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8" r:id="rId3"/>
    <p:sldId id="261" r:id="rId4"/>
    <p:sldId id="265" r:id="rId5"/>
    <p:sldId id="288" r:id="rId6"/>
    <p:sldId id="267" r:id="rId7"/>
  </p:sldIdLst>
  <p:sldSz cx="9144000" cy="5143500" type="screen16x9"/>
  <p:notesSz cx="6858000" cy="9144000"/>
  <p:embeddedFontLst>
    <p:embeddedFont>
      <p:font typeface="Do Hyeon" panose="020B0604020202020204" charset="-127"/>
      <p:regular r:id="rId9"/>
    </p:embeddedFont>
    <p:embeddedFont>
      <p:font typeface="Bebas Neue" panose="020B0604020202020204" charset="0"/>
      <p:regular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Didact Gothic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C1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BB0841-F299-47B8-BCD6-A1A2ADF6A4C4}">
  <a:tblStyle styleId="{25BB0841-F299-47B8-BCD6-A1A2ADF6A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de839ad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ade839ad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b19371b85b_0_32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b19371b85b_0_32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7dfdbdca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7dfdbdca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b19371b85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b19371b85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a7dfdbdca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a7dfdbdca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49500" y="1300850"/>
            <a:ext cx="524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65350" y="3388075"/>
            <a:ext cx="4813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1876923" y="330286"/>
            <a:ext cx="641976" cy="527797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139019" y="642424"/>
            <a:ext cx="355060" cy="326917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1533202" y="369464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1261513" y="1146669"/>
            <a:ext cx="303979" cy="242305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368955" y="233707"/>
            <a:ext cx="428717" cy="299902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455277" y="176423"/>
            <a:ext cx="380079" cy="277692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65638" y="624693"/>
            <a:ext cx="495896" cy="400538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1292461" y="228610"/>
            <a:ext cx="59923" cy="1059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1321501" y="420350"/>
            <a:ext cx="32196" cy="94299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1236756" y="562395"/>
            <a:ext cx="76194" cy="84923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696553" y="1040931"/>
            <a:ext cx="83977" cy="81834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507329" y="1216727"/>
            <a:ext cx="99984" cy="102190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399265" y="1388803"/>
            <a:ext cx="72957" cy="104597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390535" y="1535812"/>
            <a:ext cx="36742" cy="80591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3923804" y="4654173"/>
            <a:ext cx="1289220" cy="57037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2845321" y="4512188"/>
            <a:ext cx="798311" cy="533414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5236333" y="4414150"/>
            <a:ext cx="591942" cy="54525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9204418">
            <a:off x="8344845" y="4807735"/>
            <a:ext cx="680816" cy="187424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133005" y="4774230"/>
            <a:ext cx="605228" cy="450320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3795379" y="4613032"/>
            <a:ext cx="179263" cy="147492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8587714" y="4360727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8575475" y="1672269"/>
            <a:ext cx="381914" cy="362162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8155094" y="907931"/>
            <a:ext cx="793556" cy="552623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995150" y="268524"/>
            <a:ext cx="901995" cy="427667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8059335" y="746079"/>
            <a:ext cx="139743" cy="117257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>
            <a:off x="7876119" y="693069"/>
            <a:ext cx="118021" cy="39513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>
            <a:off x="7672779" y="626988"/>
            <a:ext cx="110275" cy="52870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>
            <a:off x="7363897" y="423368"/>
            <a:ext cx="108600" cy="81708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145775" y="2488800"/>
            <a:ext cx="369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1145775" y="1102925"/>
            <a:ext cx="36996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326725" y="3614425"/>
            <a:ext cx="333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423991" y="4733877"/>
            <a:ext cx="745333" cy="655134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8280730" y="3808411"/>
            <a:ext cx="644656" cy="492380"/>
          </a:xfrm>
          <a:custGeom>
            <a:avLst/>
            <a:gdLst/>
            <a:ahLst/>
            <a:cxnLst/>
            <a:rect l="l" t="t" r="r" b="b"/>
            <a:pathLst>
              <a:path w="64514" h="49275" extrusionOk="0">
                <a:moveTo>
                  <a:pt x="5774" y="4767"/>
                </a:moveTo>
                <a:lnTo>
                  <a:pt x="12513" y="5497"/>
                </a:lnTo>
                <a:lnTo>
                  <a:pt x="19247" y="6234"/>
                </a:lnTo>
                <a:lnTo>
                  <a:pt x="25986" y="6978"/>
                </a:lnTo>
                <a:lnTo>
                  <a:pt x="32719" y="7730"/>
                </a:lnTo>
                <a:lnTo>
                  <a:pt x="46192" y="9240"/>
                </a:lnTo>
                <a:lnTo>
                  <a:pt x="52925" y="9984"/>
                </a:lnTo>
                <a:lnTo>
                  <a:pt x="59664" y="10729"/>
                </a:lnTo>
                <a:lnTo>
                  <a:pt x="57572" y="15631"/>
                </a:lnTo>
                <a:lnTo>
                  <a:pt x="55480" y="20526"/>
                </a:lnTo>
                <a:lnTo>
                  <a:pt x="51295" y="30317"/>
                </a:lnTo>
                <a:lnTo>
                  <a:pt x="50908" y="31211"/>
                </a:lnTo>
                <a:lnTo>
                  <a:pt x="50509" y="32120"/>
                </a:lnTo>
                <a:lnTo>
                  <a:pt x="49700" y="33945"/>
                </a:lnTo>
                <a:lnTo>
                  <a:pt x="49290" y="34868"/>
                </a:lnTo>
                <a:lnTo>
                  <a:pt x="48885" y="35799"/>
                </a:lnTo>
                <a:lnTo>
                  <a:pt x="48486" y="36736"/>
                </a:lnTo>
                <a:lnTo>
                  <a:pt x="48099" y="37681"/>
                </a:lnTo>
                <a:lnTo>
                  <a:pt x="47908" y="38153"/>
                </a:lnTo>
                <a:lnTo>
                  <a:pt x="47723" y="38633"/>
                </a:lnTo>
                <a:lnTo>
                  <a:pt x="47538" y="39112"/>
                </a:lnTo>
                <a:lnTo>
                  <a:pt x="47365" y="39592"/>
                </a:lnTo>
                <a:lnTo>
                  <a:pt x="47192" y="40071"/>
                </a:lnTo>
                <a:lnTo>
                  <a:pt x="47024" y="40558"/>
                </a:lnTo>
                <a:lnTo>
                  <a:pt x="46862" y="41045"/>
                </a:lnTo>
                <a:lnTo>
                  <a:pt x="46706" y="41531"/>
                </a:lnTo>
                <a:lnTo>
                  <a:pt x="46556" y="42018"/>
                </a:lnTo>
                <a:lnTo>
                  <a:pt x="46411" y="42512"/>
                </a:lnTo>
                <a:lnTo>
                  <a:pt x="46278" y="43006"/>
                </a:lnTo>
                <a:lnTo>
                  <a:pt x="46151" y="43499"/>
                </a:lnTo>
                <a:lnTo>
                  <a:pt x="46030" y="44000"/>
                </a:lnTo>
                <a:lnTo>
                  <a:pt x="45920" y="44501"/>
                </a:lnTo>
                <a:lnTo>
                  <a:pt x="45816" y="45002"/>
                </a:lnTo>
                <a:lnTo>
                  <a:pt x="45724" y="45503"/>
                </a:lnTo>
                <a:lnTo>
                  <a:pt x="45082" y="44766"/>
                </a:lnTo>
                <a:lnTo>
                  <a:pt x="44440" y="44036"/>
                </a:lnTo>
                <a:lnTo>
                  <a:pt x="43793" y="43313"/>
                </a:lnTo>
                <a:lnTo>
                  <a:pt x="43140" y="42590"/>
                </a:lnTo>
                <a:lnTo>
                  <a:pt x="42487" y="41868"/>
                </a:lnTo>
                <a:lnTo>
                  <a:pt x="41828" y="41159"/>
                </a:lnTo>
                <a:lnTo>
                  <a:pt x="41169" y="40443"/>
                </a:lnTo>
                <a:lnTo>
                  <a:pt x="40504" y="39742"/>
                </a:lnTo>
                <a:lnTo>
                  <a:pt x="39840" y="39041"/>
                </a:lnTo>
                <a:lnTo>
                  <a:pt x="39169" y="38339"/>
                </a:lnTo>
                <a:lnTo>
                  <a:pt x="37823" y="36951"/>
                </a:lnTo>
                <a:lnTo>
                  <a:pt x="36470" y="35570"/>
                </a:lnTo>
                <a:lnTo>
                  <a:pt x="35106" y="34203"/>
                </a:lnTo>
                <a:lnTo>
                  <a:pt x="33742" y="32843"/>
                </a:lnTo>
                <a:lnTo>
                  <a:pt x="32372" y="31490"/>
                </a:lnTo>
                <a:lnTo>
                  <a:pt x="31003" y="30138"/>
                </a:lnTo>
                <a:lnTo>
                  <a:pt x="29627" y="28792"/>
                </a:lnTo>
                <a:lnTo>
                  <a:pt x="26876" y="26108"/>
                </a:lnTo>
                <a:lnTo>
                  <a:pt x="25506" y="24763"/>
                </a:lnTo>
                <a:lnTo>
                  <a:pt x="24136" y="23417"/>
                </a:lnTo>
                <a:lnTo>
                  <a:pt x="23576" y="22866"/>
                </a:lnTo>
                <a:lnTo>
                  <a:pt x="23003" y="22315"/>
                </a:lnTo>
                <a:lnTo>
                  <a:pt x="22431" y="21771"/>
                </a:lnTo>
                <a:lnTo>
                  <a:pt x="21853" y="21220"/>
                </a:lnTo>
                <a:lnTo>
                  <a:pt x="20680" y="20118"/>
                </a:lnTo>
                <a:lnTo>
                  <a:pt x="19489" y="19016"/>
                </a:lnTo>
                <a:lnTo>
                  <a:pt x="17097" y="16805"/>
                </a:lnTo>
                <a:lnTo>
                  <a:pt x="15894" y="15681"/>
                </a:lnTo>
                <a:lnTo>
                  <a:pt x="14698" y="14550"/>
                </a:lnTo>
                <a:lnTo>
                  <a:pt x="14103" y="13978"/>
                </a:lnTo>
                <a:lnTo>
                  <a:pt x="13507" y="13405"/>
                </a:lnTo>
                <a:lnTo>
                  <a:pt x="12918" y="12825"/>
                </a:lnTo>
                <a:lnTo>
                  <a:pt x="12334" y="12239"/>
                </a:lnTo>
                <a:lnTo>
                  <a:pt x="11750" y="11652"/>
                </a:lnTo>
                <a:lnTo>
                  <a:pt x="11172" y="11058"/>
                </a:lnTo>
                <a:lnTo>
                  <a:pt x="10600" y="10457"/>
                </a:lnTo>
                <a:lnTo>
                  <a:pt x="10034" y="9855"/>
                </a:lnTo>
                <a:lnTo>
                  <a:pt x="9473" y="9240"/>
                </a:lnTo>
                <a:lnTo>
                  <a:pt x="8918" y="8624"/>
                </a:lnTo>
                <a:lnTo>
                  <a:pt x="8375" y="8002"/>
                </a:lnTo>
                <a:lnTo>
                  <a:pt x="7837" y="7365"/>
                </a:lnTo>
                <a:lnTo>
                  <a:pt x="7306" y="6728"/>
                </a:lnTo>
                <a:lnTo>
                  <a:pt x="6786" y="6084"/>
                </a:lnTo>
                <a:lnTo>
                  <a:pt x="6277" y="5425"/>
                </a:lnTo>
                <a:lnTo>
                  <a:pt x="5774" y="4767"/>
                </a:lnTo>
                <a:close/>
                <a:moveTo>
                  <a:pt x="1659" y="1"/>
                </a:moveTo>
                <a:lnTo>
                  <a:pt x="1543" y="8"/>
                </a:lnTo>
                <a:lnTo>
                  <a:pt x="1434" y="29"/>
                </a:lnTo>
                <a:lnTo>
                  <a:pt x="1324" y="58"/>
                </a:lnTo>
                <a:lnTo>
                  <a:pt x="1214" y="101"/>
                </a:lnTo>
                <a:lnTo>
                  <a:pt x="1110" y="151"/>
                </a:lnTo>
                <a:lnTo>
                  <a:pt x="1006" y="208"/>
                </a:lnTo>
                <a:lnTo>
                  <a:pt x="908" y="280"/>
                </a:lnTo>
                <a:lnTo>
                  <a:pt x="809" y="358"/>
                </a:lnTo>
                <a:lnTo>
                  <a:pt x="717" y="444"/>
                </a:lnTo>
                <a:lnTo>
                  <a:pt x="630" y="544"/>
                </a:lnTo>
                <a:lnTo>
                  <a:pt x="549" y="645"/>
                </a:lnTo>
                <a:lnTo>
                  <a:pt x="468" y="752"/>
                </a:lnTo>
                <a:lnTo>
                  <a:pt x="393" y="866"/>
                </a:lnTo>
                <a:lnTo>
                  <a:pt x="324" y="981"/>
                </a:lnTo>
                <a:lnTo>
                  <a:pt x="260" y="1103"/>
                </a:lnTo>
                <a:lnTo>
                  <a:pt x="208" y="1231"/>
                </a:lnTo>
                <a:lnTo>
                  <a:pt x="156" y="1367"/>
                </a:lnTo>
                <a:lnTo>
                  <a:pt x="110" y="1496"/>
                </a:lnTo>
                <a:lnTo>
                  <a:pt x="75" y="1632"/>
                </a:lnTo>
                <a:lnTo>
                  <a:pt x="46" y="1775"/>
                </a:lnTo>
                <a:lnTo>
                  <a:pt x="23" y="1911"/>
                </a:lnTo>
                <a:lnTo>
                  <a:pt x="6" y="2055"/>
                </a:lnTo>
                <a:lnTo>
                  <a:pt x="0" y="2198"/>
                </a:lnTo>
                <a:lnTo>
                  <a:pt x="0" y="2334"/>
                </a:lnTo>
                <a:lnTo>
                  <a:pt x="12" y="2477"/>
                </a:lnTo>
                <a:lnTo>
                  <a:pt x="29" y="2613"/>
                </a:lnTo>
                <a:lnTo>
                  <a:pt x="58" y="2749"/>
                </a:lnTo>
                <a:lnTo>
                  <a:pt x="93" y="2885"/>
                </a:lnTo>
                <a:lnTo>
                  <a:pt x="139" y="3014"/>
                </a:lnTo>
                <a:lnTo>
                  <a:pt x="197" y="3142"/>
                </a:lnTo>
                <a:lnTo>
                  <a:pt x="266" y="3264"/>
                </a:lnTo>
                <a:lnTo>
                  <a:pt x="526" y="3686"/>
                </a:lnTo>
                <a:lnTo>
                  <a:pt x="786" y="4101"/>
                </a:lnTo>
                <a:lnTo>
                  <a:pt x="1052" y="4516"/>
                </a:lnTo>
                <a:lnTo>
                  <a:pt x="1324" y="4924"/>
                </a:lnTo>
                <a:lnTo>
                  <a:pt x="1595" y="5332"/>
                </a:lnTo>
                <a:lnTo>
                  <a:pt x="1873" y="5733"/>
                </a:lnTo>
                <a:lnTo>
                  <a:pt x="2150" y="6134"/>
                </a:lnTo>
                <a:lnTo>
                  <a:pt x="2433" y="6527"/>
                </a:lnTo>
                <a:lnTo>
                  <a:pt x="2722" y="6921"/>
                </a:lnTo>
                <a:lnTo>
                  <a:pt x="3011" y="7308"/>
                </a:lnTo>
                <a:lnTo>
                  <a:pt x="3306" y="7701"/>
                </a:lnTo>
                <a:lnTo>
                  <a:pt x="3601" y="8081"/>
                </a:lnTo>
                <a:lnTo>
                  <a:pt x="3901" y="8460"/>
                </a:lnTo>
                <a:lnTo>
                  <a:pt x="4202" y="8839"/>
                </a:lnTo>
                <a:lnTo>
                  <a:pt x="4503" y="9218"/>
                </a:lnTo>
                <a:lnTo>
                  <a:pt x="4815" y="9591"/>
                </a:lnTo>
                <a:lnTo>
                  <a:pt x="5433" y="10328"/>
                </a:lnTo>
                <a:lnTo>
                  <a:pt x="6069" y="11051"/>
                </a:lnTo>
                <a:lnTo>
                  <a:pt x="6705" y="11766"/>
                </a:lnTo>
                <a:lnTo>
                  <a:pt x="7358" y="12475"/>
                </a:lnTo>
                <a:lnTo>
                  <a:pt x="8011" y="13176"/>
                </a:lnTo>
                <a:lnTo>
                  <a:pt x="8676" y="13870"/>
                </a:lnTo>
                <a:lnTo>
                  <a:pt x="9346" y="14557"/>
                </a:lnTo>
                <a:lnTo>
                  <a:pt x="10022" y="15237"/>
                </a:lnTo>
                <a:lnTo>
                  <a:pt x="10698" y="15903"/>
                </a:lnTo>
                <a:lnTo>
                  <a:pt x="11380" y="16576"/>
                </a:lnTo>
                <a:lnTo>
                  <a:pt x="12068" y="17234"/>
                </a:lnTo>
                <a:lnTo>
                  <a:pt x="12762" y="17892"/>
                </a:lnTo>
                <a:lnTo>
                  <a:pt x="14143" y="19195"/>
                </a:lnTo>
                <a:lnTo>
                  <a:pt x="15530" y="20490"/>
                </a:lnTo>
                <a:lnTo>
                  <a:pt x="16912" y="21771"/>
                </a:lnTo>
                <a:lnTo>
                  <a:pt x="18287" y="23060"/>
                </a:lnTo>
                <a:lnTo>
                  <a:pt x="18969" y="23697"/>
                </a:lnTo>
                <a:lnTo>
                  <a:pt x="19645" y="24341"/>
                </a:lnTo>
                <a:lnTo>
                  <a:pt x="20316" y="24992"/>
                </a:lnTo>
                <a:lnTo>
                  <a:pt x="20981" y="25636"/>
                </a:lnTo>
                <a:lnTo>
                  <a:pt x="22472" y="27096"/>
                </a:lnTo>
                <a:lnTo>
                  <a:pt x="23957" y="28563"/>
                </a:lnTo>
                <a:lnTo>
                  <a:pt x="26934" y="31512"/>
                </a:lnTo>
                <a:lnTo>
                  <a:pt x="28419" y="32986"/>
                </a:lnTo>
                <a:lnTo>
                  <a:pt x="29910" y="34460"/>
                </a:lnTo>
                <a:lnTo>
                  <a:pt x="31407" y="35920"/>
                </a:lnTo>
                <a:lnTo>
                  <a:pt x="32910" y="37380"/>
                </a:lnTo>
                <a:lnTo>
                  <a:pt x="34418" y="38826"/>
                </a:lnTo>
                <a:lnTo>
                  <a:pt x="35176" y="39542"/>
                </a:lnTo>
                <a:lnTo>
                  <a:pt x="35933" y="40257"/>
                </a:lnTo>
                <a:lnTo>
                  <a:pt x="36690" y="40973"/>
                </a:lnTo>
                <a:lnTo>
                  <a:pt x="37453" y="41682"/>
                </a:lnTo>
                <a:lnTo>
                  <a:pt x="38216" y="42383"/>
                </a:lnTo>
                <a:lnTo>
                  <a:pt x="38984" y="43077"/>
                </a:lnTo>
                <a:lnTo>
                  <a:pt x="39753" y="43771"/>
                </a:lnTo>
                <a:lnTo>
                  <a:pt x="40528" y="44458"/>
                </a:lnTo>
                <a:lnTo>
                  <a:pt x="41302" y="45145"/>
                </a:lnTo>
                <a:lnTo>
                  <a:pt x="42082" y="45818"/>
                </a:lnTo>
                <a:lnTo>
                  <a:pt x="42863" y="46491"/>
                </a:lnTo>
                <a:lnTo>
                  <a:pt x="43649" y="47156"/>
                </a:lnTo>
                <a:lnTo>
                  <a:pt x="44435" y="47815"/>
                </a:lnTo>
                <a:lnTo>
                  <a:pt x="45226" y="48459"/>
                </a:lnTo>
                <a:lnTo>
                  <a:pt x="45278" y="48495"/>
                </a:lnTo>
                <a:lnTo>
                  <a:pt x="45330" y="48523"/>
                </a:lnTo>
                <a:lnTo>
                  <a:pt x="45429" y="48559"/>
                </a:lnTo>
                <a:lnTo>
                  <a:pt x="45446" y="48638"/>
                </a:lnTo>
                <a:lnTo>
                  <a:pt x="45475" y="48702"/>
                </a:lnTo>
                <a:lnTo>
                  <a:pt x="45504" y="48774"/>
                </a:lnTo>
                <a:lnTo>
                  <a:pt x="45533" y="48831"/>
                </a:lnTo>
                <a:lnTo>
                  <a:pt x="45573" y="48896"/>
                </a:lnTo>
                <a:lnTo>
                  <a:pt x="45614" y="48946"/>
                </a:lnTo>
                <a:lnTo>
                  <a:pt x="45654" y="48996"/>
                </a:lnTo>
                <a:lnTo>
                  <a:pt x="45700" y="49046"/>
                </a:lnTo>
                <a:lnTo>
                  <a:pt x="45752" y="49089"/>
                </a:lnTo>
                <a:lnTo>
                  <a:pt x="45804" y="49125"/>
                </a:lnTo>
                <a:lnTo>
                  <a:pt x="45856" y="49160"/>
                </a:lnTo>
                <a:lnTo>
                  <a:pt x="45914" y="49189"/>
                </a:lnTo>
                <a:lnTo>
                  <a:pt x="45972" y="49218"/>
                </a:lnTo>
                <a:lnTo>
                  <a:pt x="46030" y="49239"/>
                </a:lnTo>
                <a:lnTo>
                  <a:pt x="46088" y="49253"/>
                </a:lnTo>
                <a:lnTo>
                  <a:pt x="46151" y="49268"/>
                </a:lnTo>
                <a:lnTo>
                  <a:pt x="46209" y="49275"/>
                </a:lnTo>
                <a:lnTo>
                  <a:pt x="46336" y="49275"/>
                </a:lnTo>
                <a:lnTo>
                  <a:pt x="46394" y="49268"/>
                </a:lnTo>
                <a:lnTo>
                  <a:pt x="46458" y="49253"/>
                </a:lnTo>
                <a:lnTo>
                  <a:pt x="46515" y="49239"/>
                </a:lnTo>
                <a:lnTo>
                  <a:pt x="46573" y="49218"/>
                </a:lnTo>
                <a:lnTo>
                  <a:pt x="46631" y="49189"/>
                </a:lnTo>
                <a:lnTo>
                  <a:pt x="46683" y="49153"/>
                </a:lnTo>
                <a:lnTo>
                  <a:pt x="46741" y="49117"/>
                </a:lnTo>
                <a:lnTo>
                  <a:pt x="46787" y="49074"/>
                </a:lnTo>
                <a:lnTo>
                  <a:pt x="46839" y="49024"/>
                </a:lnTo>
                <a:lnTo>
                  <a:pt x="46879" y="48974"/>
                </a:lnTo>
                <a:lnTo>
                  <a:pt x="46926" y="48910"/>
                </a:lnTo>
                <a:lnTo>
                  <a:pt x="46960" y="48845"/>
                </a:lnTo>
                <a:lnTo>
                  <a:pt x="46995" y="48774"/>
                </a:lnTo>
                <a:lnTo>
                  <a:pt x="48047" y="46412"/>
                </a:lnTo>
                <a:lnTo>
                  <a:pt x="49105" y="44058"/>
                </a:lnTo>
                <a:lnTo>
                  <a:pt x="50168" y="41710"/>
                </a:lnTo>
                <a:lnTo>
                  <a:pt x="51243" y="39363"/>
                </a:lnTo>
                <a:lnTo>
                  <a:pt x="52330" y="37022"/>
                </a:lnTo>
                <a:lnTo>
                  <a:pt x="53416" y="34682"/>
                </a:lnTo>
                <a:lnTo>
                  <a:pt x="55595" y="30002"/>
                </a:lnTo>
                <a:lnTo>
                  <a:pt x="57786" y="25321"/>
                </a:lnTo>
                <a:lnTo>
                  <a:pt x="58872" y="22981"/>
                </a:lnTo>
                <a:lnTo>
                  <a:pt x="59959" y="20633"/>
                </a:lnTo>
                <a:lnTo>
                  <a:pt x="61040" y="18286"/>
                </a:lnTo>
                <a:lnTo>
                  <a:pt x="62115" y="15939"/>
                </a:lnTo>
                <a:lnTo>
                  <a:pt x="63178" y="13584"/>
                </a:lnTo>
                <a:lnTo>
                  <a:pt x="64236" y="11222"/>
                </a:lnTo>
                <a:lnTo>
                  <a:pt x="64317" y="11029"/>
                </a:lnTo>
                <a:lnTo>
                  <a:pt x="64380" y="10836"/>
                </a:lnTo>
                <a:lnTo>
                  <a:pt x="64432" y="10650"/>
                </a:lnTo>
                <a:lnTo>
                  <a:pt x="64473" y="10464"/>
                </a:lnTo>
                <a:lnTo>
                  <a:pt x="64496" y="10278"/>
                </a:lnTo>
                <a:lnTo>
                  <a:pt x="64513" y="10092"/>
                </a:lnTo>
                <a:lnTo>
                  <a:pt x="64513" y="9913"/>
                </a:lnTo>
                <a:lnTo>
                  <a:pt x="64508" y="9741"/>
                </a:lnTo>
                <a:lnTo>
                  <a:pt x="64484" y="9569"/>
                </a:lnTo>
                <a:lnTo>
                  <a:pt x="64456" y="9397"/>
                </a:lnTo>
                <a:lnTo>
                  <a:pt x="64421" y="9233"/>
                </a:lnTo>
                <a:lnTo>
                  <a:pt x="64375" y="9068"/>
                </a:lnTo>
                <a:lnTo>
                  <a:pt x="64317" y="8918"/>
                </a:lnTo>
                <a:lnTo>
                  <a:pt x="64253" y="8768"/>
                </a:lnTo>
                <a:lnTo>
                  <a:pt x="64184" y="8617"/>
                </a:lnTo>
                <a:lnTo>
                  <a:pt x="64103" y="8481"/>
                </a:lnTo>
                <a:lnTo>
                  <a:pt x="64074" y="8274"/>
                </a:lnTo>
                <a:lnTo>
                  <a:pt x="64039" y="8066"/>
                </a:lnTo>
                <a:lnTo>
                  <a:pt x="63987" y="7866"/>
                </a:lnTo>
                <a:lnTo>
                  <a:pt x="63930" y="7665"/>
                </a:lnTo>
                <a:lnTo>
                  <a:pt x="63854" y="7479"/>
                </a:lnTo>
                <a:lnTo>
                  <a:pt x="63768" y="7293"/>
                </a:lnTo>
                <a:lnTo>
                  <a:pt x="63722" y="7207"/>
                </a:lnTo>
                <a:lnTo>
                  <a:pt x="63670" y="7114"/>
                </a:lnTo>
                <a:lnTo>
                  <a:pt x="63618" y="7036"/>
                </a:lnTo>
                <a:lnTo>
                  <a:pt x="63560" y="6950"/>
                </a:lnTo>
                <a:lnTo>
                  <a:pt x="63502" y="6878"/>
                </a:lnTo>
                <a:lnTo>
                  <a:pt x="63438" y="6799"/>
                </a:lnTo>
                <a:lnTo>
                  <a:pt x="63375" y="6728"/>
                </a:lnTo>
                <a:lnTo>
                  <a:pt x="63305" y="6663"/>
                </a:lnTo>
                <a:lnTo>
                  <a:pt x="63236" y="6592"/>
                </a:lnTo>
                <a:lnTo>
                  <a:pt x="63161" y="6535"/>
                </a:lnTo>
                <a:lnTo>
                  <a:pt x="63080" y="6477"/>
                </a:lnTo>
                <a:lnTo>
                  <a:pt x="62999" y="6420"/>
                </a:lnTo>
                <a:lnTo>
                  <a:pt x="62918" y="6377"/>
                </a:lnTo>
                <a:lnTo>
                  <a:pt x="62831" y="6327"/>
                </a:lnTo>
                <a:lnTo>
                  <a:pt x="62739" y="6291"/>
                </a:lnTo>
                <a:lnTo>
                  <a:pt x="62647" y="6256"/>
                </a:lnTo>
                <a:lnTo>
                  <a:pt x="62554" y="6227"/>
                </a:lnTo>
                <a:lnTo>
                  <a:pt x="62450" y="6198"/>
                </a:lnTo>
                <a:lnTo>
                  <a:pt x="62352" y="6177"/>
                </a:lnTo>
                <a:lnTo>
                  <a:pt x="62248" y="6163"/>
                </a:lnTo>
                <a:lnTo>
                  <a:pt x="58468" y="5747"/>
                </a:lnTo>
                <a:lnTo>
                  <a:pt x="54688" y="5339"/>
                </a:lnTo>
                <a:lnTo>
                  <a:pt x="50914" y="4932"/>
                </a:lnTo>
                <a:lnTo>
                  <a:pt x="47134" y="4531"/>
                </a:lnTo>
                <a:lnTo>
                  <a:pt x="43354" y="4137"/>
                </a:lnTo>
                <a:lnTo>
                  <a:pt x="39574" y="3751"/>
                </a:lnTo>
                <a:lnTo>
                  <a:pt x="32020" y="2985"/>
                </a:lnTo>
                <a:lnTo>
                  <a:pt x="24460" y="2233"/>
                </a:lnTo>
                <a:lnTo>
                  <a:pt x="16894" y="1489"/>
                </a:lnTo>
                <a:lnTo>
                  <a:pt x="1775" y="8"/>
                </a:lnTo>
                <a:lnTo>
                  <a:pt x="165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8879040" y="1404791"/>
            <a:ext cx="303208" cy="815895"/>
          </a:xfrm>
          <a:custGeom>
            <a:avLst/>
            <a:gdLst/>
            <a:ahLst/>
            <a:cxnLst/>
            <a:rect l="l" t="t" r="r" b="b"/>
            <a:pathLst>
              <a:path w="18559" h="49940" extrusionOk="0">
                <a:moveTo>
                  <a:pt x="15276" y="0"/>
                </a:moveTo>
                <a:lnTo>
                  <a:pt x="15201" y="7"/>
                </a:lnTo>
                <a:lnTo>
                  <a:pt x="15126" y="22"/>
                </a:lnTo>
                <a:lnTo>
                  <a:pt x="14663" y="143"/>
                </a:lnTo>
                <a:lnTo>
                  <a:pt x="14213" y="279"/>
                </a:lnTo>
                <a:lnTo>
                  <a:pt x="13767" y="429"/>
                </a:lnTo>
                <a:lnTo>
                  <a:pt x="13322" y="587"/>
                </a:lnTo>
                <a:lnTo>
                  <a:pt x="12889" y="766"/>
                </a:lnTo>
                <a:lnTo>
                  <a:pt x="12461" y="952"/>
                </a:lnTo>
                <a:lnTo>
                  <a:pt x="12039" y="1152"/>
                </a:lnTo>
                <a:lnTo>
                  <a:pt x="11623" y="1367"/>
                </a:lnTo>
                <a:lnTo>
                  <a:pt x="11213" y="1596"/>
                </a:lnTo>
                <a:lnTo>
                  <a:pt x="10808" y="1832"/>
                </a:lnTo>
                <a:lnTo>
                  <a:pt x="10409" y="2083"/>
                </a:lnTo>
                <a:lnTo>
                  <a:pt x="10016" y="2340"/>
                </a:lnTo>
                <a:lnTo>
                  <a:pt x="9629" y="2612"/>
                </a:lnTo>
                <a:lnTo>
                  <a:pt x="9254" y="2899"/>
                </a:lnTo>
                <a:lnTo>
                  <a:pt x="8884" y="3192"/>
                </a:lnTo>
                <a:lnTo>
                  <a:pt x="8514" y="3500"/>
                </a:lnTo>
                <a:lnTo>
                  <a:pt x="8155" y="3815"/>
                </a:lnTo>
                <a:lnTo>
                  <a:pt x="7803" y="4144"/>
                </a:lnTo>
                <a:lnTo>
                  <a:pt x="7462" y="4480"/>
                </a:lnTo>
                <a:lnTo>
                  <a:pt x="7121" y="4824"/>
                </a:lnTo>
                <a:lnTo>
                  <a:pt x="6791" y="5182"/>
                </a:lnTo>
                <a:lnTo>
                  <a:pt x="6468" y="5547"/>
                </a:lnTo>
                <a:lnTo>
                  <a:pt x="6150" y="5926"/>
                </a:lnTo>
                <a:lnTo>
                  <a:pt x="5838" y="6305"/>
                </a:lnTo>
                <a:lnTo>
                  <a:pt x="5537" y="6699"/>
                </a:lnTo>
                <a:lnTo>
                  <a:pt x="5242" y="7100"/>
                </a:lnTo>
                <a:lnTo>
                  <a:pt x="4953" y="7515"/>
                </a:lnTo>
                <a:lnTo>
                  <a:pt x="4676" y="7930"/>
                </a:lnTo>
                <a:lnTo>
                  <a:pt x="4399" y="8352"/>
                </a:lnTo>
                <a:lnTo>
                  <a:pt x="4138" y="8789"/>
                </a:lnTo>
                <a:lnTo>
                  <a:pt x="3878" y="9232"/>
                </a:lnTo>
                <a:lnTo>
                  <a:pt x="3630" y="9676"/>
                </a:lnTo>
                <a:lnTo>
                  <a:pt x="3387" y="10134"/>
                </a:lnTo>
                <a:lnTo>
                  <a:pt x="3150" y="10592"/>
                </a:lnTo>
                <a:lnTo>
                  <a:pt x="2925" y="11064"/>
                </a:lnTo>
                <a:lnTo>
                  <a:pt x="2705" y="11537"/>
                </a:lnTo>
                <a:lnTo>
                  <a:pt x="2497" y="12016"/>
                </a:lnTo>
                <a:lnTo>
                  <a:pt x="2295" y="12503"/>
                </a:lnTo>
                <a:lnTo>
                  <a:pt x="2098" y="12997"/>
                </a:lnTo>
                <a:lnTo>
                  <a:pt x="1913" y="13491"/>
                </a:lnTo>
                <a:lnTo>
                  <a:pt x="1734" y="13999"/>
                </a:lnTo>
                <a:lnTo>
                  <a:pt x="1561" y="14507"/>
                </a:lnTo>
                <a:lnTo>
                  <a:pt x="1399" y="15015"/>
                </a:lnTo>
                <a:lnTo>
                  <a:pt x="1249" y="15530"/>
                </a:lnTo>
                <a:lnTo>
                  <a:pt x="1104" y="16053"/>
                </a:lnTo>
                <a:lnTo>
                  <a:pt x="965" y="16582"/>
                </a:lnTo>
                <a:lnTo>
                  <a:pt x="838" y="17112"/>
                </a:lnTo>
                <a:lnTo>
                  <a:pt x="723" y="17641"/>
                </a:lnTo>
                <a:lnTo>
                  <a:pt x="613" y="18178"/>
                </a:lnTo>
                <a:lnTo>
                  <a:pt x="509" y="18722"/>
                </a:lnTo>
                <a:lnTo>
                  <a:pt x="416" y="19266"/>
                </a:lnTo>
                <a:lnTo>
                  <a:pt x="335" y="19810"/>
                </a:lnTo>
                <a:lnTo>
                  <a:pt x="260" y="20354"/>
                </a:lnTo>
                <a:lnTo>
                  <a:pt x="197" y="20905"/>
                </a:lnTo>
                <a:lnTo>
                  <a:pt x="139" y="21463"/>
                </a:lnTo>
                <a:lnTo>
                  <a:pt x="93" y="22014"/>
                </a:lnTo>
                <a:lnTo>
                  <a:pt x="52" y="22572"/>
                </a:lnTo>
                <a:lnTo>
                  <a:pt x="29" y="23131"/>
                </a:lnTo>
                <a:lnTo>
                  <a:pt x="6" y="23689"/>
                </a:lnTo>
                <a:lnTo>
                  <a:pt x="0" y="24247"/>
                </a:lnTo>
                <a:lnTo>
                  <a:pt x="0" y="24805"/>
                </a:lnTo>
                <a:lnTo>
                  <a:pt x="6" y="25371"/>
                </a:lnTo>
                <a:lnTo>
                  <a:pt x="29" y="25929"/>
                </a:lnTo>
                <a:lnTo>
                  <a:pt x="58" y="26494"/>
                </a:lnTo>
                <a:lnTo>
                  <a:pt x="93" y="27031"/>
                </a:lnTo>
                <a:lnTo>
                  <a:pt x="139" y="27568"/>
                </a:lnTo>
                <a:lnTo>
                  <a:pt x="191" y="28112"/>
                </a:lnTo>
                <a:lnTo>
                  <a:pt x="255" y="28656"/>
                </a:lnTo>
                <a:lnTo>
                  <a:pt x="324" y="29200"/>
                </a:lnTo>
                <a:lnTo>
                  <a:pt x="399" y="29744"/>
                </a:lnTo>
                <a:lnTo>
                  <a:pt x="486" y="30295"/>
                </a:lnTo>
                <a:lnTo>
                  <a:pt x="578" y="30839"/>
                </a:lnTo>
                <a:lnTo>
                  <a:pt x="682" y="31382"/>
                </a:lnTo>
                <a:lnTo>
                  <a:pt x="792" y="31934"/>
                </a:lnTo>
                <a:lnTo>
                  <a:pt x="913" y="32477"/>
                </a:lnTo>
                <a:lnTo>
                  <a:pt x="1035" y="33021"/>
                </a:lnTo>
                <a:lnTo>
                  <a:pt x="1173" y="33565"/>
                </a:lnTo>
                <a:lnTo>
                  <a:pt x="1312" y="34102"/>
                </a:lnTo>
                <a:lnTo>
                  <a:pt x="1462" y="34639"/>
                </a:lnTo>
                <a:lnTo>
                  <a:pt x="1619" y="35176"/>
                </a:lnTo>
                <a:lnTo>
                  <a:pt x="1786" y="35705"/>
                </a:lnTo>
                <a:lnTo>
                  <a:pt x="1960" y="36235"/>
                </a:lnTo>
                <a:lnTo>
                  <a:pt x="2139" y="36757"/>
                </a:lnTo>
                <a:lnTo>
                  <a:pt x="2329" y="37272"/>
                </a:lnTo>
                <a:lnTo>
                  <a:pt x="2526" y="37788"/>
                </a:lnTo>
                <a:lnTo>
                  <a:pt x="2728" y="38303"/>
                </a:lnTo>
                <a:lnTo>
                  <a:pt x="2942" y="38804"/>
                </a:lnTo>
                <a:lnTo>
                  <a:pt x="3162" y="39298"/>
                </a:lnTo>
                <a:lnTo>
                  <a:pt x="3387" y="39792"/>
                </a:lnTo>
                <a:lnTo>
                  <a:pt x="3618" y="40278"/>
                </a:lnTo>
                <a:lnTo>
                  <a:pt x="3861" y="40751"/>
                </a:lnTo>
                <a:lnTo>
                  <a:pt x="4110" y="41223"/>
                </a:lnTo>
                <a:lnTo>
                  <a:pt x="4370" y="41688"/>
                </a:lnTo>
                <a:lnTo>
                  <a:pt x="4630" y="42139"/>
                </a:lnTo>
                <a:lnTo>
                  <a:pt x="4901" y="42583"/>
                </a:lnTo>
                <a:lnTo>
                  <a:pt x="5179" y="43019"/>
                </a:lnTo>
                <a:lnTo>
                  <a:pt x="5462" y="43449"/>
                </a:lnTo>
                <a:lnTo>
                  <a:pt x="5757" y="43864"/>
                </a:lnTo>
                <a:lnTo>
                  <a:pt x="6057" y="44265"/>
                </a:lnTo>
                <a:lnTo>
                  <a:pt x="6364" y="44665"/>
                </a:lnTo>
                <a:lnTo>
                  <a:pt x="6676" y="45045"/>
                </a:lnTo>
                <a:lnTo>
                  <a:pt x="6994" y="45417"/>
                </a:lnTo>
                <a:lnTo>
                  <a:pt x="7323" y="45782"/>
                </a:lnTo>
                <a:lnTo>
                  <a:pt x="7653" y="46133"/>
                </a:lnTo>
                <a:lnTo>
                  <a:pt x="7994" y="46469"/>
                </a:lnTo>
                <a:lnTo>
                  <a:pt x="8346" y="46791"/>
                </a:lnTo>
                <a:lnTo>
                  <a:pt x="8699" y="47099"/>
                </a:lnTo>
                <a:lnTo>
                  <a:pt x="9057" y="47392"/>
                </a:lnTo>
                <a:lnTo>
                  <a:pt x="9427" y="47678"/>
                </a:lnTo>
                <a:lnTo>
                  <a:pt x="9803" y="47943"/>
                </a:lnTo>
                <a:lnTo>
                  <a:pt x="9993" y="48072"/>
                </a:lnTo>
                <a:lnTo>
                  <a:pt x="10184" y="48194"/>
                </a:lnTo>
                <a:lnTo>
                  <a:pt x="10375" y="48315"/>
                </a:lnTo>
                <a:lnTo>
                  <a:pt x="10571" y="48430"/>
                </a:lnTo>
                <a:lnTo>
                  <a:pt x="10768" y="48544"/>
                </a:lnTo>
                <a:lnTo>
                  <a:pt x="10964" y="48652"/>
                </a:lnTo>
                <a:lnTo>
                  <a:pt x="11167" y="48759"/>
                </a:lnTo>
                <a:lnTo>
                  <a:pt x="11369" y="48859"/>
                </a:lnTo>
                <a:lnTo>
                  <a:pt x="11571" y="48952"/>
                </a:lnTo>
                <a:lnTo>
                  <a:pt x="11773" y="49045"/>
                </a:lnTo>
                <a:lnTo>
                  <a:pt x="11982" y="49138"/>
                </a:lnTo>
                <a:lnTo>
                  <a:pt x="12190" y="49217"/>
                </a:lnTo>
                <a:lnTo>
                  <a:pt x="12398" y="49296"/>
                </a:lnTo>
                <a:lnTo>
                  <a:pt x="12606" y="49375"/>
                </a:lnTo>
                <a:lnTo>
                  <a:pt x="12820" y="49446"/>
                </a:lnTo>
                <a:lnTo>
                  <a:pt x="13033" y="49511"/>
                </a:lnTo>
                <a:lnTo>
                  <a:pt x="13247" y="49568"/>
                </a:lnTo>
                <a:lnTo>
                  <a:pt x="13467" y="49625"/>
                </a:lnTo>
                <a:lnTo>
                  <a:pt x="13687" y="49682"/>
                </a:lnTo>
                <a:lnTo>
                  <a:pt x="13906" y="49725"/>
                </a:lnTo>
                <a:lnTo>
                  <a:pt x="14126" y="49768"/>
                </a:lnTo>
                <a:lnTo>
                  <a:pt x="14351" y="49811"/>
                </a:lnTo>
                <a:lnTo>
                  <a:pt x="14577" y="49840"/>
                </a:lnTo>
                <a:lnTo>
                  <a:pt x="14802" y="49868"/>
                </a:lnTo>
                <a:lnTo>
                  <a:pt x="15033" y="49897"/>
                </a:lnTo>
                <a:lnTo>
                  <a:pt x="15259" y="49911"/>
                </a:lnTo>
                <a:lnTo>
                  <a:pt x="15490" y="49926"/>
                </a:lnTo>
                <a:lnTo>
                  <a:pt x="15727" y="49933"/>
                </a:lnTo>
                <a:lnTo>
                  <a:pt x="15958" y="49940"/>
                </a:lnTo>
                <a:lnTo>
                  <a:pt x="16195" y="49940"/>
                </a:lnTo>
                <a:lnTo>
                  <a:pt x="16432" y="49933"/>
                </a:lnTo>
                <a:lnTo>
                  <a:pt x="16669" y="49918"/>
                </a:lnTo>
                <a:lnTo>
                  <a:pt x="16912" y="49904"/>
                </a:lnTo>
                <a:lnTo>
                  <a:pt x="17154" y="49876"/>
                </a:lnTo>
                <a:lnTo>
                  <a:pt x="17397" y="49854"/>
                </a:lnTo>
                <a:lnTo>
                  <a:pt x="17640" y="49818"/>
                </a:lnTo>
                <a:lnTo>
                  <a:pt x="17750" y="49797"/>
                </a:lnTo>
                <a:lnTo>
                  <a:pt x="17854" y="49761"/>
                </a:lnTo>
                <a:lnTo>
                  <a:pt x="17946" y="49718"/>
                </a:lnTo>
                <a:lnTo>
                  <a:pt x="18033" y="49661"/>
                </a:lnTo>
                <a:lnTo>
                  <a:pt x="18114" y="49604"/>
                </a:lnTo>
                <a:lnTo>
                  <a:pt x="18189" y="49532"/>
                </a:lnTo>
                <a:lnTo>
                  <a:pt x="18258" y="49453"/>
                </a:lnTo>
                <a:lnTo>
                  <a:pt x="18322" y="49367"/>
                </a:lnTo>
                <a:lnTo>
                  <a:pt x="18374" y="49282"/>
                </a:lnTo>
                <a:lnTo>
                  <a:pt x="18420" y="49188"/>
                </a:lnTo>
                <a:lnTo>
                  <a:pt x="18461" y="49088"/>
                </a:lnTo>
                <a:lnTo>
                  <a:pt x="18495" y="48981"/>
                </a:lnTo>
                <a:lnTo>
                  <a:pt x="18524" y="48881"/>
                </a:lnTo>
                <a:lnTo>
                  <a:pt x="18542" y="48773"/>
                </a:lnTo>
                <a:lnTo>
                  <a:pt x="18553" y="48666"/>
                </a:lnTo>
                <a:lnTo>
                  <a:pt x="18559" y="48559"/>
                </a:lnTo>
                <a:lnTo>
                  <a:pt x="18559" y="48451"/>
                </a:lnTo>
                <a:lnTo>
                  <a:pt x="18547" y="48344"/>
                </a:lnTo>
                <a:lnTo>
                  <a:pt x="18530" y="48244"/>
                </a:lnTo>
                <a:lnTo>
                  <a:pt x="18507" y="48144"/>
                </a:lnTo>
                <a:lnTo>
                  <a:pt x="18478" y="48043"/>
                </a:lnTo>
                <a:lnTo>
                  <a:pt x="18438" y="47950"/>
                </a:lnTo>
                <a:lnTo>
                  <a:pt x="18391" y="47864"/>
                </a:lnTo>
                <a:lnTo>
                  <a:pt x="18339" y="47786"/>
                </a:lnTo>
                <a:lnTo>
                  <a:pt x="18281" y="47714"/>
                </a:lnTo>
                <a:lnTo>
                  <a:pt x="18212" y="47643"/>
                </a:lnTo>
                <a:lnTo>
                  <a:pt x="18137" y="47585"/>
                </a:lnTo>
                <a:lnTo>
                  <a:pt x="18050" y="47535"/>
                </a:lnTo>
                <a:lnTo>
                  <a:pt x="17964" y="47499"/>
                </a:lnTo>
                <a:lnTo>
                  <a:pt x="17865" y="47471"/>
                </a:lnTo>
                <a:lnTo>
                  <a:pt x="17755" y="47457"/>
                </a:lnTo>
                <a:lnTo>
                  <a:pt x="17640" y="47449"/>
                </a:lnTo>
                <a:lnTo>
                  <a:pt x="17178" y="47449"/>
                </a:lnTo>
                <a:lnTo>
                  <a:pt x="16946" y="47442"/>
                </a:lnTo>
                <a:lnTo>
                  <a:pt x="16721" y="47435"/>
                </a:lnTo>
                <a:lnTo>
                  <a:pt x="16496" y="47421"/>
                </a:lnTo>
                <a:lnTo>
                  <a:pt x="16270" y="47399"/>
                </a:lnTo>
                <a:lnTo>
                  <a:pt x="16045" y="47378"/>
                </a:lnTo>
                <a:lnTo>
                  <a:pt x="15825" y="47349"/>
                </a:lnTo>
                <a:lnTo>
                  <a:pt x="15605" y="47321"/>
                </a:lnTo>
                <a:lnTo>
                  <a:pt x="15386" y="47285"/>
                </a:lnTo>
                <a:lnTo>
                  <a:pt x="14958" y="47199"/>
                </a:lnTo>
                <a:lnTo>
                  <a:pt x="14530" y="47099"/>
                </a:lnTo>
                <a:lnTo>
                  <a:pt x="14114" y="46984"/>
                </a:lnTo>
                <a:lnTo>
                  <a:pt x="13704" y="46855"/>
                </a:lnTo>
                <a:lnTo>
                  <a:pt x="13299" y="46712"/>
                </a:lnTo>
                <a:lnTo>
                  <a:pt x="12901" y="46555"/>
                </a:lnTo>
                <a:lnTo>
                  <a:pt x="12513" y="46376"/>
                </a:lnTo>
                <a:lnTo>
                  <a:pt x="12132" y="46190"/>
                </a:lnTo>
                <a:lnTo>
                  <a:pt x="11750" y="45989"/>
                </a:lnTo>
                <a:lnTo>
                  <a:pt x="11380" y="45775"/>
                </a:lnTo>
                <a:lnTo>
                  <a:pt x="11022" y="45546"/>
                </a:lnTo>
                <a:lnTo>
                  <a:pt x="10664" y="45302"/>
                </a:lnTo>
                <a:lnTo>
                  <a:pt x="10317" y="45052"/>
                </a:lnTo>
                <a:lnTo>
                  <a:pt x="9976" y="44787"/>
                </a:lnTo>
                <a:lnTo>
                  <a:pt x="9641" y="44508"/>
                </a:lnTo>
                <a:lnTo>
                  <a:pt x="9311" y="44215"/>
                </a:lnTo>
                <a:lnTo>
                  <a:pt x="8988" y="43914"/>
                </a:lnTo>
                <a:lnTo>
                  <a:pt x="8676" y="43599"/>
                </a:lnTo>
                <a:lnTo>
                  <a:pt x="8369" y="43277"/>
                </a:lnTo>
                <a:lnTo>
                  <a:pt x="8069" y="42941"/>
                </a:lnTo>
                <a:lnTo>
                  <a:pt x="7780" y="42597"/>
                </a:lnTo>
                <a:lnTo>
                  <a:pt x="7491" y="42246"/>
                </a:lnTo>
                <a:lnTo>
                  <a:pt x="7213" y="41881"/>
                </a:lnTo>
                <a:lnTo>
                  <a:pt x="6942" y="41502"/>
                </a:lnTo>
                <a:lnTo>
                  <a:pt x="6676" y="41123"/>
                </a:lnTo>
                <a:lnTo>
                  <a:pt x="6421" y="40729"/>
                </a:lnTo>
                <a:lnTo>
                  <a:pt x="6167" y="40328"/>
                </a:lnTo>
                <a:lnTo>
                  <a:pt x="5924" y="39913"/>
                </a:lnTo>
                <a:lnTo>
                  <a:pt x="5687" y="39498"/>
                </a:lnTo>
                <a:lnTo>
                  <a:pt x="5462" y="39076"/>
                </a:lnTo>
                <a:lnTo>
                  <a:pt x="5242" y="38639"/>
                </a:lnTo>
                <a:lnTo>
                  <a:pt x="5029" y="38203"/>
                </a:lnTo>
                <a:lnTo>
                  <a:pt x="4820" y="37752"/>
                </a:lnTo>
                <a:lnTo>
                  <a:pt x="4618" y="37301"/>
                </a:lnTo>
                <a:lnTo>
                  <a:pt x="4427" y="36836"/>
                </a:lnTo>
                <a:lnTo>
                  <a:pt x="4243" y="36371"/>
                </a:lnTo>
                <a:lnTo>
                  <a:pt x="4063" y="35898"/>
                </a:lnTo>
                <a:lnTo>
                  <a:pt x="3896" y="35419"/>
                </a:lnTo>
                <a:lnTo>
                  <a:pt x="3734" y="34939"/>
                </a:lnTo>
                <a:lnTo>
                  <a:pt x="3578" y="34453"/>
                </a:lnTo>
                <a:lnTo>
                  <a:pt x="3428" y="33959"/>
                </a:lnTo>
                <a:lnTo>
                  <a:pt x="3289" y="33458"/>
                </a:lnTo>
                <a:lnTo>
                  <a:pt x="3150" y="32957"/>
                </a:lnTo>
                <a:lnTo>
                  <a:pt x="3029" y="32456"/>
                </a:lnTo>
                <a:lnTo>
                  <a:pt x="2907" y="31948"/>
                </a:lnTo>
                <a:lnTo>
                  <a:pt x="2798" y="31433"/>
                </a:lnTo>
                <a:lnTo>
                  <a:pt x="2694" y="30917"/>
                </a:lnTo>
                <a:lnTo>
                  <a:pt x="2595" y="30402"/>
                </a:lnTo>
                <a:lnTo>
                  <a:pt x="2509" y="29880"/>
                </a:lnTo>
                <a:lnTo>
                  <a:pt x="2428" y="29357"/>
                </a:lnTo>
                <a:lnTo>
                  <a:pt x="2353" y="28835"/>
                </a:lnTo>
                <a:lnTo>
                  <a:pt x="2289" y="28312"/>
                </a:lnTo>
                <a:lnTo>
                  <a:pt x="2225" y="27783"/>
                </a:lnTo>
                <a:lnTo>
                  <a:pt x="2179" y="27253"/>
                </a:lnTo>
                <a:lnTo>
                  <a:pt x="2133" y="26731"/>
                </a:lnTo>
                <a:lnTo>
                  <a:pt x="2098" y="26201"/>
                </a:lnTo>
                <a:lnTo>
                  <a:pt x="2069" y="25671"/>
                </a:lnTo>
                <a:lnTo>
                  <a:pt x="2052" y="25142"/>
                </a:lnTo>
                <a:lnTo>
                  <a:pt x="2035" y="24612"/>
                </a:lnTo>
                <a:lnTo>
                  <a:pt x="2035" y="24111"/>
                </a:lnTo>
                <a:lnTo>
                  <a:pt x="2035" y="23610"/>
                </a:lnTo>
                <a:lnTo>
                  <a:pt x="2046" y="23116"/>
                </a:lnTo>
                <a:lnTo>
                  <a:pt x="2069" y="22623"/>
                </a:lnTo>
                <a:lnTo>
                  <a:pt x="2098" y="22136"/>
                </a:lnTo>
                <a:lnTo>
                  <a:pt x="2133" y="21649"/>
                </a:lnTo>
                <a:lnTo>
                  <a:pt x="2179" y="21163"/>
                </a:lnTo>
                <a:lnTo>
                  <a:pt x="2231" y="20683"/>
                </a:lnTo>
                <a:lnTo>
                  <a:pt x="2295" y="20204"/>
                </a:lnTo>
                <a:lnTo>
                  <a:pt x="2364" y="19731"/>
                </a:lnTo>
                <a:lnTo>
                  <a:pt x="2439" y="19266"/>
                </a:lnTo>
                <a:lnTo>
                  <a:pt x="2526" y="18801"/>
                </a:lnTo>
                <a:lnTo>
                  <a:pt x="2618" y="18336"/>
                </a:lnTo>
                <a:lnTo>
                  <a:pt x="2717" y="17878"/>
                </a:lnTo>
                <a:lnTo>
                  <a:pt x="2821" y="17427"/>
                </a:lnTo>
                <a:lnTo>
                  <a:pt x="2936" y="16976"/>
                </a:lnTo>
                <a:lnTo>
                  <a:pt x="3058" y="16532"/>
                </a:lnTo>
                <a:lnTo>
                  <a:pt x="3185" y="16088"/>
                </a:lnTo>
                <a:lnTo>
                  <a:pt x="3318" y="15652"/>
                </a:lnTo>
                <a:lnTo>
                  <a:pt x="3462" y="15215"/>
                </a:lnTo>
                <a:lnTo>
                  <a:pt x="3613" y="14786"/>
                </a:lnTo>
                <a:lnTo>
                  <a:pt x="3769" y="14364"/>
                </a:lnTo>
                <a:lnTo>
                  <a:pt x="3930" y="13941"/>
                </a:lnTo>
                <a:lnTo>
                  <a:pt x="4098" y="13526"/>
                </a:lnTo>
                <a:lnTo>
                  <a:pt x="4277" y="13118"/>
                </a:lnTo>
                <a:lnTo>
                  <a:pt x="4462" y="12710"/>
                </a:lnTo>
                <a:lnTo>
                  <a:pt x="4647" y="12310"/>
                </a:lnTo>
                <a:lnTo>
                  <a:pt x="4844" y="11916"/>
                </a:lnTo>
                <a:lnTo>
                  <a:pt x="5046" y="11522"/>
                </a:lnTo>
                <a:lnTo>
                  <a:pt x="5254" y="11143"/>
                </a:lnTo>
                <a:lnTo>
                  <a:pt x="5468" y="10757"/>
                </a:lnTo>
                <a:lnTo>
                  <a:pt x="5687" y="10385"/>
                </a:lnTo>
                <a:lnTo>
                  <a:pt x="5919" y="10012"/>
                </a:lnTo>
                <a:lnTo>
                  <a:pt x="6150" y="9647"/>
                </a:lnTo>
                <a:lnTo>
                  <a:pt x="6387" y="9290"/>
                </a:lnTo>
                <a:lnTo>
                  <a:pt x="6630" y="8939"/>
                </a:lnTo>
                <a:lnTo>
                  <a:pt x="6878" y="8588"/>
                </a:lnTo>
                <a:lnTo>
                  <a:pt x="7138" y="8245"/>
                </a:lnTo>
                <a:lnTo>
                  <a:pt x="7398" y="7915"/>
                </a:lnTo>
                <a:lnTo>
                  <a:pt x="7664" y="7579"/>
                </a:lnTo>
                <a:lnTo>
                  <a:pt x="7936" y="7257"/>
                </a:lnTo>
                <a:lnTo>
                  <a:pt x="8213" y="6942"/>
                </a:lnTo>
                <a:lnTo>
                  <a:pt x="8496" y="6627"/>
                </a:lnTo>
                <a:lnTo>
                  <a:pt x="8780" y="6319"/>
                </a:lnTo>
                <a:lnTo>
                  <a:pt x="9074" y="6019"/>
                </a:lnTo>
                <a:lnTo>
                  <a:pt x="9369" y="5725"/>
                </a:lnTo>
                <a:lnTo>
                  <a:pt x="9670" y="5439"/>
                </a:lnTo>
                <a:lnTo>
                  <a:pt x="9982" y="5160"/>
                </a:lnTo>
                <a:lnTo>
                  <a:pt x="10288" y="4888"/>
                </a:lnTo>
                <a:lnTo>
                  <a:pt x="10606" y="4623"/>
                </a:lnTo>
                <a:lnTo>
                  <a:pt x="10930" y="4359"/>
                </a:lnTo>
                <a:lnTo>
                  <a:pt x="11253" y="4108"/>
                </a:lnTo>
                <a:lnTo>
                  <a:pt x="11583" y="3858"/>
                </a:lnTo>
                <a:lnTo>
                  <a:pt x="11918" y="3621"/>
                </a:lnTo>
                <a:lnTo>
                  <a:pt x="12253" y="3385"/>
                </a:lnTo>
                <a:lnTo>
                  <a:pt x="12600" y="3163"/>
                </a:lnTo>
                <a:lnTo>
                  <a:pt x="12947" y="2941"/>
                </a:lnTo>
                <a:lnTo>
                  <a:pt x="13294" y="2734"/>
                </a:lnTo>
                <a:lnTo>
                  <a:pt x="13652" y="2534"/>
                </a:lnTo>
                <a:lnTo>
                  <a:pt x="14010" y="2333"/>
                </a:lnTo>
                <a:lnTo>
                  <a:pt x="14369" y="2147"/>
                </a:lnTo>
                <a:lnTo>
                  <a:pt x="14738" y="1968"/>
                </a:lnTo>
                <a:lnTo>
                  <a:pt x="15108" y="1789"/>
                </a:lnTo>
                <a:lnTo>
                  <a:pt x="15478" y="1625"/>
                </a:lnTo>
                <a:lnTo>
                  <a:pt x="15553" y="1589"/>
                </a:lnTo>
                <a:lnTo>
                  <a:pt x="15623" y="1546"/>
                </a:lnTo>
                <a:lnTo>
                  <a:pt x="15681" y="1503"/>
                </a:lnTo>
                <a:lnTo>
                  <a:pt x="15733" y="1446"/>
                </a:lnTo>
                <a:lnTo>
                  <a:pt x="15785" y="1388"/>
                </a:lnTo>
                <a:lnTo>
                  <a:pt x="15825" y="1331"/>
                </a:lnTo>
                <a:lnTo>
                  <a:pt x="15860" y="1267"/>
                </a:lnTo>
                <a:lnTo>
                  <a:pt x="15889" y="1195"/>
                </a:lnTo>
                <a:lnTo>
                  <a:pt x="15912" y="1131"/>
                </a:lnTo>
                <a:lnTo>
                  <a:pt x="15929" y="1052"/>
                </a:lnTo>
                <a:lnTo>
                  <a:pt x="15946" y="981"/>
                </a:lnTo>
                <a:lnTo>
                  <a:pt x="15952" y="909"/>
                </a:lnTo>
                <a:lnTo>
                  <a:pt x="15952" y="830"/>
                </a:lnTo>
                <a:lnTo>
                  <a:pt x="15952" y="759"/>
                </a:lnTo>
                <a:lnTo>
                  <a:pt x="15941" y="687"/>
                </a:lnTo>
                <a:lnTo>
                  <a:pt x="15929" y="616"/>
                </a:lnTo>
                <a:lnTo>
                  <a:pt x="15906" y="544"/>
                </a:lnTo>
                <a:lnTo>
                  <a:pt x="15883" y="472"/>
                </a:lnTo>
                <a:lnTo>
                  <a:pt x="15860" y="408"/>
                </a:lnTo>
                <a:lnTo>
                  <a:pt x="15825" y="344"/>
                </a:lnTo>
                <a:lnTo>
                  <a:pt x="15790" y="286"/>
                </a:lnTo>
                <a:lnTo>
                  <a:pt x="15750" y="229"/>
                </a:lnTo>
                <a:lnTo>
                  <a:pt x="15704" y="179"/>
                </a:lnTo>
                <a:lnTo>
                  <a:pt x="15652" y="136"/>
                </a:lnTo>
                <a:lnTo>
                  <a:pt x="15600" y="93"/>
                </a:lnTo>
                <a:lnTo>
                  <a:pt x="15542" y="64"/>
                </a:lnTo>
                <a:lnTo>
                  <a:pt x="15478" y="36"/>
                </a:lnTo>
                <a:lnTo>
                  <a:pt x="15415" y="14"/>
                </a:lnTo>
                <a:lnTo>
                  <a:pt x="15345" y="7"/>
                </a:lnTo>
                <a:lnTo>
                  <a:pt x="152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724337" y="3311008"/>
            <a:ext cx="201049" cy="213760"/>
          </a:xfrm>
          <a:custGeom>
            <a:avLst/>
            <a:gdLst/>
            <a:ahLst/>
            <a:cxnLst/>
            <a:rect l="l" t="t" r="r" b="b"/>
            <a:pathLst>
              <a:path w="12306" h="13084" extrusionOk="0">
                <a:moveTo>
                  <a:pt x="5451" y="1"/>
                </a:moveTo>
                <a:lnTo>
                  <a:pt x="5370" y="15"/>
                </a:lnTo>
                <a:lnTo>
                  <a:pt x="5289" y="29"/>
                </a:lnTo>
                <a:lnTo>
                  <a:pt x="5214" y="58"/>
                </a:lnTo>
                <a:lnTo>
                  <a:pt x="5139" y="87"/>
                </a:lnTo>
                <a:lnTo>
                  <a:pt x="5064" y="122"/>
                </a:lnTo>
                <a:lnTo>
                  <a:pt x="4994" y="165"/>
                </a:lnTo>
                <a:lnTo>
                  <a:pt x="4925" y="215"/>
                </a:lnTo>
                <a:lnTo>
                  <a:pt x="4867" y="280"/>
                </a:lnTo>
                <a:lnTo>
                  <a:pt x="4809" y="344"/>
                </a:lnTo>
                <a:lnTo>
                  <a:pt x="4751" y="416"/>
                </a:lnTo>
                <a:lnTo>
                  <a:pt x="4705" y="487"/>
                </a:lnTo>
                <a:lnTo>
                  <a:pt x="4665" y="573"/>
                </a:lnTo>
                <a:lnTo>
                  <a:pt x="4630" y="666"/>
                </a:lnTo>
                <a:lnTo>
                  <a:pt x="4601" y="767"/>
                </a:lnTo>
                <a:lnTo>
                  <a:pt x="4578" y="874"/>
                </a:lnTo>
                <a:lnTo>
                  <a:pt x="4538" y="1160"/>
                </a:lnTo>
                <a:lnTo>
                  <a:pt x="4503" y="1454"/>
                </a:lnTo>
                <a:lnTo>
                  <a:pt x="4480" y="1747"/>
                </a:lnTo>
                <a:lnTo>
                  <a:pt x="4457" y="2040"/>
                </a:lnTo>
                <a:lnTo>
                  <a:pt x="4439" y="2341"/>
                </a:lnTo>
                <a:lnTo>
                  <a:pt x="4428" y="2634"/>
                </a:lnTo>
                <a:lnTo>
                  <a:pt x="4422" y="2928"/>
                </a:lnTo>
                <a:lnTo>
                  <a:pt x="4416" y="3228"/>
                </a:lnTo>
                <a:lnTo>
                  <a:pt x="4416" y="3822"/>
                </a:lnTo>
                <a:lnTo>
                  <a:pt x="4434" y="4417"/>
                </a:lnTo>
                <a:lnTo>
                  <a:pt x="4451" y="5011"/>
                </a:lnTo>
                <a:lnTo>
                  <a:pt x="4474" y="5605"/>
                </a:lnTo>
                <a:lnTo>
                  <a:pt x="3503" y="5540"/>
                </a:lnTo>
                <a:lnTo>
                  <a:pt x="2532" y="5469"/>
                </a:lnTo>
                <a:lnTo>
                  <a:pt x="1561" y="5397"/>
                </a:lnTo>
                <a:lnTo>
                  <a:pt x="596" y="5325"/>
                </a:lnTo>
                <a:lnTo>
                  <a:pt x="532" y="5325"/>
                </a:lnTo>
                <a:lnTo>
                  <a:pt x="474" y="5333"/>
                </a:lnTo>
                <a:lnTo>
                  <a:pt x="417" y="5347"/>
                </a:lnTo>
                <a:lnTo>
                  <a:pt x="365" y="5368"/>
                </a:lnTo>
                <a:lnTo>
                  <a:pt x="313" y="5397"/>
                </a:lnTo>
                <a:lnTo>
                  <a:pt x="266" y="5433"/>
                </a:lnTo>
                <a:lnTo>
                  <a:pt x="226" y="5469"/>
                </a:lnTo>
                <a:lnTo>
                  <a:pt x="185" y="5519"/>
                </a:lnTo>
                <a:lnTo>
                  <a:pt x="151" y="5562"/>
                </a:lnTo>
                <a:lnTo>
                  <a:pt x="122" y="5619"/>
                </a:lnTo>
                <a:lnTo>
                  <a:pt x="93" y="5669"/>
                </a:lnTo>
                <a:lnTo>
                  <a:pt x="64" y="5733"/>
                </a:lnTo>
                <a:lnTo>
                  <a:pt x="47" y="5791"/>
                </a:lnTo>
                <a:lnTo>
                  <a:pt x="29" y="5855"/>
                </a:lnTo>
                <a:lnTo>
                  <a:pt x="18" y="5919"/>
                </a:lnTo>
                <a:lnTo>
                  <a:pt x="6" y="5984"/>
                </a:lnTo>
                <a:lnTo>
                  <a:pt x="1" y="6055"/>
                </a:lnTo>
                <a:lnTo>
                  <a:pt x="1" y="6120"/>
                </a:lnTo>
                <a:lnTo>
                  <a:pt x="6" y="6184"/>
                </a:lnTo>
                <a:lnTo>
                  <a:pt x="12" y="6249"/>
                </a:lnTo>
                <a:lnTo>
                  <a:pt x="24" y="6313"/>
                </a:lnTo>
                <a:lnTo>
                  <a:pt x="35" y="6377"/>
                </a:lnTo>
                <a:lnTo>
                  <a:pt x="58" y="6442"/>
                </a:lnTo>
                <a:lnTo>
                  <a:pt x="81" y="6499"/>
                </a:lnTo>
                <a:lnTo>
                  <a:pt x="110" y="6549"/>
                </a:lnTo>
                <a:lnTo>
                  <a:pt x="145" y="6599"/>
                </a:lnTo>
                <a:lnTo>
                  <a:pt x="180" y="6649"/>
                </a:lnTo>
                <a:lnTo>
                  <a:pt x="220" y="6692"/>
                </a:lnTo>
                <a:lnTo>
                  <a:pt x="266" y="6728"/>
                </a:lnTo>
                <a:lnTo>
                  <a:pt x="318" y="6764"/>
                </a:lnTo>
                <a:lnTo>
                  <a:pt x="376" y="6785"/>
                </a:lnTo>
                <a:lnTo>
                  <a:pt x="434" y="6807"/>
                </a:lnTo>
                <a:lnTo>
                  <a:pt x="937" y="6936"/>
                </a:lnTo>
                <a:lnTo>
                  <a:pt x="1445" y="7050"/>
                </a:lnTo>
                <a:lnTo>
                  <a:pt x="1954" y="7150"/>
                </a:lnTo>
                <a:lnTo>
                  <a:pt x="2463" y="7243"/>
                </a:lnTo>
                <a:lnTo>
                  <a:pt x="2977" y="7322"/>
                </a:lnTo>
                <a:lnTo>
                  <a:pt x="3491" y="7394"/>
                </a:lnTo>
                <a:lnTo>
                  <a:pt x="4006" y="7458"/>
                </a:lnTo>
                <a:lnTo>
                  <a:pt x="4520" y="7515"/>
                </a:lnTo>
                <a:lnTo>
                  <a:pt x="4532" y="8754"/>
                </a:lnTo>
                <a:lnTo>
                  <a:pt x="4543" y="9376"/>
                </a:lnTo>
                <a:lnTo>
                  <a:pt x="4567" y="9992"/>
                </a:lnTo>
                <a:lnTo>
                  <a:pt x="4578" y="10299"/>
                </a:lnTo>
                <a:lnTo>
                  <a:pt x="4601" y="10607"/>
                </a:lnTo>
                <a:lnTo>
                  <a:pt x="4624" y="10915"/>
                </a:lnTo>
                <a:lnTo>
                  <a:pt x="4653" y="11223"/>
                </a:lnTo>
                <a:lnTo>
                  <a:pt x="4682" y="11523"/>
                </a:lnTo>
                <a:lnTo>
                  <a:pt x="4723" y="11831"/>
                </a:lnTo>
                <a:lnTo>
                  <a:pt x="4769" y="12131"/>
                </a:lnTo>
                <a:lnTo>
                  <a:pt x="4821" y="12432"/>
                </a:lnTo>
                <a:lnTo>
                  <a:pt x="4838" y="12511"/>
                </a:lnTo>
                <a:lnTo>
                  <a:pt x="4861" y="12582"/>
                </a:lnTo>
                <a:lnTo>
                  <a:pt x="4890" y="12654"/>
                </a:lnTo>
                <a:lnTo>
                  <a:pt x="4919" y="12718"/>
                </a:lnTo>
                <a:lnTo>
                  <a:pt x="4954" y="12776"/>
                </a:lnTo>
                <a:lnTo>
                  <a:pt x="4994" y="12826"/>
                </a:lnTo>
                <a:lnTo>
                  <a:pt x="5040" y="12876"/>
                </a:lnTo>
                <a:lnTo>
                  <a:pt x="5087" y="12919"/>
                </a:lnTo>
                <a:lnTo>
                  <a:pt x="5133" y="12955"/>
                </a:lnTo>
                <a:lnTo>
                  <a:pt x="5185" y="12990"/>
                </a:lnTo>
                <a:lnTo>
                  <a:pt x="5243" y="13019"/>
                </a:lnTo>
                <a:lnTo>
                  <a:pt x="5295" y="13040"/>
                </a:lnTo>
                <a:lnTo>
                  <a:pt x="5353" y="13062"/>
                </a:lnTo>
                <a:lnTo>
                  <a:pt x="5410" y="13069"/>
                </a:lnTo>
                <a:lnTo>
                  <a:pt x="5468" y="13083"/>
                </a:lnTo>
                <a:lnTo>
                  <a:pt x="5526" y="13083"/>
                </a:lnTo>
                <a:lnTo>
                  <a:pt x="5590" y="13076"/>
                </a:lnTo>
                <a:lnTo>
                  <a:pt x="5647" y="13069"/>
                </a:lnTo>
                <a:lnTo>
                  <a:pt x="5705" y="13062"/>
                </a:lnTo>
                <a:lnTo>
                  <a:pt x="5763" y="13040"/>
                </a:lnTo>
                <a:lnTo>
                  <a:pt x="5815" y="13019"/>
                </a:lnTo>
                <a:lnTo>
                  <a:pt x="5873" y="12990"/>
                </a:lnTo>
                <a:lnTo>
                  <a:pt x="5919" y="12955"/>
                </a:lnTo>
                <a:lnTo>
                  <a:pt x="5971" y="12919"/>
                </a:lnTo>
                <a:lnTo>
                  <a:pt x="6017" y="12876"/>
                </a:lnTo>
                <a:lnTo>
                  <a:pt x="6063" y="12826"/>
                </a:lnTo>
                <a:lnTo>
                  <a:pt x="6098" y="12776"/>
                </a:lnTo>
                <a:lnTo>
                  <a:pt x="6139" y="12718"/>
                </a:lnTo>
                <a:lnTo>
                  <a:pt x="6167" y="12654"/>
                </a:lnTo>
                <a:lnTo>
                  <a:pt x="6196" y="12582"/>
                </a:lnTo>
                <a:lnTo>
                  <a:pt x="6220" y="12511"/>
                </a:lnTo>
                <a:lnTo>
                  <a:pt x="6237" y="12432"/>
                </a:lnTo>
                <a:lnTo>
                  <a:pt x="6289" y="12139"/>
                </a:lnTo>
                <a:lnTo>
                  <a:pt x="6329" y="11845"/>
                </a:lnTo>
                <a:lnTo>
                  <a:pt x="6370" y="11552"/>
                </a:lnTo>
                <a:lnTo>
                  <a:pt x="6404" y="11258"/>
                </a:lnTo>
                <a:lnTo>
                  <a:pt x="6428" y="10958"/>
                </a:lnTo>
                <a:lnTo>
                  <a:pt x="6451" y="10664"/>
                </a:lnTo>
                <a:lnTo>
                  <a:pt x="6474" y="10364"/>
                </a:lnTo>
                <a:lnTo>
                  <a:pt x="6485" y="10070"/>
                </a:lnTo>
                <a:lnTo>
                  <a:pt x="6508" y="9469"/>
                </a:lnTo>
                <a:lnTo>
                  <a:pt x="6526" y="8868"/>
                </a:lnTo>
                <a:lnTo>
                  <a:pt x="6537" y="7673"/>
                </a:lnTo>
                <a:lnTo>
                  <a:pt x="7422" y="7716"/>
                </a:lnTo>
                <a:lnTo>
                  <a:pt x="8300" y="7752"/>
                </a:lnTo>
                <a:lnTo>
                  <a:pt x="10063" y="7809"/>
                </a:lnTo>
                <a:lnTo>
                  <a:pt x="10155" y="7852"/>
                </a:lnTo>
                <a:lnTo>
                  <a:pt x="10248" y="7888"/>
                </a:lnTo>
                <a:lnTo>
                  <a:pt x="10352" y="7909"/>
                </a:lnTo>
                <a:lnTo>
                  <a:pt x="10462" y="7909"/>
                </a:lnTo>
                <a:lnTo>
                  <a:pt x="10872" y="7888"/>
                </a:lnTo>
                <a:lnTo>
                  <a:pt x="11080" y="7873"/>
                </a:lnTo>
                <a:lnTo>
                  <a:pt x="11294" y="7845"/>
                </a:lnTo>
                <a:lnTo>
                  <a:pt x="11433" y="7830"/>
                </a:lnTo>
                <a:lnTo>
                  <a:pt x="11502" y="7816"/>
                </a:lnTo>
                <a:lnTo>
                  <a:pt x="11572" y="7802"/>
                </a:lnTo>
                <a:lnTo>
                  <a:pt x="11652" y="7766"/>
                </a:lnTo>
                <a:lnTo>
                  <a:pt x="11733" y="7723"/>
                </a:lnTo>
                <a:lnTo>
                  <a:pt x="11808" y="7673"/>
                </a:lnTo>
                <a:lnTo>
                  <a:pt x="11878" y="7616"/>
                </a:lnTo>
                <a:lnTo>
                  <a:pt x="11941" y="7551"/>
                </a:lnTo>
                <a:lnTo>
                  <a:pt x="11999" y="7480"/>
                </a:lnTo>
                <a:lnTo>
                  <a:pt x="12057" y="7401"/>
                </a:lnTo>
                <a:lnTo>
                  <a:pt x="12103" y="7315"/>
                </a:lnTo>
                <a:lnTo>
                  <a:pt x="12150" y="7222"/>
                </a:lnTo>
                <a:lnTo>
                  <a:pt x="12190" y="7136"/>
                </a:lnTo>
                <a:lnTo>
                  <a:pt x="12219" y="7036"/>
                </a:lnTo>
                <a:lnTo>
                  <a:pt x="12248" y="6936"/>
                </a:lnTo>
                <a:lnTo>
                  <a:pt x="12271" y="6835"/>
                </a:lnTo>
                <a:lnTo>
                  <a:pt x="12288" y="6735"/>
                </a:lnTo>
                <a:lnTo>
                  <a:pt x="12300" y="6628"/>
                </a:lnTo>
                <a:lnTo>
                  <a:pt x="12306" y="6528"/>
                </a:lnTo>
                <a:lnTo>
                  <a:pt x="12306" y="6420"/>
                </a:lnTo>
                <a:lnTo>
                  <a:pt x="12300" y="6320"/>
                </a:lnTo>
                <a:lnTo>
                  <a:pt x="12288" y="6220"/>
                </a:lnTo>
                <a:lnTo>
                  <a:pt x="12271" y="6120"/>
                </a:lnTo>
                <a:lnTo>
                  <a:pt x="12248" y="6020"/>
                </a:lnTo>
                <a:lnTo>
                  <a:pt x="12219" y="5927"/>
                </a:lnTo>
                <a:lnTo>
                  <a:pt x="12184" y="5841"/>
                </a:lnTo>
                <a:lnTo>
                  <a:pt x="12144" y="5755"/>
                </a:lnTo>
                <a:lnTo>
                  <a:pt x="12092" y="5676"/>
                </a:lnTo>
                <a:lnTo>
                  <a:pt x="12040" y="5605"/>
                </a:lnTo>
                <a:lnTo>
                  <a:pt x="11976" y="5540"/>
                </a:lnTo>
                <a:lnTo>
                  <a:pt x="11907" y="5483"/>
                </a:lnTo>
                <a:lnTo>
                  <a:pt x="11832" y="5433"/>
                </a:lnTo>
                <a:lnTo>
                  <a:pt x="11751" y="5390"/>
                </a:lnTo>
                <a:lnTo>
                  <a:pt x="11664" y="5361"/>
                </a:lnTo>
                <a:lnTo>
                  <a:pt x="11572" y="5333"/>
                </a:lnTo>
                <a:lnTo>
                  <a:pt x="11375" y="5311"/>
                </a:lnTo>
                <a:lnTo>
                  <a:pt x="11184" y="5290"/>
                </a:lnTo>
                <a:lnTo>
                  <a:pt x="10982" y="5290"/>
                </a:lnTo>
                <a:lnTo>
                  <a:pt x="10785" y="5297"/>
                </a:lnTo>
                <a:lnTo>
                  <a:pt x="10589" y="5311"/>
                </a:lnTo>
                <a:lnTo>
                  <a:pt x="10387" y="5333"/>
                </a:lnTo>
                <a:lnTo>
                  <a:pt x="10184" y="5361"/>
                </a:lnTo>
                <a:lnTo>
                  <a:pt x="9982" y="5397"/>
                </a:lnTo>
                <a:lnTo>
                  <a:pt x="9179" y="5540"/>
                </a:lnTo>
                <a:lnTo>
                  <a:pt x="8976" y="5576"/>
                </a:lnTo>
                <a:lnTo>
                  <a:pt x="8780" y="5605"/>
                </a:lnTo>
                <a:lnTo>
                  <a:pt x="8583" y="5626"/>
                </a:lnTo>
                <a:lnTo>
                  <a:pt x="8393" y="5640"/>
                </a:lnTo>
                <a:lnTo>
                  <a:pt x="7936" y="5662"/>
                </a:lnTo>
                <a:lnTo>
                  <a:pt x="7485" y="5676"/>
                </a:lnTo>
                <a:lnTo>
                  <a:pt x="7034" y="5683"/>
                </a:lnTo>
                <a:lnTo>
                  <a:pt x="6584" y="5676"/>
                </a:lnTo>
                <a:lnTo>
                  <a:pt x="6624" y="4474"/>
                </a:lnTo>
                <a:lnTo>
                  <a:pt x="6636" y="3865"/>
                </a:lnTo>
                <a:lnTo>
                  <a:pt x="6641" y="3264"/>
                </a:lnTo>
                <a:lnTo>
                  <a:pt x="6636" y="2964"/>
                </a:lnTo>
                <a:lnTo>
                  <a:pt x="6630" y="2663"/>
                </a:lnTo>
                <a:lnTo>
                  <a:pt x="6618" y="2363"/>
                </a:lnTo>
                <a:lnTo>
                  <a:pt x="6601" y="2062"/>
                </a:lnTo>
                <a:lnTo>
                  <a:pt x="6584" y="1761"/>
                </a:lnTo>
                <a:lnTo>
                  <a:pt x="6555" y="1468"/>
                </a:lnTo>
                <a:lnTo>
                  <a:pt x="6520" y="1167"/>
                </a:lnTo>
                <a:lnTo>
                  <a:pt x="6474" y="874"/>
                </a:lnTo>
                <a:lnTo>
                  <a:pt x="6456" y="767"/>
                </a:lnTo>
                <a:lnTo>
                  <a:pt x="6428" y="666"/>
                </a:lnTo>
                <a:lnTo>
                  <a:pt x="6393" y="573"/>
                </a:lnTo>
                <a:lnTo>
                  <a:pt x="6352" y="487"/>
                </a:lnTo>
                <a:lnTo>
                  <a:pt x="6300" y="409"/>
                </a:lnTo>
                <a:lnTo>
                  <a:pt x="6248" y="344"/>
                </a:lnTo>
                <a:lnTo>
                  <a:pt x="6191" y="273"/>
                </a:lnTo>
                <a:lnTo>
                  <a:pt x="6127" y="215"/>
                </a:lnTo>
                <a:lnTo>
                  <a:pt x="6063" y="165"/>
                </a:lnTo>
                <a:lnTo>
                  <a:pt x="5994" y="122"/>
                </a:lnTo>
                <a:lnTo>
                  <a:pt x="5919" y="87"/>
                </a:lnTo>
                <a:lnTo>
                  <a:pt x="5844" y="58"/>
                </a:lnTo>
                <a:lnTo>
                  <a:pt x="5769" y="29"/>
                </a:lnTo>
                <a:lnTo>
                  <a:pt x="5688" y="15"/>
                </a:lnTo>
                <a:lnTo>
                  <a:pt x="560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8590567" y="2634351"/>
            <a:ext cx="285661" cy="216799"/>
          </a:xfrm>
          <a:custGeom>
            <a:avLst/>
            <a:gdLst/>
            <a:ahLst/>
            <a:cxnLst/>
            <a:rect l="l" t="t" r="r" b="b"/>
            <a:pathLst>
              <a:path w="17485" h="13270" extrusionOk="0">
                <a:moveTo>
                  <a:pt x="16681" y="1"/>
                </a:moveTo>
                <a:lnTo>
                  <a:pt x="16606" y="15"/>
                </a:lnTo>
                <a:lnTo>
                  <a:pt x="16525" y="36"/>
                </a:lnTo>
                <a:lnTo>
                  <a:pt x="16438" y="72"/>
                </a:lnTo>
                <a:lnTo>
                  <a:pt x="15901" y="337"/>
                </a:lnTo>
                <a:lnTo>
                  <a:pt x="15363" y="616"/>
                </a:lnTo>
                <a:lnTo>
                  <a:pt x="14831" y="902"/>
                </a:lnTo>
                <a:lnTo>
                  <a:pt x="14300" y="1196"/>
                </a:lnTo>
                <a:lnTo>
                  <a:pt x="13768" y="1503"/>
                </a:lnTo>
                <a:lnTo>
                  <a:pt x="13242" y="1818"/>
                </a:lnTo>
                <a:lnTo>
                  <a:pt x="12716" y="2140"/>
                </a:lnTo>
                <a:lnTo>
                  <a:pt x="12190" y="2470"/>
                </a:lnTo>
                <a:lnTo>
                  <a:pt x="11670" y="2813"/>
                </a:lnTo>
                <a:lnTo>
                  <a:pt x="11150" y="3157"/>
                </a:lnTo>
                <a:lnTo>
                  <a:pt x="10629" y="3507"/>
                </a:lnTo>
                <a:lnTo>
                  <a:pt x="10115" y="3865"/>
                </a:lnTo>
                <a:lnTo>
                  <a:pt x="9601" y="4230"/>
                </a:lnTo>
                <a:lnTo>
                  <a:pt x="9092" y="4602"/>
                </a:lnTo>
                <a:lnTo>
                  <a:pt x="8578" y="4982"/>
                </a:lnTo>
                <a:lnTo>
                  <a:pt x="8075" y="5361"/>
                </a:lnTo>
                <a:lnTo>
                  <a:pt x="7566" y="5747"/>
                </a:lnTo>
                <a:lnTo>
                  <a:pt x="7063" y="6141"/>
                </a:lnTo>
                <a:lnTo>
                  <a:pt x="6566" y="6535"/>
                </a:lnTo>
                <a:lnTo>
                  <a:pt x="6063" y="6935"/>
                </a:lnTo>
                <a:lnTo>
                  <a:pt x="5075" y="7744"/>
                </a:lnTo>
                <a:lnTo>
                  <a:pt x="4093" y="8560"/>
                </a:lnTo>
                <a:lnTo>
                  <a:pt x="3122" y="9383"/>
                </a:lnTo>
                <a:lnTo>
                  <a:pt x="2156" y="10213"/>
                </a:lnTo>
                <a:lnTo>
                  <a:pt x="1203" y="11051"/>
                </a:lnTo>
                <a:lnTo>
                  <a:pt x="261" y="11881"/>
                </a:lnTo>
                <a:lnTo>
                  <a:pt x="209" y="11931"/>
                </a:lnTo>
                <a:lnTo>
                  <a:pt x="162" y="11988"/>
                </a:lnTo>
                <a:lnTo>
                  <a:pt x="122" y="12045"/>
                </a:lnTo>
                <a:lnTo>
                  <a:pt x="87" y="12110"/>
                </a:lnTo>
                <a:lnTo>
                  <a:pt x="58" y="12174"/>
                </a:lnTo>
                <a:lnTo>
                  <a:pt x="35" y="12239"/>
                </a:lnTo>
                <a:lnTo>
                  <a:pt x="18" y="12310"/>
                </a:lnTo>
                <a:lnTo>
                  <a:pt x="6" y="12375"/>
                </a:lnTo>
                <a:lnTo>
                  <a:pt x="1" y="12446"/>
                </a:lnTo>
                <a:lnTo>
                  <a:pt x="1" y="12518"/>
                </a:lnTo>
                <a:lnTo>
                  <a:pt x="6" y="12582"/>
                </a:lnTo>
                <a:lnTo>
                  <a:pt x="12" y="12654"/>
                </a:lnTo>
                <a:lnTo>
                  <a:pt x="24" y="12718"/>
                </a:lnTo>
                <a:lnTo>
                  <a:pt x="41" y="12783"/>
                </a:lnTo>
                <a:lnTo>
                  <a:pt x="64" y="12847"/>
                </a:lnTo>
                <a:lnTo>
                  <a:pt x="87" y="12911"/>
                </a:lnTo>
                <a:lnTo>
                  <a:pt x="122" y="12969"/>
                </a:lnTo>
                <a:lnTo>
                  <a:pt x="151" y="13019"/>
                </a:lnTo>
                <a:lnTo>
                  <a:pt x="185" y="13069"/>
                </a:lnTo>
                <a:lnTo>
                  <a:pt x="226" y="13112"/>
                </a:lnTo>
                <a:lnTo>
                  <a:pt x="266" y="13155"/>
                </a:lnTo>
                <a:lnTo>
                  <a:pt x="313" y="13190"/>
                </a:lnTo>
                <a:lnTo>
                  <a:pt x="359" y="13219"/>
                </a:lnTo>
                <a:lnTo>
                  <a:pt x="405" y="13241"/>
                </a:lnTo>
                <a:lnTo>
                  <a:pt x="457" y="13255"/>
                </a:lnTo>
                <a:lnTo>
                  <a:pt x="509" y="13262"/>
                </a:lnTo>
                <a:lnTo>
                  <a:pt x="567" y="13269"/>
                </a:lnTo>
                <a:lnTo>
                  <a:pt x="625" y="13262"/>
                </a:lnTo>
                <a:lnTo>
                  <a:pt x="683" y="13241"/>
                </a:lnTo>
                <a:lnTo>
                  <a:pt x="740" y="13219"/>
                </a:lnTo>
                <a:lnTo>
                  <a:pt x="798" y="13183"/>
                </a:lnTo>
                <a:lnTo>
                  <a:pt x="856" y="13140"/>
                </a:lnTo>
                <a:lnTo>
                  <a:pt x="1347" y="12740"/>
                </a:lnTo>
                <a:lnTo>
                  <a:pt x="1838" y="12346"/>
                </a:lnTo>
                <a:lnTo>
                  <a:pt x="2336" y="11967"/>
                </a:lnTo>
                <a:lnTo>
                  <a:pt x="2833" y="11580"/>
                </a:lnTo>
                <a:lnTo>
                  <a:pt x="3330" y="11208"/>
                </a:lnTo>
                <a:lnTo>
                  <a:pt x="3827" y="10836"/>
                </a:lnTo>
                <a:lnTo>
                  <a:pt x="4330" y="10471"/>
                </a:lnTo>
                <a:lnTo>
                  <a:pt x="4827" y="10113"/>
                </a:lnTo>
                <a:lnTo>
                  <a:pt x="5838" y="9405"/>
                </a:lnTo>
                <a:lnTo>
                  <a:pt x="6850" y="8703"/>
                </a:lnTo>
                <a:lnTo>
                  <a:pt x="7867" y="8023"/>
                </a:lnTo>
                <a:lnTo>
                  <a:pt x="8884" y="7343"/>
                </a:lnTo>
                <a:lnTo>
                  <a:pt x="9907" y="6678"/>
                </a:lnTo>
                <a:lnTo>
                  <a:pt x="10936" y="6012"/>
                </a:lnTo>
                <a:lnTo>
                  <a:pt x="12988" y="4688"/>
                </a:lnTo>
                <a:lnTo>
                  <a:pt x="14016" y="4023"/>
                </a:lnTo>
                <a:lnTo>
                  <a:pt x="15039" y="3350"/>
                </a:lnTo>
                <a:lnTo>
                  <a:pt x="16068" y="2670"/>
                </a:lnTo>
                <a:lnTo>
                  <a:pt x="17091" y="1976"/>
                </a:lnTo>
                <a:lnTo>
                  <a:pt x="17161" y="1919"/>
                </a:lnTo>
                <a:lnTo>
                  <a:pt x="17230" y="1861"/>
                </a:lnTo>
                <a:lnTo>
                  <a:pt x="17288" y="1790"/>
                </a:lnTo>
                <a:lnTo>
                  <a:pt x="17334" y="1718"/>
                </a:lnTo>
                <a:lnTo>
                  <a:pt x="17380" y="1639"/>
                </a:lnTo>
                <a:lnTo>
                  <a:pt x="17415" y="1554"/>
                </a:lnTo>
                <a:lnTo>
                  <a:pt x="17438" y="1468"/>
                </a:lnTo>
                <a:lnTo>
                  <a:pt x="17461" y="1382"/>
                </a:lnTo>
                <a:lnTo>
                  <a:pt x="17478" y="1289"/>
                </a:lnTo>
                <a:lnTo>
                  <a:pt x="17484" y="1196"/>
                </a:lnTo>
                <a:lnTo>
                  <a:pt x="17484" y="1103"/>
                </a:lnTo>
                <a:lnTo>
                  <a:pt x="17484" y="1010"/>
                </a:lnTo>
                <a:lnTo>
                  <a:pt x="17473" y="917"/>
                </a:lnTo>
                <a:lnTo>
                  <a:pt x="17455" y="824"/>
                </a:lnTo>
                <a:lnTo>
                  <a:pt x="17438" y="738"/>
                </a:lnTo>
                <a:lnTo>
                  <a:pt x="17409" y="652"/>
                </a:lnTo>
                <a:lnTo>
                  <a:pt x="17380" y="566"/>
                </a:lnTo>
                <a:lnTo>
                  <a:pt x="17345" y="480"/>
                </a:lnTo>
                <a:lnTo>
                  <a:pt x="17299" y="408"/>
                </a:lnTo>
                <a:lnTo>
                  <a:pt x="17259" y="330"/>
                </a:lnTo>
                <a:lnTo>
                  <a:pt x="17207" y="265"/>
                </a:lnTo>
                <a:lnTo>
                  <a:pt x="17155" y="208"/>
                </a:lnTo>
                <a:lnTo>
                  <a:pt x="17097" y="151"/>
                </a:lnTo>
                <a:lnTo>
                  <a:pt x="17033" y="101"/>
                </a:lnTo>
                <a:lnTo>
                  <a:pt x="16970" y="65"/>
                </a:lnTo>
                <a:lnTo>
                  <a:pt x="16906" y="36"/>
                </a:lnTo>
                <a:lnTo>
                  <a:pt x="16831" y="15"/>
                </a:lnTo>
                <a:lnTo>
                  <a:pt x="167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646948" y="2686729"/>
            <a:ext cx="355798" cy="241697"/>
          </a:xfrm>
          <a:custGeom>
            <a:avLst/>
            <a:gdLst/>
            <a:ahLst/>
            <a:cxnLst/>
            <a:rect l="l" t="t" r="r" b="b"/>
            <a:pathLst>
              <a:path w="21778" h="14794" extrusionOk="0">
                <a:moveTo>
                  <a:pt x="20859" y="1"/>
                </a:moveTo>
                <a:lnTo>
                  <a:pt x="20755" y="8"/>
                </a:lnTo>
                <a:lnTo>
                  <a:pt x="20651" y="29"/>
                </a:lnTo>
                <a:lnTo>
                  <a:pt x="20541" y="72"/>
                </a:lnTo>
                <a:lnTo>
                  <a:pt x="20426" y="122"/>
                </a:lnTo>
                <a:lnTo>
                  <a:pt x="19125" y="838"/>
                </a:lnTo>
                <a:lnTo>
                  <a:pt x="17819" y="1568"/>
                </a:lnTo>
                <a:lnTo>
                  <a:pt x="16518" y="2312"/>
                </a:lnTo>
                <a:lnTo>
                  <a:pt x="15224" y="3071"/>
                </a:lnTo>
                <a:lnTo>
                  <a:pt x="13929" y="3844"/>
                </a:lnTo>
                <a:lnTo>
                  <a:pt x="13288" y="4238"/>
                </a:lnTo>
                <a:lnTo>
                  <a:pt x="12640" y="4631"/>
                </a:lnTo>
                <a:lnTo>
                  <a:pt x="11999" y="5032"/>
                </a:lnTo>
                <a:lnTo>
                  <a:pt x="11363" y="5440"/>
                </a:lnTo>
                <a:lnTo>
                  <a:pt x="10721" y="5848"/>
                </a:lnTo>
                <a:lnTo>
                  <a:pt x="10086" y="6263"/>
                </a:lnTo>
                <a:lnTo>
                  <a:pt x="9450" y="6678"/>
                </a:lnTo>
                <a:lnTo>
                  <a:pt x="8820" y="7100"/>
                </a:lnTo>
                <a:lnTo>
                  <a:pt x="8190" y="7530"/>
                </a:lnTo>
                <a:lnTo>
                  <a:pt x="7560" y="7959"/>
                </a:lnTo>
                <a:lnTo>
                  <a:pt x="6936" y="8396"/>
                </a:lnTo>
                <a:lnTo>
                  <a:pt x="6311" y="8832"/>
                </a:lnTo>
                <a:lnTo>
                  <a:pt x="5693" y="9283"/>
                </a:lnTo>
                <a:lnTo>
                  <a:pt x="5075" y="9734"/>
                </a:lnTo>
                <a:lnTo>
                  <a:pt x="4462" y="10192"/>
                </a:lnTo>
                <a:lnTo>
                  <a:pt x="3849" y="10650"/>
                </a:lnTo>
                <a:lnTo>
                  <a:pt x="3242" y="11115"/>
                </a:lnTo>
                <a:lnTo>
                  <a:pt x="2636" y="11595"/>
                </a:lnTo>
                <a:lnTo>
                  <a:pt x="2034" y="12067"/>
                </a:lnTo>
                <a:lnTo>
                  <a:pt x="1433" y="12554"/>
                </a:lnTo>
                <a:lnTo>
                  <a:pt x="838" y="13040"/>
                </a:lnTo>
                <a:lnTo>
                  <a:pt x="249" y="13541"/>
                </a:lnTo>
                <a:lnTo>
                  <a:pt x="197" y="13584"/>
                </a:lnTo>
                <a:lnTo>
                  <a:pt x="156" y="13634"/>
                </a:lnTo>
                <a:lnTo>
                  <a:pt x="116" y="13692"/>
                </a:lnTo>
                <a:lnTo>
                  <a:pt x="81" y="13742"/>
                </a:lnTo>
                <a:lnTo>
                  <a:pt x="58" y="13799"/>
                </a:lnTo>
                <a:lnTo>
                  <a:pt x="35" y="13863"/>
                </a:lnTo>
                <a:lnTo>
                  <a:pt x="17" y="13921"/>
                </a:lnTo>
                <a:lnTo>
                  <a:pt x="6" y="13985"/>
                </a:lnTo>
                <a:lnTo>
                  <a:pt x="0" y="14042"/>
                </a:lnTo>
                <a:lnTo>
                  <a:pt x="0" y="14107"/>
                </a:lnTo>
                <a:lnTo>
                  <a:pt x="0" y="14171"/>
                </a:lnTo>
                <a:lnTo>
                  <a:pt x="12" y="14228"/>
                </a:lnTo>
                <a:lnTo>
                  <a:pt x="23" y="14293"/>
                </a:lnTo>
                <a:lnTo>
                  <a:pt x="35" y="14350"/>
                </a:lnTo>
                <a:lnTo>
                  <a:pt x="58" y="14407"/>
                </a:lnTo>
                <a:lnTo>
                  <a:pt x="81" y="14457"/>
                </a:lnTo>
                <a:lnTo>
                  <a:pt x="104" y="14515"/>
                </a:lnTo>
                <a:lnTo>
                  <a:pt x="133" y="14558"/>
                </a:lnTo>
                <a:lnTo>
                  <a:pt x="168" y="14608"/>
                </a:lnTo>
                <a:lnTo>
                  <a:pt x="202" y="14644"/>
                </a:lnTo>
                <a:lnTo>
                  <a:pt x="243" y="14686"/>
                </a:lnTo>
                <a:lnTo>
                  <a:pt x="283" y="14715"/>
                </a:lnTo>
                <a:lnTo>
                  <a:pt x="324" y="14744"/>
                </a:lnTo>
                <a:lnTo>
                  <a:pt x="370" y="14765"/>
                </a:lnTo>
                <a:lnTo>
                  <a:pt x="416" y="14779"/>
                </a:lnTo>
                <a:lnTo>
                  <a:pt x="468" y="14794"/>
                </a:lnTo>
                <a:lnTo>
                  <a:pt x="520" y="14794"/>
                </a:lnTo>
                <a:lnTo>
                  <a:pt x="572" y="14787"/>
                </a:lnTo>
                <a:lnTo>
                  <a:pt x="624" y="14779"/>
                </a:lnTo>
                <a:lnTo>
                  <a:pt x="682" y="14758"/>
                </a:lnTo>
                <a:lnTo>
                  <a:pt x="740" y="14729"/>
                </a:lnTo>
                <a:lnTo>
                  <a:pt x="798" y="14694"/>
                </a:lnTo>
                <a:lnTo>
                  <a:pt x="2040" y="13820"/>
                </a:lnTo>
                <a:lnTo>
                  <a:pt x="3283" y="12955"/>
                </a:lnTo>
                <a:lnTo>
                  <a:pt x="4526" y="12096"/>
                </a:lnTo>
                <a:lnTo>
                  <a:pt x="5768" y="11244"/>
                </a:lnTo>
                <a:lnTo>
                  <a:pt x="7017" y="10414"/>
                </a:lnTo>
                <a:lnTo>
                  <a:pt x="8265" y="9591"/>
                </a:lnTo>
                <a:lnTo>
                  <a:pt x="9519" y="8775"/>
                </a:lnTo>
                <a:lnTo>
                  <a:pt x="10779" y="7981"/>
                </a:lnTo>
                <a:lnTo>
                  <a:pt x="11409" y="7587"/>
                </a:lnTo>
                <a:lnTo>
                  <a:pt x="12039" y="7200"/>
                </a:lnTo>
                <a:lnTo>
                  <a:pt x="12675" y="6814"/>
                </a:lnTo>
                <a:lnTo>
                  <a:pt x="13311" y="6435"/>
                </a:lnTo>
                <a:lnTo>
                  <a:pt x="13952" y="6055"/>
                </a:lnTo>
                <a:lnTo>
                  <a:pt x="14594" y="5683"/>
                </a:lnTo>
                <a:lnTo>
                  <a:pt x="15235" y="5318"/>
                </a:lnTo>
                <a:lnTo>
                  <a:pt x="15877" y="4953"/>
                </a:lnTo>
                <a:lnTo>
                  <a:pt x="16524" y="4595"/>
                </a:lnTo>
                <a:lnTo>
                  <a:pt x="17177" y="4238"/>
                </a:lnTo>
                <a:lnTo>
                  <a:pt x="17830" y="3887"/>
                </a:lnTo>
                <a:lnTo>
                  <a:pt x="18484" y="3543"/>
                </a:lnTo>
                <a:lnTo>
                  <a:pt x="19142" y="3200"/>
                </a:lnTo>
                <a:lnTo>
                  <a:pt x="19807" y="2863"/>
                </a:lnTo>
                <a:lnTo>
                  <a:pt x="20466" y="2534"/>
                </a:lnTo>
                <a:lnTo>
                  <a:pt x="21136" y="2205"/>
                </a:lnTo>
                <a:lnTo>
                  <a:pt x="21246" y="2148"/>
                </a:lnTo>
                <a:lnTo>
                  <a:pt x="21345" y="2076"/>
                </a:lnTo>
                <a:lnTo>
                  <a:pt x="21437" y="1998"/>
                </a:lnTo>
                <a:lnTo>
                  <a:pt x="21512" y="1919"/>
                </a:lnTo>
                <a:lnTo>
                  <a:pt x="21581" y="1826"/>
                </a:lnTo>
                <a:lnTo>
                  <a:pt x="21639" y="1733"/>
                </a:lnTo>
                <a:lnTo>
                  <a:pt x="21686" y="1640"/>
                </a:lnTo>
                <a:lnTo>
                  <a:pt x="21720" y="1532"/>
                </a:lnTo>
                <a:lnTo>
                  <a:pt x="21749" y="1432"/>
                </a:lnTo>
                <a:lnTo>
                  <a:pt x="21766" y="1325"/>
                </a:lnTo>
                <a:lnTo>
                  <a:pt x="21778" y="1217"/>
                </a:lnTo>
                <a:lnTo>
                  <a:pt x="21778" y="1110"/>
                </a:lnTo>
                <a:lnTo>
                  <a:pt x="21772" y="1003"/>
                </a:lnTo>
                <a:lnTo>
                  <a:pt x="21755" y="895"/>
                </a:lnTo>
                <a:lnTo>
                  <a:pt x="21732" y="795"/>
                </a:lnTo>
                <a:lnTo>
                  <a:pt x="21703" y="695"/>
                </a:lnTo>
                <a:lnTo>
                  <a:pt x="21668" y="595"/>
                </a:lnTo>
                <a:lnTo>
                  <a:pt x="21622" y="502"/>
                </a:lnTo>
                <a:lnTo>
                  <a:pt x="21570" y="416"/>
                </a:lnTo>
                <a:lnTo>
                  <a:pt x="21512" y="337"/>
                </a:lnTo>
                <a:lnTo>
                  <a:pt x="21449" y="258"/>
                </a:lnTo>
                <a:lnTo>
                  <a:pt x="21379" y="194"/>
                </a:lnTo>
                <a:lnTo>
                  <a:pt x="21304" y="137"/>
                </a:lnTo>
                <a:lnTo>
                  <a:pt x="21223" y="87"/>
                </a:lnTo>
                <a:lnTo>
                  <a:pt x="21142" y="51"/>
                </a:lnTo>
                <a:lnTo>
                  <a:pt x="21050" y="22"/>
                </a:lnTo>
                <a:lnTo>
                  <a:pt x="2095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24371" y="4289426"/>
            <a:ext cx="90657" cy="137055"/>
          </a:xfrm>
          <a:custGeom>
            <a:avLst/>
            <a:gdLst/>
            <a:ahLst/>
            <a:cxnLst/>
            <a:rect l="l" t="t" r="r" b="b"/>
            <a:pathLst>
              <a:path w="5549" h="8389" extrusionOk="0">
                <a:moveTo>
                  <a:pt x="526" y="1"/>
                </a:moveTo>
                <a:lnTo>
                  <a:pt x="474" y="15"/>
                </a:lnTo>
                <a:lnTo>
                  <a:pt x="422" y="29"/>
                </a:lnTo>
                <a:lnTo>
                  <a:pt x="370" y="44"/>
                </a:lnTo>
                <a:lnTo>
                  <a:pt x="318" y="72"/>
                </a:lnTo>
                <a:lnTo>
                  <a:pt x="272" y="101"/>
                </a:lnTo>
                <a:lnTo>
                  <a:pt x="226" y="137"/>
                </a:lnTo>
                <a:lnTo>
                  <a:pt x="185" y="172"/>
                </a:lnTo>
                <a:lnTo>
                  <a:pt x="150" y="215"/>
                </a:lnTo>
                <a:lnTo>
                  <a:pt x="116" y="266"/>
                </a:lnTo>
                <a:lnTo>
                  <a:pt x="81" y="323"/>
                </a:lnTo>
                <a:lnTo>
                  <a:pt x="58" y="380"/>
                </a:lnTo>
                <a:lnTo>
                  <a:pt x="35" y="452"/>
                </a:lnTo>
                <a:lnTo>
                  <a:pt x="18" y="516"/>
                </a:lnTo>
                <a:lnTo>
                  <a:pt x="6" y="595"/>
                </a:lnTo>
                <a:lnTo>
                  <a:pt x="0" y="673"/>
                </a:lnTo>
                <a:lnTo>
                  <a:pt x="6" y="759"/>
                </a:lnTo>
                <a:lnTo>
                  <a:pt x="23" y="1067"/>
                </a:lnTo>
                <a:lnTo>
                  <a:pt x="52" y="1368"/>
                </a:lnTo>
                <a:lnTo>
                  <a:pt x="93" y="1668"/>
                </a:lnTo>
                <a:lnTo>
                  <a:pt x="145" y="1969"/>
                </a:lnTo>
                <a:lnTo>
                  <a:pt x="203" y="2262"/>
                </a:lnTo>
                <a:lnTo>
                  <a:pt x="272" y="2563"/>
                </a:lnTo>
                <a:lnTo>
                  <a:pt x="347" y="2856"/>
                </a:lnTo>
                <a:lnTo>
                  <a:pt x="434" y="3143"/>
                </a:lnTo>
                <a:lnTo>
                  <a:pt x="526" y="3429"/>
                </a:lnTo>
                <a:lnTo>
                  <a:pt x="630" y="3715"/>
                </a:lnTo>
                <a:lnTo>
                  <a:pt x="740" y="3994"/>
                </a:lnTo>
                <a:lnTo>
                  <a:pt x="861" y="4266"/>
                </a:lnTo>
                <a:lnTo>
                  <a:pt x="983" y="4538"/>
                </a:lnTo>
                <a:lnTo>
                  <a:pt x="1121" y="4803"/>
                </a:lnTo>
                <a:lnTo>
                  <a:pt x="1260" y="5061"/>
                </a:lnTo>
                <a:lnTo>
                  <a:pt x="1405" y="5311"/>
                </a:lnTo>
                <a:lnTo>
                  <a:pt x="1561" y="5562"/>
                </a:lnTo>
                <a:lnTo>
                  <a:pt x="1723" y="5805"/>
                </a:lnTo>
                <a:lnTo>
                  <a:pt x="1890" y="6041"/>
                </a:lnTo>
                <a:lnTo>
                  <a:pt x="2064" y="6263"/>
                </a:lnTo>
                <a:lnTo>
                  <a:pt x="2237" y="6485"/>
                </a:lnTo>
                <a:lnTo>
                  <a:pt x="2422" y="6699"/>
                </a:lnTo>
                <a:lnTo>
                  <a:pt x="2613" y="6900"/>
                </a:lnTo>
                <a:lnTo>
                  <a:pt x="2809" y="7100"/>
                </a:lnTo>
                <a:lnTo>
                  <a:pt x="3006" y="7286"/>
                </a:lnTo>
                <a:lnTo>
                  <a:pt x="3208" y="7465"/>
                </a:lnTo>
                <a:lnTo>
                  <a:pt x="3422" y="7630"/>
                </a:lnTo>
                <a:lnTo>
                  <a:pt x="3630" y="7794"/>
                </a:lnTo>
                <a:lnTo>
                  <a:pt x="3850" y="7938"/>
                </a:lnTo>
                <a:lnTo>
                  <a:pt x="4069" y="8081"/>
                </a:lnTo>
                <a:lnTo>
                  <a:pt x="4295" y="8202"/>
                </a:lnTo>
                <a:lnTo>
                  <a:pt x="4520" y="8324"/>
                </a:lnTo>
                <a:lnTo>
                  <a:pt x="4601" y="8353"/>
                </a:lnTo>
                <a:lnTo>
                  <a:pt x="4688" y="8381"/>
                </a:lnTo>
                <a:lnTo>
                  <a:pt x="4763" y="8388"/>
                </a:lnTo>
                <a:lnTo>
                  <a:pt x="4844" y="8388"/>
                </a:lnTo>
                <a:lnTo>
                  <a:pt x="4913" y="8381"/>
                </a:lnTo>
                <a:lnTo>
                  <a:pt x="4988" y="8360"/>
                </a:lnTo>
                <a:lnTo>
                  <a:pt x="5052" y="8331"/>
                </a:lnTo>
                <a:lnTo>
                  <a:pt x="5115" y="8295"/>
                </a:lnTo>
                <a:lnTo>
                  <a:pt x="5179" y="8245"/>
                </a:lnTo>
                <a:lnTo>
                  <a:pt x="5231" y="8195"/>
                </a:lnTo>
                <a:lnTo>
                  <a:pt x="5283" y="8138"/>
                </a:lnTo>
                <a:lnTo>
                  <a:pt x="5329" y="8066"/>
                </a:lnTo>
                <a:lnTo>
                  <a:pt x="5375" y="7995"/>
                </a:lnTo>
                <a:lnTo>
                  <a:pt x="5416" y="7923"/>
                </a:lnTo>
                <a:lnTo>
                  <a:pt x="5450" y="7837"/>
                </a:lnTo>
                <a:lnTo>
                  <a:pt x="5479" y="7759"/>
                </a:lnTo>
                <a:lnTo>
                  <a:pt x="5503" y="7673"/>
                </a:lnTo>
                <a:lnTo>
                  <a:pt x="5520" y="7580"/>
                </a:lnTo>
                <a:lnTo>
                  <a:pt x="5537" y="7487"/>
                </a:lnTo>
                <a:lnTo>
                  <a:pt x="5543" y="7394"/>
                </a:lnTo>
                <a:lnTo>
                  <a:pt x="5549" y="7301"/>
                </a:lnTo>
                <a:lnTo>
                  <a:pt x="5543" y="7208"/>
                </a:lnTo>
                <a:lnTo>
                  <a:pt x="5537" y="7122"/>
                </a:lnTo>
                <a:lnTo>
                  <a:pt x="5520" y="7029"/>
                </a:lnTo>
                <a:lnTo>
                  <a:pt x="5503" y="6943"/>
                </a:lnTo>
                <a:lnTo>
                  <a:pt x="5474" y="6850"/>
                </a:lnTo>
                <a:lnTo>
                  <a:pt x="5439" y="6771"/>
                </a:lnTo>
                <a:lnTo>
                  <a:pt x="5398" y="6692"/>
                </a:lnTo>
                <a:lnTo>
                  <a:pt x="5352" y="6614"/>
                </a:lnTo>
                <a:lnTo>
                  <a:pt x="5294" y="6542"/>
                </a:lnTo>
                <a:lnTo>
                  <a:pt x="5237" y="6478"/>
                </a:lnTo>
                <a:lnTo>
                  <a:pt x="5167" y="6420"/>
                </a:lnTo>
                <a:lnTo>
                  <a:pt x="4982" y="6284"/>
                </a:lnTo>
                <a:lnTo>
                  <a:pt x="4809" y="6141"/>
                </a:lnTo>
                <a:lnTo>
                  <a:pt x="4636" y="6005"/>
                </a:lnTo>
                <a:lnTo>
                  <a:pt x="4468" y="5855"/>
                </a:lnTo>
                <a:lnTo>
                  <a:pt x="4300" y="5712"/>
                </a:lnTo>
                <a:lnTo>
                  <a:pt x="4144" y="5562"/>
                </a:lnTo>
                <a:lnTo>
                  <a:pt x="3988" y="5411"/>
                </a:lnTo>
                <a:lnTo>
                  <a:pt x="3838" y="5261"/>
                </a:lnTo>
                <a:lnTo>
                  <a:pt x="3688" y="5104"/>
                </a:lnTo>
                <a:lnTo>
                  <a:pt x="3549" y="4946"/>
                </a:lnTo>
                <a:lnTo>
                  <a:pt x="3410" y="4789"/>
                </a:lnTo>
                <a:lnTo>
                  <a:pt x="3272" y="4624"/>
                </a:lnTo>
                <a:lnTo>
                  <a:pt x="3144" y="4459"/>
                </a:lnTo>
                <a:lnTo>
                  <a:pt x="3017" y="4288"/>
                </a:lnTo>
                <a:lnTo>
                  <a:pt x="2890" y="4116"/>
                </a:lnTo>
                <a:lnTo>
                  <a:pt x="2769" y="3944"/>
                </a:lnTo>
                <a:lnTo>
                  <a:pt x="2653" y="3758"/>
                </a:lnTo>
                <a:lnTo>
                  <a:pt x="2538" y="3579"/>
                </a:lnTo>
                <a:lnTo>
                  <a:pt x="2428" y="3393"/>
                </a:lnTo>
                <a:lnTo>
                  <a:pt x="2324" y="3200"/>
                </a:lnTo>
                <a:lnTo>
                  <a:pt x="2220" y="3007"/>
                </a:lnTo>
                <a:lnTo>
                  <a:pt x="2116" y="2806"/>
                </a:lnTo>
                <a:lnTo>
                  <a:pt x="2017" y="2599"/>
                </a:lnTo>
                <a:lnTo>
                  <a:pt x="1925" y="2391"/>
                </a:lnTo>
                <a:lnTo>
                  <a:pt x="1832" y="2184"/>
                </a:lnTo>
                <a:lnTo>
                  <a:pt x="1746" y="1962"/>
                </a:lnTo>
                <a:lnTo>
                  <a:pt x="1659" y="1740"/>
                </a:lnTo>
                <a:lnTo>
                  <a:pt x="1572" y="1511"/>
                </a:lnTo>
                <a:lnTo>
                  <a:pt x="1491" y="1282"/>
                </a:lnTo>
                <a:lnTo>
                  <a:pt x="1410" y="1046"/>
                </a:lnTo>
                <a:lnTo>
                  <a:pt x="1335" y="802"/>
                </a:lnTo>
                <a:lnTo>
                  <a:pt x="1260" y="552"/>
                </a:lnTo>
                <a:lnTo>
                  <a:pt x="1237" y="480"/>
                </a:lnTo>
                <a:lnTo>
                  <a:pt x="1208" y="409"/>
                </a:lnTo>
                <a:lnTo>
                  <a:pt x="1173" y="351"/>
                </a:lnTo>
                <a:lnTo>
                  <a:pt x="1139" y="294"/>
                </a:lnTo>
                <a:lnTo>
                  <a:pt x="1098" y="244"/>
                </a:lnTo>
                <a:lnTo>
                  <a:pt x="1052" y="194"/>
                </a:lnTo>
                <a:lnTo>
                  <a:pt x="1006" y="151"/>
                </a:lnTo>
                <a:lnTo>
                  <a:pt x="960" y="115"/>
                </a:lnTo>
                <a:lnTo>
                  <a:pt x="908" y="87"/>
                </a:lnTo>
                <a:lnTo>
                  <a:pt x="856" y="58"/>
                </a:lnTo>
                <a:lnTo>
                  <a:pt x="804" y="37"/>
                </a:lnTo>
                <a:lnTo>
                  <a:pt x="752" y="22"/>
                </a:lnTo>
                <a:lnTo>
                  <a:pt x="694" y="8"/>
                </a:lnTo>
                <a:lnTo>
                  <a:pt x="6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977812" y="4476033"/>
            <a:ext cx="113611" cy="82929"/>
          </a:xfrm>
          <a:custGeom>
            <a:avLst/>
            <a:gdLst/>
            <a:ahLst/>
            <a:cxnLst/>
            <a:rect l="l" t="t" r="r" b="b"/>
            <a:pathLst>
              <a:path w="6954" h="5076" extrusionOk="0">
                <a:moveTo>
                  <a:pt x="717" y="1"/>
                </a:moveTo>
                <a:lnTo>
                  <a:pt x="648" y="15"/>
                </a:lnTo>
                <a:lnTo>
                  <a:pt x="578" y="30"/>
                </a:lnTo>
                <a:lnTo>
                  <a:pt x="515" y="58"/>
                </a:lnTo>
                <a:lnTo>
                  <a:pt x="451" y="94"/>
                </a:lnTo>
                <a:lnTo>
                  <a:pt x="393" y="130"/>
                </a:lnTo>
                <a:lnTo>
                  <a:pt x="335" y="180"/>
                </a:lnTo>
                <a:lnTo>
                  <a:pt x="283" y="230"/>
                </a:lnTo>
                <a:lnTo>
                  <a:pt x="231" y="287"/>
                </a:lnTo>
                <a:lnTo>
                  <a:pt x="185" y="352"/>
                </a:lnTo>
                <a:lnTo>
                  <a:pt x="145" y="416"/>
                </a:lnTo>
                <a:lnTo>
                  <a:pt x="104" y="488"/>
                </a:lnTo>
                <a:lnTo>
                  <a:pt x="75" y="559"/>
                </a:lnTo>
                <a:lnTo>
                  <a:pt x="46" y="638"/>
                </a:lnTo>
                <a:lnTo>
                  <a:pt x="23" y="717"/>
                </a:lnTo>
                <a:lnTo>
                  <a:pt x="12" y="795"/>
                </a:lnTo>
                <a:lnTo>
                  <a:pt x="0" y="881"/>
                </a:lnTo>
                <a:lnTo>
                  <a:pt x="0" y="967"/>
                </a:lnTo>
                <a:lnTo>
                  <a:pt x="6" y="1046"/>
                </a:lnTo>
                <a:lnTo>
                  <a:pt x="23" y="1132"/>
                </a:lnTo>
                <a:lnTo>
                  <a:pt x="46" y="1218"/>
                </a:lnTo>
                <a:lnTo>
                  <a:pt x="75" y="1303"/>
                </a:lnTo>
                <a:lnTo>
                  <a:pt x="116" y="1382"/>
                </a:lnTo>
                <a:lnTo>
                  <a:pt x="162" y="1468"/>
                </a:lnTo>
                <a:lnTo>
                  <a:pt x="220" y="1547"/>
                </a:lnTo>
                <a:lnTo>
                  <a:pt x="370" y="1726"/>
                </a:lnTo>
                <a:lnTo>
                  <a:pt x="526" y="1905"/>
                </a:lnTo>
                <a:lnTo>
                  <a:pt x="682" y="2076"/>
                </a:lnTo>
                <a:lnTo>
                  <a:pt x="838" y="2248"/>
                </a:lnTo>
                <a:lnTo>
                  <a:pt x="1000" y="2413"/>
                </a:lnTo>
                <a:lnTo>
                  <a:pt x="1168" y="2577"/>
                </a:lnTo>
                <a:lnTo>
                  <a:pt x="1330" y="2735"/>
                </a:lnTo>
                <a:lnTo>
                  <a:pt x="1503" y="2885"/>
                </a:lnTo>
                <a:lnTo>
                  <a:pt x="1671" y="3035"/>
                </a:lnTo>
                <a:lnTo>
                  <a:pt x="1844" y="3186"/>
                </a:lnTo>
                <a:lnTo>
                  <a:pt x="2023" y="3329"/>
                </a:lnTo>
                <a:lnTo>
                  <a:pt x="2202" y="3465"/>
                </a:lnTo>
                <a:lnTo>
                  <a:pt x="2381" y="3594"/>
                </a:lnTo>
                <a:lnTo>
                  <a:pt x="2566" y="3722"/>
                </a:lnTo>
                <a:lnTo>
                  <a:pt x="2746" y="3844"/>
                </a:lnTo>
                <a:lnTo>
                  <a:pt x="2936" y="3966"/>
                </a:lnTo>
                <a:lnTo>
                  <a:pt x="3121" y="4080"/>
                </a:lnTo>
                <a:lnTo>
                  <a:pt x="3312" y="4188"/>
                </a:lnTo>
                <a:lnTo>
                  <a:pt x="3509" y="4288"/>
                </a:lnTo>
                <a:lnTo>
                  <a:pt x="3699" y="4388"/>
                </a:lnTo>
                <a:lnTo>
                  <a:pt x="3896" y="4474"/>
                </a:lnTo>
                <a:lnTo>
                  <a:pt x="4092" y="4560"/>
                </a:lnTo>
                <a:lnTo>
                  <a:pt x="4295" y="4639"/>
                </a:lnTo>
                <a:lnTo>
                  <a:pt x="4491" y="4717"/>
                </a:lnTo>
                <a:lnTo>
                  <a:pt x="4693" y="4782"/>
                </a:lnTo>
                <a:lnTo>
                  <a:pt x="4896" y="4839"/>
                </a:lnTo>
                <a:lnTo>
                  <a:pt x="5104" y="4896"/>
                </a:lnTo>
                <a:lnTo>
                  <a:pt x="5312" y="4946"/>
                </a:lnTo>
                <a:lnTo>
                  <a:pt x="5514" y="4989"/>
                </a:lnTo>
                <a:lnTo>
                  <a:pt x="5722" y="5025"/>
                </a:lnTo>
                <a:lnTo>
                  <a:pt x="5936" y="5046"/>
                </a:lnTo>
                <a:lnTo>
                  <a:pt x="6144" y="5068"/>
                </a:lnTo>
                <a:lnTo>
                  <a:pt x="6231" y="5075"/>
                </a:lnTo>
                <a:lnTo>
                  <a:pt x="6312" y="5061"/>
                </a:lnTo>
                <a:lnTo>
                  <a:pt x="6387" y="5039"/>
                </a:lnTo>
                <a:lnTo>
                  <a:pt x="6456" y="5011"/>
                </a:lnTo>
                <a:lnTo>
                  <a:pt x="6526" y="4975"/>
                </a:lnTo>
                <a:lnTo>
                  <a:pt x="6589" y="4932"/>
                </a:lnTo>
                <a:lnTo>
                  <a:pt x="6647" y="4875"/>
                </a:lnTo>
                <a:lnTo>
                  <a:pt x="6699" y="4817"/>
                </a:lnTo>
                <a:lnTo>
                  <a:pt x="6745" y="4746"/>
                </a:lnTo>
                <a:lnTo>
                  <a:pt x="6791" y="4674"/>
                </a:lnTo>
                <a:lnTo>
                  <a:pt x="6826" y="4596"/>
                </a:lnTo>
                <a:lnTo>
                  <a:pt x="6861" y="4517"/>
                </a:lnTo>
                <a:lnTo>
                  <a:pt x="6890" y="4431"/>
                </a:lnTo>
                <a:lnTo>
                  <a:pt x="6913" y="4345"/>
                </a:lnTo>
                <a:lnTo>
                  <a:pt x="6930" y="4252"/>
                </a:lnTo>
                <a:lnTo>
                  <a:pt x="6942" y="4159"/>
                </a:lnTo>
                <a:lnTo>
                  <a:pt x="6953" y="4073"/>
                </a:lnTo>
                <a:lnTo>
                  <a:pt x="6953" y="3980"/>
                </a:lnTo>
                <a:lnTo>
                  <a:pt x="6947" y="3887"/>
                </a:lnTo>
                <a:lnTo>
                  <a:pt x="6942" y="3794"/>
                </a:lnTo>
                <a:lnTo>
                  <a:pt x="6924" y="3708"/>
                </a:lnTo>
                <a:lnTo>
                  <a:pt x="6907" y="3622"/>
                </a:lnTo>
                <a:lnTo>
                  <a:pt x="6878" y="3544"/>
                </a:lnTo>
                <a:lnTo>
                  <a:pt x="6843" y="3465"/>
                </a:lnTo>
                <a:lnTo>
                  <a:pt x="6809" y="3386"/>
                </a:lnTo>
                <a:lnTo>
                  <a:pt x="6763" y="3322"/>
                </a:lnTo>
                <a:lnTo>
                  <a:pt x="6711" y="3257"/>
                </a:lnTo>
                <a:lnTo>
                  <a:pt x="6653" y="3200"/>
                </a:lnTo>
                <a:lnTo>
                  <a:pt x="6595" y="3157"/>
                </a:lnTo>
                <a:lnTo>
                  <a:pt x="6526" y="3114"/>
                </a:lnTo>
                <a:lnTo>
                  <a:pt x="6445" y="3085"/>
                </a:lnTo>
                <a:lnTo>
                  <a:pt x="6364" y="3064"/>
                </a:lnTo>
                <a:lnTo>
                  <a:pt x="6000" y="2985"/>
                </a:lnTo>
                <a:lnTo>
                  <a:pt x="5647" y="2907"/>
                </a:lnTo>
                <a:lnTo>
                  <a:pt x="5294" y="2814"/>
                </a:lnTo>
                <a:lnTo>
                  <a:pt x="4948" y="2706"/>
                </a:lnTo>
                <a:lnTo>
                  <a:pt x="4612" y="2592"/>
                </a:lnTo>
                <a:lnTo>
                  <a:pt x="4277" y="2463"/>
                </a:lnTo>
                <a:lnTo>
                  <a:pt x="3948" y="2320"/>
                </a:lnTo>
                <a:lnTo>
                  <a:pt x="3630" y="2162"/>
                </a:lnTo>
                <a:lnTo>
                  <a:pt x="3468" y="2076"/>
                </a:lnTo>
                <a:lnTo>
                  <a:pt x="3312" y="1983"/>
                </a:lnTo>
                <a:lnTo>
                  <a:pt x="3156" y="1897"/>
                </a:lnTo>
                <a:lnTo>
                  <a:pt x="3000" y="1797"/>
                </a:lnTo>
                <a:lnTo>
                  <a:pt x="2850" y="1697"/>
                </a:lnTo>
                <a:lnTo>
                  <a:pt x="2699" y="1590"/>
                </a:lnTo>
                <a:lnTo>
                  <a:pt x="2549" y="1482"/>
                </a:lnTo>
                <a:lnTo>
                  <a:pt x="2399" y="1361"/>
                </a:lnTo>
                <a:lnTo>
                  <a:pt x="2254" y="1246"/>
                </a:lnTo>
                <a:lnTo>
                  <a:pt x="2104" y="1117"/>
                </a:lnTo>
                <a:lnTo>
                  <a:pt x="1960" y="989"/>
                </a:lnTo>
                <a:lnTo>
                  <a:pt x="1821" y="853"/>
                </a:lnTo>
                <a:lnTo>
                  <a:pt x="1676" y="709"/>
                </a:lnTo>
                <a:lnTo>
                  <a:pt x="1538" y="566"/>
                </a:lnTo>
                <a:lnTo>
                  <a:pt x="1399" y="416"/>
                </a:lnTo>
                <a:lnTo>
                  <a:pt x="1260" y="259"/>
                </a:lnTo>
                <a:lnTo>
                  <a:pt x="1197" y="187"/>
                </a:lnTo>
                <a:lnTo>
                  <a:pt x="1127" y="130"/>
                </a:lnTo>
                <a:lnTo>
                  <a:pt x="1064" y="80"/>
                </a:lnTo>
                <a:lnTo>
                  <a:pt x="994" y="44"/>
                </a:lnTo>
                <a:lnTo>
                  <a:pt x="925" y="22"/>
                </a:lnTo>
                <a:lnTo>
                  <a:pt x="850" y="8"/>
                </a:lnTo>
                <a:lnTo>
                  <a:pt x="7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9156185" y="4531695"/>
            <a:ext cx="101619" cy="38491"/>
          </a:xfrm>
          <a:custGeom>
            <a:avLst/>
            <a:gdLst/>
            <a:ahLst/>
            <a:cxnLst/>
            <a:rect l="l" t="t" r="r" b="b"/>
            <a:pathLst>
              <a:path w="6220" h="2356" extrusionOk="0">
                <a:moveTo>
                  <a:pt x="5306" y="1"/>
                </a:moveTo>
                <a:lnTo>
                  <a:pt x="3618" y="51"/>
                </a:lnTo>
                <a:lnTo>
                  <a:pt x="3532" y="58"/>
                </a:lnTo>
                <a:lnTo>
                  <a:pt x="3456" y="79"/>
                </a:lnTo>
                <a:lnTo>
                  <a:pt x="3381" y="108"/>
                </a:lnTo>
                <a:lnTo>
                  <a:pt x="3312" y="137"/>
                </a:lnTo>
                <a:lnTo>
                  <a:pt x="2647" y="172"/>
                </a:lnTo>
                <a:lnTo>
                  <a:pt x="1983" y="215"/>
                </a:lnTo>
                <a:lnTo>
                  <a:pt x="1324" y="272"/>
                </a:lnTo>
                <a:lnTo>
                  <a:pt x="659" y="337"/>
                </a:lnTo>
                <a:lnTo>
                  <a:pt x="578" y="351"/>
                </a:lnTo>
                <a:lnTo>
                  <a:pt x="503" y="373"/>
                </a:lnTo>
                <a:lnTo>
                  <a:pt x="434" y="401"/>
                </a:lnTo>
                <a:lnTo>
                  <a:pt x="370" y="430"/>
                </a:lnTo>
                <a:lnTo>
                  <a:pt x="312" y="473"/>
                </a:lnTo>
                <a:lnTo>
                  <a:pt x="260" y="523"/>
                </a:lnTo>
                <a:lnTo>
                  <a:pt x="208" y="573"/>
                </a:lnTo>
                <a:lnTo>
                  <a:pt x="168" y="630"/>
                </a:lnTo>
                <a:lnTo>
                  <a:pt x="127" y="688"/>
                </a:lnTo>
                <a:lnTo>
                  <a:pt x="93" y="752"/>
                </a:lnTo>
                <a:lnTo>
                  <a:pt x="64" y="816"/>
                </a:lnTo>
                <a:lnTo>
                  <a:pt x="41" y="888"/>
                </a:lnTo>
                <a:lnTo>
                  <a:pt x="23" y="960"/>
                </a:lnTo>
                <a:lnTo>
                  <a:pt x="12" y="1031"/>
                </a:lnTo>
                <a:lnTo>
                  <a:pt x="6" y="1103"/>
                </a:lnTo>
                <a:lnTo>
                  <a:pt x="0" y="1181"/>
                </a:lnTo>
                <a:lnTo>
                  <a:pt x="6" y="1253"/>
                </a:lnTo>
                <a:lnTo>
                  <a:pt x="12" y="1325"/>
                </a:lnTo>
                <a:lnTo>
                  <a:pt x="23" y="1403"/>
                </a:lnTo>
                <a:lnTo>
                  <a:pt x="41" y="1475"/>
                </a:lnTo>
                <a:lnTo>
                  <a:pt x="64" y="1539"/>
                </a:lnTo>
                <a:lnTo>
                  <a:pt x="93" y="1611"/>
                </a:lnTo>
                <a:lnTo>
                  <a:pt x="127" y="1668"/>
                </a:lnTo>
                <a:lnTo>
                  <a:pt x="168" y="1732"/>
                </a:lnTo>
                <a:lnTo>
                  <a:pt x="208" y="1790"/>
                </a:lnTo>
                <a:lnTo>
                  <a:pt x="260" y="1840"/>
                </a:lnTo>
                <a:lnTo>
                  <a:pt x="312" y="1883"/>
                </a:lnTo>
                <a:lnTo>
                  <a:pt x="370" y="1926"/>
                </a:lnTo>
                <a:lnTo>
                  <a:pt x="434" y="1961"/>
                </a:lnTo>
                <a:lnTo>
                  <a:pt x="503" y="1990"/>
                </a:lnTo>
                <a:lnTo>
                  <a:pt x="578" y="2012"/>
                </a:lnTo>
                <a:lnTo>
                  <a:pt x="659" y="2019"/>
                </a:lnTo>
                <a:lnTo>
                  <a:pt x="1324" y="2090"/>
                </a:lnTo>
                <a:lnTo>
                  <a:pt x="1983" y="2140"/>
                </a:lnTo>
                <a:lnTo>
                  <a:pt x="2647" y="2183"/>
                </a:lnTo>
                <a:lnTo>
                  <a:pt x="3312" y="2226"/>
                </a:lnTo>
                <a:lnTo>
                  <a:pt x="3381" y="2255"/>
                </a:lnTo>
                <a:lnTo>
                  <a:pt x="3456" y="2276"/>
                </a:lnTo>
                <a:lnTo>
                  <a:pt x="3537" y="2298"/>
                </a:lnTo>
                <a:lnTo>
                  <a:pt x="3618" y="2305"/>
                </a:lnTo>
                <a:lnTo>
                  <a:pt x="5306" y="2355"/>
                </a:lnTo>
                <a:lnTo>
                  <a:pt x="5422" y="2355"/>
                </a:lnTo>
                <a:lnTo>
                  <a:pt x="5526" y="2348"/>
                </a:lnTo>
                <a:lnTo>
                  <a:pt x="5624" y="2319"/>
                </a:lnTo>
                <a:lnTo>
                  <a:pt x="5710" y="2284"/>
                </a:lnTo>
                <a:lnTo>
                  <a:pt x="5791" y="2233"/>
                </a:lnTo>
                <a:lnTo>
                  <a:pt x="5867" y="2169"/>
                </a:lnTo>
                <a:lnTo>
                  <a:pt x="5936" y="2097"/>
                </a:lnTo>
                <a:lnTo>
                  <a:pt x="5999" y="2019"/>
                </a:lnTo>
                <a:lnTo>
                  <a:pt x="6052" y="1933"/>
                </a:lnTo>
                <a:lnTo>
                  <a:pt x="6098" y="1840"/>
                </a:lnTo>
                <a:lnTo>
                  <a:pt x="6138" y="1732"/>
                </a:lnTo>
                <a:lnTo>
                  <a:pt x="6167" y="1632"/>
                </a:lnTo>
                <a:lnTo>
                  <a:pt x="6190" y="1518"/>
                </a:lnTo>
                <a:lnTo>
                  <a:pt x="6208" y="1410"/>
                </a:lnTo>
                <a:lnTo>
                  <a:pt x="6219" y="1296"/>
                </a:lnTo>
                <a:lnTo>
                  <a:pt x="6219" y="1181"/>
                </a:lnTo>
                <a:lnTo>
                  <a:pt x="6219" y="1067"/>
                </a:lnTo>
                <a:lnTo>
                  <a:pt x="6208" y="952"/>
                </a:lnTo>
                <a:lnTo>
                  <a:pt x="6190" y="838"/>
                </a:lnTo>
                <a:lnTo>
                  <a:pt x="6167" y="731"/>
                </a:lnTo>
                <a:lnTo>
                  <a:pt x="6138" y="623"/>
                </a:lnTo>
                <a:lnTo>
                  <a:pt x="6098" y="523"/>
                </a:lnTo>
                <a:lnTo>
                  <a:pt x="6052" y="430"/>
                </a:lnTo>
                <a:lnTo>
                  <a:pt x="5999" y="337"/>
                </a:lnTo>
                <a:lnTo>
                  <a:pt x="5936" y="258"/>
                </a:lnTo>
                <a:lnTo>
                  <a:pt x="5867" y="187"/>
                </a:lnTo>
                <a:lnTo>
                  <a:pt x="5791" y="129"/>
                </a:lnTo>
                <a:lnTo>
                  <a:pt x="5710" y="79"/>
                </a:lnTo>
                <a:lnTo>
                  <a:pt x="5618" y="36"/>
                </a:lnTo>
                <a:lnTo>
                  <a:pt x="5526" y="15"/>
                </a:lnTo>
                <a:lnTo>
                  <a:pt x="54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118598" y="4384806"/>
            <a:ext cx="260812" cy="492380"/>
          </a:xfrm>
          <a:custGeom>
            <a:avLst/>
            <a:gdLst/>
            <a:ahLst/>
            <a:cxnLst/>
            <a:rect l="l" t="t" r="r" b="b"/>
            <a:pathLst>
              <a:path w="15964" h="30138" extrusionOk="0">
                <a:moveTo>
                  <a:pt x="497" y="1"/>
                </a:moveTo>
                <a:lnTo>
                  <a:pt x="445" y="15"/>
                </a:lnTo>
                <a:lnTo>
                  <a:pt x="399" y="29"/>
                </a:lnTo>
                <a:lnTo>
                  <a:pt x="353" y="44"/>
                </a:lnTo>
                <a:lnTo>
                  <a:pt x="307" y="72"/>
                </a:lnTo>
                <a:lnTo>
                  <a:pt x="266" y="94"/>
                </a:lnTo>
                <a:lnTo>
                  <a:pt x="226" y="129"/>
                </a:lnTo>
                <a:lnTo>
                  <a:pt x="185" y="165"/>
                </a:lnTo>
                <a:lnTo>
                  <a:pt x="151" y="201"/>
                </a:lnTo>
                <a:lnTo>
                  <a:pt x="116" y="251"/>
                </a:lnTo>
                <a:lnTo>
                  <a:pt x="87" y="294"/>
                </a:lnTo>
                <a:lnTo>
                  <a:pt x="64" y="344"/>
                </a:lnTo>
                <a:lnTo>
                  <a:pt x="41" y="394"/>
                </a:lnTo>
                <a:lnTo>
                  <a:pt x="23" y="451"/>
                </a:lnTo>
                <a:lnTo>
                  <a:pt x="12" y="509"/>
                </a:lnTo>
                <a:lnTo>
                  <a:pt x="6" y="566"/>
                </a:lnTo>
                <a:lnTo>
                  <a:pt x="0" y="630"/>
                </a:lnTo>
                <a:lnTo>
                  <a:pt x="6" y="695"/>
                </a:lnTo>
                <a:lnTo>
                  <a:pt x="12" y="759"/>
                </a:lnTo>
                <a:lnTo>
                  <a:pt x="29" y="824"/>
                </a:lnTo>
                <a:lnTo>
                  <a:pt x="52" y="895"/>
                </a:lnTo>
                <a:lnTo>
                  <a:pt x="81" y="960"/>
                </a:lnTo>
                <a:lnTo>
                  <a:pt x="584" y="2040"/>
                </a:lnTo>
                <a:lnTo>
                  <a:pt x="1093" y="3114"/>
                </a:lnTo>
                <a:lnTo>
                  <a:pt x="1607" y="4180"/>
                </a:lnTo>
                <a:lnTo>
                  <a:pt x="2122" y="5247"/>
                </a:lnTo>
                <a:lnTo>
                  <a:pt x="3162" y="7379"/>
                </a:lnTo>
                <a:lnTo>
                  <a:pt x="4208" y="9505"/>
                </a:lnTo>
                <a:lnTo>
                  <a:pt x="5266" y="11630"/>
                </a:lnTo>
                <a:lnTo>
                  <a:pt x="6318" y="13749"/>
                </a:lnTo>
                <a:lnTo>
                  <a:pt x="7375" y="15867"/>
                </a:lnTo>
                <a:lnTo>
                  <a:pt x="8427" y="17986"/>
                </a:lnTo>
                <a:lnTo>
                  <a:pt x="8577" y="18308"/>
                </a:lnTo>
                <a:lnTo>
                  <a:pt x="8739" y="18644"/>
                </a:lnTo>
                <a:lnTo>
                  <a:pt x="8895" y="19002"/>
                </a:lnTo>
                <a:lnTo>
                  <a:pt x="9057" y="19374"/>
                </a:lnTo>
                <a:lnTo>
                  <a:pt x="9387" y="20161"/>
                </a:lnTo>
                <a:lnTo>
                  <a:pt x="9728" y="20991"/>
                </a:lnTo>
                <a:lnTo>
                  <a:pt x="10080" y="21857"/>
                </a:lnTo>
                <a:lnTo>
                  <a:pt x="10444" y="22738"/>
                </a:lnTo>
                <a:lnTo>
                  <a:pt x="10826" y="23632"/>
                </a:lnTo>
                <a:lnTo>
                  <a:pt x="11017" y="24083"/>
                </a:lnTo>
                <a:lnTo>
                  <a:pt x="11213" y="24527"/>
                </a:lnTo>
                <a:lnTo>
                  <a:pt x="11415" y="24963"/>
                </a:lnTo>
                <a:lnTo>
                  <a:pt x="11618" y="25400"/>
                </a:lnTo>
                <a:lnTo>
                  <a:pt x="11820" y="25822"/>
                </a:lnTo>
                <a:lnTo>
                  <a:pt x="12034" y="26244"/>
                </a:lnTo>
                <a:lnTo>
                  <a:pt x="12248" y="26652"/>
                </a:lnTo>
                <a:lnTo>
                  <a:pt x="12461" y="27046"/>
                </a:lnTo>
                <a:lnTo>
                  <a:pt x="12681" y="27432"/>
                </a:lnTo>
                <a:lnTo>
                  <a:pt x="12906" y="27797"/>
                </a:lnTo>
                <a:lnTo>
                  <a:pt x="13138" y="28148"/>
                </a:lnTo>
                <a:lnTo>
                  <a:pt x="13369" y="28485"/>
                </a:lnTo>
                <a:lnTo>
                  <a:pt x="13484" y="28649"/>
                </a:lnTo>
                <a:lnTo>
                  <a:pt x="13606" y="28799"/>
                </a:lnTo>
                <a:lnTo>
                  <a:pt x="13721" y="28950"/>
                </a:lnTo>
                <a:lnTo>
                  <a:pt x="13843" y="29093"/>
                </a:lnTo>
                <a:lnTo>
                  <a:pt x="13964" y="29236"/>
                </a:lnTo>
                <a:lnTo>
                  <a:pt x="14086" y="29365"/>
                </a:lnTo>
                <a:lnTo>
                  <a:pt x="14213" y="29494"/>
                </a:lnTo>
                <a:lnTo>
                  <a:pt x="14334" y="29615"/>
                </a:lnTo>
                <a:lnTo>
                  <a:pt x="14461" y="29730"/>
                </a:lnTo>
                <a:lnTo>
                  <a:pt x="14588" y="29837"/>
                </a:lnTo>
                <a:lnTo>
                  <a:pt x="14716" y="29937"/>
                </a:lnTo>
                <a:lnTo>
                  <a:pt x="14843" y="30030"/>
                </a:lnTo>
                <a:lnTo>
                  <a:pt x="14918" y="30073"/>
                </a:lnTo>
                <a:lnTo>
                  <a:pt x="14993" y="30109"/>
                </a:lnTo>
                <a:lnTo>
                  <a:pt x="15074" y="30131"/>
                </a:lnTo>
                <a:lnTo>
                  <a:pt x="15155" y="30138"/>
                </a:lnTo>
                <a:lnTo>
                  <a:pt x="15236" y="30138"/>
                </a:lnTo>
                <a:lnTo>
                  <a:pt x="15317" y="30131"/>
                </a:lnTo>
                <a:lnTo>
                  <a:pt x="15398" y="30109"/>
                </a:lnTo>
                <a:lnTo>
                  <a:pt x="15473" y="30080"/>
                </a:lnTo>
                <a:lnTo>
                  <a:pt x="15548" y="30038"/>
                </a:lnTo>
                <a:lnTo>
                  <a:pt x="15617" y="29987"/>
                </a:lnTo>
                <a:lnTo>
                  <a:pt x="15687" y="29930"/>
                </a:lnTo>
                <a:lnTo>
                  <a:pt x="15744" y="29859"/>
                </a:lnTo>
                <a:lnTo>
                  <a:pt x="15796" y="29787"/>
                </a:lnTo>
                <a:lnTo>
                  <a:pt x="15837" y="29701"/>
                </a:lnTo>
                <a:lnTo>
                  <a:pt x="15871" y="29601"/>
                </a:lnTo>
                <a:lnTo>
                  <a:pt x="15895" y="29501"/>
                </a:lnTo>
                <a:lnTo>
                  <a:pt x="15947" y="29186"/>
                </a:lnTo>
                <a:lnTo>
                  <a:pt x="15958" y="29100"/>
                </a:lnTo>
                <a:lnTo>
                  <a:pt x="15964" y="29014"/>
                </a:lnTo>
                <a:lnTo>
                  <a:pt x="15964" y="28935"/>
                </a:lnTo>
                <a:lnTo>
                  <a:pt x="15958" y="28850"/>
                </a:lnTo>
                <a:lnTo>
                  <a:pt x="15947" y="28771"/>
                </a:lnTo>
                <a:lnTo>
                  <a:pt x="15929" y="28692"/>
                </a:lnTo>
                <a:lnTo>
                  <a:pt x="15906" y="28613"/>
                </a:lnTo>
                <a:lnTo>
                  <a:pt x="15877" y="28542"/>
                </a:lnTo>
                <a:lnTo>
                  <a:pt x="15843" y="28470"/>
                </a:lnTo>
                <a:lnTo>
                  <a:pt x="15808" y="28406"/>
                </a:lnTo>
                <a:lnTo>
                  <a:pt x="15762" y="28349"/>
                </a:lnTo>
                <a:lnTo>
                  <a:pt x="15710" y="28291"/>
                </a:lnTo>
                <a:lnTo>
                  <a:pt x="15658" y="28241"/>
                </a:lnTo>
                <a:lnTo>
                  <a:pt x="15600" y="28198"/>
                </a:lnTo>
                <a:lnTo>
                  <a:pt x="15536" y="28162"/>
                </a:lnTo>
                <a:lnTo>
                  <a:pt x="15467" y="28141"/>
                </a:lnTo>
                <a:lnTo>
                  <a:pt x="15282" y="28077"/>
                </a:lnTo>
                <a:lnTo>
                  <a:pt x="15207" y="28055"/>
                </a:lnTo>
                <a:lnTo>
                  <a:pt x="15132" y="28048"/>
                </a:lnTo>
                <a:lnTo>
                  <a:pt x="15062" y="28055"/>
                </a:lnTo>
                <a:lnTo>
                  <a:pt x="14999" y="28069"/>
                </a:lnTo>
                <a:lnTo>
                  <a:pt x="14929" y="28091"/>
                </a:lnTo>
                <a:lnTo>
                  <a:pt x="14872" y="28120"/>
                </a:lnTo>
                <a:lnTo>
                  <a:pt x="14808" y="28155"/>
                </a:lnTo>
                <a:lnTo>
                  <a:pt x="14756" y="28198"/>
                </a:lnTo>
                <a:lnTo>
                  <a:pt x="14727" y="27948"/>
                </a:lnTo>
                <a:lnTo>
                  <a:pt x="14698" y="27704"/>
                </a:lnTo>
                <a:lnTo>
                  <a:pt x="14652" y="27461"/>
                </a:lnTo>
                <a:lnTo>
                  <a:pt x="14606" y="27218"/>
                </a:lnTo>
                <a:lnTo>
                  <a:pt x="14548" y="26982"/>
                </a:lnTo>
                <a:lnTo>
                  <a:pt x="14490" y="26753"/>
                </a:lnTo>
                <a:lnTo>
                  <a:pt x="14415" y="26524"/>
                </a:lnTo>
                <a:lnTo>
                  <a:pt x="14340" y="26295"/>
                </a:lnTo>
                <a:lnTo>
                  <a:pt x="14253" y="26073"/>
                </a:lnTo>
                <a:lnTo>
                  <a:pt x="14161" y="25851"/>
                </a:lnTo>
                <a:lnTo>
                  <a:pt x="14062" y="25636"/>
                </a:lnTo>
                <a:lnTo>
                  <a:pt x="13953" y="25421"/>
                </a:lnTo>
                <a:lnTo>
                  <a:pt x="13837" y="25214"/>
                </a:lnTo>
                <a:lnTo>
                  <a:pt x="13716" y="25006"/>
                </a:lnTo>
                <a:lnTo>
                  <a:pt x="13583" y="24806"/>
                </a:lnTo>
                <a:lnTo>
                  <a:pt x="13450" y="24606"/>
                </a:lnTo>
                <a:lnTo>
                  <a:pt x="11537" y="20863"/>
                </a:lnTo>
                <a:lnTo>
                  <a:pt x="8196" y="14307"/>
                </a:lnTo>
                <a:lnTo>
                  <a:pt x="6416" y="10793"/>
                </a:lnTo>
                <a:lnTo>
                  <a:pt x="4630" y="7279"/>
                </a:lnTo>
                <a:lnTo>
                  <a:pt x="3728" y="5526"/>
                </a:lnTo>
                <a:lnTo>
                  <a:pt x="2827" y="3779"/>
                </a:lnTo>
                <a:lnTo>
                  <a:pt x="1913" y="2033"/>
                </a:lnTo>
                <a:lnTo>
                  <a:pt x="1451" y="1167"/>
                </a:lnTo>
                <a:lnTo>
                  <a:pt x="989" y="301"/>
                </a:lnTo>
                <a:lnTo>
                  <a:pt x="954" y="244"/>
                </a:lnTo>
                <a:lnTo>
                  <a:pt x="914" y="187"/>
                </a:lnTo>
                <a:lnTo>
                  <a:pt x="873" y="144"/>
                </a:lnTo>
                <a:lnTo>
                  <a:pt x="827" y="101"/>
                </a:lnTo>
                <a:lnTo>
                  <a:pt x="786" y="72"/>
                </a:lnTo>
                <a:lnTo>
                  <a:pt x="740" y="44"/>
                </a:lnTo>
                <a:lnTo>
                  <a:pt x="688" y="22"/>
                </a:lnTo>
                <a:lnTo>
                  <a:pt x="642" y="8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5230020" y="4386685"/>
            <a:ext cx="265158" cy="471794"/>
          </a:xfrm>
          <a:custGeom>
            <a:avLst/>
            <a:gdLst/>
            <a:ahLst/>
            <a:cxnLst/>
            <a:rect l="l" t="t" r="r" b="b"/>
            <a:pathLst>
              <a:path w="16230" h="28878" extrusionOk="0">
                <a:moveTo>
                  <a:pt x="526" y="0"/>
                </a:moveTo>
                <a:lnTo>
                  <a:pt x="474" y="7"/>
                </a:lnTo>
                <a:lnTo>
                  <a:pt x="428" y="14"/>
                </a:lnTo>
                <a:lnTo>
                  <a:pt x="382" y="29"/>
                </a:lnTo>
                <a:lnTo>
                  <a:pt x="336" y="43"/>
                </a:lnTo>
                <a:lnTo>
                  <a:pt x="295" y="65"/>
                </a:lnTo>
                <a:lnTo>
                  <a:pt x="249" y="93"/>
                </a:lnTo>
                <a:lnTo>
                  <a:pt x="209" y="122"/>
                </a:lnTo>
                <a:lnTo>
                  <a:pt x="174" y="158"/>
                </a:lnTo>
                <a:lnTo>
                  <a:pt x="139" y="193"/>
                </a:lnTo>
                <a:lnTo>
                  <a:pt x="110" y="236"/>
                </a:lnTo>
                <a:lnTo>
                  <a:pt x="81" y="279"/>
                </a:lnTo>
                <a:lnTo>
                  <a:pt x="58" y="329"/>
                </a:lnTo>
                <a:lnTo>
                  <a:pt x="35" y="379"/>
                </a:lnTo>
                <a:lnTo>
                  <a:pt x="18" y="430"/>
                </a:lnTo>
                <a:lnTo>
                  <a:pt x="6" y="487"/>
                </a:lnTo>
                <a:lnTo>
                  <a:pt x="0" y="544"/>
                </a:lnTo>
                <a:lnTo>
                  <a:pt x="0" y="601"/>
                </a:lnTo>
                <a:lnTo>
                  <a:pt x="6" y="659"/>
                </a:lnTo>
                <a:lnTo>
                  <a:pt x="18" y="723"/>
                </a:lnTo>
                <a:lnTo>
                  <a:pt x="35" y="787"/>
                </a:lnTo>
                <a:lnTo>
                  <a:pt x="58" y="852"/>
                </a:lnTo>
                <a:lnTo>
                  <a:pt x="87" y="916"/>
                </a:lnTo>
                <a:lnTo>
                  <a:pt x="515" y="1739"/>
                </a:lnTo>
                <a:lnTo>
                  <a:pt x="943" y="2562"/>
                </a:lnTo>
                <a:lnTo>
                  <a:pt x="1370" y="3378"/>
                </a:lnTo>
                <a:lnTo>
                  <a:pt x="1804" y="4194"/>
                </a:lnTo>
                <a:lnTo>
                  <a:pt x="2682" y="5811"/>
                </a:lnTo>
                <a:lnTo>
                  <a:pt x="3567" y="7429"/>
                </a:lnTo>
                <a:lnTo>
                  <a:pt x="4457" y="9039"/>
                </a:lnTo>
                <a:lnTo>
                  <a:pt x="5347" y="10649"/>
                </a:lnTo>
                <a:lnTo>
                  <a:pt x="6243" y="12260"/>
                </a:lnTo>
                <a:lnTo>
                  <a:pt x="7127" y="13870"/>
                </a:lnTo>
                <a:lnTo>
                  <a:pt x="10444" y="19896"/>
                </a:lnTo>
                <a:lnTo>
                  <a:pt x="10624" y="20204"/>
                </a:lnTo>
                <a:lnTo>
                  <a:pt x="10849" y="20569"/>
                </a:lnTo>
                <a:lnTo>
                  <a:pt x="11398" y="21420"/>
                </a:lnTo>
                <a:lnTo>
                  <a:pt x="11704" y="21900"/>
                </a:lnTo>
                <a:lnTo>
                  <a:pt x="12022" y="22401"/>
                </a:lnTo>
                <a:lnTo>
                  <a:pt x="12346" y="22923"/>
                </a:lnTo>
                <a:lnTo>
                  <a:pt x="12664" y="23453"/>
                </a:lnTo>
                <a:lnTo>
                  <a:pt x="12820" y="23725"/>
                </a:lnTo>
                <a:lnTo>
                  <a:pt x="12970" y="23990"/>
                </a:lnTo>
                <a:lnTo>
                  <a:pt x="13115" y="24262"/>
                </a:lnTo>
                <a:lnTo>
                  <a:pt x="13253" y="24526"/>
                </a:lnTo>
                <a:lnTo>
                  <a:pt x="13386" y="24791"/>
                </a:lnTo>
                <a:lnTo>
                  <a:pt x="13508" y="25056"/>
                </a:lnTo>
                <a:lnTo>
                  <a:pt x="13623" y="25314"/>
                </a:lnTo>
                <a:lnTo>
                  <a:pt x="13727" y="25564"/>
                </a:lnTo>
                <a:lnTo>
                  <a:pt x="13820" y="25815"/>
                </a:lnTo>
                <a:lnTo>
                  <a:pt x="13901" y="26058"/>
                </a:lnTo>
                <a:lnTo>
                  <a:pt x="13970" y="26287"/>
                </a:lnTo>
                <a:lnTo>
                  <a:pt x="14022" y="26516"/>
                </a:lnTo>
                <a:lnTo>
                  <a:pt x="14039" y="26623"/>
                </a:lnTo>
                <a:lnTo>
                  <a:pt x="14057" y="26731"/>
                </a:lnTo>
                <a:lnTo>
                  <a:pt x="14074" y="26838"/>
                </a:lnTo>
                <a:lnTo>
                  <a:pt x="14080" y="26945"/>
                </a:lnTo>
                <a:lnTo>
                  <a:pt x="14086" y="27046"/>
                </a:lnTo>
                <a:lnTo>
                  <a:pt x="14086" y="27139"/>
                </a:lnTo>
                <a:lnTo>
                  <a:pt x="14080" y="27239"/>
                </a:lnTo>
                <a:lnTo>
                  <a:pt x="14068" y="27325"/>
                </a:lnTo>
                <a:lnTo>
                  <a:pt x="14062" y="27418"/>
                </a:lnTo>
                <a:lnTo>
                  <a:pt x="14057" y="27511"/>
                </a:lnTo>
                <a:lnTo>
                  <a:pt x="14051" y="27604"/>
                </a:lnTo>
                <a:lnTo>
                  <a:pt x="14057" y="27690"/>
                </a:lnTo>
                <a:lnTo>
                  <a:pt x="14062" y="27783"/>
                </a:lnTo>
                <a:lnTo>
                  <a:pt x="14074" y="27869"/>
                </a:lnTo>
                <a:lnTo>
                  <a:pt x="14091" y="27954"/>
                </a:lnTo>
                <a:lnTo>
                  <a:pt x="14115" y="28033"/>
                </a:lnTo>
                <a:lnTo>
                  <a:pt x="14138" y="28112"/>
                </a:lnTo>
                <a:lnTo>
                  <a:pt x="14172" y="28191"/>
                </a:lnTo>
                <a:lnTo>
                  <a:pt x="14207" y="28269"/>
                </a:lnTo>
                <a:lnTo>
                  <a:pt x="14253" y="28334"/>
                </a:lnTo>
                <a:lnTo>
                  <a:pt x="14299" y="28405"/>
                </a:lnTo>
                <a:lnTo>
                  <a:pt x="14351" y="28463"/>
                </a:lnTo>
                <a:lnTo>
                  <a:pt x="14415" y="28520"/>
                </a:lnTo>
                <a:lnTo>
                  <a:pt x="14479" y="28577"/>
                </a:lnTo>
                <a:lnTo>
                  <a:pt x="14687" y="28727"/>
                </a:lnTo>
                <a:lnTo>
                  <a:pt x="14739" y="28763"/>
                </a:lnTo>
                <a:lnTo>
                  <a:pt x="14791" y="28792"/>
                </a:lnTo>
                <a:lnTo>
                  <a:pt x="14849" y="28820"/>
                </a:lnTo>
                <a:lnTo>
                  <a:pt x="14901" y="28842"/>
                </a:lnTo>
                <a:lnTo>
                  <a:pt x="14958" y="28856"/>
                </a:lnTo>
                <a:lnTo>
                  <a:pt x="15022" y="28870"/>
                </a:lnTo>
                <a:lnTo>
                  <a:pt x="15080" y="28878"/>
                </a:lnTo>
                <a:lnTo>
                  <a:pt x="15195" y="28878"/>
                </a:lnTo>
                <a:lnTo>
                  <a:pt x="15259" y="28870"/>
                </a:lnTo>
                <a:lnTo>
                  <a:pt x="15317" y="28863"/>
                </a:lnTo>
                <a:lnTo>
                  <a:pt x="15374" y="28849"/>
                </a:lnTo>
                <a:lnTo>
                  <a:pt x="15432" y="28828"/>
                </a:lnTo>
                <a:lnTo>
                  <a:pt x="15484" y="28799"/>
                </a:lnTo>
                <a:lnTo>
                  <a:pt x="15536" y="28763"/>
                </a:lnTo>
                <a:lnTo>
                  <a:pt x="15588" y="28727"/>
                </a:lnTo>
                <a:lnTo>
                  <a:pt x="15814" y="28541"/>
                </a:lnTo>
                <a:lnTo>
                  <a:pt x="15860" y="28498"/>
                </a:lnTo>
                <a:lnTo>
                  <a:pt x="15906" y="28448"/>
                </a:lnTo>
                <a:lnTo>
                  <a:pt x="15993" y="28348"/>
                </a:lnTo>
                <a:lnTo>
                  <a:pt x="16062" y="28241"/>
                </a:lnTo>
                <a:lnTo>
                  <a:pt x="16120" y="28126"/>
                </a:lnTo>
                <a:lnTo>
                  <a:pt x="16166" y="28005"/>
                </a:lnTo>
                <a:lnTo>
                  <a:pt x="16201" y="27883"/>
                </a:lnTo>
                <a:lnTo>
                  <a:pt x="16218" y="27754"/>
                </a:lnTo>
                <a:lnTo>
                  <a:pt x="16230" y="27625"/>
                </a:lnTo>
                <a:lnTo>
                  <a:pt x="16224" y="27496"/>
                </a:lnTo>
                <a:lnTo>
                  <a:pt x="16207" y="27368"/>
                </a:lnTo>
                <a:lnTo>
                  <a:pt x="16178" y="27239"/>
                </a:lnTo>
                <a:lnTo>
                  <a:pt x="16132" y="27124"/>
                </a:lnTo>
                <a:lnTo>
                  <a:pt x="16080" y="27003"/>
                </a:lnTo>
                <a:lnTo>
                  <a:pt x="16045" y="26952"/>
                </a:lnTo>
                <a:lnTo>
                  <a:pt x="16010" y="26895"/>
                </a:lnTo>
                <a:lnTo>
                  <a:pt x="15970" y="26845"/>
                </a:lnTo>
                <a:lnTo>
                  <a:pt x="15929" y="26795"/>
                </a:lnTo>
                <a:lnTo>
                  <a:pt x="15883" y="26745"/>
                </a:lnTo>
                <a:lnTo>
                  <a:pt x="15831" y="26702"/>
                </a:lnTo>
                <a:lnTo>
                  <a:pt x="15848" y="26695"/>
                </a:lnTo>
                <a:lnTo>
                  <a:pt x="15860" y="26688"/>
                </a:lnTo>
                <a:lnTo>
                  <a:pt x="15872" y="26673"/>
                </a:lnTo>
                <a:lnTo>
                  <a:pt x="15877" y="26659"/>
                </a:lnTo>
                <a:lnTo>
                  <a:pt x="15889" y="26609"/>
                </a:lnTo>
                <a:lnTo>
                  <a:pt x="15889" y="26537"/>
                </a:lnTo>
                <a:lnTo>
                  <a:pt x="15883" y="26437"/>
                </a:lnTo>
                <a:lnTo>
                  <a:pt x="15866" y="26316"/>
                </a:lnTo>
                <a:lnTo>
                  <a:pt x="15837" y="26158"/>
                </a:lnTo>
                <a:lnTo>
                  <a:pt x="15796" y="25965"/>
                </a:lnTo>
                <a:lnTo>
                  <a:pt x="15762" y="25836"/>
                </a:lnTo>
                <a:lnTo>
                  <a:pt x="15721" y="25707"/>
                </a:lnTo>
                <a:lnTo>
                  <a:pt x="15669" y="25578"/>
                </a:lnTo>
                <a:lnTo>
                  <a:pt x="15611" y="25450"/>
                </a:lnTo>
                <a:lnTo>
                  <a:pt x="15542" y="25321"/>
                </a:lnTo>
                <a:lnTo>
                  <a:pt x="15473" y="25199"/>
                </a:lnTo>
                <a:lnTo>
                  <a:pt x="15322" y="24949"/>
                </a:lnTo>
                <a:lnTo>
                  <a:pt x="15161" y="24705"/>
                </a:lnTo>
                <a:lnTo>
                  <a:pt x="15005" y="24462"/>
                </a:lnTo>
                <a:lnTo>
                  <a:pt x="14854" y="24233"/>
                </a:lnTo>
                <a:lnTo>
                  <a:pt x="14721" y="24018"/>
                </a:lnTo>
                <a:lnTo>
                  <a:pt x="13623" y="22100"/>
                </a:lnTo>
                <a:lnTo>
                  <a:pt x="12525" y="20189"/>
                </a:lnTo>
                <a:lnTo>
                  <a:pt x="10323" y="16375"/>
                </a:lnTo>
                <a:lnTo>
                  <a:pt x="9167" y="14349"/>
                </a:lnTo>
                <a:lnTo>
                  <a:pt x="8011" y="12324"/>
                </a:lnTo>
                <a:lnTo>
                  <a:pt x="6861" y="10299"/>
                </a:lnTo>
                <a:lnTo>
                  <a:pt x="5705" y="8273"/>
                </a:lnTo>
                <a:lnTo>
                  <a:pt x="4538" y="6255"/>
                </a:lnTo>
                <a:lnTo>
                  <a:pt x="3954" y="5253"/>
                </a:lnTo>
                <a:lnTo>
                  <a:pt x="3364" y="4251"/>
                </a:lnTo>
                <a:lnTo>
                  <a:pt x="2775" y="3249"/>
                </a:lnTo>
                <a:lnTo>
                  <a:pt x="2179" y="2254"/>
                </a:lnTo>
                <a:lnTo>
                  <a:pt x="1578" y="1260"/>
                </a:lnTo>
                <a:lnTo>
                  <a:pt x="977" y="279"/>
                </a:lnTo>
                <a:lnTo>
                  <a:pt x="937" y="222"/>
                </a:lnTo>
                <a:lnTo>
                  <a:pt x="896" y="172"/>
                </a:lnTo>
                <a:lnTo>
                  <a:pt x="856" y="129"/>
                </a:lnTo>
                <a:lnTo>
                  <a:pt x="810" y="93"/>
                </a:lnTo>
                <a:lnTo>
                  <a:pt x="763" y="65"/>
                </a:lnTo>
                <a:lnTo>
                  <a:pt x="717" y="43"/>
                </a:lnTo>
                <a:lnTo>
                  <a:pt x="671" y="22"/>
                </a:lnTo>
                <a:lnTo>
                  <a:pt x="625" y="7"/>
                </a:lnTo>
                <a:lnTo>
                  <a:pt x="5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572000" y="636650"/>
            <a:ext cx="273375" cy="244881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1027247">
            <a:off x="6075657" y="1097566"/>
            <a:ext cx="684475" cy="1298333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7099796" y="718850"/>
            <a:ext cx="793686" cy="492380"/>
          </a:xfrm>
          <a:custGeom>
            <a:avLst/>
            <a:gdLst/>
            <a:ahLst/>
            <a:cxnLst/>
            <a:rect l="l" t="t" r="r" b="b"/>
            <a:pathLst>
              <a:path w="54822" h="34010" extrusionOk="0">
                <a:moveTo>
                  <a:pt x="42534" y="1"/>
                </a:moveTo>
                <a:lnTo>
                  <a:pt x="42435" y="15"/>
                </a:lnTo>
                <a:lnTo>
                  <a:pt x="42331" y="29"/>
                </a:lnTo>
                <a:lnTo>
                  <a:pt x="42233" y="51"/>
                </a:lnTo>
                <a:lnTo>
                  <a:pt x="42141" y="79"/>
                </a:lnTo>
                <a:lnTo>
                  <a:pt x="42048" y="115"/>
                </a:lnTo>
                <a:lnTo>
                  <a:pt x="41956" y="158"/>
                </a:lnTo>
                <a:lnTo>
                  <a:pt x="41863" y="215"/>
                </a:lnTo>
                <a:lnTo>
                  <a:pt x="41777" y="273"/>
                </a:lnTo>
                <a:lnTo>
                  <a:pt x="41696" y="337"/>
                </a:lnTo>
                <a:lnTo>
                  <a:pt x="41620" y="409"/>
                </a:lnTo>
                <a:lnTo>
                  <a:pt x="41545" y="487"/>
                </a:lnTo>
                <a:lnTo>
                  <a:pt x="41476" y="566"/>
                </a:lnTo>
                <a:lnTo>
                  <a:pt x="41412" y="659"/>
                </a:lnTo>
                <a:lnTo>
                  <a:pt x="41355" y="759"/>
                </a:lnTo>
                <a:lnTo>
                  <a:pt x="41303" y="867"/>
                </a:lnTo>
                <a:lnTo>
                  <a:pt x="41262" y="981"/>
                </a:lnTo>
                <a:lnTo>
                  <a:pt x="41222" y="1096"/>
                </a:lnTo>
                <a:lnTo>
                  <a:pt x="41193" y="1225"/>
                </a:lnTo>
                <a:lnTo>
                  <a:pt x="41170" y="1360"/>
                </a:lnTo>
                <a:lnTo>
                  <a:pt x="41031" y="2319"/>
                </a:lnTo>
                <a:lnTo>
                  <a:pt x="40886" y="3286"/>
                </a:lnTo>
                <a:lnTo>
                  <a:pt x="40736" y="4252"/>
                </a:lnTo>
                <a:lnTo>
                  <a:pt x="40586" y="5211"/>
                </a:lnTo>
                <a:lnTo>
                  <a:pt x="40430" y="6170"/>
                </a:lnTo>
                <a:lnTo>
                  <a:pt x="40268" y="7129"/>
                </a:lnTo>
                <a:lnTo>
                  <a:pt x="40106" y="8081"/>
                </a:lnTo>
                <a:lnTo>
                  <a:pt x="39933" y="9040"/>
                </a:lnTo>
                <a:lnTo>
                  <a:pt x="39759" y="9992"/>
                </a:lnTo>
                <a:lnTo>
                  <a:pt x="39580" y="10943"/>
                </a:lnTo>
                <a:lnTo>
                  <a:pt x="39401" y="11895"/>
                </a:lnTo>
                <a:lnTo>
                  <a:pt x="39210" y="12847"/>
                </a:lnTo>
                <a:lnTo>
                  <a:pt x="39020" y="13792"/>
                </a:lnTo>
                <a:lnTo>
                  <a:pt x="38823" y="14744"/>
                </a:lnTo>
                <a:lnTo>
                  <a:pt x="38627" y="15688"/>
                </a:lnTo>
                <a:lnTo>
                  <a:pt x="38424" y="16633"/>
                </a:lnTo>
                <a:lnTo>
                  <a:pt x="33211" y="11316"/>
                </a:lnTo>
                <a:lnTo>
                  <a:pt x="28003" y="5991"/>
                </a:lnTo>
                <a:lnTo>
                  <a:pt x="27905" y="5898"/>
                </a:lnTo>
                <a:lnTo>
                  <a:pt x="27801" y="5812"/>
                </a:lnTo>
                <a:lnTo>
                  <a:pt x="27697" y="5740"/>
                </a:lnTo>
                <a:lnTo>
                  <a:pt x="27593" y="5669"/>
                </a:lnTo>
                <a:lnTo>
                  <a:pt x="27483" y="5619"/>
                </a:lnTo>
                <a:lnTo>
                  <a:pt x="27373" y="5569"/>
                </a:lnTo>
                <a:lnTo>
                  <a:pt x="27264" y="5533"/>
                </a:lnTo>
                <a:lnTo>
                  <a:pt x="27154" y="5504"/>
                </a:lnTo>
                <a:lnTo>
                  <a:pt x="27044" y="5490"/>
                </a:lnTo>
                <a:lnTo>
                  <a:pt x="26934" y="5483"/>
                </a:lnTo>
                <a:lnTo>
                  <a:pt x="26824" y="5483"/>
                </a:lnTo>
                <a:lnTo>
                  <a:pt x="26720" y="5490"/>
                </a:lnTo>
                <a:lnTo>
                  <a:pt x="26611" y="5511"/>
                </a:lnTo>
                <a:lnTo>
                  <a:pt x="26507" y="5533"/>
                </a:lnTo>
                <a:lnTo>
                  <a:pt x="26402" y="5569"/>
                </a:lnTo>
                <a:lnTo>
                  <a:pt x="26304" y="5612"/>
                </a:lnTo>
                <a:lnTo>
                  <a:pt x="26206" y="5669"/>
                </a:lnTo>
                <a:lnTo>
                  <a:pt x="26108" y="5726"/>
                </a:lnTo>
                <a:lnTo>
                  <a:pt x="26021" y="5791"/>
                </a:lnTo>
                <a:lnTo>
                  <a:pt x="25934" y="5869"/>
                </a:lnTo>
                <a:lnTo>
                  <a:pt x="25848" y="5955"/>
                </a:lnTo>
                <a:lnTo>
                  <a:pt x="25772" y="6048"/>
                </a:lnTo>
                <a:lnTo>
                  <a:pt x="25697" y="6141"/>
                </a:lnTo>
                <a:lnTo>
                  <a:pt x="25634" y="6249"/>
                </a:lnTo>
                <a:lnTo>
                  <a:pt x="25570" y="6363"/>
                </a:lnTo>
                <a:lnTo>
                  <a:pt x="25512" y="6485"/>
                </a:lnTo>
                <a:lnTo>
                  <a:pt x="25466" y="6614"/>
                </a:lnTo>
                <a:lnTo>
                  <a:pt x="25426" y="6750"/>
                </a:lnTo>
                <a:lnTo>
                  <a:pt x="25391" y="6893"/>
                </a:lnTo>
                <a:lnTo>
                  <a:pt x="25362" y="7043"/>
                </a:lnTo>
                <a:lnTo>
                  <a:pt x="25345" y="7200"/>
                </a:lnTo>
                <a:lnTo>
                  <a:pt x="25333" y="7358"/>
                </a:lnTo>
                <a:lnTo>
                  <a:pt x="25067" y="14708"/>
                </a:lnTo>
                <a:lnTo>
                  <a:pt x="24807" y="22051"/>
                </a:lnTo>
                <a:lnTo>
                  <a:pt x="14317" y="12554"/>
                </a:lnTo>
                <a:lnTo>
                  <a:pt x="14236" y="12482"/>
                </a:lnTo>
                <a:lnTo>
                  <a:pt x="14155" y="12432"/>
                </a:lnTo>
                <a:lnTo>
                  <a:pt x="14074" y="12382"/>
                </a:lnTo>
                <a:lnTo>
                  <a:pt x="13988" y="12339"/>
                </a:lnTo>
                <a:lnTo>
                  <a:pt x="13901" y="12310"/>
                </a:lnTo>
                <a:lnTo>
                  <a:pt x="13808" y="12282"/>
                </a:lnTo>
                <a:lnTo>
                  <a:pt x="13716" y="12267"/>
                </a:lnTo>
                <a:lnTo>
                  <a:pt x="13629" y="12260"/>
                </a:lnTo>
                <a:lnTo>
                  <a:pt x="13537" y="12253"/>
                </a:lnTo>
                <a:lnTo>
                  <a:pt x="13439" y="12260"/>
                </a:lnTo>
                <a:lnTo>
                  <a:pt x="13346" y="12275"/>
                </a:lnTo>
                <a:lnTo>
                  <a:pt x="13254" y="12289"/>
                </a:lnTo>
                <a:lnTo>
                  <a:pt x="13161" y="12317"/>
                </a:lnTo>
                <a:lnTo>
                  <a:pt x="13074" y="12346"/>
                </a:lnTo>
                <a:lnTo>
                  <a:pt x="12982" y="12382"/>
                </a:lnTo>
                <a:lnTo>
                  <a:pt x="12895" y="12425"/>
                </a:lnTo>
                <a:lnTo>
                  <a:pt x="12809" y="12475"/>
                </a:lnTo>
                <a:lnTo>
                  <a:pt x="12722" y="12532"/>
                </a:lnTo>
                <a:lnTo>
                  <a:pt x="12641" y="12589"/>
                </a:lnTo>
                <a:lnTo>
                  <a:pt x="12560" y="12654"/>
                </a:lnTo>
                <a:lnTo>
                  <a:pt x="12485" y="12725"/>
                </a:lnTo>
                <a:lnTo>
                  <a:pt x="12410" y="12797"/>
                </a:lnTo>
                <a:lnTo>
                  <a:pt x="12340" y="12876"/>
                </a:lnTo>
                <a:lnTo>
                  <a:pt x="12277" y="12962"/>
                </a:lnTo>
                <a:lnTo>
                  <a:pt x="12219" y="13047"/>
                </a:lnTo>
                <a:lnTo>
                  <a:pt x="12161" y="13133"/>
                </a:lnTo>
                <a:lnTo>
                  <a:pt x="12109" y="13226"/>
                </a:lnTo>
                <a:lnTo>
                  <a:pt x="12063" y="13327"/>
                </a:lnTo>
                <a:lnTo>
                  <a:pt x="12023" y="13427"/>
                </a:lnTo>
                <a:lnTo>
                  <a:pt x="11988" y="13534"/>
                </a:lnTo>
                <a:lnTo>
                  <a:pt x="11959" y="13641"/>
                </a:lnTo>
                <a:lnTo>
                  <a:pt x="11936" y="13749"/>
                </a:lnTo>
                <a:lnTo>
                  <a:pt x="11641" y="15567"/>
                </a:lnTo>
                <a:lnTo>
                  <a:pt x="11352" y="17384"/>
                </a:lnTo>
                <a:lnTo>
                  <a:pt x="11080" y="19202"/>
                </a:lnTo>
                <a:lnTo>
                  <a:pt x="10820" y="21027"/>
                </a:lnTo>
                <a:lnTo>
                  <a:pt x="10572" y="22852"/>
                </a:lnTo>
                <a:lnTo>
                  <a:pt x="10329" y="24677"/>
                </a:lnTo>
                <a:lnTo>
                  <a:pt x="10098" y="26502"/>
                </a:lnTo>
                <a:lnTo>
                  <a:pt x="9878" y="28334"/>
                </a:lnTo>
                <a:lnTo>
                  <a:pt x="8844" y="27218"/>
                </a:lnTo>
                <a:lnTo>
                  <a:pt x="7821" y="26087"/>
                </a:lnTo>
                <a:lnTo>
                  <a:pt x="6798" y="24956"/>
                </a:lnTo>
                <a:lnTo>
                  <a:pt x="5769" y="23826"/>
                </a:lnTo>
                <a:lnTo>
                  <a:pt x="4740" y="22702"/>
                </a:lnTo>
                <a:lnTo>
                  <a:pt x="4220" y="22151"/>
                </a:lnTo>
                <a:lnTo>
                  <a:pt x="3700" y="21593"/>
                </a:lnTo>
                <a:lnTo>
                  <a:pt x="3174" y="21049"/>
                </a:lnTo>
                <a:lnTo>
                  <a:pt x="2648" y="20505"/>
                </a:lnTo>
                <a:lnTo>
                  <a:pt x="2116" y="19961"/>
                </a:lnTo>
                <a:lnTo>
                  <a:pt x="1579" y="19431"/>
                </a:lnTo>
                <a:lnTo>
                  <a:pt x="1492" y="19353"/>
                </a:lnTo>
                <a:lnTo>
                  <a:pt x="1405" y="19288"/>
                </a:lnTo>
                <a:lnTo>
                  <a:pt x="1319" y="19238"/>
                </a:lnTo>
                <a:lnTo>
                  <a:pt x="1226" y="19195"/>
                </a:lnTo>
                <a:lnTo>
                  <a:pt x="1139" y="19167"/>
                </a:lnTo>
                <a:lnTo>
                  <a:pt x="1047" y="19145"/>
                </a:lnTo>
                <a:lnTo>
                  <a:pt x="960" y="19138"/>
                </a:lnTo>
                <a:lnTo>
                  <a:pt x="873" y="19145"/>
                </a:lnTo>
                <a:lnTo>
                  <a:pt x="787" y="19159"/>
                </a:lnTo>
                <a:lnTo>
                  <a:pt x="706" y="19181"/>
                </a:lnTo>
                <a:lnTo>
                  <a:pt x="625" y="19209"/>
                </a:lnTo>
                <a:lnTo>
                  <a:pt x="550" y="19252"/>
                </a:lnTo>
                <a:lnTo>
                  <a:pt x="475" y="19295"/>
                </a:lnTo>
                <a:lnTo>
                  <a:pt x="405" y="19353"/>
                </a:lnTo>
                <a:lnTo>
                  <a:pt x="336" y="19410"/>
                </a:lnTo>
                <a:lnTo>
                  <a:pt x="278" y="19481"/>
                </a:lnTo>
                <a:lnTo>
                  <a:pt x="220" y="19553"/>
                </a:lnTo>
                <a:lnTo>
                  <a:pt x="168" y="19632"/>
                </a:lnTo>
                <a:lnTo>
                  <a:pt x="122" y="19718"/>
                </a:lnTo>
                <a:lnTo>
                  <a:pt x="87" y="19803"/>
                </a:lnTo>
                <a:lnTo>
                  <a:pt x="53" y="19896"/>
                </a:lnTo>
                <a:lnTo>
                  <a:pt x="30" y="19997"/>
                </a:lnTo>
                <a:lnTo>
                  <a:pt x="12" y="20097"/>
                </a:lnTo>
                <a:lnTo>
                  <a:pt x="1" y="20197"/>
                </a:lnTo>
                <a:lnTo>
                  <a:pt x="1" y="20304"/>
                </a:lnTo>
                <a:lnTo>
                  <a:pt x="12" y="20412"/>
                </a:lnTo>
                <a:lnTo>
                  <a:pt x="30" y="20519"/>
                </a:lnTo>
                <a:lnTo>
                  <a:pt x="53" y="20626"/>
                </a:lnTo>
                <a:lnTo>
                  <a:pt x="93" y="20734"/>
                </a:lnTo>
                <a:lnTo>
                  <a:pt x="139" y="20841"/>
                </a:lnTo>
                <a:lnTo>
                  <a:pt x="197" y="20949"/>
                </a:lnTo>
                <a:lnTo>
                  <a:pt x="267" y="21056"/>
                </a:lnTo>
                <a:lnTo>
                  <a:pt x="850" y="21857"/>
                </a:lnTo>
                <a:lnTo>
                  <a:pt x="1440" y="22652"/>
                </a:lnTo>
                <a:lnTo>
                  <a:pt x="2035" y="23432"/>
                </a:lnTo>
                <a:lnTo>
                  <a:pt x="2631" y="24212"/>
                </a:lnTo>
                <a:lnTo>
                  <a:pt x="3237" y="24985"/>
                </a:lnTo>
                <a:lnTo>
                  <a:pt x="3844" y="25751"/>
                </a:lnTo>
                <a:lnTo>
                  <a:pt x="5070" y="27282"/>
                </a:lnTo>
                <a:lnTo>
                  <a:pt x="6295" y="28807"/>
                </a:lnTo>
                <a:lnTo>
                  <a:pt x="6907" y="29572"/>
                </a:lnTo>
                <a:lnTo>
                  <a:pt x="7514" y="30338"/>
                </a:lnTo>
                <a:lnTo>
                  <a:pt x="8121" y="31111"/>
                </a:lnTo>
                <a:lnTo>
                  <a:pt x="8722" y="31884"/>
                </a:lnTo>
                <a:lnTo>
                  <a:pt x="9318" y="32671"/>
                </a:lnTo>
                <a:lnTo>
                  <a:pt x="9907" y="33459"/>
                </a:lnTo>
                <a:lnTo>
                  <a:pt x="9982" y="33552"/>
                </a:lnTo>
                <a:lnTo>
                  <a:pt x="10057" y="33630"/>
                </a:lnTo>
                <a:lnTo>
                  <a:pt x="10138" y="33702"/>
                </a:lnTo>
                <a:lnTo>
                  <a:pt x="10225" y="33766"/>
                </a:lnTo>
                <a:lnTo>
                  <a:pt x="10318" y="33824"/>
                </a:lnTo>
                <a:lnTo>
                  <a:pt x="10410" y="33874"/>
                </a:lnTo>
                <a:lnTo>
                  <a:pt x="10502" y="33917"/>
                </a:lnTo>
                <a:lnTo>
                  <a:pt x="10607" y="33952"/>
                </a:lnTo>
                <a:lnTo>
                  <a:pt x="10705" y="33974"/>
                </a:lnTo>
                <a:lnTo>
                  <a:pt x="10809" y="33995"/>
                </a:lnTo>
                <a:lnTo>
                  <a:pt x="10913" y="34002"/>
                </a:lnTo>
                <a:lnTo>
                  <a:pt x="11017" y="34010"/>
                </a:lnTo>
                <a:lnTo>
                  <a:pt x="11121" y="34002"/>
                </a:lnTo>
                <a:lnTo>
                  <a:pt x="11225" y="33995"/>
                </a:lnTo>
                <a:lnTo>
                  <a:pt x="11329" y="33974"/>
                </a:lnTo>
                <a:lnTo>
                  <a:pt x="11433" y="33952"/>
                </a:lnTo>
                <a:lnTo>
                  <a:pt x="11531" y="33917"/>
                </a:lnTo>
                <a:lnTo>
                  <a:pt x="11635" y="33874"/>
                </a:lnTo>
                <a:lnTo>
                  <a:pt x="11728" y="33831"/>
                </a:lnTo>
                <a:lnTo>
                  <a:pt x="11820" y="33773"/>
                </a:lnTo>
                <a:lnTo>
                  <a:pt x="11913" y="33716"/>
                </a:lnTo>
                <a:lnTo>
                  <a:pt x="11999" y="33645"/>
                </a:lnTo>
                <a:lnTo>
                  <a:pt x="12080" y="33573"/>
                </a:lnTo>
                <a:lnTo>
                  <a:pt x="12155" y="33487"/>
                </a:lnTo>
                <a:lnTo>
                  <a:pt x="12225" y="33401"/>
                </a:lnTo>
                <a:lnTo>
                  <a:pt x="12294" y="33308"/>
                </a:lnTo>
                <a:lnTo>
                  <a:pt x="12352" y="33208"/>
                </a:lnTo>
                <a:lnTo>
                  <a:pt x="12404" y="33101"/>
                </a:lnTo>
                <a:lnTo>
                  <a:pt x="12450" y="32986"/>
                </a:lnTo>
                <a:lnTo>
                  <a:pt x="12485" y="32865"/>
                </a:lnTo>
                <a:lnTo>
                  <a:pt x="12514" y="32736"/>
                </a:lnTo>
                <a:lnTo>
                  <a:pt x="12531" y="32600"/>
                </a:lnTo>
                <a:lnTo>
                  <a:pt x="12751" y="30732"/>
                </a:lnTo>
                <a:lnTo>
                  <a:pt x="12982" y="28871"/>
                </a:lnTo>
                <a:lnTo>
                  <a:pt x="13225" y="27003"/>
                </a:lnTo>
                <a:lnTo>
                  <a:pt x="13479" y="25142"/>
                </a:lnTo>
                <a:lnTo>
                  <a:pt x="13739" y="23289"/>
                </a:lnTo>
                <a:lnTo>
                  <a:pt x="14017" y="21435"/>
                </a:lnTo>
                <a:lnTo>
                  <a:pt x="14300" y="19582"/>
                </a:lnTo>
                <a:lnTo>
                  <a:pt x="14589" y="17728"/>
                </a:lnTo>
                <a:lnTo>
                  <a:pt x="25466" y="27511"/>
                </a:lnTo>
                <a:lnTo>
                  <a:pt x="25564" y="27590"/>
                </a:lnTo>
                <a:lnTo>
                  <a:pt x="25663" y="27662"/>
                </a:lnTo>
                <a:lnTo>
                  <a:pt x="25761" y="27712"/>
                </a:lnTo>
                <a:lnTo>
                  <a:pt x="25865" y="27762"/>
                </a:lnTo>
                <a:lnTo>
                  <a:pt x="25963" y="27790"/>
                </a:lnTo>
                <a:lnTo>
                  <a:pt x="26067" y="27812"/>
                </a:lnTo>
                <a:lnTo>
                  <a:pt x="26171" y="27826"/>
                </a:lnTo>
                <a:lnTo>
                  <a:pt x="26270" y="27826"/>
                </a:lnTo>
                <a:lnTo>
                  <a:pt x="26374" y="27819"/>
                </a:lnTo>
                <a:lnTo>
                  <a:pt x="26472" y="27798"/>
                </a:lnTo>
                <a:lnTo>
                  <a:pt x="26570" y="27776"/>
                </a:lnTo>
                <a:lnTo>
                  <a:pt x="26668" y="27740"/>
                </a:lnTo>
                <a:lnTo>
                  <a:pt x="26761" y="27697"/>
                </a:lnTo>
                <a:lnTo>
                  <a:pt x="26853" y="27640"/>
                </a:lnTo>
                <a:lnTo>
                  <a:pt x="26946" y="27583"/>
                </a:lnTo>
                <a:lnTo>
                  <a:pt x="27038" y="27518"/>
                </a:lnTo>
                <a:lnTo>
                  <a:pt x="27119" y="27447"/>
                </a:lnTo>
                <a:lnTo>
                  <a:pt x="27206" y="27361"/>
                </a:lnTo>
                <a:lnTo>
                  <a:pt x="27281" y="27282"/>
                </a:lnTo>
                <a:lnTo>
                  <a:pt x="27356" y="27189"/>
                </a:lnTo>
                <a:lnTo>
                  <a:pt x="27431" y="27089"/>
                </a:lnTo>
                <a:lnTo>
                  <a:pt x="27495" y="26989"/>
                </a:lnTo>
                <a:lnTo>
                  <a:pt x="27558" y="26889"/>
                </a:lnTo>
                <a:lnTo>
                  <a:pt x="27616" y="26774"/>
                </a:lnTo>
                <a:lnTo>
                  <a:pt x="27668" y="26660"/>
                </a:lnTo>
                <a:lnTo>
                  <a:pt x="27714" y="26545"/>
                </a:lnTo>
                <a:lnTo>
                  <a:pt x="27755" y="26431"/>
                </a:lnTo>
                <a:lnTo>
                  <a:pt x="27790" y="26309"/>
                </a:lnTo>
                <a:lnTo>
                  <a:pt x="27819" y="26180"/>
                </a:lnTo>
                <a:lnTo>
                  <a:pt x="27842" y="26058"/>
                </a:lnTo>
                <a:lnTo>
                  <a:pt x="27853" y="25930"/>
                </a:lnTo>
                <a:lnTo>
                  <a:pt x="27865" y="25801"/>
                </a:lnTo>
                <a:lnTo>
                  <a:pt x="28333" y="11301"/>
                </a:lnTo>
                <a:lnTo>
                  <a:pt x="33269" y="16297"/>
                </a:lnTo>
                <a:lnTo>
                  <a:pt x="38193" y="21299"/>
                </a:lnTo>
                <a:lnTo>
                  <a:pt x="38280" y="21378"/>
                </a:lnTo>
                <a:lnTo>
                  <a:pt x="38366" y="21450"/>
                </a:lnTo>
                <a:lnTo>
                  <a:pt x="38453" y="21514"/>
                </a:lnTo>
                <a:lnTo>
                  <a:pt x="38540" y="21578"/>
                </a:lnTo>
                <a:lnTo>
                  <a:pt x="38632" y="21628"/>
                </a:lnTo>
                <a:lnTo>
                  <a:pt x="38725" y="21679"/>
                </a:lnTo>
                <a:lnTo>
                  <a:pt x="38823" y="21714"/>
                </a:lnTo>
                <a:lnTo>
                  <a:pt x="38916" y="21750"/>
                </a:lnTo>
                <a:lnTo>
                  <a:pt x="39014" y="21772"/>
                </a:lnTo>
                <a:lnTo>
                  <a:pt x="39106" y="21793"/>
                </a:lnTo>
                <a:lnTo>
                  <a:pt x="39205" y="21807"/>
                </a:lnTo>
                <a:lnTo>
                  <a:pt x="39395" y="21807"/>
                </a:lnTo>
                <a:lnTo>
                  <a:pt x="39488" y="21800"/>
                </a:lnTo>
                <a:lnTo>
                  <a:pt x="39586" y="21786"/>
                </a:lnTo>
                <a:lnTo>
                  <a:pt x="39673" y="21764"/>
                </a:lnTo>
                <a:lnTo>
                  <a:pt x="39765" y="21736"/>
                </a:lnTo>
                <a:lnTo>
                  <a:pt x="39858" y="21700"/>
                </a:lnTo>
                <a:lnTo>
                  <a:pt x="39944" y="21657"/>
                </a:lnTo>
                <a:lnTo>
                  <a:pt x="40025" y="21607"/>
                </a:lnTo>
                <a:lnTo>
                  <a:pt x="40106" y="21550"/>
                </a:lnTo>
                <a:lnTo>
                  <a:pt x="40187" y="21485"/>
                </a:lnTo>
                <a:lnTo>
                  <a:pt x="40262" y="21414"/>
                </a:lnTo>
                <a:lnTo>
                  <a:pt x="40337" y="21335"/>
                </a:lnTo>
                <a:lnTo>
                  <a:pt x="40401" y="21249"/>
                </a:lnTo>
                <a:lnTo>
                  <a:pt x="40470" y="21163"/>
                </a:lnTo>
                <a:lnTo>
                  <a:pt x="40528" y="21063"/>
                </a:lnTo>
                <a:lnTo>
                  <a:pt x="40586" y="20956"/>
                </a:lnTo>
                <a:lnTo>
                  <a:pt x="40632" y="20841"/>
                </a:lnTo>
                <a:lnTo>
                  <a:pt x="40678" y="20720"/>
                </a:lnTo>
                <a:lnTo>
                  <a:pt x="40719" y="20598"/>
                </a:lnTo>
                <a:lnTo>
                  <a:pt x="40754" y="20462"/>
                </a:lnTo>
                <a:lnTo>
                  <a:pt x="40967" y="19546"/>
                </a:lnTo>
                <a:lnTo>
                  <a:pt x="41170" y="18630"/>
                </a:lnTo>
                <a:lnTo>
                  <a:pt x="41372" y="17707"/>
                </a:lnTo>
                <a:lnTo>
                  <a:pt x="41568" y="16790"/>
                </a:lnTo>
                <a:lnTo>
                  <a:pt x="41759" y="15867"/>
                </a:lnTo>
                <a:lnTo>
                  <a:pt x="41950" y="14951"/>
                </a:lnTo>
                <a:lnTo>
                  <a:pt x="42129" y="14028"/>
                </a:lnTo>
                <a:lnTo>
                  <a:pt x="42308" y="13105"/>
                </a:lnTo>
                <a:lnTo>
                  <a:pt x="42487" y="12182"/>
                </a:lnTo>
                <a:lnTo>
                  <a:pt x="42661" y="11258"/>
                </a:lnTo>
                <a:lnTo>
                  <a:pt x="42828" y="10328"/>
                </a:lnTo>
                <a:lnTo>
                  <a:pt x="42990" y="9405"/>
                </a:lnTo>
                <a:lnTo>
                  <a:pt x="43152" y="8474"/>
                </a:lnTo>
                <a:lnTo>
                  <a:pt x="43308" y="7544"/>
                </a:lnTo>
                <a:lnTo>
                  <a:pt x="43458" y="6614"/>
                </a:lnTo>
                <a:lnTo>
                  <a:pt x="43609" y="5683"/>
                </a:lnTo>
                <a:lnTo>
                  <a:pt x="52163" y="16053"/>
                </a:lnTo>
                <a:lnTo>
                  <a:pt x="52232" y="16132"/>
                </a:lnTo>
                <a:lnTo>
                  <a:pt x="52301" y="16204"/>
                </a:lnTo>
                <a:lnTo>
                  <a:pt x="52371" y="16268"/>
                </a:lnTo>
                <a:lnTo>
                  <a:pt x="52440" y="16325"/>
                </a:lnTo>
                <a:lnTo>
                  <a:pt x="52509" y="16383"/>
                </a:lnTo>
                <a:lnTo>
                  <a:pt x="52579" y="16425"/>
                </a:lnTo>
                <a:lnTo>
                  <a:pt x="52654" y="16468"/>
                </a:lnTo>
                <a:lnTo>
                  <a:pt x="52729" y="16504"/>
                </a:lnTo>
                <a:lnTo>
                  <a:pt x="52798" y="16533"/>
                </a:lnTo>
                <a:lnTo>
                  <a:pt x="52874" y="16561"/>
                </a:lnTo>
                <a:lnTo>
                  <a:pt x="52943" y="16576"/>
                </a:lnTo>
                <a:lnTo>
                  <a:pt x="53018" y="16590"/>
                </a:lnTo>
                <a:lnTo>
                  <a:pt x="53093" y="16604"/>
                </a:lnTo>
                <a:lnTo>
                  <a:pt x="53313" y="16604"/>
                </a:lnTo>
                <a:lnTo>
                  <a:pt x="53382" y="16590"/>
                </a:lnTo>
                <a:lnTo>
                  <a:pt x="53452" y="16576"/>
                </a:lnTo>
                <a:lnTo>
                  <a:pt x="53527" y="16561"/>
                </a:lnTo>
                <a:lnTo>
                  <a:pt x="53596" y="16540"/>
                </a:lnTo>
                <a:lnTo>
                  <a:pt x="53729" y="16483"/>
                </a:lnTo>
                <a:lnTo>
                  <a:pt x="53862" y="16411"/>
                </a:lnTo>
                <a:lnTo>
                  <a:pt x="53989" y="16325"/>
                </a:lnTo>
                <a:lnTo>
                  <a:pt x="54110" y="16225"/>
                </a:lnTo>
                <a:lnTo>
                  <a:pt x="54226" y="16111"/>
                </a:lnTo>
                <a:lnTo>
                  <a:pt x="54336" y="15989"/>
                </a:lnTo>
                <a:lnTo>
                  <a:pt x="54434" y="15860"/>
                </a:lnTo>
                <a:lnTo>
                  <a:pt x="54521" y="15717"/>
                </a:lnTo>
                <a:lnTo>
                  <a:pt x="54602" y="15567"/>
                </a:lnTo>
                <a:lnTo>
                  <a:pt x="54671" y="15409"/>
                </a:lnTo>
                <a:lnTo>
                  <a:pt x="54729" y="15245"/>
                </a:lnTo>
                <a:lnTo>
                  <a:pt x="54769" y="15080"/>
                </a:lnTo>
                <a:lnTo>
                  <a:pt x="54792" y="14994"/>
                </a:lnTo>
                <a:lnTo>
                  <a:pt x="54804" y="14908"/>
                </a:lnTo>
                <a:lnTo>
                  <a:pt x="54816" y="14822"/>
                </a:lnTo>
                <a:lnTo>
                  <a:pt x="54821" y="14729"/>
                </a:lnTo>
                <a:lnTo>
                  <a:pt x="54821" y="14643"/>
                </a:lnTo>
                <a:lnTo>
                  <a:pt x="54821" y="14558"/>
                </a:lnTo>
                <a:lnTo>
                  <a:pt x="54821" y="14465"/>
                </a:lnTo>
                <a:lnTo>
                  <a:pt x="54810" y="14379"/>
                </a:lnTo>
                <a:lnTo>
                  <a:pt x="54798" y="14286"/>
                </a:lnTo>
                <a:lnTo>
                  <a:pt x="54781" y="14200"/>
                </a:lnTo>
                <a:lnTo>
                  <a:pt x="54758" y="14107"/>
                </a:lnTo>
                <a:lnTo>
                  <a:pt x="54735" y="14021"/>
                </a:lnTo>
                <a:lnTo>
                  <a:pt x="54706" y="13928"/>
                </a:lnTo>
                <a:lnTo>
                  <a:pt x="54671" y="13842"/>
                </a:lnTo>
                <a:lnTo>
                  <a:pt x="54631" y="13756"/>
                </a:lnTo>
                <a:lnTo>
                  <a:pt x="54584" y="13670"/>
                </a:lnTo>
                <a:lnTo>
                  <a:pt x="54538" y="13584"/>
                </a:lnTo>
                <a:lnTo>
                  <a:pt x="54480" y="13498"/>
                </a:lnTo>
                <a:lnTo>
                  <a:pt x="54423" y="13420"/>
                </a:lnTo>
                <a:lnTo>
                  <a:pt x="54359" y="13334"/>
                </a:lnTo>
                <a:lnTo>
                  <a:pt x="43719" y="523"/>
                </a:lnTo>
                <a:lnTo>
                  <a:pt x="43649" y="437"/>
                </a:lnTo>
                <a:lnTo>
                  <a:pt x="43568" y="366"/>
                </a:lnTo>
                <a:lnTo>
                  <a:pt x="43487" y="294"/>
                </a:lnTo>
                <a:lnTo>
                  <a:pt x="43401" y="237"/>
                </a:lnTo>
                <a:lnTo>
                  <a:pt x="43314" y="180"/>
                </a:lnTo>
                <a:lnTo>
                  <a:pt x="43221" y="137"/>
                </a:lnTo>
                <a:lnTo>
                  <a:pt x="43129" y="94"/>
                </a:lnTo>
                <a:lnTo>
                  <a:pt x="43031" y="65"/>
                </a:lnTo>
                <a:lnTo>
                  <a:pt x="42932" y="36"/>
                </a:lnTo>
                <a:lnTo>
                  <a:pt x="42834" y="15"/>
                </a:lnTo>
                <a:lnTo>
                  <a:pt x="42736" y="8"/>
                </a:lnTo>
                <a:lnTo>
                  <a:pt x="4263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4500150">
            <a:off x="6584393" y="571321"/>
            <a:ext cx="195188" cy="217716"/>
          </a:xfrm>
          <a:custGeom>
            <a:avLst/>
            <a:gdLst/>
            <a:ahLst/>
            <a:cxnLst/>
            <a:rect l="l" t="t" r="r" b="b"/>
            <a:pathLst>
              <a:path w="11948" h="13327" extrusionOk="0">
                <a:moveTo>
                  <a:pt x="6520" y="0"/>
                </a:moveTo>
                <a:lnTo>
                  <a:pt x="6451" y="7"/>
                </a:lnTo>
                <a:lnTo>
                  <a:pt x="6381" y="29"/>
                </a:lnTo>
                <a:lnTo>
                  <a:pt x="6312" y="43"/>
                </a:lnTo>
                <a:lnTo>
                  <a:pt x="6248" y="72"/>
                </a:lnTo>
                <a:lnTo>
                  <a:pt x="6179" y="108"/>
                </a:lnTo>
                <a:lnTo>
                  <a:pt x="6121" y="143"/>
                </a:lnTo>
                <a:lnTo>
                  <a:pt x="6063" y="194"/>
                </a:lnTo>
                <a:lnTo>
                  <a:pt x="6006" y="244"/>
                </a:lnTo>
                <a:lnTo>
                  <a:pt x="5954" y="301"/>
                </a:lnTo>
                <a:lnTo>
                  <a:pt x="5907" y="358"/>
                </a:lnTo>
                <a:lnTo>
                  <a:pt x="5867" y="430"/>
                </a:lnTo>
                <a:lnTo>
                  <a:pt x="5832" y="501"/>
                </a:lnTo>
                <a:lnTo>
                  <a:pt x="5803" y="587"/>
                </a:lnTo>
                <a:lnTo>
                  <a:pt x="5780" y="673"/>
                </a:lnTo>
                <a:lnTo>
                  <a:pt x="5763" y="766"/>
                </a:lnTo>
                <a:lnTo>
                  <a:pt x="5722" y="1110"/>
                </a:lnTo>
                <a:lnTo>
                  <a:pt x="5694" y="1460"/>
                </a:lnTo>
                <a:lnTo>
                  <a:pt x="5676" y="1811"/>
                </a:lnTo>
                <a:lnTo>
                  <a:pt x="5665" y="2162"/>
                </a:lnTo>
                <a:lnTo>
                  <a:pt x="5659" y="2512"/>
                </a:lnTo>
                <a:lnTo>
                  <a:pt x="5665" y="2863"/>
                </a:lnTo>
                <a:lnTo>
                  <a:pt x="5676" y="3221"/>
                </a:lnTo>
                <a:lnTo>
                  <a:pt x="5688" y="3572"/>
                </a:lnTo>
                <a:lnTo>
                  <a:pt x="5728" y="4280"/>
                </a:lnTo>
                <a:lnTo>
                  <a:pt x="5775" y="4989"/>
                </a:lnTo>
                <a:lnTo>
                  <a:pt x="5815" y="5697"/>
                </a:lnTo>
                <a:lnTo>
                  <a:pt x="5832" y="6048"/>
                </a:lnTo>
                <a:lnTo>
                  <a:pt x="5844" y="6406"/>
                </a:lnTo>
                <a:lnTo>
                  <a:pt x="5850" y="6763"/>
                </a:lnTo>
                <a:lnTo>
                  <a:pt x="5850" y="6763"/>
                </a:lnTo>
                <a:lnTo>
                  <a:pt x="3266" y="6470"/>
                </a:lnTo>
                <a:lnTo>
                  <a:pt x="1977" y="6334"/>
                </a:lnTo>
                <a:lnTo>
                  <a:pt x="683" y="6205"/>
                </a:lnTo>
                <a:lnTo>
                  <a:pt x="613" y="6205"/>
                </a:lnTo>
                <a:lnTo>
                  <a:pt x="544" y="6212"/>
                </a:lnTo>
                <a:lnTo>
                  <a:pt x="480" y="6227"/>
                </a:lnTo>
                <a:lnTo>
                  <a:pt x="422" y="6255"/>
                </a:lnTo>
                <a:lnTo>
                  <a:pt x="365" y="6284"/>
                </a:lnTo>
                <a:lnTo>
                  <a:pt x="313" y="6320"/>
                </a:lnTo>
                <a:lnTo>
                  <a:pt x="261" y="6370"/>
                </a:lnTo>
                <a:lnTo>
                  <a:pt x="214" y="6420"/>
                </a:lnTo>
                <a:lnTo>
                  <a:pt x="174" y="6477"/>
                </a:lnTo>
                <a:lnTo>
                  <a:pt x="139" y="6542"/>
                </a:lnTo>
                <a:lnTo>
                  <a:pt x="110" y="6606"/>
                </a:lnTo>
                <a:lnTo>
                  <a:pt x="81" y="6670"/>
                </a:lnTo>
                <a:lnTo>
                  <a:pt x="53" y="6742"/>
                </a:lnTo>
                <a:lnTo>
                  <a:pt x="35" y="6821"/>
                </a:lnTo>
                <a:lnTo>
                  <a:pt x="18" y="6892"/>
                </a:lnTo>
                <a:lnTo>
                  <a:pt x="12" y="6971"/>
                </a:lnTo>
                <a:lnTo>
                  <a:pt x="6" y="7050"/>
                </a:lnTo>
                <a:lnTo>
                  <a:pt x="1" y="7128"/>
                </a:lnTo>
                <a:lnTo>
                  <a:pt x="6" y="7207"/>
                </a:lnTo>
                <a:lnTo>
                  <a:pt x="12" y="7279"/>
                </a:lnTo>
                <a:lnTo>
                  <a:pt x="24" y="7357"/>
                </a:lnTo>
                <a:lnTo>
                  <a:pt x="41" y="7429"/>
                </a:lnTo>
                <a:lnTo>
                  <a:pt x="64" y="7501"/>
                </a:lnTo>
                <a:lnTo>
                  <a:pt x="93" y="7565"/>
                </a:lnTo>
                <a:lnTo>
                  <a:pt x="128" y="7622"/>
                </a:lnTo>
                <a:lnTo>
                  <a:pt x="162" y="7679"/>
                </a:lnTo>
                <a:lnTo>
                  <a:pt x="203" y="7737"/>
                </a:lnTo>
                <a:lnTo>
                  <a:pt x="255" y="7780"/>
                </a:lnTo>
                <a:lnTo>
                  <a:pt x="307" y="7823"/>
                </a:lnTo>
                <a:lnTo>
                  <a:pt x="365" y="7851"/>
                </a:lnTo>
                <a:lnTo>
                  <a:pt x="428" y="7880"/>
                </a:lnTo>
                <a:lnTo>
                  <a:pt x="498" y="7894"/>
                </a:lnTo>
                <a:lnTo>
                  <a:pt x="1844" y="8123"/>
                </a:lnTo>
                <a:lnTo>
                  <a:pt x="3197" y="8345"/>
                </a:lnTo>
                <a:lnTo>
                  <a:pt x="5896" y="8767"/>
                </a:lnTo>
                <a:lnTo>
                  <a:pt x="5919" y="9733"/>
                </a:lnTo>
                <a:lnTo>
                  <a:pt x="5948" y="10707"/>
                </a:lnTo>
                <a:lnTo>
                  <a:pt x="5983" y="11680"/>
                </a:lnTo>
                <a:lnTo>
                  <a:pt x="6029" y="12653"/>
                </a:lnTo>
                <a:lnTo>
                  <a:pt x="6040" y="12732"/>
                </a:lnTo>
                <a:lnTo>
                  <a:pt x="6052" y="12811"/>
                </a:lnTo>
                <a:lnTo>
                  <a:pt x="6069" y="12882"/>
                </a:lnTo>
                <a:lnTo>
                  <a:pt x="6092" y="12947"/>
                </a:lnTo>
                <a:lnTo>
                  <a:pt x="6116" y="13004"/>
                </a:lnTo>
                <a:lnTo>
                  <a:pt x="6150" y="13061"/>
                </a:lnTo>
                <a:lnTo>
                  <a:pt x="6185" y="13111"/>
                </a:lnTo>
                <a:lnTo>
                  <a:pt x="6220" y="13154"/>
                </a:lnTo>
                <a:lnTo>
                  <a:pt x="6260" y="13197"/>
                </a:lnTo>
                <a:lnTo>
                  <a:pt x="6306" y="13233"/>
                </a:lnTo>
                <a:lnTo>
                  <a:pt x="6347" y="13262"/>
                </a:lnTo>
                <a:lnTo>
                  <a:pt x="6399" y="13283"/>
                </a:lnTo>
                <a:lnTo>
                  <a:pt x="6445" y="13298"/>
                </a:lnTo>
                <a:lnTo>
                  <a:pt x="6491" y="13312"/>
                </a:lnTo>
                <a:lnTo>
                  <a:pt x="6543" y="13319"/>
                </a:lnTo>
                <a:lnTo>
                  <a:pt x="6595" y="13326"/>
                </a:lnTo>
                <a:lnTo>
                  <a:pt x="6647" y="13319"/>
                </a:lnTo>
                <a:lnTo>
                  <a:pt x="6693" y="13312"/>
                </a:lnTo>
                <a:lnTo>
                  <a:pt x="6745" y="13298"/>
                </a:lnTo>
                <a:lnTo>
                  <a:pt x="6792" y="13283"/>
                </a:lnTo>
                <a:lnTo>
                  <a:pt x="6838" y="13262"/>
                </a:lnTo>
                <a:lnTo>
                  <a:pt x="6884" y="13233"/>
                </a:lnTo>
                <a:lnTo>
                  <a:pt x="6930" y="13197"/>
                </a:lnTo>
                <a:lnTo>
                  <a:pt x="6971" y="13154"/>
                </a:lnTo>
                <a:lnTo>
                  <a:pt x="7006" y="13111"/>
                </a:lnTo>
                <a:lnTo>
                  <a:pt x="7040" y="13061"/>
                </a:lnTo>
                <a:lnTo>
                  <a:pt x="7069" y="13004"/>
                </a:lnTo>
                <a:lnTo>
                  <a:pt x="7098" y="12947"/>
                </a:lnTo>
                <a:lnTo>
                  <a:pt x="7121" y="12882"/>
                </a:lnTo>
                <a:lnTo>
                  <a:pt x="7139" y="12811"/>
                </a:lnTo>
                <a:lnTo>
                  <a:pt x="7150" y="12732"/>
                </a:lnTo>
                <a:lnTo>
                  <a:pt x="7156" y="12653"/>
                </a:lnTo>
                <a:lnTo>
                  <a:pt x="7202" y="11737"/>
                </a:lnTo>
                <a:lnTo>
                  <a:pt x="7237" y="10821"/>
                </a:lnTo>
                <a:lnTo>
                  <a:pt x="7260" y="9905"/>
                </a:lnTo>
                <a:lnTo>
                  <a:pt x="7283" y="8989"/>
                </a:lnTo>
                <a:lnTo>
                  <a:pt x="8156" y="9132"/>
                </a:lnTo>
                <a:lnTo>
                  <a:pt x="9028" y="9283"/>
                </a:lnTo>
                <a:lnTo>
                  <a:pt x="9901" y="9440"/>
                </a:lnTo>
                <a:lnTo>
                  <a:pt x="10768" y="9612"/>
                </a:lnTo>
                <a:lnTo>
                  <a:pt x="10895" y="9626"/>
                </a:lnTo>
                <a:lnTo>
                  <a:pt x="11017" y="9633"/>
                </a:lnTo>
                <a:lnTo>
                  <a:pt x="11132" y="9619"/>
                </a:lnTo>
                <a:lnTo>
                  <a:pt x="11242" y="9598"/>
                </a:lnTo>
                <a:lnTo>
                  <a:pt x="11340" y="9555"/>
                </a:lnTo>
                <a:lnTo>
                  <a:pt x="11433" y="9504"/>
                </a:lnTo>
                <a:lnTo>
                  <a:pt x="11520" y="9447"/>
                </a:lnTo>
                <a:lnTo>
                  <a:pt x="11595" y="9376"/>
                </a:lnTo>
                <a:lnTo>
                  <a:pt x="11664" y="9297"/>
                </a:lnTo>
                <a:lnTo>
                  <a:pt x="11728" y="9211"/>
                </a:lnTo>
                <a:lnTo>
                  <a:pt x="11785" y="9118"/>
                </a:lnTo>
                <a:lnTo>
                  <a:pt x="11832" y="9018"/>
                </a:lnTo>
                <a:lnTo>
                  <a:pt x="11872" y="8910"/>
                </a:lnTo>
                <a:lnTo>
                  <a:pt x="11901" y="8803"/>
                </a:lnTo>
                <a:lnTo>
                  <a:pt x="11924" y="8696"/>
                </a:lnTo>
                <a:lnTo>
                  <a:pt x="11941" y="8581"/>
                </a:lnTo>
                <a:lnTo>
                  <a:pt x="11947" y="8467"/>
                </a:lnTo>
                <a:lnTo>
                  <a:pt x="11947" y="8352"/>
                </a:lnTo>
                <a:lnTo>
                  <a:pt x="11941" y="8238"/>
                </a:lnTo>
                <a:lnTo>
                  <a:pt x="11924" y="8123"/>
                </a:lnTo>
                <a:lnTo>
                  <a:pt x="11895" y="8016"/>
                </a:lnTo>
                <a:lnTo>
                  <a:pt x="11861" y="7909"/>
                </a:lnTo>
                <a:lnTo>
                  <a:pt x="11820" y="7808"/>
                </a:lnTo>
                <a:lnTo>
                  <a:pt x="11768" y="7708"/>
                </a:lnTo>
                <a:lnTo>
                  <a:pt x="11704" y="7622"/>
                </a:lnTo>
                <a:lnTo>
                  <a:pt x="11635" y="7544"/>
                </a:lnTo>
                <a:lnTo>
                  <a:pt x="11554" y="7465"/>
                </a:lnTo>
                <a:lnTo>
                  <a:pt x="11468" y="7400"/>
                </a:lnTo>
                <a:lnTo>
                  <a:pt x="11375" y="7350"/>
                </a:lnTo>
                <a:lnTo>
                  <a:pt x="11265" y="7307"/>
                </a:lnTo>
                <a:lnTo>
                  <a:pt x="11150" y="7279"/>
                </a:lnTo>
                <a:lnTo>
                  <a:pt x="11028" y="7264"/>
                </a:lnTo>
                <a:lnTo>
                  <a:pt x="10104" y="7193"/>
                </a:lnTo>
                <a:lnTo>
                  <a:pt x="9179" y="7114"/>
                </a:lnTo>
                <a:lnTo>
                  <a:pt x="8254" y="7021"/>
                </a:lnTo>
                <a:lnTo>
                  <a:pt x="7335" y="6928"/>
                </a:lnTo>
                <a:lnTo>
                  <a:pt x="7347" y="6406"/>
                </a:lnTo>
                <a:lnTo>
                  <a:pt x="7358" y="6048"/>
                </a:lnTo>
                <a:lnTo>
                  <a:pt x="7375" y="5697"/>
                </a:lnTo>
                <a:lnTo>
                  <a:pt x="7416" y="4989"/>
                </a:lnTo>
                <a:lnTo>
                  <a:pt x="7462" y="4280"/>
                </a:lnTo>
                <a:lnTo>
                  <a:pt x="7497" y="3572"/>
                </a:lnTo>
                <a:lnTo>
                  <a:pt x="7514" y="3221"/>
                </a:lnTo>
                <a:lnTo>
                  <a:pt x="7520" y="2863"/>
                </a:lnTo>
                <a:lnTo>
                  <a:pt x="7526" y="2512"/>
                </a:lnTo>
                <a:lnTo>
                  <a:pt x="7526" y="2162"/>
                </a:lnTo>
                <a:lnTo>
                  <a:pt x="7514" y="1811"/>
                </a:lnTo>
                <a:lnTo>
                  <a:pt x="7497" y="1460"/>
                </a:lnTo>
                <a:lnTo>
                  <a:pt x="7462" y="1110"/>
                </a:lnTo>
                <a:lnTo>
                  <a:pt x="7422" y="766"/>
                </a:lnTo>
                <a:lnTo>
                  <a:pt x="7410" y="673"/>
                </a:lnTo>
                <a:lnTo>
                  <a:pt x="7387" y="587"/>
                </a:lnTo>
                <a:lnTo>
                  <a:pt x="7358" y="501"/>
                </a:lnTo>
                <a:lnTo>
                  <a:pt x="7318" y="430"/>
                </a:lnTo>
                <a:lnTo>
                  <a:pt x="7277" y="358"/>
                </a:lnTo>
                <a:lnTo>
                  <a:pt x="7231" y="294"/>
                </a:lnTo>
                <a:lnTo>
                  <a:pt x="7179" y="244"/>
                </a:lnTo>
                <a:lnTo>
                  <a:pt x="7127" y="186"/>
                </a:lnTo>
                <a:lnTo>
                  <a:pt x="7069" y="143"/>
                </a:lnTo>
                <a:lnTo>
                  <a:pt x="7006" y="108"/>
                </a:lnTo>
                <a:lnTo>
                  <a:pt x="6942" y="72"/>
                </a:lnTo>
                <a:lnTo>
                  <a:pt x="6873" y="43"/>
                </a:lnTo>
                <a:lnTo>
                  <a:pt x="6809" y="29"/>
                </a:lnTo>
                <a:lnTo>
                  <a:pt x="6734" y="7"/>
                </a:lnTo>
                <a:lnTo>
                  <a:pt x="66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779996" y="1624834"/>
            <a:ext cx="186983" cy="243788"/>
          </a:xfrm>
          <a:custGeom>
            <a:avLst/>
            <a:gdLst/>
            <a:ahLst/>
            <a:cxnLst/>
            <a:rect l="l" t="t" r="r" b="b"/>
            <a:pathLst>
              <a:path w="11445" h="14922" extrusionOk="0">
                <a:moveTo>
                  <a:pt x="4989" y="0"/>
                </a:moveTo>
                <a:lnTo>
                  <a:pt x="4914" y="7"/>
                </a:lnTo>
                <a:lnTo>
                  <a:pt x="4844" y="22"/>
                </a:lnTo>
                <a:lnTo>
                  <a:pt x="4775" y="43"/>
                </a:lnTo>
                <a:lnTo>
                  <a:pt x="4706" y="65"/>
                </a:lnTo>
                <a:lnTo>
                  <a:pt x="4636" y="100"/>
                </a:lnTo>
                <a:lnTo>
                  <a:pt x="4573" y="136"/>
                </a:lnTo>
                <a:lnTo>
                  <a:pt x="4515" y="186"/>
                </a:lnTo>
                <a:lnTo>
                  <a:pt x="4457" y="236"/>
                </a:lnTo>
                <a:lnTo>
                  <a:pt x="4411" y="301"/>
                </a:lnTo>
                <a:lnTo>
                  <a:pt x="4359" y="365"/>
                </a:lnTo>
                <a:lnTo>
                  <a:pt x="4318" y="437"/>
                </a:lnTo>
                <a:lnTo>
                  <a:pt x="4284" y="523"/>
                </a:lnTo>
                <a:lnTo>
                  <a:pt x="4255" y="608"/>
                </a:lnTo>
                <a:lnTo>
                  <a:pt x="4232" y="701"/>
                </a:lnTo>
                <a:lnTo>
                  <a:pt x="4214" y="809"/>
                </a:lnTo>
                <a:lnTo>
                  <a:pt x="4180" y="1124"/>
                </a:lnTo>
                <a:lnTo>
                  <a:pt x="4151" y="1446"/>
                </a:lnTo>
                <a:lnTo>
                  <a:pt x="4128" y="1768"/>
                </a:lnTo>
                <a:lnTo>
                  <a:pt x="4110" y="2090"/>
                </a:lnTo>
                <a:lnTo>
                  <a:pt x="4093" y="2419"/>
                </a:lnTo>
                <a:lnTo>
                  <a:pt x="4081" y="2748"/>
                </a:lnTo>
                <a:lnTo>
                  <a:pt x="4076" y="3078"/>
                </a:lnTo>
                <a:lnTo>
                  <a:pt x="4070" y="3414"/>
                </a:lnTo>
                <a:lnTo>
                  <a:pt x="4070" y="4079"/>
                </a:lnTo>
                <a:lnTo>
                  <a:pt x="4087" y="4759"/>
                </a:lnTo>
                <a:lnTo>
                  <a:pt x="4110" y="5446"/>
                </a:lnTo>
                <a:lnTo>
                  <a:pt x="4151" y="6126"/>
                </a:lnTo>
                <a:lnTo>
                  <a:pt x="3278" y="6026"/>
                </a:lnTo>
                <a:lnTo>
                  <a:pt x="2411" y="5926"/>
                </a:lnTo>
                <a:lnTo>
                  <a:pt x="1544" y="5833"/>
                </a:lnTo>
                <a:lnTo>
                  <a:pt x="677" y="5747"/>
                </a:lnTo>
                <a:lnTo>
                  <a:pt x="608" y="5747"/>
                </a:lnTo>
                <a:lnTo>
                  <a:pt x="538" y="5754"/>
                </a:lnTo>
                <a:lnTo>
                  <a:pt x="475" y="5768"/>
                </a:lnTo>
                <a:lnTo>
                  <a:pt x="417" y="5797"/>
                </a:lnTo>
                <a:lnTo>
                  <a:pt x="359" y="5826"/>
                </a:lnTo>
                <a:lnTo>
                  <a:pt x="307" y="5869"/>
                </a:lnTo>
                <a:lnTo>
                  <a:pt x="261" y="5912"/>
                </a:lnTo>
                <a:lnTo>
                  <a:pt x="215" y="5962"/>
                </a:lnTo>
                <a:lnTo>
                  <a:pt x="174" y="6019"/>
                </a:lnTo>
                <a:lnTo>
                  <a:pt x="140" y="6076"/>
                </a:lnTo>
                <a:lnTo>
                  <a:pt x="105" y="6141"/>
                </a:lnTo>
                <a:lnTo>
                  <a:pt x="76" y="6212"/>
                </a:lnTo>
                <a:lnTo>
                  <a:pt x="53" y="6284"/>
                </a:lnTo>
                <a:lnTo>
                  <a:pt x="36" y="6355"/>
                </a:lnTo>
                <a:lnTo>
                  <a:pt x="18" y="6434"/>
                </a:lnTo>
                <a:lnTo>
                  <a:pt x="7" y="6506"/>
                </a:lnTo>
                <a:lnTo>
                  <a:pt x="1" y="6584"/>
                </a:lnTo>
                <a:lnTo>
                  <a:pt x="1" y="6663"/>
                </a:lnTo>
                <a:lnTo>
                  <a:pt x="7" y="6742"/>
                </a:lnTo>
                <a:lnTo>
                  <a:pt x="12" y="6813"/>
                </a:lnTo>
                <a:lnTo>
                  <a:pt x="24" y="6892"/>
                </a:lnTo>
                <a:lnTo>
                  <a:pt x="41" y="6964"/>
                </a:lnTo>
                <a:lnTo>
                  <a:pt x="64" y="7028"/>
                </a:lnTo>
                <a:lnTo>
                  <a:pt x="93" y="7092"/>
                </a:lnTo>
                <a:lnTo>
                  <a:pt x="122" y="7157"/>
                </a:lnTo>
                <a:lnTo>
                  <a:pt x="163" y="7214"/>
                </a:lnTo>
                <a:lnTo>
                  <a:pt x="203" y="7264"/>
                </a:lnTo>
                <a:lnTo>
                  <a:pt x="249" y="7314"/>
                </a:lnTo>
                <a:lnTo>
                  <a:pt x="301" y="7350"/>
                </a:lnTo>
                <a:lnTo>
                  <a:pt x="359" y="7386"/>
                </a:lnTo>
                <a:lnTo>
                  <a:pt x="423" y="7407"/>
                </a:lnTo>
                <a:lnTo>
                  <a:pt x="492" y="7429"/>
                </a:lnTo>
                <a:lnTo>
                  <a:pt x="1440" y="7593"/>
                </a:lnTo>
                <a:lnTo>
                  <a:pt x="2388" y="7751"/>
                </a:lnTo>
                <a:lnTo>
                  <a:pt x="3336" y="7908"/>
                </a:lnTo>
                <a:lnTo>
                  <a:pt x="4289" y="8051"/>
                </a:lnTo>
                <a:lnTo>
                  <a:pt x="4353" y="8810"/>
                </a:lnTo>
                <a:lnTo>
                  <a:pt x="4428" y="9562"/>
                </a:lnTo>
                <a:lnTo>
                  <a:pt x="4573" y="11050"/>
                </a:lnTo>
                <a:lnTo>
                  <a:pt x="4717" y="12510"/>
                </a:lnTo>
                <a:lnTo>
                  <a:pt x="4781" y="13226"/>
                </a:lnTo>
                <a:lnTo>
                  <a:pt x="4844" y="13927"/>
                </a:lnTo>
                <a:lnTo>
                  <a:pt x="4856" y="14049"/>
                </a:lnTo>
                <a:lnTo>
                  <a:pt x="4879" y="14156"/>
                </a:lnTo>
                <a:lnTo>
                  <a:pt x="4908" y="14256"/>
                </a:lnTo>
                <a:lnTo>
                  <a:pt x="4948" y="14357"/>
                </a:lnTo>
                <a:lnTo>
                  <a:pt x="4989" y="14442"/>
                </a:lnTo>
                <a:lnTo>
                  <a:pt x="5035" y="14528"/>
                </a:lnTo>
                <a:lnTo>
                  <a:pt x="5093" y="14600"/>
                </a:lnTo>
                <a:lnTo>
                  <a:pt x="5151" y="14664"/>
                </a:lnTo>
                <a:lnTo>
                  <a:pt x="5214" y="14722"/>
                </a:lnTo>
                <a:lnTo>
                  <a:pt x="5278" y="14772"/>
                </a:lnTo>
                <a:lnTo>
                  <a:pt x="5347" y="14822"/>
                </a:lnTo>
                <a:lnTo>
                  <a:pt x="5422" y="14858"/>
                </a:lnTo>
                <a:lnTo>
                  <a:pt x="5497" y="14886"/>
                </a:lnTo>
                <a:lnTo>
                  <a:pt x="5572" y="14900"/>
                </a:lnTo>
                <a:lnTo>
                  <a:pt x="5648" y="14915"/>
                </a:lnTo>
                <a:lnTo>
                  <a:pt x="5723" y="14922"/>
                </a:lnTo>
                <a:lnTo>
                  <a:pt x="5798" y="14922"/>
                </a:lnTo>
                <a:lnTo>
                  <a:pt x="5873" y="14908"/>
                </a:lnTo>
                <a:lnTo>
                  <a:pt x="5948" y="14893"/>
                </a:lnTo>
                <a:lnTo>
                  <a:pt x="6018" y="14865"/>
                </a:lnTo>
                <a:lnTo>
                  <a:pt x="6087" y="14829"/>
                </a:lnTo>
                <a:lnTo>
                  <a:pt x="6150" y="14786"/>
                </a:lnTo>
                <a:lnTo>
                  <a:pt x="6214" y="14736"/>
                </a:lnTo>
                <a:lnTo>
                  <a:pt x="6272" y="14679"/>
                </a:lnTo>
                <a:lnTo>
                  <a:pt x="6324" y="14614"/>
                </a:lnTo>
                <a:lnTo>
                  <a:pt x="6370" y="14543"/>
                </a:lnTo>
                <a:lnTo>
                  <a:pt x="6411" y="14457"/>
                </a:lnTo>
                <a:lnTo>
                  <a:pt x="6445" y="14371"/>
                </a:lnTo>
                <a:lnTo>
                  <a:pt x="6474" y="14271"/>
                </a:lnTo>
                <a:lnTo>
                  <a:pt x="6497" y="14163"/>
                </a:lnTo>
                <a:lnTo>
                  <a:pt x="6509" y="14049"/>
                </a:lnTo>
                <a:lnTo>
                  <a:pt x="6509" y="13927"/>
                </a:lnTo>
                <a:lnTo>
                  <a:pt x="6503" y="13233"/>
                </a:lnTo>
                <a:lnTo>
                  <a:pt x="6491" y="12546"/>
                </a:lnTo>
                <a:lnTo>
                  <a:pt x="6457" y="11158"/>
                </a:lnTo>
                <a:lnTo>
                  <a:pt x="6416" y="9776"/>
                </a:lnTo>
                <a:lnTo>
                  <a:pt x="6376" y="8388"/>
                </a:lnTo>
                <a:lnTo>
                  <a:pt x="6376" y="8388"/>
                </a:lnTo>
                <a:lnTo>
                  <a:pt x="7353" y="8552"/>
                </a:lnTo>
                <a:lnTo>
                  <a:pt x="8329" y="8717"/>
                </a:lnTo>
                <a:lnTo>
                  <a:pt x="9300" y="8903"/>
                </a:lnTo>
                <a:lnTo>
                  <a:pt x="9792" y="9003"/>
                </a:lnTo>
                <a:lnTo>
                  <a:pt x="10277" y="9104"/>
                </a:lnTo>
                <a:lnTo>
                  <a:pt x="10404" y="9125"/>
                </a:lnTo>
                <a:lnTo>
                  <a:pt x="10526" y="9132"/>
                </a:lnTo>
                <a:lnTo>
                  <a:pt x="10636" y="9118"/>
                </a:lnTo>
                <a:lnTo>
                  <a:pt x="10740" y="9096"/>
                </a:lnTo>
                <a:lnTo>
                  <a:pt x="10844" y="9061"/>
                </a:lnTo>
                <a:lnTo>
                  <a:pt x="10930" y="9010"/>
                </a:lnTo>
                <a:lnTo>
                  <a:pt x="11017" y="8946"/>
                </a:lnTo>
                <a:lnTo>
                  <a:pt x="11092" y="8882"/>
                </a:lnTo>
                <a:lnTo>
                  <a:pt x="11167" y="8803"/>
                </a:lnTo>
                <a:lnTo>
                  <a:pt x="11225" y="8717"/>
                </a:lnTo>
                <a:lnTo>
                  <a:pt x="11283" y="8624"/>
                </a:lnTo>
                <a:lnTo>
                  <a:pt x="11329" y="8524"/>
                </a:lnTo>
                <a:lnTo>
                  <a:pt x="11370" y="8416"/>
                </a:lnTo>
                <a:lnTo>
                  <a:pt x="11398" y="8309"/>
                </a:lnTo>
                <a:lnTo>
                  <a:pt x="11422" y="8202"/>
                </a:lnTo>
                <a:lnTo>
                  <a:pt x="11439" y="8087"/>
                </a:lnTo>
                <a:lnTo>
                  <a:pt x="11445" y="7973"/>
                </a:lnTo>
                <a:lnTo>
                  <a:pt x="11445" y="7858"/>
                </a:lnTo>
                <a:lnTo>
                  <a:pt x="11433" y="7744"/>
                </a:lnTo>
                <a:lnTo>
                  <a:pt x="11416" y="7629"/>
                </a:lnTo>
                <a:lnTo>
                  <a:pt x="11393" y="7522"/>
                </a:lnTo>
                <a:lnTo>
                  <a:pt x="11358" y="7415"/>
                </a:lnTo>
                <a:lnTo>
                  <a:pt x="11318" y="7314"/>
                </a:lnTo>
                <a:lnTo>
                  <a:pt x="11266" y="7221"/>
                </a:lnTo>
                <a:lnTo>
                  <a:pt x="11202" y="7128"/>
                </a:lnTo>
                <a:lnTo>
                  <a:pt x="11133" y="7050"/>
                </a:lnTo>
                <a:lnTo>
                  <a:pt x="11057" y="6978"/>
                </a:lnTo>
                <a:lnTo>
                  <a:pt x="10971" y="6914"/>
                </a:lnTo>
                <a:lnTo>
                  <a:pt x="10872" y="6863"/>
                </a:lnTo>
                <a:lnTo>
                  <a:pt x="10768" y="6821"/>
                </a:lnTo>
                <a:lnTo>
                  <a:pt x="10653" y="6792"/>
                </a:lnTo>
                <a:lnTo>
                  <a:pt x="10531" y="6778"/>
                </a:lnTo>
                <a:lnTo>
                  <a:pt x="10006" y="6742"/>
                </a:lnTo>
                <a:lnTo>
                  <a:pt x="9480" y="6706"/>
                </a:lnTo>
                <a:lnTo>
                  <a:pt x="8954" y="6663"/>
                </a:lnTo>
                <a:lnTo>
                  <a:pt x="8422" y="6613"/>
                </a:lnTo>
                <a:lnTo>
                  <a:pt x="7376" y="6498"/>
                </a:lnTo>
                <a:lnTo>
                  <a:pt x="6324" y="6384"/>
                </a:lnTo>
                <a:lnTo>
                  <a:pt x="6312" y="5683"/>
                </a:lnTo>
                <a:lnTo>
                  <a:pt x="6307" y="4981"/>
                </a:lnTo>
                <a:lnTo>
                  <a:pt x="6301" y="4273"/>
                </a:lnTo>
                <a:lnTo>
                  <a:pt x="6289" y="3922"/>
                </a:lnTo>
                <a:lnTo>
                  <a:pt x="6278" y="3564"/>
                </a:lnTo>
                <a:lnTo>
                  <a:pt x="6260" y="3213"/>
                </a:lnTo>
                <a:lnTo>
                  <a:pt x="6243" y="2863"/>
                </a:lnTo>
                <a:lnTo>
                  <a:pt x="6214" y="2519"/>
                </a:lnTo>
                <a:lnTo>
                  <a:pt x="6179" y="2169"/>
                </a:lnTo>
                <a:lnTo>
                  <a:pt x="6139" y="1825"/>
                </a:lnTo>
                <a:lnTo>
                  <a:pt x="6093" y="1482"/>
                </a:lnTo>
                <a:lnTo>
                  <a:pt x="6035" y="1145"/>
                </a:lnTo>
                <a:lnTo>
                  <a:pt x="5971" y="809"/>
                </a:lnTo>
                <a:lnTo>
                  <a:pt x="5948" y="716"/>
                </a:lnTo>
                <a:lnTo>
                  <a:pt x="5919" y="630"/>
                </a:lnTo>
                <a:lnTo>
                  <a:pt x="5885" y="551"/>
                </a:lnTo>
                <a:lnTo>
                  <a:pt x="5838" y="472"/>
                </a:lnTo>
                <a:lnTo>
                  <a:pt x="5792" y="401"/>
                </a:lnTo>
                <a:lnTo>
                  <a:pt x="5740" y="336"/>
                </a:lnTo>
                <a:lnTo>
                  <a:pt x="5688" y="279"/>
                </a:lnTo>
                <a:lnTo>
                  <a:pt x="5625" y="222"/>
                </a:lnTo>
                <a:lnTo>
                  <a:pt x="5561" y="172"/>
                </a:lnTo>
                <a:lnTo>
                  <a:pt x="5497" y="136"/>
                </a:lnTo>
                <a:lnTo>
                  <a:pt x="5428" y="93"/>
                </a:lnTo>
                <a:lnTo>
                  <a:pt x="5359" y="65"/>
                </a:lnTo>
                <a:lnTo>
                  <a:pt x="5284" y="43"/>
                </a:lnTo>
                <a:lnTo>
                  <a:pt x="5214" y="22"/>
                </a:lnTo>
                <a:lnTo>
                  <a:pt x="5139" y="7"/>
                </a:lnTo>
                <a:lnTo>
                  <a:pt x="50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09589" y="266519"/>
            <a:ext cx="602935" cy="680980"/>
          </a:xfrm>
          <a:custGeom>
            <a:avLst/>
            <a:gdLst/>
            <a:ahLst/>
            <a:cxnLst/>
            <a:rect l="l" t="t" r="r" b="b"/>
            <a:pathLst>
              <a:path w="36905" h="41682" extrusionOk="0">
                <a:moveTo>
                  <a:pt x="7798" y="0"/>
                </a:moveTo>
                <a:lnTo>
                  <a:pt x="7728" y="8"/>
                </a:lnTo>
                <a:lnTo>
                  <a:pt x="7659" y="29"/>
                </a:lnTo>
                <a:lnTo>
                  <a:pt x="7589" y="72"/>
                </a:lnTo>
                <a:lnTo>
                  <a:pt x="7532" y="122"/>
                </a:lnTo>
                <a:lnTo>
                  <a:pt x="7474" y="179"/>
                </a:lnTo>
                <a:lnTo>
                  <a:pt x="7428" y="251"/>
                </a:lnTo>
                <a:lnTo>
                  <a:pt x="7387" y="330"/>
                </a:lnTo>
                <a:lnTo>
                  <a:pt x="7358" y="416"/>
                </a:lnTo>
                <a:lnTo>
                  <a:pt x="7341" y="501"/>
                </a:lnTo>
                <a:lnTo>
                  <a:pt x="7335" y="594"/>
                </a:lnTo>
                <a:lnTo>
                  <a:pt x="7341" y="687"/>
                </a:lnTo>
                <a:lnTo>
                  <a:pt x="7347" y="738"/>
                </a:lnTo>
                <a:lnTo>
                  <a:pt x="7358" y="781"/>
                </a:lnTo>
                <a:lnTo>
                  <a:pt x="7376" y="831"/>
                </a:lnTo>
                <a:lnTo>
                  <a:pt x="7393" y="874"/>
                </a:lnTo>
                <a:lnTo>
                  <a:pt x="7532" y="1174"/>
                </a:lnTo>
                <a:lnTo>
                  <a:pt x="7676" y="1475"/>
                </a:lnTo>
                <a:lnTo>
                  <a:pt x="7971" y="2069"/>
                </a:lnTo>
                <a:lnTo>
                  <a:pt x="8283" y="2656"/>
                </a:lnTo>
                <a:lnTo>
                  <a:pt x="8601" y="3235"/>
                </a:lnTo>
                <a:lnTo>
                  <a:pt x="8936" y="3815"/>
                </a:lnTo>
                <a:lnTo>
                  <a:pt x="9277" y="4380"/>
                </a:lnTo>
                <a:lnTo>
                  <a:pt x="9630" y="4946"/>
                </a:lnTo>
                <a:lnTo>
                  <a:pt x="9994" y="5511"/>
                </a:lnTo>
                <a:lnTo>
                  <a:pt x="10364" y="6062"/>
                </a:lnTo>
                <a:lnTo>
                  <a:pt x="10739" y="6613"/>
                </a:lnTo>
                <a:lnTo>
                  <a:pt x="11127" y="7157"/>
                </a:lnTo>
                <a:lnTo>
                  <a:pt x="11520" y="7701"/>
                </a:lnTo>
                <a:lnTo>
                  <a:pt x="11918" y="8238"/>
                </a:lnTo>
                <a:lnTo>
                  <a:pt x="12323" y="8775"/>
                </a:lnTo>
                <a:lnTo>
                  <a:pt x="12733" y="9304"/>
                </a:lnTo>
                <a:lnTo>
                  <a:pt x="13144" y="9827"/>
                </a:lnTo>
                <a:lnTo>
                  <a:pt x="13566" y="10349"/>
                </a:lnTo>
                <a:lnTo>
                  <a:pt x="13982" y="10872"/>
                </a:lnTo>
                <a:lnTo>
                  <a:pt x="14826" y="11902"/>
                </a:lnTo>
                <a:lnTo>
                  <a:pt x="15675" y="12926"/>
                </a:lnTo>
                <a:lnTo>
                  <a:pt x="16525" y="13935"/>
                </a:lnTo>
                <a:lnTo>
                  <a:pt x="17363" y="14937"/>
                </a:lnTo>
                <a:lnTo>
                  <a:pt x="18189" y="15939"/>
                </a:lnTo>
                <a:lnTo>
                  <a:pt x="19004" y="16933"/>
                </a:lnTo>
                <a:lnTo>
                  <a:pt x="19403" y="17434"/>
                </a:lnTo>
                <a:lnTo>
                  <a:pt x="19790" y="17928"/>
                </a:lnTo>
                <a:lnTo>
                  <a:pt x="21530" y="20147"/>
                </a:lnTo>
                <a:lnTo>
                  <a:pt x="23270" y="22351"/>
                </a:lnTo>
                <a:lnTo>
                  <a:pt x="25021" y="24562"/>
                </a:lnTo>
                <a:lnTo>
                  <a:pt x="26767" y="26760"/>
                </a:lnTo>
                <a:lnTo>
                  <a:pt x="28524" y="28957"/>
                </a:lnTo>
                <a:lnTo>
                  <a:pt x="30281" y="31147"/>
                </a:lnTo>
                <a:lnTo>
                  <a:pt x="33795" y="35527"/>
                </a:lnTo>
                <a:lnTo>
                  <a:pt x="33396" y="36192"/>
                </a:lnTo>
                <a:lnTo>
                  <a:pt x="33199" y="36521"/>
                </a:lnTo>
                <a:lnTo>
                  <a:pt x="33003" y="36836"/>
                </a:lnTo>
                <a:lnTo>
                  <a:pt x="32188" y="38132"/>
                </a:lnTo>
                <a:lnTo>
                  <a:pt x="31783" y="38776"/>
                </a:lnTo>
                <a:lnTo>
                  <a:pt x="31385" y="39427"/>
                </a:lnTo>
                <a:lnTo>
                  <a:pt x="27593" y="34933"/>
                </a:lnTo>
                <a:lnTo>
                  <a:pt x="23796" y="30438"/>
                </a:lnTo>
                <a:lnTo>
                  <a:pt x="16201" y="21464"/>
                </a:lnTo>
                <a:lnTo>
                  <a:pt x="12404" y="16969"/>
                </a:lnTo>
                <a:lnTo>
                  <a:pt x="8612" y="12475"/>
                </a:lnTo>
                <a:lnTo>
                  <a:pt x="4821" y="7973"/>
                </a:lnTo>
                <a:lnTo>
                  <a:pt x="1041" y="3457"/>
                </a:lnTo>
                <a:lnTo>
                  <a:pt x="983" y="3400"/>
                </a:lnTo>
                <a:lnTo>
                  <a:pt x="931" y="3350"/>
                </a:lnTo>
                <a:lnTo>
                  <a:pt x="873" y="3314"/>
                </a:lnTo>
                <a:lnTo>
                  <a:pt x="816" y="3278"/>
                </a:lnTo>
                <a:lnTo>
                  <a:pt x="758" y="3257"/>
                </a:lnTo>
                <a:lnTo>
                  <a:pt x="700" y="3242"/>
                </a:lnTo>
                <a:lnTo>
                  <a:pt x="642" y="3235"/>
                </a:lnTo>
                <a:lnTo>
                  <a:pt x="590" y="3235"/>
                </a:lnTo>
                <a:lnTo>
                  <a:pt x="532" y="3242"/>
                </a:lnTo>
                <a:lnTo>
                  <a:pt x="480" y="3257"/>
                </a:lnTo>
                <a:lnTo>
                  <a:pt x="428" y="3278"/>
                </a:lnTo>
                <a:lnTo>
                  <a:pt x="376" y="3307"/>
                </a:lnTo>
                <a:lnTo>
                  <a:pt x="324" y="3343"/>
                </a:lnTo>
                <a:lnTo>
                  <a:pt x="278" y="3378"/>
                </a:lnTo>
                <a:lnTo>
                  <a:pt x="238" y="3421"/>
                </a:lnTo>
                <a:lnTo>
                  <a:pt x="191" y="3471"/>
                </a:lnTo>
                <a:lnTo>
                  <a:pt x="157" y="3522"/>
                </a:lnTo>
                <a:lnTo>
                  <a:pt x="122" y="3579"/>
                </a:lnTo>
                <a:lnTo>
                  <a:pt x="93" y="3636"/>
                </a:lnTo>
                <a:lnTo>
                  <a:pt x="64" y="3693"/>
                </a:lnTo>
                <a:lnTo>
                  <a:pt x="41" y="3758"/>
                </a:lnTo>
                <a:lnTo>
                  <a:pt x="24" y="3829"/>
                </a:lnTo>
                <a:lnTo>
                  <a:pt x="12" y="3894"/>
                </a:lnTo>
                <a:lnTo>
                  <a:pt x="6" y="3965"/>
                </a:lnTo>
                <a:lnTo>
                  <a:pt x="1" y="4037"/>
                </a:lnTo>
                <a:lnTo>
                  <a:pt x="6" y="4108"/>
                </a:lnTo>
                <a:lnTo>
                  <a:pt x="18" y="4180"/>
                </a:lnTo>
                <a:lnTo>
                  <a:pt x="35" y="4252"/>
                </a:lnTo>
                <a:lnTo>
                  <a:pt x="58" y="4323"/>
                </a:lnTo>
                <a:lnTo>
                  <a:pt x="87" y="4395"/>
                </a:lnTo>
                <a:lnTo>
                  <a:pt x="128" y="4466"/>
                </a:lnTo>
                <a:lnTo>
                  <a:pt x="174" y="4531"/>
                </a:lnTo>
                <a:lnTo>
                  <a:pt x="1053" y="5740"/>
                </a:lnTo>
                <a:lnTo>
                  <a:pt x="1943" y="6942"/>
                </a:lnTo>
                <a:lnTo>
                  <a:pt x="2833" y="8145"/>
                </a:lnTo>
                <a:lnTo>
                  <a:pt x="3723" y="9347"/>
                </a:lnTo>
                <a:lnTo>
                  <a:pt x="4624" y="10542"/>
                </a:lnTo>
                <a:lnTo>
                  <a:pt x="5526" y="11730"/>
                </a:lnTo>
                <a:lnTo>
                  <a:pt x="6428" y="12926"/>
                </a:lnTo>
                <a:lnTo>
                  <a:pt x="7335" y="14106"/>
                </a:lnTo>
                <a:lnTo>
                  <a:pt x="8248" y="15294"/>
                </a:lnTo>
                <a:lnTo>
                  <a:pt x="9162" y="16475"/>
                </a:lnTo>
                <a:lnTo>
                  <a:pt x="10081" y="17649"/>
                </a:lnTo>
                <a:lnTo>
                  <a:pt x="11005" y="18823"/>
                </a:lnTo>
                <a:lnTo>
                  <a:pt x="11930" y="19989"/>
                </a:lnTo>
                <a:lnTo>
                  <a:pt x="12861" y="21156"/>
                </a:lnTo>
                <a:lnTo>
                  <a:pt x="13791" y="22315"/>
                </a:lnTo>
                <a:lnTo>
                  <a:pt x="14727" y="23475"/>
                </a:lnTo>
                <a:lnTo>
                  <a:pt x="15670" y="24627"/>
                </a:lnTo>
                <a:lnTo>
                  <a:pt x="16612" y="25779"/>
                </a:lnTo>
                <a:lnTo>
                  <a:pt x="17559" y="26924"/>
                </a:lnTo>
                <a:lnTo>
                  <a:pt x="18507" y="28062"/>
                </a:lnTo>
                <a:lnTo>
                  <a:pt x="19455" y="29200"/>
                </a:lnTo>
                <a:lnTo>
                  <a:pt x="20415" y="30331"/>
                </a:lnTo>
                <a:lnTo>
                  <a:pt x="21374" y="31454"/>
                </a:lnTo>
                <a:lnTo>
                  <a:pt x="22334" y="32578"/>
                </a:lnTo>
                <a:lnTo>
                  <a:pt x="23299" y="33694"/>
                </a:lnTo>
                <a:lnTo>
                  <a:pt x="24264" y="34804"/>
                </a:lnTo>
                <a:lnTo>
                  <a:pt x="25235" y="35913"/>
                </a:lnTo>
                <a:lnTo>
                  <a:pt x="26212" y="37015"/>
                </a:lnTo>
                <a:lnTo>
                  <a:pt x="27188" y="38110"/>
                </a:lnTo>
                <a:lnTo>
                  <a:pt x="28165" y="39198"/>
                </a:lnTo>
                <a:lnTo>
                  <a:pt x="29148" y="40279"/>
                </a:lnTo>
                <a:lnTo>
                  <a:pt x="30136" y="41359"/>
                </a:lnTo>
                <a:lnTo>
                  <a:pt x="30217" y="41438"/>
                </a:lnTo>
                <a:lnTo>
                  <a:pt x="30298" y="41510"/>
                </a:lnTo>
                <a:lnTo>
                  <a:pt x="30379" y="41567"/>
                </a:lnTo>
                <a:lnTo>
                  <a:pt x="30466" y="41610"/>
                </a:lnTo>
                <a:lnTo>
                  <a:pt x="30546" y="41646"/>
                </a:lnTo>
                <a:lnTo>
                  <a:pt x="30633" y="41667"/>
                </a:lnTo>
                <a:lnTo>
                  <a:pt x="30720" y="41674"/>
                </a:lnTo>
                <a:lnTo>
                  <a:pt x="30801" y="41681"/>
                </a:lnTo>
                <a:lnTo>
                  <a:pt x="30882" y="41674"/>
                </a:lnTo>
                <a:lnTo>
                  <a:pt x="30968" y="41660"/>
                </a:lnTo>
                <a:lnTo>
                  <a:pt x="31049" y="41638"/>
                </a:lnTo>
                <a:lnTo>
                  <a:pt x="31124" y="41603"/>
                </a:lnTo>
                <a:lnTo>
                  <a:pt x="31200" y="41567"/>
                </a:lnTo>
                <a:lnTo>
                  <a:pt x="31275" y="41517"/>
                </a:lnTo>
                <a:lnTo>
                  <a:pt x="31344" y="41467"/>
                </a:lnTo>
                <a:lnTo>
                  <a:pt x="31413" y="41409"/>
                </a:lnTo>
                <a:lnTo>
                  <a:pt x="31541" y="41409"/>
                </a:lnTo>
                <a:lnTo>
                  <a:pt x="31598" y="41395"/>
                </a:lnTo>
                <a:lnTo>
                  <a:pt x="31656" y="41374"/>
                </a:lnTo>
                <a:lnTo>
                  <a:pt x="31720" y="41345"/>
                </a:lnTo>
                <a:lnTo>
                  <a:pt x="31778" y="41309"/>
                </a:lnTo>
                <a:lnTo>
                  <a:pt x="31830" y="41266"/>
                </a:lnTo>
                <a:lnTo>
                  <a:pt x="31882" y="41209"/>
                </a:lnTo>
                <a:lnTo>
                  <a:pt x="32211" y="40808"/>
                </a:lnTo>
                <a:lnTo>
                  <a:pt x="32535" y="40400"/>
                </a:lnTo>
                <a:lnTo>
                  <a:pt x="32858" y="39992"/>
                </a:lnTo>
                <a:lnTo>
                  <a:pt x="33182" y="39577"/>
                </a:lnTo>
                <a:lnTo>
                  <a:pt x="33812" y="38740"/>
                </a:lnTo>
                <a:lnTo>
                  <a:pt x="34448" y="37910"/>
                </a:lnTo>
                <a:lnTo>
                  <a:pt x="34748" y="37516"/>
                </a:lnTo>
                <a:lnTo>
                  <a:pt x="35060" y="37130"/>
                </a:lnTo>
                <a:lnTo>
                  <a:pt x="35373" y="36736"/>
                </a:lnTo>
                <a:lnTo>
                  <a:pt x="35679" y="36335"/>
                </a:lnTo>
                <a:lnTo>
                  <a:pt x="35829" y="36135"/>
                </a:lnTo>
                <a:lnTo>
                  <a:pt x="35979" y="35927"/>
                </a:lnTo>
                <a:lnTo>
                  <a:pt x="36124" y="35720"/>
                </a:lnTo>
                <a:lnTo>
                  <a:pt x="36263" y="35505"/>
                </a:lnTo>
                <a:lnTo>
                  <a:pt x="36396" y="35290"/>
                </a:lnTo>
                <a:lnTo>
                  <a:pt x="36529" y="35076"/>
                </a:lnTo>
                <a:lnTo>
                  <a:pt x="36650" y="34854"/>
                </a:lnTo>
                <a:lnTo>
                  <a:pt x="36765" y="34625"/>
                </a:lnTo>
                <a:lnTo>
                  <a:pt x="36812" y="34517"/>
                </a:lnTo>
                <a:lnTo>
                  <a:pt x="36846" y="34417"/>
                </a:lnTo>
                <a:lnTo>
                  <a:pt x="36875" y="34317"/>
                </a:lnTo>
                <a:lnTo>
                  <a:pt x="36893" y="34217"/>
                </a:lnTo>
                <a:lnTo>
                  <a:pt x="36898" y="34117"/>
                </a:lnTo>
                <a:lnTo>
                  <a:pt x="36904" y="34017"/>
                </a:lnTo>
                <a:lnTo>
                  <a:pt x="36893" y="33931"/>
                </a:lnTo>
                <a:lnTo>
                  <a:pt x="36881" y="33838"/>
                </a:lnTo>
                <a:lnTo>
                  <a:pt x="36858" y="33752"/>
                </a:lnTo>
                <a:lnTo>
                  <a:pt x="36835" y="33666"/>
                </a:lnTo>
                <a:lnTo>
                  <a:pt x="36800" y="33587"/>
                </a:lnTo>
                <a:lnTo>
                  <a:pt x="36760" y="33516"/>
                </a:lnTo>
                <a:lnTo>
                  <a:pt x="36713" y="33444"/>
                </a:lnTo>
                <a:lnTo>
                  <a:pt x="36667" y="33380"/>
                </a:lnTo>
                <a:lnTo>
                  <a:pt x="36609" y="33315"/>
                </a:lnTo>
                <a:lnTo>
                  <a:pt x="36552" y="33265"/>
                </a:lnTo>
                <a:lnTo>
                  <a:pt x="36488" y="33215"/>
                </a:lnTo>
                <a:lnTo>
                  <a:pt x="36424" y="33165"/>
                </a:lnTo>
                <a:lnTo>
                  <a:pt x="36355" y="33129"/>
                </a:lnTo>
                <a:lnTo>
                  <a:pt x="36286" y="33100"/>
                </a:lnTo>
                <a:lnTo>
                  <a:pt x="36211" y="33072"/>
                </a:lnTo>
                <a:lnTo>
                  <a:pt x="36135" y="33050"/>
                </a:lnTo>
                <a:lnTo>
                  <a:pt x="36060" y="33043"/>
                </a:lnTo>
                <a:lnTo>
                  <a:pt x="35985" y="33036"/>
                </a:lnTo>
                <a:lnTo>
                  <a:pt x="35904" y="33043"/>
                </a:lnTo>
                <a:lnTo>
                  <a:pt x="35829" y="33050"/>
                </a:lnTo>
                <a:lnTo>
                  <a:pt x="35748" y="33072"/>
                </a:lnTo>
                <a:lnTo>
                  <a:pt x="35673" y="33100"/>
                </a:lnTo>
                <a:lnTo>
                  <a:pt x="35598" y="33136"/>
                </a:lnTo>
                <a:lnTo>
                  <a:pt x="35523" y="33186"/>
                </a:lnTo>
                <a:lnTo>
                  <a:pt x="35453" y="33244"/>
                </a:lnTo>
                <a:lnTo>
                  <a:pt x="35384" y="33308"/>
                </a:lnTo>
                <a:lnTo>
                  <a:pt x="35309" y="33394"/>
                </a:lnTo>
                <a:lnTo>
                  <a:pt x="35234" y="33487"/>
                </a:lnTo>
                <a:lnTo>
                  <a:pt x="33483" y="31311"/>
                </a:lnTo>
                <a:lnTo>
                  <a:pt x="31737" y="29143"/>
                </a:lnTo>
                <a:lnTo>
                  <a:pt x="28252" y="24791"/>
                </a:lnTo>
                <a:lnTo>
                  <a:pt x="24778" y="20426"/>
                </a:lnTo>
                <a:lnTo>
                  <a:pt x="21311" y="16053"/>
                </a:lnTo>
                <a:lnTo>
                  <a:pt x="20917" y="15552"/>
                </a:lnTo>
                <a:lnTo>
                  <a:pt x="20524" y="15051"/>
                </a:lnTo>
                <a:lnTo>
                  <a:pt x="20137" y="14536"/>
                </a:lnTo>
                <a:lnTo>
                  <a:pt x="19750" y="14013"/>
                </a:lnTo>
                <a:lnTo>
                  <a:pt x="18964" y="12961"/>
                </a:lnTo>
                <a:lnTo>
                  <a:pt x="18184" y="11895"/>
                </a:lnTo>
                <a:lnTo>
                  <a:pt x="17398" y="10814"/>
                </a:lnTo>
                <a:lnTo>
                  <a:pt x="16606" y="9734"/>
                </a:lnTo>
                <a:lnTo>
                  <a:pt x="15802" y="8653"/>
                </a:lnTo>
                <a:lnTo>
                  <a:pt x="15404" y="8116"/>
                </a:lnTo>
                <a:lnTo>
                  <a:pt x="14999" y="7579"/>
                </a:lnTo>
                <a:lnTo>
                  <a:pt x="14589" y="7050"/>
                </a:lnTo>
                <a:lnTo>
                  <a:pt x="14178" y="6527"/>
                </a:lnTo>
                <a:lnTo>
                  <a:pt x="13762" y="6005"/>
                </a:lnTo>
                <a:lnTo>
                  <a:pt x="13346" y="5490"/>
                </a:lnTo>
                <a:lnTo>
                  <a:pt x="12930" y="4982"/>
                </a:lnTo>
                <a:lnTo>
                  <a:pt x="12502" y="4488"/>
                </a:lnTo>
                <a:lnTo>
                  <a:pt x="12075" y="3994"/>
                </a:lnTo>
                <a:lnTo>
                  <a:pt x="11647" y="3514"/>
                </a:lnTo>
                <a:lnTo>
                  <a:pt x="11208" y="3042"/>
                </a:lnTo>
                <a:lnTo>
                  <a:pt x="10768" y="2577"/>
                </a:lnTo>
                <a:lnTo>
                  <a:pt x="10323" y="2133"/>
                </a:lnTo>
                <a:lnTo>
                  <a:pt x="9878" y="1697"/>
                </a:lnTo>
                <a:lnTo>
                  <a:pt x="9422" y="1274"/>
                </a:lnTo>
                <a:lnTo>
                  <a:pt x="8965" y="859"/>
                </a:lnTo>
                <a:lnTo>
                  <a:pt x="8497" y="466"/>
                </a:lnTo>
                <a:lnTo>
                  <a:pt x="8266" y="272"/>
                </a:lnTo>
                <a:lnTo>
                  <a:pt x="8029" y="86"/>
                </a:lnTo>
                <a:lnTo>
                  <a:pt x="7988" y="58"/>
                </a:lnTo>
                <a:lnTo>
                  <a:pt x="7954" y="36"/>
                </a:lnTo>
                <a:lnTo>
                  <a:pt x="7913" y="22"/>
                </a:lnTo>
                <a:lnTo>
                  <a:pt x="7873" y="8"/>
                </a:lnTo>
                <a:lnTo>
                  <a:pt x="7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302075" y="4153869"/>
            <a:ext cx="355820" cy="880163"/>
          </a:xfrm>
          <a:custGeom>
            <a:avLst/>
            <a:gdLst/>
            <a:ahLst/>
            <a:cxnLst/>
            <a:rect l="l" t="t" r="r" b="b"/>
            <a:pathLst>
              <a:path w="34910" h="86354" extrusionOk="0">
                <a:moveTo>
                  <a:pt x="4416" y="1"/>
                </a:moveTo>
                <a:lnTo>
                  <a:pt x="4364" y="15"/>
                </a:lnTo>
                <a:lnTo>
                  <a:pt x="4306" y="29"/>
                </a:lnTo>
                <a:lnTo>
                  <a:pt x="4254" y="51"/>
                </a:lnTo>
                <a:lnTo>
                  <a:pt x="4202" y="79"/>
                </a:lnTo>
                <a:lnTo>
                  <a:pt x="4150" y="108"/>
                </a:lnTo>
                <a:lnTo>
                  <a:pt x="4104" y="144"/>
                </a:lnTo>
                <a:lnTo>
                  <a:pt x="4057" y="187"/>
                </a:lnTo>
                <a:lnTo>
                  <a:pt x="4011" y="230"/>
                </a:lnTo>
                <a:lnTo>
                  <a:pt x="3971" y="280"/>
                </a:lnTo>
                <a:lnTo>
                  <a:pt x="3930" y="330"/>
                </a:lnTo>
                <a:lnTo>
                  <a:pt x="3896" y="387"/>
                </a:lnTo>
                <a:lnTo>
                  <a:pt x="3867" y="451"/>
                </a:lnTo>
                <a:lnTo>
                  <a:pt x="3838" y="516"/>
                </a:lnTo>
                <a:lnTo>
                  <a:pt x="3815" y="580"/>
                </a:lnTo>
                <a:lnTo>
                  <a:pt x="3797" y="645"/>
                </a:lnTo>
                <a:lnTo>
                  <a:pt x="3786" y="716"/>
                </a:lnTo>
                <a:lnTo>
                  <a:pt x="3780" y="795"/>
                </a:lnTo>
                <a:lnTo>
                  <a:pt x="3780" y="866"/>
                </a:lnTo>
                <a:lnTo>
                  <a:pt x="3786" y="945"/>
                </a:lnTo>
                <a:lnTo>
                  <a:pt x="3797" y="1024"/>
                </a:lnTo>
                <a:lnTo>
                  <a:pt x="3930" y="1732"/>
                </a:lnTo>
                <a:lnTo>
                  <a:pt x="4069" y="2441"/>
                </a:lnTo>
                <a:lnTo>
                  <a:pt x="4213" y="3149"/>
                </a:lnTo>
                <a:lnTo>
                  <a:pt x="4364" y="3851"/>
                </a:lnTo>
                <a:lnTo>
                  <a:pt x="4664" y="5261"/>
                </a:lnTo>
                <a:lnTo>
                  <a:pt x="4982" y="6671"/>
                </a:lnTo>
                <a:lnTo>
                  <a:pt x="5317" y="8073"/>
                </a:lnTo>
                <a:lnTo>
                  <a:pt x="5658" y="9476"/>
                </a:lnTo>
                <a:lnTo>
                  <a:pt x="6011" y="10879"/>
                </a:lnTo>
                <a:lnTo>
                  <a:pt x="6375" y="12274"/>
                </a:lnTo>
                <a:lnTo>
                  <a:pt x="6751" y="13670"/>
                </a:lnTo>
                <a:lnTo>
                  <a:pt x="7138" y="15065"/>
                </a:lnTo>
                <a:lnTo>
                  <a:pt x="7531" y="16454"/>
                </a:lnTo>
                <a:lnTo>
                  <a:pt x="7936" y="17842"/>
                </a:lnTo>
                <a:lnTo>
                  <a:pt x="8346" y="19224"/>
                </a:lnTo>
                <a:lnTo>
                  <a:pt x="8762" y="20612"/>
                </a:lnTo>
                <a:lnTo>
                  <a:pt x="9190" y="21986"/>
                </a:lnTo>
                <a:lnTo>
                  <a:pt x="9617" y="23367"/>
                </a:lnTo>
                <a:lnTo>
                  <a:pt x="9323" y="23446"/>
                </a:lnTo>
                <a:lnTo>
                  <a:pt x="9022" y="23539"/>
                </a:lnTo>
                <a:lnTo>
                  <a:pt x="8727" y="23639"/>
                </a:lnTo>
                <a:lnTo>
                  <a:pt x="8433" y="23747"/>
                </a:lnTo>
                <a:lnTo>
                  <a:pt x="8144" y="23854"/>
                </a:lnTo>
                <a:lnTo>
                  <a:pt x="7849" y="23976"/>
                </a:lnTo>
                <a:lnTo>
                  <a:pt x="7560" y="24104"/>
                </a:lnTo>
                <a:lnTo>
                  <a:pt x="7271" y="24233"/>
                </a:lnTo>
                <a:lnTo>
                  <a:pt x="6982" y="24376"/>
                </a:lnTo>
                <a:lnTo>
                  <a:pt x="6699" y="24520"/>
                </a:lnTo>
                <a:lnTo>
                  <a:pt x="6415" y="24670"/>
                </a:lnTo>
                <a:lnTo>
                  <a:pt x="6132" y="24827"/>
                </a:lnTo>
                <a:lnTo>
                  <a:pt x="5849" y="24992"/>
                </a:lnTo>
                <a:lnTo>
                  <a:pt x="5572" y="25164"/>
                </a:lnTo>
                <a:lnTo>
                  <a:pt x="5294" y="25335"/>
                </a:lnTo>
                <a:lnTo>
                  <a:pt x="5017" y="25514"/>
                </a:lnTo>
                <a:lnTo>
                  <a:pt x="4745" y="25700"/>
                </a:lnTo>
                <a:lnTo>
                  <a:pt x="4474" y="25887"/>
                </a:lnTo>
                <a:lnTo>
                  <a:pt x="4208" y="26080"/>
                </a:lnTo>
                <a:lnTo>
                  <a:pt x="3936" y="26273"/>
                </a:lnTo>
                <a:lnTo>
                  <a:pt x="3676" y="26473"/>
                </a:lnTo>
                <a:lnTo>
                  <a:pt x="3410" y="26681"/>
                </a:lnTo>
                <a:lnTo>
                  <a:pt x="3150" y="26888"/>
                </a:lnTo>
                <a:lnTo>
                  <a:pt x="2896" y="27103"/>
                </a:lnTo>
                <a:lnTo>
                  <a:pt x="2641" y="27318"/>
                </a:lnTo>
                <a:lnTo>
                  <a:pt x="2387" y="27533"/>
                </a:lnTo>
                <a:lnTo>
                  <a:pt x="1896" y="27976"/>
                </a:lnTo>
                <a:lnTo>
                  <a:pt x="1410" y="28427"/>
                </a:lnTo>
                <a:lnTo>
                  <a:pt x="936" y="28892"/>
                </a:lnTo>
                <a:lnTo>
                  <a:pt x="884" y="28950"/>
                </a:lnTo>
                <a:lnTo>
                  <a:pt x="844" y="29007"/>
                </a:lnTo>
                <a:lnTo>
                  <a:pt x="809" y="29071"/>
                </a:lnTo>
                <a:lnTo>
                  <a:pt x="780" y="29136"/>
                </a:lnTo>
                <a:lnTo>
                  <a:pt x="757" y="29200"/>
                </a:lnTo>
                <a:lnTo>
                  <a:pt x="740" y="29272"/>
                </a:lnTo>
                <a:lnTo>
                  <a:pt x="734" y="29336"/>
                </a:lnTo>
                <a:lnTo>
                  <a:pt x="728" y="29408"/>
                </a:lnTo>
                <a:lnTo>
                  <a:pt x="734" y="29479"/>
                </a:lnTo>
                <a:lnTo>
                  <a:pt x="740" y="29551"/>
                </a:lnTo>
                <a:lnTo>
                  <a:pt x="757" y="29622"/>
                </a:lnTo>
                <a:lnTo>
                  <a:pt x="774" y="29687"/>
                </a:lnTo>
                <a:lnTo>
                  <a:pt x="798" y="29758"/>
                </a:lnTo>
                <a:lnTo>
                  <a:pt x="821" y="29823"/>
                </a:lnTo>
                <a:lnTo>
                  <a:pt x="855" y="29887"/>
                </a:lnTo>
                <a:lnTo>
                  <a:pt x="890" y="29944"/>
                </a:lnTo>
                <a:lnTo>
                  <a:pt x="931" y="30002"/>
                </a:lnTo>
                <a:lnTo>
                  <a:pt x="971" y="30052"/>
                </a:lnTo>
                <a:lnTo>
                  <a:pt x="1017" y="30102"/>
                </a:lnTo>
                <a:lnTo>
                  <a:pt x="1063" y="30145"/>
                </a:lnTo>
                <a:lnTo>
                  <a:pt x="1110" y="30188"/>
                </a:lnTo>
                <a:lnTo>
                  <a:pt x="1162" y="30224"/>
                </a:lnTo>
                <a:lnTo>
                  <a:pt x="1220" y="30252"/>
                </a:lnTo>
                <a:lnTo>
                  <a:pt x="1272" y="30274"/>
                </a:lnTo>
                <a:lnTo>
                  <a:pt x="1329" y="30288"/>
                </a:lnTo>
                <a:lnTo>
                  <a:pt x="1387" y="30295"/>
                </a:lnTo>
                <a:lnTo>
                  <a:pt x="1445" y="30295"/>
                </a:lnTo>
                <a:lnTo>
                  <a:pt x="1503" y="30288"/>
                </a:lnTo>
                <a:lnTo>
                  <a:pt x="1561" y="30274"/>
                </a:lnTo>
                <a:lnTo>
                  <a:pt x="1618" y="30252"/>
                </a:lnTo>
                <a:lnTo>
                  <a:pt x="1676" y="30216"/>
                </a:lnTo>
                <a:lnTo>
                  <a:pt x="1734" y="30173"/>
                </a:lnTo>
                <a:lnTo>
                  <a:pt x="1988" y="29959"/>
                </a:lnTo>
                <a:lnTo>
                  <a:pt x="2248" y="29751"/>
                </a:lnTo>
                <a:lnTo>
                  <a:pt x="2503" y="29551"/>
                </a:lnTo>
                <a:lnTo>
                  <a:pt x="2757" y="29358"/>
                </a:lnTo>
                <a:lnTo>
                  <a:pt x="3011" y="29164"/>
                </a:lnTo>
                <a:lnTo>
                  <a:pt x="3271" y="28978"/>
                </a:lnTo>
                <a:lnTo>
                  <a:pt x="3531" y="28799"/>
                </a:lnTo>
                <a:lnTo>
                  <a:pt x="3786" y="28628"/>
                </a:lnTo>
                <a:lnTo>
                  <a:pt x="4046" y="28463"/>
                </a:lnTo>
                <a:lnTo>
                  <a:pt x="4306" y="28298"/>
                </a:lnTo>
                <a:lnTo>
                  <a:pt x="4566" y="28141"/>
                </a:lnTo>
                <a:lnTo>
                  <a:pt x="4832" y="27983"/>
                </a:lnTo>
                <a:lnTo>
                  <a:pt x="5358" y="27690"/>
                </a:lnTo>
                <a:lnTo>
                  <a:pt x="5890" y="27411"/>
                </a:lnTo>
                <a:lnTo>
                  <a:pt x="6421" y="27139"/>
                </a:lnTo>
                <a:lnTo>
                  <a:pt x="6965" y="26888"/>
                </a:lnTo>
                <a:lnTo>
                  <a:pt x="7508" y="26645"/>
                </a:lnTo>
                <a:lnTo>
                  <a:pt x="8057" y="26416"/>
                </a:lnTo>
                <a:lnTo>
                  <a:pt x="8612" y="26187"/>
                </a:lnTo>
                <a:lnTo>
                  <a:pt x="9178" y="25972"/>
                </a:lnTo>
                <a:lnTo>
                  <a:pt x="9745" y="25758"/>
                </a:lnTo>
                <a:lnTo>
                  <a:pt x="10317" y="25550"/>
                </a:lnTo>
                <a:lnTo>
                  <a:pt x="10918" y="27382"/>
                </a:lnTo>
                <a:lnTo>
                  <a:pt x="11519" y="29207"/>
                </a:lnTo>
                <a:lnTo>
                  <a:pt x="12132" y="31032"/>
                </a:lnTo>
                <a:lnTo>
                  <a:pt x="12744" y="32850"/>
                </a:lnTo>
                <a:lnTo>
                  <a:pt x="12028" y="33172"/>
                </a:lnTo>
                <a:lnTo>
                  <a:pt x="11311" y="33508"/>
                </a:lnTo>
                <a:lnTo>
                  <a:pt x="10600" y="33859"/>
                </a:lnTo>
                <a:lnTo>
                  <a:pt x="9883" y="34217"/>
                </a:lnTo>
                <a:lnTo>
                  <a:pt x="9172" y="34582"/>
                </a:lnTo>
                <a:lnTo>
                  <a:pt x="8467" y="34954"/>
                </a:lnTo>
                <a:lnTo>
                  <a:pt x="7762" y="35333"/>
                </a:lnTo>
                <a:lnTo>
                  <a:pt x="7057" y="35720"/>
                </a:lnTo>
                <a:lnTo>
                  <a:pt x="6352" y="36106"/>
                </a:lnTo>
                <a:lnTo>
                  <a:pt x="5653" y="36507"/>
                </a:lnTo>
                <a:lnTo>
                  <a:pt x="4959" y="36908"/>
                </a:lnTo>
                <a:lnTo>
                  <a:pt x="4260" y="37316"/>
                </a:lnTo>
                <a:lnTo>
                  <a:pt x="3572" y="37731"/>
                </a:lnTo>
                <a:lnTo>
                  <a:pt x="2878" y="38146"/>
                </a:lnTo>
                <a:lnTo>
                  <a:pt x="1509" y="38983"/>
                </a:lnTo>
                <a:lnTo>
                  <a:pt x="1433" y="39033"/>
                </a:lnTo>
                <a:lnTo>
                  <a:pt x="1364" y="39091"/>
                </a:lnTo>
                <a:lnTo>
                  <a:pt x="1306" y="39155"/>
                </a:lnTo>
                <a:lnTo>
                  <a:pt x="1260" y="39220"/>
                </a:lnTo>
                <a:lnTo>
                  <a:pt x="1220" y="39291"/>
                </a:lnTo>
                <a:lnTo>
                  <a:pt x="1185" y="39370"/>
                </a:lnTo>
                <a:lnTo>
                  <a:pt x="1162" y="39441"/>
                </a:lnTo>
                <a:lnTo>
                  <a:pt x="1144" y="39520"/>
                </a:lnTo>
                <a:lnTo>
                  <a:pt x="1133" y="39599"/>
                </a:lnTo>
                <a:lnTo>
                  <a:pt x="1127" y="39678"/>
                </a:lnTo>
                <a:lnTo>
                  <a:pt x="1133" y="39763"/>
                </a:lnTo>
                <a:lnTo>
                  <a:pt x="1144" y="39842"/>
                </a:lnTo>
                <a:lnTo>
                  <a:pt x="1156" y="39921"/>
                </a:lnTo>
                <a:lnTo>
                  <a:pt x="1179" y="40000"/>
                </a:lnTo>
                <a:lnTo>
                  <a:pt x="1208" y="40078"/>
                </a:lnTo>
                <a:lnTo>
                  <a:pt x="1243" y="40150"/>
                </a:lnTo>
                <a:lnTo>
                  <a:pt x="1277" y="40222"/>
                </a:lnTo>
                <a:lnTo>
                  <a:pt x="1318" y="40293"/>
                </a:lnTo>
                <a:lnTo>
                  <a:pt x="1364" y="40357"/>
                </a:lnTo>
                <a:lnTo>
                  <a:pt x="1416" y="40415"/>
                </a:lnTo>
                <a:lnTo>
                  <a:pt x="1474" y="40465"/>
                </a:lnTo>
                <a:lnTo>
                  <a:pt x="1532" y="40515"/>
                </a:lnTo>
                <a:lnTo>
                  <a:pt x="1589" y="40558"/>
                </a:lnTo>
                <a:lnTo>
                  <a:pt x="1659" y="40594"/>
                </a:lnTo>
                <a:lnTo>
                  <a:pt x="1722" y="40622"/>
                </a:lnTo>
                <a:lnTo>
                  <a:pt x="1792" y="40637"/>
                </a:lnTo>
                <a:lnTo>
                  <a:pt x="1867" y="40651"/>
                </a:lnTo>
                <a:lnTo>
                  <a:pt x="1942" y="40651"/>
                </a:lnTo>
                <a:lnTo>
                  <a:pt x="2017" y="40644"/>
                </a:lnTo>
                <a:lnTo>
                  <a:pt x="2092" y="40629"/>
                </a:lnTo>
                <a:lnTo>
                  <a:pt x="2173" y="40601"/>
                </a:lnTo>
                <a:lnTo>
                  <a:pt x="2254" y="40558"/>
                </a:lnTo>
                <a:lnTo>
                  <a:pt x="2942" y="40171"/>
                </a:lnTo>
                <a:lnTo>
                  <a:pt x="3635" y="39792"/>
                </a:lnTo>
                <a:lnTo>
                  <a:pt x="4335" y="39420"/>
                </a:lnTo>
                <a:lnTo>
                  <a:pt x="5028" y="39055"/>
                </a:lnTo>
                <a:lnTo>
                  <a:pt x="5728" y="38697"/>
                </a:lnTo>
                <a:lnTo>
                  <a:pt x="6427" y="38346"/>
                </a:lnTo>
                <a:lnTo>
                  <a:pt x="7126" y="38003"/>
                </a:lnTo>
                <a:lnTo>
                  <a:pt x="7826" y="37667"/>
                </a:lnTo>
                <a:lnTo>
                  <a:pt x="8531" y="37337"/>
                </a:lnTo>
                <a:lnTo>
                  <a:pt x="9236" y="37008"/>
                </a:lnTo>
                <a:lnTo>
                  <a:pt x="10652" y="36364"/>
                </a:lnTo>
                <a:lnTo>
                  <a:pt x="12074" y="35727"/>
                </a:lnTo>
                <a:lnTo>
                  <a:pt x="13501" y="35097"/>
                </a:lnTo>
                <a:lnTo>
                  <a:pt x="14877" y="39112"/>
                </a:lnTo>
                <a:lnTo>
                  <a:pt x="16247" y="43106"/>
                </a:lnTo>
                <a:lnTo>
                  <a:pt x="16339" y="43370"/>
                </a:lnTo>
                <a:lnTo>
                  <a:pt x="15432" y="43793"/>
                </a:lnTo>
                <a:lnTo>
                  <a:pt x="14530" y="44222"/>
                </a:lnTo>
                <a:lnTo>
                  <a:pt x="13623" y="44652"/>
                </a:lnTo>
                <a:lnTo>
                  <a:pt x="12727" y="45088"/>
                </a:lnTo>
                <a:lnTo>
                  <a:pt x="11825" y="45532"/>
                </a:lnTo>
                <a:lnTo>
                  <a:pt x="10929" y="45976"/>
                </a:lnTo>
                <a:lnTo>
                  <a:pt x="10034" y="46426"/>
                </a:lnTo>
                <a:lnTo>
                  <a:pt x="9144" y="46892"/>
                </a:lnTo>
                <a:lnTo>
                  <a:pt x="8253" y="47357"/>
                </a:lnTo>
                <a:lnTo>
                  <a:pt x="7363" y="47829"/>
                </a:lnTo>
                <a:lnTo>
                  <a:pt x="6479" y="48309"/>
                </a:lnTo>
                <a:lnTo>
                  <a:pt x="5595" y="48795"/>
                </a:lnTo>
                <a:lnTo>
                  <a:pt x="4716" y="49289"/>
                </a:lnTo>
                <a:lnTo>
                  <a:pt x="3838" y="49797"/>
                </a:lnTo>
                <a:lnTo>
                  <a:pt x="2959" y="50305"/>
                </a:lnTo>
                <a:lnTo>
                  <a:pt x="2086" y="50828"/>
                </a:lnTo>
                <a:lnTo>
                  <a:pt x="2017" y="50871"/>
                </a:lnTo>
                <a:lnTo>
                  <a:pt x="1954" y="50928"/>
                </a:lnTo>
                <a:lnTo>
                  <a:pt x="1902" y="50985"/>
                </a:lnTo>
                <a:lnTo>
                  <a:pt x="1855" y="51050"/>
                </a:lnTo>
                <a:lnTo>
                  <a:pt x="1815" y="51121"/>
                </a:lnTo>
                <a:lnTo>
                  <a:pt x="1780" y="51200"/>
                </a:lnTo>
                <a:lnTo>
                  <a:pt x="1757" y="51272"/>
                </a:lnTo>
                <a:lnTo>
                  <a:pt x="1734" y="51357"/>
                </a:lnTo>
                <a:lnTo>
                  <a:pt x="1722" y="51436"/>
                </a:lnTo>
                <a:lnTo>
                  <a:pt x="1717" y="51522"/>
                </a:lnTo>
                <a:lnTo>
                  <a:pt x="1717" y="51608"/>
                </a:lnTo>
                <a:lnTo>
                  <a:pt x="1717" y="51694"/>
                </a:lnTo>
                <a:lnTo>
                  <a:pt x="1728" y="51780"/>
                </a:lnTo>
                <a:lnTo>
                  <a:pt x="1745" y="51866"/>
                </a:lnTo>
                <a:lnTo>
                  <a:pt x="1763" y="51944"/>
                </a:lnTo>
                <a:lnTo>
                  <a:pt x="1786" y="52030"/>
                </a:lnTo>
                <a:lnTo>
                  <a:pt x="1821" y="52109"/>
                </a:lnTo>
                <a:lnTo>
                  <a:pt x="1855" y="52180"/>
                </a:lnTo>
                <a:lnTo>
                  <a:pt x="1890" y="52252"/>
                </a:lnTo>
                <a:lnTo>
                  <a:pt x="1930" y="52324"/>
                </a:lnTo>
                <a:lnTo>
                  <a:pt x="1977" y="52388"/>
                </a:lnTo>
                <a:lnTo>
                  <a:pt x="2029" y="52445"/>
                </a:lnTo>
                <a:lnTo>
                  <a:pt x="2081" y="52495"/>
                </a:lnTo>
                <a:lnTo>
                  <a:pt x="2138" y="52538"/>
                </a:lnTo>
                <a:lnTo>
                  <a:pt x="2196" y="52574"/>
                </a:lnTo>
                <a:lnTo>
                  <a:pt x="2260" y="52603"/>
                </a:lnTo>
                <a:lnTo>
                  <a:pt x="2323" y="52624"/>
                </a:lnTo>
                <a:lnTo>
                  <a:pt x="2393" y="52631"/>
                </a:lnTo>
                <a:lnTo>
                  <a:pt x="2462" y="52631"/>
                </a:lnTo>
                <a:lnTo>
                  <a:pt x="2532" y="52624"/>
                </a:lnTo>
                <a:lnTo>
                  <a:pt x="2607" y="52603"/>
                </a:lnTo>
                <a:lnTo>
                  <a:pt x="2682" y="52574"/>
                </a:lnTo>
                <a:lnTo>
                  <a:pt x="3583" y="52123"/>
                </a:lnTo>
                <a:lnTo>
                  <a:pt x="4485" y="51679"/>
                </a:lnTo>
                <a:lnTo>
                  <a:pt x="5392" y="51243"/>
                </a:lnTo>
                <a:lnTo>
                  <a:pt x="6300" y="50814"/>
                </a:lnTo>
                <a:lnTo>
                  <a:pt x="7207" y="50391"/>
                </a:lnTo>
                <a:lnTo>
                  <a:pt x="8121" y="49969"/>
                </a:lnTo>
                <a:lnTo>
                  <a:pt x="9028" y="49561"/>
                </a:lnTo>
                <a:lnTo>
                  <a:pt x="9947" y="49160"/>
                </a:lnTo>
                <a:lnTo>
                  <a:pt x="10860" y="48760"/>
                </a:lnTo>
                <a:lnTo>
                  <a:pt x="11779" y="48373"/>
                </a:lnTo>
                <a:lnTo>
                  <a:pt x="12698" y="47994"/>
                </a:lnTo>
                <a:lnTo>
                  <a:pt x="13623" y="47622"/>
                </a:lnTo>
                <a:lnTo>
                  <a:pt x="14548" y="47264"/>
                </a:lnTo>
                <a:lnTo>
                  <a:pt x="15478" y="46906"/>
                </a:lnTo>
                <a:lnTo>
                  <a:pt x="16409" y="46562"/>
                </a:lnTo>
                <a:lnTo>
                  <a:pt x="17339" y="46226"/>
                </a:lnTo>
                <a:lnTo>
                  <a:pt x="17934" y="47908"/>
                </a:lnTo>
                <a:lnTo>
                  <a:pt x="18530" y="49597"/>
                </a:lnTo>
                <a:lnTo>
                  <a:pt x="19732" y="52953"/>
                </a:lnTo>
                <a:lnTo>
                  <a:pt x="19639" y="52896"/>
                </a:lnTo>
                <a:lnTo>
                  <a:pt x="19535" y="52853"/>
                </a:lnTo>
                <a:lnTo>
                  <a:pt x="19426" y="52817"/>
                </a:lnTo>
                <a:lnTo>
                  <a:pt x="19316" y="52803"/>
                </a:lnTo>
                <a:lnTo>
                  <a:pt x="19258" y="52796"/>
                </a:lnTo>
                <a:lnTo>
                  <a:pt x="19200" y="52803"/>
                </a:lnTo>
                <a:lnTo>
                  <a:pt x="19137" y="52810"/>
                </a:lnTo>
                <a:lnTo>
                  <a:pt x="19079" y="52817"/>
                </a:lnTo>
                <a:lnTo>
                  <a:pt x="19015" y="52832"/>
                </a:lnTo>
                <a:lnTo>
                  <a:pt x="18952" y="52853"/>
                </a:lnTo>
                <a:lnTo>
                  <a:pt x="18888" y="52882"/>
                </a:lnTo>
                <a:lnTo>
                  <a:pt x="18819" y="52910"/>
                </a:lnTo>
                <a:lnTo>
                  <a:pt x="17674" y="53476"/>
                </a:lnTo>
                <a:lnTo>
                  <a:pt x="16530" y="54027"/>
                </a:lnTo>
                <a:lnTo>
                  <a:pt x="15374" y="54571"/>
                </a:lnTo>
                <a:lnTo>
                  <a:pt x="14224" y="55100"/>
                </a:lnTo>
                <a:lnTo>
                  <a:pt x="13068" y="55630"/>
                </a:lnTo>
                <a:lnTo>
                  <a:pt x="11906" y="56152"/>
                </a:lnTo>
                <a:lnTo>
                  <a:pt x="9589" y="57183"/>
                </a:lnTo>
                <a:lnTo>
                  <a:pt x="7271" y="58221"/>
                </a:lnTo>
                <a:lnTo>
                  <a:pt x="6109" y="58743"/>
                </a:lnTo>
                <a:lnTo>
                  <a:pt x="4953" y="59273"/>
                </a:lnTo>
                <a:lnTo>
                  <a:pt x="3803" y="59810"/>
                </a:lnTo>
                <a:lnTo>
                  <a:pt x="2653" y="60353"/>
                </a:lnTo>
                <a:lnTo>
                  <a:pt x="1509" y="60919"/>
                </a:lnTo>
                <a:lnTo>
                  <a:pt x="370" y="61491"/>
                </a:lnTo>
                <a:lnTo>
                  <a:pt x="312" y="61520"/>
                </a:lnTo>
                <a:lnTo>
                  <a:pt x="260" y="61563"/>
                </a:lnTo>
                <a:lnTo>
                  <a:pt x="214" y="61599"/>
                </a:lnTo>
                <a:lnTo>
                  <a:pt x="173" y="61642"/>
                </a:lnTo>
                <a:lnTo>
                  <a:pt x="139" y="61692"/>
                </a:lnTo>
                <a:lnTo>
                  <a:pt x="104" y="61742"/>
                </a:lnTo>
                <a:lnTo>
                  <a:pt x="75" y="61799"/>
                </a:lnTo>
                <a:lnTo>
                  <a:pt x="52" y="61849"/>
                </a:lnTo>
                <a:lnTo>
                  <a:pt x="35" y="61907"/>
                </a:lnTo>
                <a:lnTo>
                  <a:pt x="17" y="61964"/>
                </a:lnTo>
                <a:lnTo>
                  <a:pt x="6" y="62028"/>
                </a:lnTo>
                <a:lnTo>
                  <a:pt x="0" y="62085"/>
                </a:lnTo>
                <a:lnTo>
                  <a:pt x="0" y="62143"/>
                </a:lnTo>
                <a:lnTo>
                  <a:pt x="0" y="62207"/>
                </a:lnTo>
                <a:lnTo>
                  <a:pt x="6" y="62264"/>
                </a:lnTo>
                <a:lnTo>
                  <a:pt x="17" y="62322"/>
                </a:lnTo>
                <a:lnTo>
                  <a:pt x="29" y="62379"/>
                </a:lnTo>
                <a:lnTo>
                  <a:pt x="46" y="62429"/>
                </a:lnTo>
                <a:lnTo>
                  <a:pt x="69" y="62486"/>
                </a:lnTo>
                <a:lnTo>
                  <a:pt x="92" y="62529"/>
                </a:lnTo>
                <a:lnTo>
                  <a:pt x="121" y="62579"/>
                </a:lnTo>
                <a:lnTo>
                  <a:pt x="156" y="62622"/>
                </a:lnTo>
                <a:lnTo>
                  <a:pt x="191" y="62658"/>
                </a:lnTo>
                <a:lnTo>
                  <a:pt x="231" y="62694"/>
                </a:lnTo>
                <a:lnTo>
                  <a:pt x="272" y="62722"/>
                </a:lnTo>
                <a:lnTo>
                  <a:pt x="318" y="62751"/>
                </a:lnTo>
                <a:lnTo>
                  <a:pt x="370" y="62772"/>
                </a:lnTo>
                <a:lnTo>
                  <a:pt x="416" y="62787"/>
                </a:lnTo>
                <a:lnTo>
                  <a:pt x="474" y="62794"/>
                </a:lnTo>
                <a:lnTo>
                  <a:pt x="532" y="62794"/>
                </a:lnTo>
                <a:lnTo>
                  <a:pt x="590" y="62787"/>
                </a:lnTo>
                <a:lnTo>
                  <a:pt x="653" y="62772"/>
                </a:lnTo>
                <a:lnTo>
                  <a:pt x="1254" y="62615"/>
                </a:lnTo>
                <a:lnTo>
                  <a:pt x="1850" y="62443"/>
                </a:lnTo>
                <a:lnTo>
                  <a:pt x="2445" y="62271"/>
                </a:lnTo>
                <a:lnTo>
                  <a:pt x="3040" y="62100"/>
                </a:lnTo>
                <a:lnTo>
                  <a:pt x="3635" y="61914"/>
                </a:lnTo>
                <a:lnTo>
                  <a:pt x="4231" y="61728"/>
                </a:lnTo>
                <a:lnTo>
                  <a:pt x="4820" y="61534"/>
                </a:lnTo>
                <a:lnTo>
                  <a:pt x="5416" y="61334"/>
                </a:lnTo>
                <a:lnTo>
                  <a:pt x="6595" y="60926"/>
                </a:lnTo>
                <a:lnTo>
                  <a:pt x="7780" y="60504"/>
                </a:lnTo>
                <a:lnTo>
                  <a:pt x="8959" y="60074"/>
                </a:lnTo>
                <a:lnTo>
                  <a:pt x="10132" y="59631"/>
                </a:lnTo>
                <a:lnTo>
                  <a:pt x="11311" y="59173"/>
                </a:lnTo>
                <a:lnTo>
                  <a:pt x="12484" y="58715"/>
                </a:lnTo>
                <a:lnTo>
                  <a:pt x="14825" y="57791"/>
                </a:lnTo>
                <a:lnTo>
                  <a:pt x="17166" y="56861"/>
                </a:lnTo>
                <a:lnTo>
                  <a:pt x="18333" y="56403"/>
                </a:lnTo>
                <a:lnTo>
                  <a:pt x="19501" y="55952"/>
                </a:lnTo>
                <a:lnTo>
                  <a:pt x="19593" y="55909"/>
                </a:lnTo>
                <a:lnTo>
                  <a:pt x="19686" y="55866"/>
                </a:lnTo>
                <a:lnTo>
                  <a:pt x="19772" y="55809"/>
                </a:lnTo>
                <a:lnTo>
                  <a:pt x="19848" y="55752"/>
                </a:lnTo>
                <a:lnTo>
                  <a:pt x="19923" y="55687"/>
                </a:lnTo>
                <a:lnTo>
                  <a:pt x="19986" y="55616"/>
                </a:lnTo>
                <a:lnTo>
                  <a:pt x="20050" y="55537"/>
                </a:lnTo>
                <a:lnTo>
                  <a:pt x="20108" y="55458"/>
                </a:lnTo>
                <a:lnTo>
                  <a:pt x="20154" y="55380"/>
                </a:lnTo>
                <a:lnTo>
                  <a:pt x="20200" y="55294"/>
                </a:lnTo>
                <a:lnTo>
                  <a:pt x="20241" y="55201"/>
                </a:lnTo>
                <a:lnTo>
                  <a:pt x="20275" y="55108"/>
                </a:lnTo>
                <a:lnTo>
                  <a:pt x="20304" y="55015"/>
                </a:lnTo>
                <a:lnTo>
                  <a:pt x="20327" y="54914"/>
                </a:lnTo>
                <a:lnTo>
                  <a:pt x="20345" y="54814"/>
                </a:lnTo>
                <a:lnTo>
                  <a:pt x="20356" y="54714"/>
                </a:lnTo>
                <a:lnTo>
                  <a:pt x="21264" y="57212"/>
                </a:lnTo>
                <a:lnTo>
                  <a:pt x="22183" y="59702"/>
                </a:lnTo>
                <a:lnTo>
                  <a:pt x="23107" y="62186"/>
                </a:lnTo>
                <a:lnTo>
                  <a:pt x="24038" y="64662"/>
                </a:lnTo>
                <a:lnTo>
                  <a:pt x="21599" y="65585"/>
                </a:lnTo>
                <a:lnTo>
                  <a:pt x="19166" y="66515"/>
                </a:lnTo>
                <a:lnTo>
                  <a:pt x="17952" y="66981"/>
                </a:lnTo>
                <a:lnTo>
                  <a:pt x="16738" y="67460"/>
                </a:lnTo>
                <a:lnTo>
                  <a:pt x="15524" y="67940"/>
                </a:lnTo>
                <a:lnTo>
                  <a:pt x="14311" y="68426"/>
                </a:lnTo>
                <a:lnTo>
                  <a:pt x="13103" y="68927"/>
                </a:lnTo>
                <a:lnTo>
                  <a:pt x="11895" y="69428"/>
                </a:lnTo>
                <a:lnTo>
                  <a:pt x="10692" y="69944"/>
                </a:lnTo>
                <a:lnTo>
                  <a:pt x="9490" y="70466"/>
                </a:lnTo>
                <a:lnTo>
                  <a:pt x="8294" y="71003"/>
                </a:lnTo>
                <a:lnTo>
                  <a:pt x="7097" y="71554"/>
                </a:lnTo>
                <a:lnTo>
                  <a:pt x="5913" y="72112"/>
                </a:lnTo>
                <a:lnTo>
                  <a:pt x="4728" y="72692"/>
                </a:lnTo>
                <a:lnTo>
                  <a:pt x="4641" y="72742"/>
                </a:lnTo>
                <a:lnTo>
                  <a:pt x="4560" y="72799"/>
                </a:lnTo>
                <a:lnTo>
                  <a:pt x="4485" y="72864"/>
                </a:lnTo>
                <a:lnTo>
                  <a:pt x="4421" y="72928"/>
                </a:lnTo>
                <a:lnTo>
                  <a:pt x="4364" y="73007"/>
                </a:lnTo>
                <a:lnTo>
                  <a:pt x="4317" y="73085"/>
                </a:lnTo>
                <a:lnTo>
                  <a:pt x="4271" y="73171"/>
                </a:lnTo>
                <a:lnTo>
                  <a:pt x="4237" y="73264"/>
                </a:lnTo>
                <a:lnTo>
                  <a:pt x="4208" y="73350"/>
                </a:lnTo>
                <a:lnTo>
                  <a:pt x="4190" y="73443"/>
                </a:lnTo>
                <a:lnTo>
                  <a:pt x="4173" y="73543"/>
                </a:lnTo>
                <a:lnTo>
                  <a:pt x="4161" y="73636"/>
                </a:lnTo>
                <a:lnTo>
                  <a:pt x="4161" y="73737"/>
                </a:lnTo>
                <a:lnTo>
                  <a:pt x="4167" y="73830"/>
                </a:lnTo>
                <a:lnTo>
                  <a:pt x="4173" y="73923"/>
                </a:lnTo>
                <a:lnTo>
                  <a:pt x="4190" y="74016"/>
                </a:lnTo>
                <a:lnTo>
                  <a:pt x="4213" y="74109"/>
                </a:lnTo>
                <a:lnTo>
                  <a:pt x="4242" y="74195"/>
                </a:lnTo>
                <a:lnTo>
                  <a:pt x="4271" y="74273"/>
                </a:lnTo>
                <a:lnTo>
                  <a:pt x="4312" y="74352"/>
                </a:lnTo>
                <a:lnTo>
                  <a:pt x="4358" y="74424"/>
                </a:lnTo>
                <a:lnTo>
                  <a:pt x="4404" y="74495"/>
                </a:lnTo>
                <a:lnTo>
                  <a:pt x="4462" y="74553"/>
                </a:lnTo>
                <a:lnTo>
                  <a:pt x="4520" y="74610"/>
                </a:lnTo>
                <a:lnTo>
                  <a:pt x="4589" y="74653"/>
                </a:lnTo>
                <a:lnTo>
                  <a:pt x="4658" y="74688"/>
                </a:lnTo>
                <a:lnTo>
                  <a:pt x="4728" y="74710"/>
                </a:lnTo>
                <a:lnTo>
                  <a:pt x="4809" y="74731"/>
                </a:lnTo>
                <a:lnTo>
                  <a:pt x="4982" y="74731"/>
                </a:lnTo>
                <a:lnTo>
                  <a:pt x="5075" y="74710"/>
                </a:lnTo>
                <a:lnTo>
                  <a:pt x="5167" y="74681"/>
                </a:lnTo>
                <a:lnTo>
                  <a:pt x="7658" y="73722"/>
                </a:lnTo>
                <a:lnTo>
                  <a:pt x="8907" y="73250"/>
                </a:lnTo>
                <a:lnTo>
                  <a:pt x="10155" y="72785"/>
                </a:lnTo>
                <a:lnTo>
                  <a:pt x="11398" y="72320"/>
                </a:lnTo>
                <a:lnTo>
                  <a:pt x="12646" y="71869"/>
                </a:lnTo>
                <a:lnTo>
                  <a:pt x="13894" y="71418"/>
                </a:lnTo>
                <a:lnTo>
                  <a:pt x="15149" y="70981"/>
                </a:lnTo>
                <a:lnTo>
                  <a:pt x="16403" y="70552"/>
                </a:lnTo>
                <a:lnTo>
                  <a:pt x="17657" y="70130"/>
                </a:lnTo>
                <a:lnTo>
                  <a:pt x="18917" y="69722"/>
                </a:lnTo>
                <a:lnTo>
                  <a:pt x="20177" y="69328"/>
                </a:lnTo>
                <a:lnTo>
                  <a:pt x="21443" y="68949"/>
                </a:lnTo>
                <a:lnTo>
                  <a:pt x="22709" y="68584"/>
                </a:lnTo>
                <a:lnTo>
                  <a:pt x="23350" y="68405"/>
                </a:lnTo>
                <a:lnTo>
                  <a:pt x="23986" y="68233"/>
                </a:lnTo>
                <a:lnTo>
                  <a:pt x="24622" y="68061"/>
                </a:lnTo>
                <a:lnTo>
                  <a:pt x="25263" y="67897"/>
                </a:lnTo>
                <a:lnTo>
                  <a:pt x="26107" y="70108"/>
                </a:lnTo>
                <a:lnTo>
                  <a:pt x="26962" y="72305"/>
                </a:lnTo>
                <a:lnTo>
                  <a:pt x="27818" y="74502"/>
                </a:lnTo>
                <a:lnTo>
                  <a:pt x="28679" y="76700"/>
                </a:lnTo>
                <a:lnTo>
                  <a:pt x="29552" y="78890"/>
                </a:lnTo>
                <a:lnTo>
                  <a:pt x="30430" y="81072"/>
                </a:lnTo>
                <a:lnTo>
                  <a:pt x="31315" y="83255"/>
                </a:lnTo>
                <a:lnTo>
                  <a:pt x="32205" y="85438"/>
                </a:lnTo>
                <a:lnTo>
                  <a:pt x="32245" y="85531"/>
                </a:lnTo>
                <a:lnTo>
                  <a:pt x="32291" y="85617"/>
                </a:lnTo>
                <a:lnTo>
                  <a:pt x="32338" y="85703"/>
                </a:lnTo>
                <a:lnTo>
                  <a:pt x="32384" y="85781"/>
                </a:lnTo>
                <a:lnTo>
                  <a:pt x="32436" y="85853"/>
                </a:lnTo>
                <a:lnTo>
                  <a:pt x="32488" y="85925"/>
                </a:lnTo>
                <a:lnTo>
                  <a:pt x="32540" y="85982"/>
                </a:lnTo>
                <a:lnTo>
                  <a:pt x="32598" y="86039"/>
                </a:lnTo>
                <a:lnTo>
                  <a:pt x="32655" y="86096"/>
                </a:lnTo>
                <a:lnTo>
                  <a:pt x="32713" y="86139"/>
                </a:lnTo>
                <a:lnTo>
                  <a:pt x="32771" y="86182"/>
                </a:lnTo>
                <a:lnTo>
                  <a:pt x="32829" y="86218"/>
                </a:lnTo>
                <a:lnTo>
                  <a:pt x="32892" y="86254"/>
                </a:lnTo>
                <a:lnTo>
                  <a:pt x="32956" y="86282"/>
                </a:lnTo>
                <a:lnTo>
                  <a:pt x="33020" y="86304"/>
                </a:lnTo>
                <a:lnTo>
                  <a:pt x="33083" y="86325"/>
                </a:lnTo>
                <a:lnTo>
                  <a:pt x="33147" y="86340"/>
                </a:lnTo>
                <a:lnTo>
                  <a:pt x="33210" y="86347"/>
                </a:lnTo>
                <a:lnTo>
                  <a:pt x="33343" y="86354"/>
                </a:lnTo>
                <a:lnTo>
                  <a:pt x="33476" y="86347"/>
                </a:lnTo>
                <a:lnTo>
                  <a:pt x="33603" y="86318"/>
                </a:lnTo>
                <a:lnTo>
                  <a:pt x="33736" y="86282"/>
                </a:lnTo>
                <a:lnTo>
                  <a:pt x="33863" y="86225"/>
                </a:lnTo>
                <a:lnTo>
                  <a:pt x="33991" y="86161"/>
                </a:lnTo>
                <a:lnTo>
                  <a:pt x="34112" y="86082"/>
                </a:lnTo>
                <a:lnTo>
                  <a:pt x="34227" y="85989"/>
                </a:lnTo>
                <a:lnTo>
                  <a:pt x="34332" y="85889"/>
                </a:lnTo>
                <a:lnTo>
                  <a:pt x="34436" y="85774"/>
                </a:lnTo>
                <a:lnTo>
                  <a:pt x="34534" y="85645"/>
                </a:lnTo>
                <a:lnTo>
                  <a:pt x="34621" y="85517"/>
                </a:lnTo>
                <a:lnTo>
                  <a:pt x="34696" y="85374"/>
                </a:lnTo>
                <a:lnTo>
                  <a:pt x="34765" y="85216"/>
                </a:lnTo>
                <a:lnTo>
                  <a:pt x="34817" y="85059"/>
                </a:lnTo>
                <a:lnTo>
                  <a:pt x="34840" y="84980"/>
                </a:lnTo>
                <a:lnTo>
                  <a:pt x="34857" y="84894"/>
                </a:lnTo>
                <a:lnTo>
                  <a:pt x="34875" y="84808"/>
                </a:lnTo>
                <a:lnTo>
                  <a:pt x="34892" y="84722"/>
                </a:lnTo>
                <a:lnTo>
                  <a:pt x="34898" y="84636"/>
                </a:lnTo>
                <a:lnTo>
                  <a:pt x="34904" y="84543"/>
                </a:lnTo>
                <a:lnTo>
                  <a:pt x="34909" y="84457"/>
                </a:lnTo>
                <a:lnTo>
                  <a:pt x="34904" y="84364"/>
                </a:lnTo>
                <a:lnTo>
                  <a:pt x="34898" y="84271"/>
                </a:lnTo>
                <a:lnTo>
                  <a:pt x="34886" y="84178"/>
                </a:lnTo>
                <a:lnTo>
                  <a:pt x="34875" y="84085"/>
                </a:lnTo>
                <a:lnTo>
                  <a:pt x="34857" y="83992"/>
                </a:lnTo>
                <a:lnTo>
                  <a:pt x="34834" y="83892"/>
                </a:lnTo>
                <a:lnTo>
                  <a:pt x="34805" y="83799"/>
                </a:lnTo>
                <a:lnTo>
                  <a:pt x="34771" y="83699"/>
                </a:lnTo>
                <a:lnTo>
                  <a:pt x="34736" y="83606"/>
                </a:lnTo>
                <a:lnTo>
                  <a:pt x="33707" y="81058"/>
                </a:lnTo>
                <a:lnTo>
                  <a:pt x="32684" y="78503"/>
                </a:lnTo>
                <a:lnTo>
                  <a:pt x="31673" y="75948"/>
                </a:lnTo>
                <a:lnTo>
                  <a:pt x="30667" y="73386"/>
                </a:lnTo>
                <a:lnTo>
                  <a:pt x="29662" y="70817"/>
                </a:lnTo>
                <a:lnTo>
                  <a:pt x="28667" y="68247"/>
                </a:lnTo>
                <a:lnTo>
                  <a:pt x="27685" y="65678"/>
                </a:lnTo>
                <a:lnTo>
                  <a:pt x="26702" y="63102"/>
                </a:lnTo>
                <a:lnTo>
                  <a:pt x="25731" y="60518"/>
                </a:lnTo>
                <a:lnTo>
                  <a:pt x="24766" y="57934"/>
                </a:lnTo>
                <a:lnTo>
                  <a:pt x="23807" y="55344"/>
                </a:lnTo>
                <a:lnTo>
                  <a:pt x="22853" y="52746"/>
                </a:lnTo>
                <a:lnTo>
                  <a:pt x="21911" y="50148"/>
                </a:lnTo>
                <a:lnTo>
                  <a:pt x="20980" y="47543"/>
                </a:lnTo>
                <a:lnTo>
                  <a:pt x="20050" y="44938"/>
                </a:lnTo>
                <a:lnTo>
                  <a:pt x="19131" y="42326"/>
                </a:lnTo>
                <a:lnTo>
                  <a:pt x="18680" y="41023"/>
                </a:lnTo>
                <a:lnTo>
                  <a:pt x="18229" y="39721"/>
                </a:lnTo>
                <a:lnTo>
                  <a:pt x="17790" y="38411"/>
                </a:lnTo>
                <a:lnTo>
                  <a:pt x="17351" y="37101"/>
                </a:lnTo>
                <a:lnTo>
                  <a:pt x="16917" y="35791"/>
                </a:lnTo>
                <a:lnTo>
                  <a:pt x="16484" y="34475"/>
                </a:lnTo>
                <a:lnTo>
                  <a:pt x="15628" y="31841"/>
                </a:lnTo>
                <a:lnTo>
                  <a:pt x="14779" y="29193"/>
                </a:lnTo>
                <a:lnTo>
                  <a:pt x="13941" y="26545"/>
                </a:lnTo>
                <a:lnTo>
                  <a:pt x="13097" y="23897"/>
                </a:lnTo>
                <a:lnTo>
                  <a:pt x="12253" y="21249"/>
                </a:lnTo>
                <a:lnTo>
                  <a:pt x="11398" y="18608"/>
                </a:lnTo>
                <a:lnTo>
                  <a:pt x="10542" y="15974"/>
                </a:lnTo>
                <a:lnTo>
                  <a:pt x="10103" y="14658"/>
                </a:lnTo>
                <a:lnTo>
                  <a:pt x="9664" y="13341"/>
                </a:lnTo>
                <a:lnTo>
                  <a:pt x="9224" y="12031"/>
                </a:lnTo>
                <a:lnTo>
                  <a:pt x="8774" y="10721"/>
                </a:lnTo>
                <a:lnTo>
                  <a:pt x="8323" y="9419"/>
                </a:lnTo>
                <a:lnTo>
                  <a:pt x="7866" y="8116"/>
                </a:lnTo>
                <a:lnTo>
                  <a:pt x="7404" y="6821"/>
                </a:lnTo>
                <a:lnTo>
                  <a:pt x="6936" y="5526"/>
                </a:lnTo>
                <a:lnTo>
                  <a:pt x="6456" y="4237"/>
                </a:lnTo>
                <a:lnTo>
                  <a:pt x="5976" y="2956"/>
                </a:lnTo>
                <a:lnTo>
                  <a:pt x="5485" y="1675"/>
                </a:lnTo>
                <a:lnTo>
                  <a:pt x="4982" y="401"/>
                </a:lnTo>
                <a:lnTo>
                  <a:pt x="4947" y="330"/>
                </a:lnTo>
                <a:lnTo>
                  <a:pt x="4913" y="258"/>
                </a:lnTo>
                <a:lnTo>
                  <a:pt x="4872" y="201"/>
                </a:lnTo>
                <a:lnTo>
                  <a:pt x="4826" y="151"/>
                </a:lnTo>
                <a:lnTo>
                  <a:pt x="4780" y="108"/>
                </a:lnTo>
                <a:lnTo>
                  <a:pt x="4734" y="72"/>
                </a:lnTo>
                <a:lnTo>
                  <a:pt x="4682" y="43"/>
                </a:lnTo>
                <a:lnTo>
                  <a:pt x="4630" y="22"/>
                </a:lnTo>
                <a:lnTo>
                  <a:pt x="4578" y="8"/>
                </a:lnTo>
                <a:lnTo>
                  <a:pt x="452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-900126">
            <a:off x="379533" y="358627"/>
            <a:ext cx="339047" cy="643114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0" y="15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880800" y="1376000"/>
            <a:ext cx="3438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4824300" y="1376000"/>
            <a:ext cx="3438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0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880800" y="2894325"/>
            <a:ext cx="34389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4824300" y="2894325"/>
            <a:ext cx="34389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>
            <a:off x="467266" y="222041"/>
            <a:ext cx="881421" cy="520583"/>
            <a:chOff x="3863003" y="76204"/>
            <a:chExt cx="881421" cy="520583"/>
          </a:xfrm>
        </p:grpSpPr>
        <p:sp>
          <p:nvSpPr>
            <p:cNvPr id="81" name="Google Shape;81;p5"/>
            <p:cNvSpPr/>
            <p:nvPr/>
          </p:nvSpPr>
          <p:spPr>
            <a:xfrm rot="10800000">
              <a:off x="4621886" y="493907"/>
              <a:ext cx="122538" cy="102880"/>
            </a:xfrm>
            <a:custGeom>
              <a:avLst/>
              <a:gdLst/>
              <a:ahLst/>
              <a:cxnLst/>
              <a:rect l="l" t="t" r="r" b="b"/>
              <a:pathLst>
                <a:path w="46815" h="12808" extrusionOk="0">
                  <a:moveTo>
                    <a:pt x="3585" y="0"/>
                  </a:moveTo>
                  <a:lnTo>
                    <a:pt x="3264" y="8"/>
                  </a:lnTo>
                  <a:lnTo>
                    <a:pt x="2943" y="23"/>
                  </a:lnTo>
                  <a:lnTo>
                    <a:pt x="2622" y="54"/>
                  </a:lnTo>
                  <a:lnTo>
                    <a:pt x="2301" y="85"/>
                  </a:lnTo>
                  <a:lnTo>
                    <a:pt x="2007" y="116"/>
                  </a:lnTo>
                  <a:lnTo>
                    <a:pt x="1739" y="162"/>
                  </a:lnTo>
                  <a:lnTo>
                    <a:pt x="1445" y="209"/>
                  </a:lnTo>
                  <a:lnTo>
                    <a:pt x="1204" y="263"/>
                  </a:lnTo>
                  <a:lnTo>
                    <a:pt x="964" y="325"/>
                  </a:lnTo>
                  <a:lnTo>
                    <a:pt x="750" y="394"/>
                  </a:lnTo>
                  <a:lnTo>
                    <a:pt x="562" y="464"/>
                  </a:lnTo>
                  <a:lnTo>
                    <a:pt x="402" y="548"/>
                  </a:lnTo>
                  <a:lnTo>
                    <a:pt x="268" y="626"/>
                  </a:lnTo>
                  <a:lnTo>
                    <a:pt x="161" y="718"/>
                  </a:lnTo>
                  <a:lnTo>
                    <a:pt x="81" y="811"/>
                  </a:lnTo>
                  <a:lnTo>
                    <a:pt x="27" y="904"/>
                  </a:lnTo>
                  <a:lnTo>
                    <a:pt x="1" y="1004"/>
                  </a:lnTo>
                  <a:lnTo>
                    <a:pt x="27" y="1112"/>
                  </a:lnTo>
                  <a:lnTo>
                    <a:pt x="108" y="1220"/>
                  </a:lnTo>
                  <a:lnTo>
                    <a:pt x="215" y="1336"/>
                  </a:lnTo>
                  <a:lnTo>
                    <a:pt x="455" y="1567"/>
                  </a:lnTo>
                  <a:lnTo>
                    <a:pt x="750" y="1807"/>
                  </a:lnTo>
                  <a:lnTo>
                    <a:pt x="1365" y="2270"/>
                  </a:lnTo>
                  <a:lnTo>
                    <a:pt x="2034" y="2741"/>
                  </a:lnTo>
                  <a:lnTo>
                    <a:pt x="2783" y="3204"/>
                  </a:lnTo>
                  <a:lnTo>
                    <a:pt x="3585" y="3667"/>
                  </a:lnTo>
                  <a:lnTo>
                    <a:pt x="4441" y="4123"/>
                  </a:lnTo>
                  <a:lnTo>
                    <a:pt x="5351" y="4578"/>
                  </a:lnTo>
                  <a:lnTo>
                    <a:pt x="6314" y="5026"/>
                  </a:lnTo>
                  <a:lnTo>
                    <a:pt x="7330" y="5474"/>
                  </a:lnTo>
                  <a:lnTo>
                    <a:pt x="8400" y="5914"/>
                  </a:lnTo>
                  <a:lnTo>
                    <a:pt x="9524" y="6346"/>
                  </a:lnTo>
                  <a:lnTo>
                    <a:pt x="10701" y="6771"/>
                  </a:lnTo>
                  <a:lnTo>
                    <a:pt x="11905" y="7188"/>
                  </a:lnTo>
                  <a:lnTo>
                    <a:pt x="13162" y="7597"/>
                  </a:lnTo>
                  <a:lnTo>
                    <a:pt x="14446" y="7990"/>
                  </a:lnTo>
                  <a:lnTo>
                    <a:pt x="15784" y="8384"/>
                  </a:lnTo>
                  <a:lnTo>
                    <a:pt x="17121" y="8762"/>
                  </a:lnTo>
                  <a:lnTo>
                    <a:pt x="18539" y="9133"/>
                  </a:lnTo>
                  <a:lnTo>
                    <a:pt x="19957" y="9488"/>
                  </a:lnTo>
                  <a:lnTo>
                    <a:pt x="21401" y="9828"/>
                  </a:lnTo>
                  <a:lnTo>
                    <a:pt x="22899" y="10160"/>
                  </a:lnTo>
                  <a:lnTo>
                    <a:pt x="24397" y="10476"/>
                  </a:lnTo>
                  <a:lnTo>
                    <a:pt x="25949" y="10777"/>
                  </a:lnTo>
                  <a:lnTo>
                    <a:pt x="27500" y="11071"/>
                  </a:lnTo>
                  <a:lnTo>
                    <a:pt x="29052" y="11341"/>
                  </a:lnTo>
                  <a:lnTo>
                    <a:pt x="30657" y="11596"/>
                  </a:lnTo>
                  <a:lnTo>
                    <a:pt x="32262" y="11835"/>
                  </a:lnTo>
                  <a:lnTo>
                    <a:pt x="33867" y="12059"/>
                  </a:lnTo>
                  <a:lnTo>
                    <a:pt x="35499" y="12260"/>
                  </a:lnTo>
                  <a:lnTo>
                    <a:pt x="36301" y="12352"/>
                  </a:lnTo>
                  <a:lnTo>
                    <a:pt x="37130" y="12445"/>
                  </a:lnTo>
                  <a:lnTo>
                    <a:pt x="37933" y="12530"/>
                  </a:lnTo>
                  <a:lnTo>
                    <a:pt x="38762" y="12607"/>
                  </a:lnTo>
                  <a:lnTo>
                    <a:pt x="39592" y="12684"/>
                  </a:lnTo>
                  <a:lnTo>
                    <a:pt x="40394" y="12754"/>
                  </a:lnTo>
                  <a:lnTo>
                    <a:pt x="40902" y="12784"/>
                  </a:lnTo>
                  <a:lnTo>
                    <a:pt x="41411" y="12808"/>
                  </a:lnTo>
                  <a:lnTo>
                    <a:pt x="41892" y="12808"/>
                  </a:lnTo>
                  <a:lnTo>
                    <a:pt x="42347" y="12800"/>
                  </a:lnTo>
                  <a:lnTo>
                    <a:pt x="42802" y="12777"/>
                  </a:lnTo>
                  <a:lnTo>
                    <a:pt x="43230" y="12738"/>
                  </a:lnTo>
                  <a:lnTo>
                    <a:pt x="43658" y="12692"/>
                  </a:lnTo>
                  <a:lnTo>
                    <a:pt x="44059" y="12630"/>
                  </a:lnTo>
                  <a:lnTo>
                    <a:pt x="44433" y="12568"/>
                  </a:lnTo>
                  <a:lnTo>
                    <a:pt x="44781" y="12491"/>
                  </a:lnTo>
                  <a:lnTo>
                    <a:pt x="45102" y="12398"/>
                  </a:lnTo>
                  <a:lnTo>
                    <a:pt x="45423" y="12306"/>
                  </a:lnTo>
                  <a:lnTo>
                    <a:pt x="45691" y="12205"/>
                  </a:lnTo>
                  <a:lnTo>
                    <a:pt x="45931" y="12105"/>
                  </a:lnTo>
                  <a:lnTo>
                    <a:pt x="46172" y="11989"/>
                  </a:lnTo>
                  <a:lnTo>
                    <a:pt x="46359" y="11874"/>
                  </a:lnTo>
                  <a:lnTo>
                    <a:pt x="46520" y="11758"/>
                  </a:lnTo>
                  <a:lnTo>
                    <a:pt x="46654" y="11634"/>
                  </a:lnTo>
                  <a:lnTo>
                    <a:pt x="46734" y="11511"/>
                  </a:lnTo>
                  <a:lnTo>
                    <a:pt x="46814" y="11379"/>
                  </a:lnTo>
                  <a:lnTo>
                    <a:pt x="46814" y="11256"/>
                  </a:lnTo>
                  <a:lnTo>
                    <a:pt x="46814" y="11132"/>
                  </a:lnTo>
                  <a:lnTo>
                    <a:pt x="46761" y="11009"/>
                  </a:lnTo>
                  <a:lnTo>
                    <a:pt x="46654" y="10885"/>
                  </a:lnTo>
                  <a:lnTo>
                    <a:pt x="46520" y="10762"/>
                  </a:lnTo>
                  <a:lnTo>
                    <a:pt x="46359" y="10646"/>
                  </a:lnTo>
                  <a:lnTo>
                    <a:pt x="46145" y="10530"/>
                  </a:lnTo>
                  <a:lnTo>
                    <a:pt x="45878" y="10430"/>
                  </a:lnTo>
                  <a:lnTo>
                    <a:pt x="45557" y="10322"/>
                  </a:lnTo>
                  <a:lnTo>
                    <a:pt x="45182" y="10229"/>
                  </a:lnTo>
                  <a:lnTo>
                    <a:pt x="44781" y="10144"/>
                  </a:lnTo>
                  <a:lnTo>
                    <a:pt x="44326" y="10067"/>
                  </a:lnTo>
                  <a:lnTo>
                    <a:pt x="41491" y="9635"/>
                  </a:lnTo>
                  <a:lnTo>
                    <a:pt x="38682" y="9210"/>
                  </a:lnTo>
                  <a:lnTo>
                    <a:pt x="35900" y="8786"/>
                  </a:lnTo>
                  <a:lnTo>
                    <a:pt x="34536" y="8569"/>
                  </a:lnTo>
                  <a:lnTo>
                    <a:pt x="33171" y="8346"/>
                  </a:lnTo>
                  <a:lnTo>
                    <a:pt x="31807" y="8114"/>
                  </a:lnTo>
                  <a:lnTo>
                    <a:pt x="30470" y="7882"/>
                  </a:lnTo>
                  <a:lnTo>
                    <a:pt x="29159" y="7635"/>
                  </a:lnTo>
                  <a:lnTo>
                    <a:pt x="27848" y="7381"/>
                  </a:lnTo>
                  <a:lnTo>
                    <a:pt x="26564" y="7118"/>
                  </a:lnTo>
                  <a:lnTo>
                    <a:pt x="25280" y="6840"/>
                  </a:lnTo>
                  <a:lnTo>
                    <a:pt x="24049" y="6555"/>
                  </a:lnTo>
                  <a:lnTo>
                    <a:pt x="22819" y="6253"/>
                  </a:lnTo>
                  <a:lnTo>
                    <a:pt x="21615" y="5929"/>
                  </a:lnTo>
                  <a:lnTo>
                    <a:pt x="20465" y="5605"/>
                  </a:lnTo>
                  <a:lnTo>
                    <a:pt x="19341" y="5273"/>
                  </a:lnTo>
                  <a:lnTo>
                    <a:pt x="18271" y="4933"/>
                  </a:lnTo>
                  <a:lnTo>
                    <a:pt x="17228" y="4594"/>
                  </a:lnTo>
                  <a:lnTo>
                    <a:pt x="16238" y="4239"/>
                  </a:lnTo>
                  <a:lnTo>
                    <a:pt x="15248" y="3883"/>
                  </a:lnTo>
                  <a:lnTo>
                    <a:pt x="14312" y="3528"/>
                  </a:lnTo>
                  <a:lnTo>
                    <a:pt x="13376" y="3158"/>
                  </a:lnTo>
                  <a:lnTo>
                    <a:pt x="12440" y="2787"/>
                  </a:lnTo>
                  <a:lnTo>
                    <a:pt x="11557" y="2417"/>
                  </a:lnTo>
                  <a:lnTo>
                    <a:pt x="10647" y="2038"/>
                  </a:lnTo>
                  <a:lnTo>
                    <a:pt x="8882" y="1274"/>
                  </a:lnTo>
                  <a:lnTo>
                    <a:pt x="7116" y="494"/>
                  </a:lnTo>
                  <a:lnTo>
                    <a:pt x="6902" y="409"/>
                  </a:lnTo>
                  <a:lnTo>
                    <a:pt x="6662" y="325"/>
                  </a:lnTo>
                  <a:lnTo>
                    <a:pt x="6394" y="255"/>
                  </a:lnTo>
                  <a:lnTo>
                    <a:pt x="6127" y="193"/>
                  </a:lnTo>
                  <a:lnTo>
                    <a:pt x="5832" y="147"/>
                  </a:lnTo>
                  <a:lnTo>
                    <a:pt x="5538" y="101"/>
                  </a:lnTo>
                  <a:lnTo>
                    <a:pt x="5217" y="62"/>
                  </a:lnTo>
                  <a:lnTo>
                    <a:pt x="4896" y="39"/>
                  </a:lnTo>
                  <a:lnTo>
                    <a:pt x="4575" y="16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 rot="10800000">
              <a:off x="4461127" y="447397"/>
              <a:ext cx="103491" cy="34668"/>
            </a:xfrm>
            <a:custGeom>
              <a:avLst/>
              <a:gdLst/>
              <a:ahLst/>
              <a:cxnLst/>
              <a:rect l="l" t="t" r="r" b="b"/>
              <a:pathLst>
                <a:path w="39538" h="4316" extrusionOk="0">
                  <a:moveTo>
                    <a:pt x="3505" y="0"/>
                  </a:moveTo>
                  <a:lnTo>
                    <a:pt x="3104" y="8"/>
                  </a:lnTo>
                  <a:lnTo>
                    <a:pt x="2729" y="23"/>
                  </a:lnTo>
                  <a:lnTo>
                    <a:pt x="2381" y="54"/>
                  </a:lnTo>
                  <a:lnTo>
                    <a:pt x="2034" y="93"/>
                  </a:lnTo>
                  <a:lnTo>
                    <a:pt x="1739" y="139"/>
                  </a:lnTo>
                  <a:lnTo>
                    <a:pt x="1445" y="193"/>
                  </a:lnTo>
                  <a:lnTo>
                    <a:pt x="1204" y="255"/>
                  </a:lnTo>
                  <a:lnTo>
                    <a:pt x="963" y="332"/>
                  </a:lnTo>
                  <a:lnTo>
                    <a:pt x="749" y="409"/>
                  </a:lnTo>
                  <a:lnTo>
                    <a:pt x="562" y="494"/>
                  </a:lnTo>
                  <a:lnTo>
                    <a:pt x="402" y="579"/>
                  </a:lnTo>
                  <a:lnTo>
                    <a:pt x="268" y="679"/>
                  </a:lnTo>
                  <a:lnTo>
                    <a:pt x="161" y="772"/>
                  </a:lnTo>
                  <a:lnTo>
                    <a:pt x="81" y="872"/>
                  </a:lnTo>
                  <a:lnTo>
                    <a:pt x="27" y="973"/>
                  </a:lnTo>
                  <a:lnTo>
                    <a:pt x="0" y="1081"/>
                  </a:lnTo>
                  <a:lnTo>
                    <a:pt x="0" y="1181"/>
                  </a:lnTo>
                  <a:lnTo>
                    <a:pt x="27" y="1289"/>
                  </a:lnTo>
                  <a:lnTo>
                    <a:pt x="81" y="1397"/>
                  </a:lnTo>
                  <a:lnTo>
                    <a:pt x="161" y="1498"/>
                  </a:lnTo>
                  <a:lnTo>
                    <a:pt x="268" y="1598"/>
                  </a:lnTo>
                  <a:lnTo>
                    <a:pt x="402" y="1691"/>
                  </a:lnTo>
                  <a:lnTo>
                    <a:pt x="562" y="1783"/>
                  </a:lnTo>
                  <a:lnTo>
                    <a:pt x="749" y="1876"/>
                  </a:lnTo>
                  <a:lnTo>
                    <a:pt x="963" y="1961"/>
                  </a:lnTo>
                  <a:lnTo>
                    <a:pt x="1204" y="2038"/>
                  </a:lnTo>
                  <a:lnTo>
                    <a:pt x="1472" y="2108"/>
                  </a:lnTo>
                  <a:lnTo>
                    <a:pt x="1766" y="2177"/>
                  </a:lnTo>
                  <a:lnTo>
                    <a:pt x="2114" y="2231"/>
                  </a:lnTo>
                  <a:lnTo>
                    <a:pt x="2462" y="2277"/>
                  </a:lnTo>
                  <a:lnTo>
                    <a:pt x="2863" y="2316"/>
                  </a:lnTo>
                  <a:lnTo>
                    <a:pt x="6742" y="2625"/>
                  </a:lnTo>
                  <a:lnTo>
                    <a:pt x="10701" y="2926"/>
                  </a:lnTo>
                  <a:lnTo>
                    <a:pt x="14687" y="3219"/>
                  </a:lnTo>
                  <a:lnTo>
                    <a:pt x="16720" y="3358"/>
                  </a:lnTo>
                  <a:lnTo>
                    <a:pt x="18726" y="3490"/>
                  </a:lnTo>
                  <a:lnTo>
                    <a:pt x="20732" y="3621"/>
                  </a:lnTo>
                  <a:lnTo>
                    <a:pt x="22765" y="3744"/>
                  </a:lnTo>
                  <a:lnTo>
                    <a:pt x="24798" y="3860"/>
                  </a:lnTo>
                  <a:lnTo>
                    <a:pt x="26805" y="3968"/>
                  </a:lnTo>
                  <a:lnTo>
                    <a:pt x="28838" y="4061"/>
                  </a:lnTo>
                  <a:lnTo>
                    <a:pt x="30844" y="4153"/>
                  </a:lnTo>
                  <a:lnTo>
                    <a:pt x="32850" y="4238"/>
                  </a:lnTo>
                  <a:lnTo>
                    <a:pt x="34830" y="4308"/>
                  </a:lnTo>
                  <a:lnTo>
                    <a:pt x="35338" y="4316"/>
                  </a:lnTo>
                  <a:lnTo>
                    <a:pt x="35820" y="4308"/>
                  </a:lnTo>
                  <a:lnTo>
                    <a:pt x="36274" y="4285"/>
                  </a:lnTo>
                  <a:lnTo>
                    <a:pt x="36702" y="4254"/>
                  </a:lnTo>
                  <a:lnTo>
                    <a:pt x="37104" y="4207"/>
                  </a:lnTo>
                  <a:lnTo>
                    <a:pt x="37478" y="4153"/>
                  </a:lnTo>
                  <a:lnTo>
                    <a:pt x="37799" y="4084"/>
                  </a:lnTo>
                  <a:lnTo>
                    <a:pt x="38120" y="4007"/>
                  </a:lnTo>
                  <a:lnTo>
                    <a:pt x="38388" y="3922"/>
                  </a:lnTo>
                  <a:lnTo>
                    <a:pt x="38628" y="3829"/>
                  </a:lnTo>
                  <a:lnTo>
                    <a:pt x="38869" y="3729"/>
                  </a:lnTo>
                  <a:lnTo>
                    <a:pt x="39056" y="3621"/>
                  </a:lnTo>
                  <a:lnTo>
                    <a:pt x="39217" y="3505"/>
                  </a:lnTo>
                  <a:lnTo>
                    <a:pt x="39351" y="3389"/>
                  </a:lnTo>
                  <a:lnTo>
                    <a:pt x="39431" y="3273"/>
                  </a:lnTo>
                  <a:lnTo>
                    <a:pt x="39511" y="3150"/>
                  </a:lnTo>
                  <a:lnTo>
                    <a:pt x="39538" y="3026"/>
                  </a:lnTo>
                  <a:lnTo>
                    <a:pt x="39538" y="2895"/>
                  </a:lnTo>
                  <a:lnTo>
                    <a:pt x="39511" y="2772"/>
                  </a:lnTo>
                  <a:lnTo>
                    <a:pt x="39458" y="2648"/>
                  </a:lnTo>
                  <a:lnTo>
                    <a:pt x="39351" y="2525"/>
                  </a:lnTo>
                  <a:lnTo>
                    <a:pt x="39244" y="2401"/>
                  </a:lnTo>
                  <a:lnTo>
                    <a:pt x="39083" y="2285"/>
                  </a:lnTo>
                  <a:lnTo>
                    <a:pt x="38896" y="2177"/>
                  </a:lnTo>
                  <a:lnTo>
                    <a:pt x="38655" y="2069"/>
                  </a:lnTo>
                  <a:lnTo>
                    <a:pt x="38414" y="1969"/>
                  </a:lnTo>
                  <a:lnTo>
                    <a:pt x="38120" y="1876"/>
                  </a:lnTo>
                  <a:lnTo>
                    <a:pt x="37799" y="1791"/>
                  </a:lnTo>
                  <a:lnTo>
                    <a:pt x="37425" y="1714"/>
                  </a:lnTo>
                  <a:lnTo>
                    <a:pt x="37023" y="1644"/>
                  </a:lnTo>
                  <a:lnTo>
                    <a:pt x="36595" y="1590"/>
                  </a:lnTo>
                  <a:lnTo>
                    <a:pt x="36141" y="1544"/>
                  </a:lnTo>
                  <a:lnTo>
                    <a:pt x="34214" y="1397"/>
                  </a:lnTo>
                  <a:lnTo>
                    <a:pt x="32235" y="1258"/>
                  </a:lnTo>
                  <a:lnTo>
                    <a:pt x="30255" y="1127"/>
                  </a:lnTo>
                  <a:lnTo>
                    <a:pt x="28276" y="1011"/>
                  </a:lnTo>
                  <a:lnTo>
                    <a:pt x="26243" y="896"/>
                  </a:lnTo>
                  <a:lnTo>
                    <a:pt x="24237" y="788"/>
                  </a:lnTo>
                  <a:lnTo>
                    <a:pt x="22203" y="687"/>
                  </a:lnTo>
                  <a:lnTo>
                    <a:pt x="20144" y="595"/>
                  </a:lnTo>
                  <a:lnTo>
                    <a:pt x="18111" y="510"/>
                  </a:lnTo>
                  <a:lnTo>
                    <a:pt x="16051" y="425"/>
                  </a:lnTo>
                  <a:lnTo>
                    <a:pt x="11985" y="278"/>
                  </a:lnTo>
                  <a:lnTo>
                    <a:pt x="7919" y="139"/>
                  </a:lnTo>
                  <a:lnTo>
                    <a:pt x="3933" y="8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 rot="10800000">
              <a:off x="4282720" y="389418"/>
              <a:ext cx="96698" cy="46388"/>
            </a:xfrm>
            <a:custGeom>
              <a:avLst/>
              <a:gdLst/>
              <a:ahLst/>
              <a:cxnLst/>
              <a:rect l="l" t="t" r="r" b="b"/>
              <a:pathLst>
                <a:path w="36943" h="5775" extrusionOk="0">
                  <a:moveTo>
                    <a:pt x="6955" y="0"/>
                  </a:moveTo>
                  <a:lnTo>
                    <a:pt x="5858" y="8"/>
                  </a:lnTo>
                  <a:lnTo>
                    <a:pt x="4762" y="31"/>
                  </a:lnTo>
                  <a:lnTo>
                    <a:pt x="3665" y="62"/>
                  </a:lnTo>
                  <a:lnTo>
                    <a:pt x="2595" y="101"/>
                  </a:lnTo>
                  <a:lnTo>
                    <a:pt x="2274" y="116"/>
                  </a:lnTo>
                  <a:lnTo>
                    <a:pt x="1980" y="147"/>
                  </a:lnTo>
                  <a:lnTo>
                    <a:pt x="1685" y="178"/>
                  </a:lnTo>
                  <a:lnTo>
                    <a:pt x="1445" y="224"/>
                  </a:lnTo>
                  <a:lnTo>
                    <a:pt x="1204" y="270"/>
                  </a:lnTo>
                  <a:lnTo>
                    <a:pt x="990" y="324"/>
                  </a:lnTo>
                  <a:lnTo>
                    <a:pt x="803" y="386"/>
                  </a:lnTo>
                  <a:lnTo>
                    <a:pt x="615" y="456"/>
                  </a:lnTo>
                  <a:lnTo>
                    <a:pt x="482" y="525"/>
                  </a:lnTo>
                  <a:lnTo>
                    <a:pt x="348" y="602"/>
                  </a:lnTo>
                  <a:lnTo>
                    <a:pt x="241" y="680"/>
                  </a:lnTo>
                  <a:lnTo>
                    <a:pt x="134" y="757"/>
                  </a:lnTo>
                  <a:lnTo>
                    <a:pt x="80" y="842"/>
                  </a:lnTo>
                  <a:lnTo>
                    <a:pt x="27" y="927"/>
                  </a:lnTo>
                  <a:lnTo>
                    <a:pt x="0" y="1011"/>
                  </a:lnTo>
                  <a:lnTo>
                    <a:pt x="0" y="1104"/>
                  </a:lnTo>
                  <a:lnTo>
                    <a:pt x="0" y="1189"/>
                  </a:lnTo>
                  <a:lnTo>
                    <a:pt x="27" y="1274"/>
                  </a:lnTo>
                  <a:lnTo>
                    <a:pt x="80" y="1359"/>
                  </a:lnTo>
                  <a:lnTo>
                    <a:pt x="161" y="1444"/>
                  </a:lnTo>
                  <a:lnTo>
                    <a:pt x="268" y="1521"/>
                  </a:lnTo>
                  <a:lnTo>
                    <a:pt x="375" y="1606"/>
                  </a:lnTo>
                  <a:lnTo>
                    <a:pt x="508" y="1675"/>
                  </a:lnTo>
                  <a:lnTo>
                    <a:pt x="642" y="1753"/>
                  </a:lnTo>
                  <a:lnTo>
                    <a:pt x="829" y="1814"/>
                  </a:lnTo>
                  <a:lnTo>
                    <a:pt x="1017" y="1884"/>
                  </a:lnTo>
                  <a:lnTo>
                    <a:pt x="1231" y="1938"/>
                  </a:lnTo>
                  <a:lnTo>
                    <a:pt x="1471" y="1992"/>
                  </a:lnTo>
                  <a:lnTo>
                    <a:pt x="1712" y="2031"/>
                  </a:lnTo>
                  <a:lnTo>
                    <a:pt x="1980" y="2069"/>
                  </a:lnTo>
                  <a:lnTo>
                    <a:pt x="2274" y="2100"/>
                  </a:lnTo>
                  <a:lnTo>
                    <a:pt x="2595" y="2123"/>
                  </a:lnTo>
                  <a:lnTo>
                    <a:pt x="4494" y="2224"/>
                  </a:lnTo>
                  <a:lnTo>
                    <a:pt x="6313" y="2332"/>
                  </a:lnTo>
                  <a:lnTo>
                    <a:pt x="8106" y="2455"/>
                  </a:lnTo>
                  <a:lnTo>
                    <a:pt x="9818" y="2586"/>
                  </a:lnTo>
                  <a:lnTo>
                    <a:pt x="11476" y="2725"/>
                  </a:lnTo>
                  <a:lnTo>
                    <a:pt x="13108" y="2880"/>
                  </a:lnTo>
                  <a:lnTo>
                    <a:pt x="14713" y="3050"/>
                  </a:lnTo>
                  <a:lnTo>
                    <a:pt x="16264" y="3235"/>
                  </a:lnTo>
                  <a:lnTo>
                    <a:pt x="17816" y="3436"/>
                  </a:lnTo>
                  <a:lnTo>
                    <a:pt x="18565" y="3536"/>
                  </a:lnTo>
                  <a:lnTo>
                    <a:pt x="19341" y="3652"/>
                  </a:lnTo>
                  <a:lnTo>
                    <a:pt x="20090" y="3767"/>
                  </a:lnTo>
                  <a:lnTo>
                    <a:pt x="20839" y="3891"/>
                  </a:lnTo>
                  <a:lnTo>
                    <a:pt x="21588" y="4015"/>
                  </a:lnTo>
                  <a:lnTo>
                    <a:pt x="22337" y="4146"/>
                  </a:lnTo>
                  <a:lnTo>
                    <a:pt x="23059" y="4285"/>
                  </a:lnTo>
                  <a:lnTo>
                    <a:pt x="23808" y="4424"/>
                  </a:lnTo>
                  <a:lnTo>
                    <a:pt x="24557" y="4570"/>
                  </a:lnTo>
                  <a:lnTo>
                    <a:pt x="25306" y="4725"/>
                  </a:lnTo>
                  <a:lnTo>
                    <a:pt x="26804" y="5049"/>
                  </a:lnTo>
                  <a:lnTo>
                    <a:pt x="28329" y="5404"/>
                  </a:lnTo>
                  <a:lnTo>
                    <a:pt x="28784" y="5504"/>
                  </a:lnTo>
                  <a:lnTo>
                    <a:pt x="29265" y="5589"/>
                  </a:lnTo>
                  <a:lnTo>
                    <a:pt x="29747" y="5659"/>
                  </a:lnTo>
                  <a:lnTo>
                    <a:pt x="30228" y="5705"/>
                  </a:lnTo>
                  <a:lnTo>
                    <a:pt x="30710" y="5744"/>
                  </a:lnTo>
                  <a:lnTo>
                    <a:pt x="31191" y="5767"/>
                  </a:lnTo>
                  <a:lnTo>
                    <a:pt x="31673" y="5775"/>
                  </a:lnTo>
                  <a:lnTo>
                    <a:pt x="32128" y="5767"/>
                  </a:lnTo>
                  <a:lnTo>
                    <a:pt x="32609" y="5752"/>
                  </a:lnTo>
                  <a:lnTo>
                    <a:pt x="33064" y="5721"/>
                  </a:lnTo>
                  <a:lnTo>
                    <a:pt x="33492" y="5682"/>
                  </a:lnTo>
                  <a:lnTo>
                    <a:pt x="33920" y="5628"/>
                  </a:lnTo>
                  <a:lnTo>
                    <a:pt x="34321" y="5566"/>
                  </a:lnTo>
                  <a:lnTo>
                    <a:pt x="34722" y="5497"/>
                  </a:lnTo>
                  <a:lnTo>
                    <a:pt x="35070" y="5420"/>
                  </a:lnTo>
                  <a:lnTo>
                    <a:pt x="35418" y="5327"/>
                  </a:lnTo>
                  <a:lnTo>
                    <a:pt x="35739" y="5234"/>
                  </a:lnTo>
                  <a:lnTo>
                    <a:pt x="36006" y="5134"/>
                  </a:lnTo>
                  <a:lnTo>
                    <a:pt x="36274" y="5026"/>
                  </a:lnTo>
                  <a:lnTo>
                    <a:pt x="36488" y="4910"/>
                  </a:lnTo>
                  <a:lnTo>
                    <a:pt x="36648" y="4794"/>
                  </a:lnTo>
                  <a:lnTo>
                    <a:pt x="36782" y="4671"/>
                  </a:lnTo>
                  <a:lnTo>
                    <a:pt x="36889" y="4539"/>
                  </a:lnTo>
                  <a:lnTo>
                    <a:pt x="36943" y="4416"/>
                  </a:lnTo>
                  <a:lnTo>
                    <a:pt x="36943" y="4285"/>
                  </a:lnTo>
                  <a:lnTo>
                    <a:pt x="36889" y="4146"/>
                  </a:lnTo>
                  <a:lnTo>
                    <a:pt x="36782" y="4015"/>
                  </a:lnTo>
                  <a:lnTo>
                    <a:pt x="36622" y="3883"/>
                  </a:lnTo>
                  <a:lnTo>
                    <a:pt x="36408" y="3744"/>
                  </a:lnTo>
                  <a:lnTo>
                    <a:pt x="36140" y="3613"/>
                  </a:lnTo>
                  <a:lnTo>
                    <a:pt x="35819" y="3482"/>
                  </a:lnTo>
                  <a:lnTo>
                    <a:pt x="35418" y="3351"/>
                  </a:lnTo>
                  <a:lnTo>
                    <a:pt x="34642" y="3134"/>
                  </a:lnTo>
                  <a:lnTo>
                    <a:pt x="33840" y="2918"/>
                  </a:lnTo>
                  <a:lnTo>
                    <a:pt x="33010" y="2702"/>
                  </a:lnTo>
                  <a:lnTo>
                    <a:pt x="32154" y="2501"/>
                  </a:lnTo>
                  <a:lnTo>
                    <a:pt x="31271" y="2308"/>
                  </a:lnTo>
                  <a:lnTo>
                    <a:pt x="30362" y="2115"/>
                  </a:lnTo>
                  <a:lnTo>
                    <a:pt x="29426" y="1938"/>
                  </a:lnTo>
                  <a:lnTo>
                    <a:pt x="28489" y="1760"/>
                  </a:lnTo>
                  <a:lnTo>
                    <a:pt x="27526" y="1590"/>
                  </a:lnTo>
                  <a:lnTo>
                    <a:pt x="26537" y="1428"/>
                  </a:lnTo>
                  <a:lnTo>
                    <a:pt x="25520" y="1282"/>
                  </a:lnTo>
                  <a:lnTo>
                    <a:pt x="24504" y="1135"/>
                  </a:lnTo>
                  <a:lnTo>
                    <a:pt x="23460" y="996"/>
                  </a:lnTo>
                  <a:lnTo>
                    <a:pt x="22417" y="873"/>
                  </a:lnTo>
                  <a:lnTo>
                    <a:pt x="21347" y="749"/>
                  </a:lnTo>
                  <a:lnTo>
                    <a:pt x="20277" y="641"/>
                  </a:lnTo>
                  <a:lnTo>
                    <a:pt x="19180" y="533"/>
                  </a:lnTo>
                  <a:lnTo>
                    <a:pt x="18110" y="440"/>
                  </a:lnTo>
                  <a:lnTo>
                    <a:pt x="16987" y="355"/>
                  </a:lnTo>
                  <a:lnTo>
                    <a:pt x="15890" y="278"/>
                  </a:lnTo>
                  <a:lnTo>
                    <a:pt x="14793" y="209"/>
                  </a:lnTo>
                  <a:lnTo>
                    <a:pt x="13670" y="147"/>
                  </a:lnTo>
                  <a:lnTo>
                    <a:pt x="12546" y="101"/>
                  </a:lnTo>
                  <a:lnTo>
                    <a:pt x="11423" y="62"/>
                  </a:lnTo>
                  <a:lnTo>
                    <a:pt x="10299" y="31"/>
                  </a:lnTo>
                  <a:lnTo>
                    <a:pt x="9202" y="8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 rot="10800000">
              <a:off x="4011715" y="210766"/>
              <a:ext cx="95230" cy="71690"/>
            </a:xfrm>
            <a:custGeom>
              <a:avLst/>
              <a:gdLst/>
              <a:ahLst/>
              <a:cxnLst/>
              <a:rect l="l" t="t" r="r" b="b"/>
              <a:pathLst>
                <a:path w="36382" h="8925" extrusionOk="0">
                  <a:moveTo>
                    <a:pt x="4013" y="0"/>
                  </a:moveTo>
                  <a:lnTo>
                    <a:pt x="3666" y="8"/>
                  </a:lnTo>
                  <a:lnTo>
                    <a:pt x="3345" y="31"/>
                  </a:lnTo>
                  <a:lnTo>
                    <a:pt x="3024" y="55"/>
                  </a:lnTo>
                  <a:lnTo>
                    <a:pt x="2703" y="93"/>
                  </a:lnTo>
                  <a:lnTo>
                    <a:pt x="2382" y="139"/>
                  </a:lnTo>
                  <a:lnTo>
                    <a:pt x="2087" y="193"/>
                  </a:lnTo>
                  <a:lnTo>
                    <a:pt x="1820" y="255"/>
                  </a:lnTo>
                  <a:lnTo>
                    <a:pt x="1552" y="325"/>
                  </a:lnTo>
                  <a:lnTo>
                    <a:pt x="1312" y="402"/>
                  </a:lnTo>
                  <a:lnTo>
                    <a:pt x="1071" y="479"/>
                  </a:lnTo>
                  <a:lnTo>
                    <a:pt x="884" y="564"/>
                  </a:lnTo>
                  <a:lnTo>
                    <a:pt x="670" y="649"/>
                  </a:lnTo>
                  <a:lnTo>
                    <a:pt x="509" y="742"/>
                  </a:lnTo>
                  <a:lnTo>
                    <a:pt x="375" y="834"/>
                  </a:lnTo>
                  <a:lnTo>
                    <a:pt x="242" y="935"/>
                  </a:lnTo>
                  <a:lnTo>
                    <a:pt x="135" y="1027"/>
                  </a:lnTo>
                  <a:lnTo>
                    <a:pt x="81" y="1128"/>
                  </a:lnTo>
                  <a:lnTo>
                    <a:pt x="28" y="1228"/>
                  </a:lnTo>
                  <a:lnTo>
                    <a:pt x="1" y="1328"/>
                  </a:lnTo>
                  <a:lnTo>
                    <a:pt x="28" y="1429"/>
                  </a:lnTo>
                  <a:lnTo>
                    <a:pt x="54" y="1529"/>
                  </a:lnTo>
                  <a:lnTo>
                    <a:pt x="135" y="1629"/>
                  </a:lnTo>
                  <a:lnTo>
                    <a:pt x="242" y="1722"/>
                  </a:lnTo>
                  <a:lnTo>
                    <a:pt x="375" y="1815"/>
                  </a:lnTo>
                  <a:lnTo>
                    <a:pt x="536" y="1900"/>
                  </a:lnTo>
                  <a:lnTo>
                    <a:pt x="750" y="1985"/>
                  </a:lnTo>
                  <a:lnTo>
                    <a:pt x="991" y="2069"/>
                  </a:lnTo>
                  <a:lnTo>
                    <a:pt x="1285" y="2139"/>
                  </a:lnTo>
                  <a:lnTo>
                    <a:pt x="2970" y="2540"/>
                  </a:lnTo>
                  <a:lnTo>
                    <a:pt x="4629" y="2926"/>
                  </a:lnTo>
                  <a:lnTo>
                    <a:pt x="7999" y="3691"/>
                  </a:lnTo>
                  <a:lnTo>
                    <a:pt x="11370" y="4455"/>
                  </a:lnTo>
                  <a:lnTo>
                    <a:pt x="14714" y="5219"/>
                  </a:lnTo>
                  <a:lnTo>
                    <a:pt x="16372" y="5605"/>
                  </a:lnTo>
                  <a:lnTo>
                    <a:pt x="18031" y="5991"/>
                  </a:lnTo>
                  <a:lnTo>
                    <a:pt x="19663" y="6385"/>
                  </a:lnTo>
                  <a:lnTo>
                    <a:pt x="21294" y="6786"/>
                  </a:lnTo>
                  <a:lnTo>
                    <a:pt x="22899" y="7195"/>
                  </a:lnTo>
                  <a:lnTo>
                    <a:pt x="24504" y="7612"/>
                  </a:lnTo>
                  <a:lnTo>
                    <a:pt x="26083" y="8037"/>
                  </a:lnTo>
                  <a:lnTo>
                    <a:pt x="27634" y="8477"/>
                  </a:lnTo>
                  <a:lnTo>
                    <a:pt x="28089" y="8593"/>
                  </a:lnTo>
                  <a:lnTo>
                    <a:pt x="28544" y="8693"/>
                  </a:lnTo>
                  <a:lnTo>
                    <a:pt x="29025" y="8770"/>
                  </a:lnTo>
                  <a:lnTo>
                    <a:pt x="29507" y="8832"/>
                  </a:lnTo>
                  <a:lnTo>
                    <a:pt x="29988" y="8878"/>
                  </a:lnTo>
                  <a:lnTo>
                    <a:pt x="30470" y="8909"/>
                  </a:lnTo>
                  <a:lnTo>
                    <a:pt x="30951" y="8925"/>
                  </a:lnTo>
                  <a:lnTo>
                    <a:pt x="31406" y="8925"/>
                  </a:lnTo>
                  <a:lnTo>
                    <a:pt x="31888" y="8902"/>
                  </a:lnTo>
                  <a:lnTo>
                    <a:pt x="32342" y="8878"/>
                  </a:lnTo>
                  <a:lnTo>
                    <a:pt x="32797" y="8832"/>
                  </a:lnTo>
                  <a:lnTo>
                    <a:pt x="33225" y="8778"/>
                  </a:lnTo>
                  <a:lnTo>
                    <a:pt x="33626" y="8716"/>
                  </a:lnTo>
                  <a:lnTo>
                    <a:pt x="34028" y="8639"/>
                  </a:lnTo>
                  <a:lnTo>
                    <a:pt x="34402" y="8554"/>
                  </a:lnTo>
                  <a:lnTo>
                    <a:pt x="34750" y="8462"/>
                  </a:lnTo>
                  <a:lnTo>
                    <a:pt x="35071" y="8361"/>
                  </a:lnTo>
                  <a:lnTo>
                    <a:pt x="35365" y="8253"/>
                  </a:lnTo>
                  <a:lnTo>
                    <a:pt x="35633" y="8137"/>
                  </a:lnTo>
                  <a:lnTo>
                    <a:pt x="35873" y="8014"/>
                  </a:lnTo>
                  <a:lnTo>
                    <a:pt x="36061" y="7890"/>
                  </a:lnTo>
                  <a:lnTo>
                    <a:pt x="36194" y="7759"/>
                  </a:lnTo>
                  <a:lnTo>
                    <a:pt x="36301" y="7620"/>
                  </a:lnTo>
                  <a:lnTo>
                    <a:pt x="36382" y="7481"/>
                  </a:lnTo>
                  <a:lnTo>
                    <a:pt x="36382" y="7342"/>
                  </a:lnTo>
                  <a:lnTo>
                    <a:pt x="36355" y="7203"/>
                  </a:lnTo>
                  <a:lnTo>
                    <a:pt x="36275" y="7056"/>
                  </a:lnTo>
                  <a:lnTo>
                    <a:pt x="36114" y="6918"/>
                  </a:lnTo>
                  <a:lnTo>
                    <a:pt x="35927" y="6779"/>
                  </a:lnTo>
                  <a:lnTo>
                    <a:pt x="35659" y="6640"/>
                  </a:lnTo>
                  <a:lnTo>
                    <a:pt x="35338" y="6501"/>
                  </a:lnTo>
                  <a:lnTo>
                    <a:pt x="34964" y="6362"/>
                  </a:lnTo>
                  <a:lnTo>
                    <a:pt x="33439" y="5891"/>
                  </a:lnTo>
                  <a:lnTo>
                    <a:pt x="31861" y="5420"/>
                  </a:lnTo>
                  <a:lnTo>
                    <a:pt x="30229" y="4957"/>
                  </a:lnTo>
                  <a:lnTo>
                    <a:pt x="28544" y="4493"/>
                  </a:lnTo>
                  <a:lnTo>
                    <a:pt x="26805" y="4038"/>
                  </a:lnTo>
                  <a:lnTo>
                    <a:pt x="25039" y="3598"/>
                  </a:lnTo>
                  <a:lnTo>
                    <a:pt x="23247" y="3166"/>
                  </a:lnTo>
                  <a:lnTo>
                    <a:pt x="21401" y="2741"/>
                  </a:lnTo>
                  <a:lnTo>
                    <a:pt x="20438" y="2540"/>
                  </a:lnTo>
                  <a:lnTo>
                    <a:pt x="19502" y="2340"/>
                  </a:lnTo>
                  <a:lnTo>
                    <a:pt x="18539" y="2139"/>
                  </a:lnTo>
                  <a:lnTo>
                    <a:pt x="17576" y="1946"/>
                  </a:lnTo>
                  <a:lnTo>
                    <a:pt x="16613" y="1761"/>
                  </a:lnTo>
                  <a:lnTo>
                    <a:pt x="15623" y="1575"/>
                  </a:lnTo>
                  <a:lnTo>
                    <a:pt x="14633" y="1398"/>
                  </a:lnTo>
                  <a:lnTo>
                    <a:pt x="13644" y="1228"/>
                  </a:lnTo>
                  <a:lnTo>
                    <a:pt x="12654" y="1058"/>
                  </a:lnTo>
                  <a:lnTo>
                    <a:pt x="11637" y="904"/>
                  </a:lnTo>
                  <a:lnTo>
                    <a:pt x="10621" y="749"/>
                  </a:lnTo>
                  <a:lnTo>
                    <a:pt x="9604" y="595"/>
                  </a:lnTo>
                  <a:lnTo>
                    <a:pt x="8588" y="456"/>
                  </a:lnTo>
                  <a:lnTo>
                    <a:pt x="7545" y="317"/>
                  </a:lnTo>
                  <a:lnTo>
                    <a:pt x="6501" y="193"/>
                  </a:lnTo>
                  <a:lnTo>
                    <a:pt x="5458" y="70"/>
                  </a:lnTo>
                  <a:lnTo>
                    <a:pt x="5110" y="31"/>
                  </a:lnTo>
                  <a:lnTo>
                    <a:pt x="4736" y="8"/>
                  </a:lnTo>
                  <a:lnTo>
                    <a:pt x="4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 rot="10800000">
              <a:off x="3863003" y="76204"/>
              <a:ext cx="81156" cy="80863"/>
            </a:xfrm>
            <a:custGeom>
              <a:avLst/>
              <a:gdLst/>
              <a:ahLst/>
              <a:cxnLst/>
              <a:rect l="l" t="t" r="r" b="b"/>
              <a:pathLst>
                <a:path w="31005" h="10067" extrusionOk="0">
                  <a:moveTo>
                    <a:pt x="3906" y="0"/>
                  </a:moveTo>
                  <a:lnTo>
                    <a:pt x="3558" y="16"/>
                  </a:lnTo>
                  <a:lnTo>
                    <a:pt x="3210" y="31"/>
                  </a:lnTo>
                  <a:lnTo>
                    <a:pt x="2889" y="62"/>
                  </a:lnTo>
                  <a:lnTo>
                    <a:pt x="2542" y="100"/>
                  </a:lnTo>
                  <a:lnTo>
                    <a:pt x="2247" y="147"/>
                  </a:lnTo>
                  <a:lnTo>
                    <a:pt x="1953" y="201"/>
                  </a:lnTo>
                  <a:lnTo>
                    <a:pt x="1659" y="263"/>
                  </a:lnTo>
                  <a:lnTo>
                    <a:pt x="1418" y="332"/>
                  </a:lnTo>
                  <a:lnTo>
                    <a:pt x="1151" y="402"/>
                  </a:lnTo>
                  <a:lnTo>
                    <a:pt x="937" y="486"/>
                  </a:lnTo>
                  <a:lnTo>
                    <a:pt x="723" y="571"/>
                  </a:lnTo>
                  <a:lnTo>
                    <a:pt x="535" y="656"/>
                  </a:lnTo>
                  <a:lnTo>
                    <a:pt x="402" y="757"/>
                  </a:lnTo>
                  <a:lnTo>
                    <a:pt x="268" y="849"/>
                  </a:lnTo>
                  <a:lnTo>
                    <a:pt x="161" y="950"/>
                  </a:lnTo>
                  <a:lnTo>
                    <a:pt x="81" y="1050"/>
                  </a:lnTo>
                  <a:lnTo>
                    <a:pt x="27" y="1150"/>
                  </a:lnTo>
                  <a:lnTo>
                    <a:pt x="0" y="1258"/>
                  </a:lnTo>
                  <a:lnTo>
                    <a:pt x="27" y="1359"/>
                  </a:lnTo>
                  <a:lnTo>
                    <a:pt x="54" y="1467"/>
                  </a:lnTo>
                  <a:lnTo>
                    <a:pt x="134" y="1567"/>
                  </a:lnTo>
                  <a:lnTo>
                    <a:pt x="268" y="1668"/>
                  </a:lnTo>
                  <a:lnTo>
                    <a:pt x="428" y="1768"/>
                  </a:lnTo>
                  <a:lnTo>
                    <a:pt x="616" y="1861"/>
                  </a:lnTo>
                  <a:lnTo>
                    <a:pt x="856" y="1961"/>
                  </a:lnTo>
                  <a:lnTo>
                    <a:pt x="1124" y="2046"/>
                  </a:lnTo>
                  <a:lnTo>
                    <a:pt x="3986" y="2880"/>
                  </a:lnTo>
                  <a:lnTo>
                    <a:pt x="5404" y="3304"/>
                  </a:lnTo>
                  <a:lnTo>
                    <a:pt x="6795" y="3729"/>
                  </a:lnTo>
                  <a:lnTo>
                    <a:pt x="8186" y="4161"/>
                  </a:lnTo>
                  <a:lnTo>
                    <a:pt x="9550" y="4593"/>
                  </a:lnTo>
                  <a:lnTo>
                    <a:pt x="10888" y="5041"/>
                  </a:lnTo>
                  <a:lnTo>
                    <a:pt x="12199" y="5489"/>
                  </a:lnTo>
                  <a:lnTo>
                    <a:pt x="12841" y="5728"/>
                  </a:lnTo>
                  <a:lnTo>
                    <a:pt x="13483" y="5968"/>
                  </a:lnTo>
                  <a:lnTo>
                    <a:pt x="14098" y="6207"/>
                  </a:lnTo>
                  <a:lnTo>
                    <a:pt x="14686" y="6454"/>
                  </a:lnTo>
                  <a:lnTo>
                    <a:pt x="15863" y="6956"/>
                  </a:lnTo>
                  <a:lnTo>
                    <a:pt x="17014" y="7458"/>
                  </a:lnTo>
                  <a:lnTo>
                    <a:pt x="19261" y="8469"/>
                  </a:lnTo>
                  <a:lnTo>
                    <a:pt x="20411" y="8971"/>
                  </a:lnTo>
                  <a:lnTo>
                    <a:pt x="21615" y="9465"/>
                  </a:lnTo>
                  <a:lnTo>
                    <a:pt x="21909" y="9573"/>
                  </a:lnTo>
                  <a:lnTo>
                    <a:pt x="22230" y="9665"/>
                  </a:lnTo>
                  <a:lnTo>
                    <a:pt x="22578" y="9750"/>
                  </a:lnTo>
                  <a:lnTo>
                    <a:pt x="22952" y="9820"/>
                  </a:lnTo>
                  <a:lnTo>
                    <a:pt x="23354" y="9889"/>
                  </a:lnTo>
                  <a:lnTo>
                    <a:pt x="23755" y="9943"/>
                  </a:lnTo>
                  <a:lnTo>
                    <a:pt x="24156" y="9982"/>
                  </a:lnTo>
                  <a:lnTo>
                    <a:pt x="24611" y="10021"/>
                  </a:lnTo>
                  <a:lnTo>
                    <a:pt x="25039" y="10044"/>
                  </a:lnTo>
                  <a:lnTo>
                    <a:pt x="25494" y="10059"/>
                  </a:lnTo>
                  <a:lnTo>
                    <a:pt x="25922" y="10067"/>
                  </a:lnTo>
                  <a:lnTo>
                    <a:pt x="26376" y="10059"/>
                  </a:lnTo>
                  <a:lnTo>
                    <a:pt x="26831" y="10051"/>
                  </a:lnTo>
                  <a:lnTo>
                    <a:pt x="27259" y="10028"/>
                  </a:lnTo>
                  <a:lnTo>
                    <a:pt x="27687" y="9997"/>
                  </a:lnTo>
                  <a:lnTo>
                    <a:pt x="28088" y="9959"/>
                  </a:lnTo>
                  <a:lnTo>
                    <a:pt x="28490" y="9912"/>
                  </a:lnTo>
                  <a:lnTo>
                    <a:pt x="28864" y="9866"/>
                  </a:lnTo>
                  <a:lnTo>
                    <a:pt x="29239" y="9804"/>
                  </a:lnTo>
                  <a:lnTo>
                    <a:pt x="29560" y="9735"/>
                  </a:lnTo>
                  <a:lnTo>
                    <a:pt x="29881" y="9658"/>
                  </a:lnTo>
                  <a:lnTo>
                    <a:pt x="30148" y="9573"/>
                  </a:lnTo>
                  <a:lnTo>
                    <a:pt x="30389" y="9480"/>
                  </a:lnTo>
                  <a:lnTo>
                    <a:pt x="30603" y="9380"/>
                  </a:lnTo>
                  <a:lnTo>
                    <a:pt x="30764" y="9279"/>
                  </a:lnTo>
                  <a:lnTo>
                    <a:pt x="30897" y="9164"/>
                  </a:lnTo>
                  <a:lnTo>
                    <a:pt x="30978" y="9048"/>
                  </a:lnTo>
                  <a:lnTo>
                    <a:pt x="31004" y="8924"/>
                  </a:lnTo>
                  <a:lnTo>
                    <a:pt x="31004" y="8793"/>
                  </a:lnTo>
                  <a:lnTo>
                    <a:pt x="30924" y="8662"/>
                  </a:lnTo>
                  <a:lnTo>
                    <a:pt x="30790" y="8515"/>
                  </a:lnTo>
                  <a:lnTo>
                    <a:pt x="30603" y="8369"/>
                  </a:lnTo>
                  <a:lnTo>
                    <a:pt x="30148" y="8067"/>
                  </a:lnTo>
                  <a:lnTo>
                    <a:pt x="29667" y="7759"/>
                  </a:lnTo>
                  <a:lnTo>
                    <a:pt x="29132" y="7458"/>
                  </a:lnTo>
                  <a:lnTo>
                    <a:pt x="28597" y="7164"/>
                  </a:lnTo>
                  <a:lnTo>
                    <a:pt x="28035" y="6863"/>
                  </a:lnTo>
                  <a:lnTo>
                    <a:pt x="27446" y="6570"/>
                  </a:lnTo>
                  <a:lnTo>
                    <a:pt x="26831" y="6276"/>
                  </a:lnTo>
                  <a:lnTo>
                    <a:pt x="26189" y="5991"/>
                  </a:lnTo>
                  <a:lnTo>
                    <a:pt x="25520" y="5705"/>
                  </a:lnTo>
                  <a:lnTo>
                    <a:pt x="24852" y="5420"/>
                  </a:lnTo>
                  <a:lnTo>
                    <a:pt x="24156" y="5142"/>
                  </a:lnTo>
                  <a:lnTo>
                    <a:pt x="23434" y="4864"/>
                  </a:lnTo>
                  <a:lnTo>
                    <a:pt x="22685" y="4586"/>
                  </a:lnTo>
                  <a:lnTo>
                    <a:pt x="21936" y="4316"/>
                  </a:lnTo>
                  <a:lnTo>
                    <a:pt x="21160" y="4053"/>
                  </a:lnTo>
                  <a:lnTo>
                    <a:pt x="20358" y="3791"/>
                  </a:lnTo>
                  <a:lnTo>
                    <a:pt x="19555" y="3528"/>
                  </a:lnTo>
                  <a:lnTo>
                    <a:pt x="18726" y="3273"/>
                  </a:lnTo>
                  <a:lnTo>
                    <a:pt x="17896" y="3019"/>
                  </a:lnTo>
                  <a:lnTo>
                    <a:pt x="17040" y="2772"/>
                  </a:lnTo>
                  <a:lnTo>
                    <a:pt x="16184" y="2532"/>
                  </a:lnTo>
                  <a:lnTo>
                    <a:pt x="15328" y="2293"/>
                  </a:lnTo>
                  <a:lnTo>
                    <a:pt x="14419" y="2061"/>
                  </a:lnTo>
                  <a:lnTo>
                    <a:pt x="13536" y="1830"/>
                  </a:lnTo>
                  <a:lnTo>
                    <a:pt x="12627" y="1606"/>
                  </a:lnTo>
                  <a:lnTo>
                    <a:pt x="11717" y="1390"/>
                  </a:lnTo>
                  <a:lnTo>
                    <a:pt x="10808" y="1181"/>
                  </a:lnTo>
                  <a:lnTo>
                    <a:pt x="9871" y="973"/>
                  </a:lnTo>
                  <a:lnTo>
                    <a:pt x="8935" y="764"/>
                  </a:lnTo>
                  <a:lnTo>
                    <a:pt x="7999" y="571"/>
                  </a:lnTo>
                  <a:lnTo>
                    <a:pt x="7036" y="378"/>
                  </a:lnTo>
                  <a:lnTo>
                    <a:pt x="6099" y="193"/>
                  </a:lnTo>
                  <a:lnTo>
                    <a:pt x="5725" y="131"/>
                  </a:lnTo>
                  <a:lnTo>
                    <a:pt x="5350" y="77"/>
                  </a:lnTo>
                  <a:lnTo>
                    <a:pt x="4976" y="39"/>
                  </a:lnTo>
                  <a:lnTo>
                    <a:pt x="4628" y="16"/>
                  </a:lnTo>
                  <a:lnTo>
                    <a:pt x="4254" y="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6" name="Google Shape;86;p5"/>
          <p:cNvSpPr/>
          <p:nvPr/>
        </p:nvSpPr>
        <p:spPr>
          <a:xfrm rot="10800000">
            <a:off x="8040103" y="4560535"/>
            <a:ext cx="1026248" cy="480865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 rot="10800000">
            <a:off x="-107416" y="4665733"/>
            <a:ext cx="784478" cy="583641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77338" y="1063010"/>
            <a:ext cx="356606" cy="676420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rot="-9204418">
            <a:off x="8429920" y="582810"/>
            <a:ext cx="680816" cy="187424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 rot="654613">
            <a:off x="7587036" y="591265"/>
            <a:ext cx="478283" cy="440461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>
            <a:off x="7226044" y="451918"/>
            <a:ext cx="91997" cy="98090"/>
          </a:xfrm>
          <a:custGeom>
            <a:avLst/>
            <a:gdLst/>
            <a:ahLst/>
            <a:cxnLst/>
            <a:rect l="l" t="t" r="r" b="b"/>
            <a:pathLst>
              <a:path w="32422" h="11265" extrusionOk="0">
                <a:moveTo>
                  <a:pt x="28115" y="1"/>
                </a:moveTo>
                <a:lnTo>
                  <a:pt x="27741" y="9"/>
                </a:lnTo>
                <a:lnTo>
                  <a:pt x="27339" y="32"/>
                </a:lnTo>
                <a:lnTo>
                  <a:pt x="26965" y="55"/>
                </a:lnTo>
                <a:lnTo>
                  <a:pt x="26590" y="94"/>
                </a:lnTo>
                <a:lnTo>
                  <a:pt x="26216" y="148"/>
                </a:lnTo>
                <a:lnTo>
                  <a:pt x="25841" y="209"/>
                </a:lnTo>
                <a:lnTo>
                  <a:pt x="25494" y="279"/>
                </a:lnTo>
                <a:lnTo>
                  <a:pt x="25146" y="364"/>
                </a:lnTo>
                <a:lnTo>
                  <a:pt x="24825" y="464"/>
                </a:lnTo>
                <a:lnTo>
                  <a:pt x="23327" y="966"/>
                </a:lnTo>
                <a:lnTo>
                  <a:pt x="21829" y="1460"/>
                </a:lnTo>
                <a:lnTo>
                  <a:pt x="18752" y="2456"/>
                </a:lnTo>
                <a:lnTo>
                  <a:pt x="15676" y="3444"/>
                </a:lnTo>
                <a:lnTo>
                  <a:pt x="12627" y="4448"/>
                </a:lnTo>
                <a:lnTo>
                  <a:pt x="11102" y="4957"/>
                </a:lnTo>
                <a:lnTo>
                  <a:pt x="9604" y="5467"/>
                </a:lnTo>
                <a:lnTo>
                  <a:pt x="8133" y="5976"/>
                </a:lnTo>
                <a:lnTo>
                  <a:pt x="6661" y="6493"/>
                </a:lnTo>
                <a:lnTo>
                  <a:pt x="5243" y="7011"/>
                </a:lnTo>
                <a:lnTo>
                  <a:pt x="3852" y="7536"/>
                </a:lnTo>
                <a:lnTo>
                  <a:pt x="2488" y="8068"/>
                </a:lnTo>
                <a:lnTo>
                  <a:pt x="1177" y="8609"/>
                </a:lnTo>
                <a:lnTo>
                  <a:pt x="963" y="8701"/>
                </a:lnTo>
                <a:lnTo>
                  <a:pt x="776" y="8786"/>
                </a:lnTo>
                <a:lnTo>
                  <a:pt x="616" y="8879"/>
                </a:lnTo>
                <a:lnTo>
                  <a:pt x="482" y="8964"/>
                </a:lnTo>
                <a:lnTo>
                  <a:pt x="348" y="9056"/>
                </a:lnTo>
                <a:lnTo>
                  <a:pt x="268" y="9141"/>
                </a:lnTo>
                <a:lnTo>
                  <a:pt x="161" y="9226"/>
                </a:lnTo>
                <a:lnTo>
                  <a:pt x="107" y="9319"/>
                </a:lnTo>
                <a:lnTo>
                  <a:pt x="54" y="9404"/>
                </a:lnTo>
                <a:lnTo>
                  <a:pt x="27" y="9489"/>
                </a:lnTo>
                <a:lnTo>
                  <a:pt x="0" y="9566"/>
                </a:lnTo>
                <a:lnTo>
                  <a:pt x="0" y="9651"/>
                </a:lnTo>
                <a:lnTo>
                  <a:pt x="54" y="9813"/>
                </a:lnTo>
                <a:lnTo>
                  <a:pt x="161" y="9967"/>
                </a:lnTo>
                <a:lnTo>
                  <a:pt x="321" y="10114"/>
                </a:lnTo>
                <a:lnTo>
                  <a:pt x="562" y="10261"/>
                </a:lnTo>
                <a:lnTo>
                  <a:pt x="830" y="10400"/>
                </a:lnTo>
                <a:lnTo>
                  <a:pt x="1124" y="10523"/>
                </a:lnTo>
                <a:lnTo>
                  <a:pt x="1498" y="10647"/>
                </a:lnTo>
                <a:lnTo>
                  <a:pt x="1873" y="10762"/>
                </a:lnTo>
                <a:lnTo>
                  <a:pt x="2301" y="10863"/>
                </a:lnTo>
                <a:lnTo>
                  <a:pt x="2756" y="10955"/>
                </a:lnTo>
                <a:lnTo>
                  <a:pt x="3264" y="11033"/>
                </a:lnTo>
                <a:lnTo>
                  <a:pt x="3772" y="11110"/>
                </a:lnTo>
                <a:lnTo>
                  <a:pt x="4307" y="11164"/>
                </a:lnTo>
                <a:lnTo>
                  <a:pt x="4842" y="11210"/>
                </a:lnTo>
                <a:lnTo>
                  <a:pt x="5404" y="11241"/>
                </a:lnTo>
                <a:lnTo>
                  <a:pt x="5992" y="11264"/>
                </a:lnTo>
                <a:lnTo>
                  <a:pt x="6554" y="11264"/>
                </a:lnTo>
                <a:lnTo>
                  <a:pt x="7143" y="11257"/>
                </a:lnTo>
                <a:lnTo>
                  <a:pt x="7731" y="11233"/>
                </a:lnTo>
                <a:lnTo>
                  <a:pt x="8293" y="11187"/>
                </a:lnTo>
                <a:lnTo>
                  <a:pt x="8855" y="11125"/>
                </a:lnTo>
                <a:lnTo>
                  <a:pt x="9417" y="11048"/>
                </a:lnTo>
                <a:lnTo>
                  <a:pt x="9952" y="10955"/>
                </a:lnTo>
                <a:lnTo>
                  <a:pt x="10219" y="10901"/>
                </a:lnTo>
                <a:lnTo>
                  <a:pt x="10487" y="10840"/>
                </a:lnTo>
                <a:lnTo>
                  <a:pt x="10727" y="10778"/>
                </a:lnTo>
                <a:lnTo>
                  <a:pt x="10968" y="10708"/>
                </a:lnTo>
                <a:lnTo>
                  <a:pt x="11209" y="10639"/>
                </a:lnTo>
                <a:lnTo>
                  <a:pt x="11450" y="10562"/>
                </a:lnTo>
                <a:lnTo>
                  <a:pt x="12867" y="10044"/>
                </a:lnTo>
                <a:lnTo>
                  <a:pt x="14232" y="9520"/>
                </a:lnTo>
                <a:lnTo>
                  <a:pt x="15569" y="8995"/>
                </a:lnTo>
                <a:lnTo>
                  <a:pt x="16907" y="8454"/>
                </a:lnTo>
                <a:lnTo>
                  <a:pt x="18191" y="7906"/>
                </a:lnTo>
                <a:lnTo>
                  <a:pt x="19475" y="7358"/>
                </a:lnTo>
                <a:lnTo>
                  <a:pt x="20732" y="6802"/>
                </a:lnTo>
                <a:lnTo>
                  <a:pt x="21963" y="6246"/>
                </a:lnTo>
                <a:lnTo>
                  <a:pt x="24424" y="5119"/>
                </a:lnTo>
                <a:lnTo>
                  <a:pt x="26831" y="3992"/>
                </a:lnTo>
                <a:lnTo>
                  <a:pt x="29265" y="2873"/>
                </a:lnTo>
                <a:lnTo>
                  <a:pt x="31700" y="1761"/>
                </a:lnTo>
                <a:lnTo>
                  <a:pt x="31941" y="1638"/>
                </a:lnTo>
                <a:lnTo>
                  <a:pt x="32128" y="1522"/>
                </a:lnTo>
                <a:lnTo>
                  <a:pt x="32288" y="1398"/>
                </a:lnTo>
                <a:lnTo>
                  <a:pt x="32369" y="1282"/>
                </a:lnTo>
                <a:lnTo>
                  <a:pt x="32422" y="1167"/>
                </a:lnTo>
                <a:lnTo>
                  <a:pt x="32422" y="1059"/>
                </a:lnTo>
                <a:lnTo>
                  <a:pt x="32395" y="950"/>
                </a:lnTo>
                <a:lnTo>
                  <a:pt x="32342" y="842"/>
                </a:lnTo>
                <a:lnTo>
                  <a:pt x="32208" y="750"/>
                </a:lnTo>
                <a:lnTo>
                  <a:pt x="32074" y="649"/>
                </a:lnTo>
                <a:lnTo>
                  <a:pt x="31887" y="564"/>
                </a:lnTo>
                <a:lnTo>
                  <a:pt x="31700" y="480"/>
                </a:lnTo>
                <a:lnTo>
                  <a:pt x="31459" y="402"/>
                </a:lnTo>
                <a:lnTo>
                  <a:pt x="31192" y="325"/>
                </a:lnTo>
                <a:lnTo>
                  <a:pt x="30924" y="263"/>
                </a:lnTo>
                <a:lnTo>
                  <a:pt x="30630" y="202"/>
                </a:lnTo>
                <a:lnTo>
                  <a:pt x="30309" y="148"/>
                </a:lnTo>
                <a:lnTo>
                  <a:pt x="29961" y="101"/>
                </a:lnTo>
                <a:lnTo>
                  <a:pt x="29613" y="63"/>
                </a:lnTo>
                <a:lnTo>
                  <a:pt x="29239" y="40"/>
                </a:lnTo>
                <a:lnTo>
                  <a:pt x="28864" y="16"/>
                </a:lnTo>
                <a:lnTo>
                  <a:pt x="28490" y="9"/>
                </a:lnTo>
                <a:lnTo>
                  <a:pt x="2811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>
            <a:off x="7429486" y="223980"/>
            <a:ext cx="170182" cy="123020"/>
          </a:xfrm>
          <a:custGeom>
            <a:avLst/>
            <a:gdLst/>
            <a:ahLst/>
            <a:cxnLst/>
            <a:rect l="l" t="t" r="r" b="b"/>
            <a:pathLst>
              <a:path w="59976" h="14128" extrusionOk="0">
                <a:moveTo>
                  <a:pt x="54812" y="0"/>
                </a:moveTo>
                <a:lnTo>
                  <a:pt x="54411" y="15"/>
                </a:lnTo>
                <a:lnTo>
                  <a:pt x="54010" y="46"/>
                </a:lnTo>
                <a:lnTo>
                  <a:pt x="53609" y="85"/>
                </a:lnTo>
                <a:lnTo>
                  <a:pt x="53234" y="139"/>
                </a:lnTo>
                <a:lnTo>
                  <a:pt x="52860" y="216"/>
                </a:lnTo>
                <a:lnTo>
                  <a:pt x="52485" y="301"/>
                </a:lnTo>
                <a:lnTo>
                  <a:pt x="52111" y="401"/>
                </a:lnTo>
                <a:lnTo>
                  <a:pt x="50800" y="818"/>
                </a:lnTo>
                <a:lnTo>
                  <a:pt x="49462" y="1220"/>
                </a:lnTo>
                <a:lnTo>
                  <a:pt x="48125" y="1621"/>
                </a:lnTo>
                <a:lnTo>
                  <a:pt x="46787" y="2007"/>
                </a:lnTo>
                <a:lnTo>
                  <a:pt x="45423" y="2393"/>
                </a:lnTo>
                <a:lnTo>
                  <a:pt x="44059" y="2771"/>
                </a:lnTo>
                <a:lnTo>
                  <a:pt x="42694" y="3134"/>
                </a:lnTo>
                <a:lnTo>
                  <a:pt x="41303" y="3497"/>
                </a:lnTo>
                <a:lnTo>
                  <a:pt x="39912" y="3852"/>
                </a:lnTo>
                <a:lnTo>
                  <a:pt x="38521" y="4207"/>
                </a:lnTo>
                <a:lnTo>
                  <a:pt x="37103" y="4547"/>
                </a:lnTo>
                <a:lnTo>
                  <a:pt x="35686" y="4879"/>
                </a:lnTo>
                <a:lnTo>
                  <a:pt x="34241" y="5211"/>
                </a:lnTo>
                <a:lnTo>
                  <a:pt x="32797" y="5535"/>
                </a:lnTo>
                <a:lnTo>
                  <a:pt x="31325" y="5852"/>
                </a:lnTo>
                <a:lnTo>
                  <a:pt x="29854" y="6160"/>
                </a:lnTo>
                <a:lnTo>
                  <a:pt x="28356" y="6469"/>
                </a:lnTo>
                <a:lnTo>
                  <a:pt x="26831" y="6770"/>
                </a:lnTo>
                <a:lnTo>
                  <a:pt x="25306" y="7064"/>
                </a:lnTo>
                <a:lnTo>
                  <a:pt x="23782" y="7349"/>
                </a:lnTo>
                <a:lnTo>
                  <a:pt x="22230" y="7635"/>
                </a:lnTo>
                <a:lnTo>
                  <a:pt x="20652" y="7913"/>
                </a:lnTo>
                <a:lnTo>
                  <a:pt x="19047" y="8183"/>
                </a:lnTo>
                <a:lnTo>
                  <a:pt x="17442" y="8453"/>
                </a:lnTo>
                <a:lnTo>
                  <a:pt x="15810" y="8716"/>
                </a:lnTo>
                <a:lnTo>
                  <a:pt x="14151" y="8971"/>
                </a:lnTo>
                <a:lnTo>
                  <a:pt x="12493" y="9225"/>
                </a:lnTo>
                <a:lnTo>
                  <a:pt x="10808" y="9472"/>
                </a:lnTo>
                <a:lnTo>
                  <a:pt x="9096" y="9712"/>
                </a:lnTo>
                <a:lnTo>
                  <a:pt x="7357" y="9951"/>
                </a:lnTo>
                <a:lnTo>
                  <a:pt x="5618" y="10183"/>
                </a:lnTo>
                <a:lnTo>
                  <a:pt x="3826" y="10414"/>
                </a:lnTo>
                <a:lnTo>
                  <a:pt x="3451" y="10468"/>
                </a:lnTo>
                <a:lnTo>
                  <a:pt x="3103" y="10522"/>
                </a:lnTo>
                <a:lnTo>
                  <a:pt x="2756" y="10576"/>
                </a:lnTo>
                <a:lnTo>
                  <a:pt x="2461" y="10638"/>
                </a:lnTo>
                <a:lnTo>
                  <a:pt x="2167" y="10700"/>
                </a:lnTo>
                <a:lnTo>
                  <a:pt x="1873" y="10769"/>
                </a:lnTo>
                <a:lnTo>
                  <a:pt x="1632" y="10839"/>
                </a:lnTo>
                <a:lnTo>
                  <a:pt x="1391" y="10908"/>
                </a:lnTo>
                <a:lnTo>
                  <a:pt x="1177" y="10985"/>
                </a:lnTo>
                <a:lnTo>
                  <a:pt x="990" y="11055"/>
                </a:lnTo>
                <a:lnTo>
                  <a:pt x="803" y="11132"/>
                </a:lnTo>
                <a:lnTo>
                  <a:pt x="642" y="11217"/>
                </a:lnTo>
                <a:lnTo>
                  <a:pt x="509" y="11294"/>
                </a:lnTo>
                <a:lnTo>
                  <a:pt x="375" y="11379"/>
                </a:lnTo>
                <a:lnTo>
                  <a:pt x="268" y="11464"/>
                </a:lnTo>
                <a:lnTo>
                  <a:pt x="188" y="11549"/>
                </a:lnTo>
                <a:lnTo>
                  <a:pt x="107" y="11634"/>
                </a:lnTo>
                <a:lnTo>
                  <a:pt x="54" y="11719"/>
                </a:lnTo>
                <a:lnTo>
                  <a:pt x="27" y="11804"/>
                </a:lnTo>
                <a:lnTo>
                  <a:pt x="0" y="11896"/>
                </a:lnTo>
                <a:lnTo>
                  <a:pt x="0" y="12074"/>
                </a:lnTo>
                <a:lnTo>
                  <a:pt x="54" y="12251"/>
                </a:lnTo>
                <a:lnTo>
                  <a:pt x="161" y="12421"/>
                </a:lnTo>
                <a:lnTo>
                  <a:pt x="321" y="12599"/>
                </a:lnTo>
                <a:lnTo>
                  <a:pt x="562" y="12769"/>
                </a:lnTo>
                <a:lnTo>
                  <a:pt x="830" y="12939"/>
                </a:lnTo>
                <a:lnTo>
                  <a:pt x="1151" y="13093"/>
                </a:lnTo>
                <a:lnTo>
                  <a:pt x="1525" y="13247"/>
                </a:lnTo>
                <a:lnTo>
                  <a:pt x="1926" y="13394"/>
                </a:lnTo>
                <a:lnTo>
                  <a:pt x="2381" y="13533"/>
                </a:lnTo>
                <a:lnTo>
                  <a:pt x="2863" y="13657"/>
                </a:lnTo>
                <a:lnTo>
                  <a:pt x="3398" y="13772"/>
                </a:lnTo>
                <a:lnTo>
                  <a:pt x="3959" y="13865"/>
                </a:lnTo>
                <a:lnTo>
                  <a:pt x="4548" y="13958"/>
                </a:lnTo>
                <a:lnTo>
                  <a:pt x="5163" y="14027"/>
                </a:lnTo>
                <a:lnTo>
                  <a:pt x="5484" y="14050"/>
                </a:lnTo>
                <a:lnTo>
                  <a:pt x="5832" y="14073"/>
                </a:lnTo>
                <a:lnTo>
                  <a:pt x="6153" y="14097"/>
                </a:lnTo>
                <a:lnTo>
                  <a:pt x="6501" y="14112"/>
                </a:lnTo>
                <a:lnTo>
                  <a:pt x="6848" y="14120"/>
                </a:lnTo>
                <a:lnTo>
                  <a:pt x="7196" y="14127"/>
                </a:lnTo>
                <a:lnTo>
                  <a:pt x="7544" y="14127"/>
                </a:lnTo>
                <a:lnTo>
                  <a:pt x="7892" y="14120"/>
                </a:lnTo>
                <a:lnTo>
                  <a:pt x="8266" y="14112"/>
                </a:lnTo>
                <a:lnTo>
                  <a:pt x="8641" y="14097"/>
                </a:lnTo>
                <a:lnTo>
                  <a:pt x="9015" y="14073"/>
                </a:lnTo>
                <a:lnTo>
                  <a:pt x="9390" y="14043"/>
                </a:lnTo>
                <a:lnTo>
                  <a:pt x="9764" y="14012"/>
                </a:lnTo>
                <a:lnTo>
                  <a:pt x="10139" y="13973"/>
                </a:lnTo>
                <a:lnTo>
                  <a:pt x="11985" y="13757"/>
                </a:lnTo>
                <a:lnTo>
                  <a:pt x="13830" y="13525"/>
                </a:lnTo>
                <a:lnTo>
                  <a:pt x="15649" y="13286"/>
                </a:lnTo>
                <a:lnTo>
                  <a:pt x="17468" y="13039"/>
                </a:lnTo>
                <a:lnTo>
                  <a:pt x="19261" y="12769"/>
                </a:lnTo>
                <a:lnTo>
                  <a:pt x="21053" y="12499"/>
                </a:lnTo>
                <a:lnTo>
                  <a:pt x="22819" y="12213"/>
                </a:lnTo>
                <a:lnTo>
                  <a:pt x="24584" y="11912"/>
                </a:lnTo>
                <a:lnTo>
                  <a:pt x="26323" y="11611"/>
                </a:lnTo>
                <a:lnTo>
                  <a:pt x="28035" y="11294"/>
                </a:lnTo>
                <a:lnTo>
                  <a:pt x="29720" y="10962"/>
                </a:lnTo>
                <a:lnTo>
                  <a:pt x="31406" y="10630"/>
                </a:lnTo>
                <a:lnTo>
                  <a:pt x="33064" y="10283"/>
                </a:lnTo>
                <a:lnTo>
                  <a:pt x="34696" y="9928"/>
                </a:lnTo>
                <a:lnTo>
                  <a:pt x="36301" y="9557"/>
                </a:lnTo>
                <a:lnTo>
                  <a:pt x="37906" y="9187"/>
                </a:lnTo>
                <a:lnTo>
                  <a:pt x="39457" y="8801"/>
                </a:lnTo>
                <a:lnTo>
                  <a:pt x="41009" y="8415"/>
                </a:lnTo>
                <a:lnTo>
                  <a:pt x="42507" y="8013"/>
                </a:lnTo>
                <a:lnTo>
                  <a:pt x="43978" y="7604"/>
                </a:lnTo>
                <a:lnTo>
                  <a:pt x="45450" y="7187"/>
                </a:lnTo>
                <a:lnTo>
                  <a:pt x="46867" y="6770"/>
                </a:lnTo>
                <a:lnTo>
                  <a:pt x="48258" y="6338"/>
                </a:lnTo>
                <a:lnTo>
                  <a:pt x="49623" y="5898"/>
                </a:lnTo>
                <a:lnTo>
                  <a:pt x="50960" y="5458"/>
                </a:lnTo>
                <a:lnTo>
                  <a:pt x="52244" y="5010"/>
                </a:lnTo>
                <a:lnTo>
                  <a:pt x="53502" y="4555"/>
                </a:lnTo>
                <a:lnTo>
                  <a:pt x="54732" y="4092"/>
                </a:lnTo>
                <a:lnTo>
                  <a:pt x="55936" y="3621"/>
                </a:lnTo>
                <a:lnTo>
                  <a:pt x="57086" y="3150"/>
                </a:lnTo>
                <a:lnTo>
                  <a:pt x="58210" y="2671"/>
                </a:lnTo>
                <a:lnTo>
                  <a:pt x="59280" y="2185"/>
                </a:lnTo>
                <a:lnTo>
                  <a:pt x="59520" y="2061"/>
                </a:lnTo>
                <a:lnTo>
                  <a:pt x="59681" y="1945"/>
                </a:lnTo>
                <a:lnTo>
                  <a:pt x="59815" y="1822"/>
                </a:lnTo>
                <a:lnTo>
                  <a:pt x="59922" y="1698"/>
                </a:lnTo>
                <a:lnTo>
                  <a:pt x="59948" y="1567"/>
                </a:lnTo>
                <a:lnTo>
                  <a:pt x="59975" y="1444"/>
                </a:lnTo>
                <a:lnTo>
                  <a:pt x="59922" y="1328"/>
                </a:lnTo>
                <a:lnTo>
                  <a:pt x="59841" y="1204"/>
                </a:lnTo>
                <a:lnTo>
                  <a:pt x="59734" y="1089"/>
                </a:lnTo>
                <a:lnTo>
                  <a:pt x="59601" y="973"/>
                </a:lnTo>
                <a:lnTo>
                  <a:pt x="59413" y="857"/>
                </a:lnTo>
                <a:lnTo>
                  <a:pt x="59226" y="749"/>
                </a:lnTo>
                <a:lnTo>
                  <a:pt x="58985" y="648"/>
                </a:lnTo>
                <a:lnTo>
                  <a:pt x="58718" y="548"/>
                </a:lnTo>
                <a:lnTo>
                  <a:pt x="58450" y="455"/>
                </a:lnTo>
                <a:lnTo>
                  <a:pt x="58156" y="371"/>
                </a:lnTo>
                <a:lnTo>
                  <a:pt x="57835" y="293"/>
                </a:lnTo>
                <a:lnTo>
                  <a:pt x="57487" y="224"/>
                </a:lnTo>
                <a:lnTo>
                  <a:pt x="57140" y="162"/>
                </a:lnTo>
                <a:lnTo>
                  <a:pt x="56765" y="108"/>
                </a:lnTo>
                <a:lnTo>
                  <a:pt x="56391" y="69"/>
                </a:lnTo>
                <a:lnTo>
                  <a:pt x="55989" y="31"/>
                </a:lnTo>
                <a:lnTo>
                  <a:pt x="55615" y="8"/>
                </a:lnTo>
                <a:lnTo>
                  <a:pt x="552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>
            <a:off x="7715351" y="154142"/>
            <a:ext cx="128434" cy="48544"/>
          </a:xfrm>
          <a:custGeom>
            <a:avLst/>
            <a:gdLst/>
            <a:ahLst/>
            <a:cxnLst/>
            <a:rect l="l" t="t" r="r" b="b"/>
            <a:pathLst>
              <a:path w="45263" h="5575" extrusionOk="0">
                <a:moveTo>
                  <a:pt x="43256" y="1"/>
                </a:moveTo>
                <a:lnTo>
                  <a:pt x="43069" y="8"/>
                </a:lnTo>
                <a:lnTo>
                  <a:pt x="42855" y="16"/>
                </a:lnTo>
                <a:lnTo>
                  <a:pt x="40340" y="186"/>
                </a:lnTo>
                <a:lnTo>
                  <a:pt x="37852" y="333"/>
                </a:lnTo>
                <a:lnTo>
                  <a:pt x="35338" y="479"/>
                </a:lnTo>
                <a:lnTo>
                  <a:pt x="32823" y="611"/>
                </a:lnTo>
                <a:lnTo>
                  <a:pt x="30335" y="734"/>
                </a:lnTo>
                <a:lnTo>
                  <a:pt x="27794" y="850"/>
                </a:lnTo>
                <a:lnTo>
                  <a:pt x="22738" y="1081"/>
                </a:lnTo>
                <a:lnTo>
                  <a:pt x="21508" y="1135"/>
                </a:lnTo>
                <a:lnTo>
                  <a:pt x="20277" y="1182"/>
                </a:lnTo>
                <a:lnTo>
                  <a:pt x="17843" y="1274"/>
                </a:lnTo>
                <a:lnTo>
                  <a:pt x="15382" y="1359"/>
                </a:lnTo>
                <a:lnTo>
                  <a:pt x="12947" y="1452"/>
                </a:lnTo>
                <a:lnTo>
                  <a:pt x="11717" y="1514"/>
                </a:lnTo>
                <a:lnTo>
                  <a:pt x="10513" y="1575"/>
                </a:lnTo>
                <a:lnTo>
                  <a:pt x="9309" y="1645"/>
                </a:lnTo>
                <a:lnTo>
                  <a:pt x="8132" y="1722"/>
                </a:lnTo>
                <a:lnTo>
                  <a:pt x="6929" y="1815"/>
                </a:lnTo>
                <a:lnTo>
                  <a:pt x="5751" y="1915"/>
                </a:lnTo>
                <a:lnTo>
                  <a:pt x="4601" y="2031"/>
                </a:lnTo>
                <a:lnTo>
                  <a:pt x="3451" y="2154"/>
                </a:lnTo>
                <a:lnTo>
                  <a:pt x="3130" y="2201"/>
                </a:lnTo>
                <a:lnTo>
                  <a:pt x="2836" y="2239"/>
                </a:lnTo>
                <a:lnTo>
                  <a:pt x="2568" y="2286"/>
                </a:lnTo>
                <a:lnTo>
                  <a:pt x="2301" y="2332"/>
                </a:lnTo>
                <a:lnTo>
                  <a:pt x="2060" y="2386"/>
                </a:lnTo>
                <a:lnTo>
                  <a:pt x="1819" y="2440"/>
                </a:lnTo>
                <a:lnTo>
                  <a:pt x="1391" y="2548"/>
                </a:lnTo>
                <a:lnTo>
                  <a:pt x="1043" y="2672"/>
                </a:lnTo>
                <a:lnTo>
                  <a:pt x="722" y="2803"/>
                </a:lnTo>
                <a:lnTo>
                  <a:pt x="482" y="2942"/>
                </a:lnTo>
                <a:lnTo>
                  <a:pt x="294" y="3081"/>
                </a:lnTo>
                <a:lnTo>
                  <a:pt x="134" y="3228"/>
                </a:lnTo>
                <a:lnTo>
                  <a:pt x="54" y="3374"/>
                </a:lnTo>
                <a:lnTo>
                  <a:pt x="0" y="3529"/>
                </a:lnTo>
                <a:lnTo>
                  <a:pt x="0" y="3683"/>
                </a:lnTo>
                <a:lnTo>
                  <a:pt x="54" y="3837"/>
                </a:lnTo>
                <a:lnTo>
                  <a:pt x="134" y="3992"/>
                </a:lnTo>
                <a:lnTo>
                  <a:pt x="294" y="4146"/>
                </a:lnTo>
                <a:lnTo>
                  <a:pt x="455" y="4293"/>
                </a:lnTo>
                <a:lnTo>
                  <a:pt x="669" y="4440"/>
                </a:lnTo>
                <a:lnTo>
                  <a:pt x="936" y="4586"/>
                </a:lnTo>
                <a:lnTo>
                  <a:pt x="1231" y="4717"/>
                </a:lnTo>
                <a:lnTo>
                  <a:pt x="1552" y="4849"/>
                </a:lnTo>
                <a:lnTo>
                  <a:pt x="1899" y="4972"/>
                </a:lnTo>
                <a:lnTo>
                  <a:pt x="2301" y="5088"/>
                </a:lnTo>
                <a:lnTo>
                  <a:pt x="2729" y="5196"/>
                </a:lnTo>
                <a:lnTo>
                  <a:pt x="3183" y="5289"/>
                </a:lnTo>
                <a:lnTo>
                  <a:pt x="3665" y="5374"/>
                </a:lnTo>
                <a:lnTo>
                  <a:pt x="4173" y="5443"/>
                </a:lnTo>
                <a:lnTo>
                  <a:pt x="4708" y="5497"/>
                </a:lnTo>
                <a:lnTo>
                  <a:pt x="5243" y="5544"/>
                </a:lnTo>
                <a:lnTo>
                  <a:pt x="5832" y="5567"/>
                </a:lnTo>
                <a:lnTo>
                  <a:pt x="6420" y="5574"/>
                </a:lnTo>
                <a:lnTo>
                  <a:pt x="7036" y="5567"/>
                </a:lnTo>
                <a:lnTo>
                  <a:pt x="7651" y="5544"/>
                </a:lnTo>
                <a:lnTo>
                  <a:pt x="8855" y="5466"/>
                </a:lnTo>
                <a:lnTo>
                  <a:pt x="10005" y="5381"/>
                </a:lnTo>
                <a:lnTo>
                  <a:pt x="11182" y="5281"/>
                </a:lnTo>
                <a:lnTo>
                  <a:pt x="12305" y="5165"/>
                </a:lnTo>
                <a:lnTo>
                  <a:pt x="13456" y="5034"/>
                </a:lnTo>
                <a:lnTo>
                  <a:pt x="14579" y="4903"/>
                </a:lnTo>
                <a:lnTo>
                  <a:pt x="15703" y="4756"/>
                </a:lnTo>
                <a:lnTo>
                  <a:pt x="16799" y="4609"/>
                </a:lnTo>
                <a:lnTo>
                  <a:pt x="19020" y="4293"/>
                </a:lnTo>
                <a:lnTo>
                  <a:pt x="21187" y="3976"/>
                </a:lnTo>
                <a:lnTo>
                  <a:pt x="23380" y="3660"/>
                </a:lnTo>
                <a:lnTo>
                  <a:pt x="24477" y="3505"/>
                </a:lnTo>
                <a:lnTo>
                  <a:pt x="25574" y="3359"/>
                </a:lnTo>
                <a:lnTo>
                  <a:pt x="30202" y="2757"/>
                </a:lnTo>
                <a:lnTo>
                  <a:pt x="32502" y="2456"/>
                </a:lnTo>
                <a:lnTo>
                  <a:pt x="34803" y="2162"/>
                </a:lnTo>
                <a:lnTo>
                  <a:pt x="37103" y="1884"/>
                </a:lnTo>
                <a:lnTo>
                  <a:pt x="39431" y="1606"/>
                </a:lnTo>
                <a:lnTo>
                  <a:pt x="41811" y="1336"/>
                </a:lnTo>
                <a:lnTo>
                  <a:pt x="44192" y="1081"/>
                </a:lnTo>
                <a:lnTo>
                  <a:pt x="44379" y="1058"/>
                </a:lnTo>
                <a:lnTo>
                  <a:pt x="44540" y="1035"/>
                </a:lnTo>
                <a:lnTo>
                  <a:pt x="44700" y="1004"/>
                </a:lnTo>
                <a:lnTo>
                  <a:pt x="44834" y="966"/>
                </a:lnTo>
                <a:lnTo>
                  <a:pt x="44941" y="927"/>
                </a:lnTo>
                <a:lnTo>
                  <a:pt x="45048" y="888"/>
                </a:lnTo>
                <a:lnTo>
                  <a:pt x="45128" y="842"/>
                </a:lnTo>
                <a:lnTo>
                  <a:pt x="45182" y="804"/>
                </a:lnTo>
                <a:lnTo>
                  <a:pt x="45235" y="757"/>
                </a:lnTo>
                <a:lnTo>
                  <a:pt x="45262" y="703"/>
                </a:lnTo>
                <a:lnTo>
                  <a:pt x="45262" y="611"/>
                </a:lnTo>
                <a:lnTo>
                  <a:pt x="45235" y="510"/>
                </a:lnTo>
                <a:lnTo>
                  <a:pt x="45128" y="410"/>
                </a:lnTo>
                <a:lnTo>
                  <a:pt x="44968" y="317"/>
                </a:lnTo>
                <a:lnTo>
                  <a:pt x="44781" y="232"/>
                </a:lnTo>
                <a:lnTo>
                  <a:pt x="44540" y="155"/>
                </a:lnTo>
                <a:lnTo>
                  <a:pt x="44272" y="86"/>
                </a:lnTo>
                <a:lnTo>
                  <a:pt x="44112" y="62"/>
                </a:lnTo>
                <a:lnTo>
                  <a:pt x="43951" y="39"/>
                </a:lnTo>
                <a:lnTo>
                  <a:pt x="43791" y="24"/>
                </a:lnTo>
                <a:lnTo>
                  <a:pt x="43630" y="8"/>
                </a:lnTo>
                <a:lnTo>
                  <a:pt x="4344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rot="10800000">
            <a:off x="7859184" y="102210"/>
            <a:ext cx="137654" cy="65013"/>
          </a:xfrm>
          <a:custGeom>
            <a:avLst/>
            <a:gdLst/>
            <a:ahLst/>
            <a:cxnLst/>
            <a:rect l="l" t="t" r="r" b="b"/>
            <a:pathLst>
              <a:path w="42883" h="6602" extrusionOk="0">
                <a:moveTo>
                  <a:pt x="38228" y="1"/>
                </a:moveTo>
                <a:lnTo>
                  <a:pt x="37746" y="8"/>
                </a:lnTo>
                <a:lnTo>
                  <a:pt x="37238" y="24"/>
                </a:lnTo>
                <a:lnTo>
                  <a:pt x="36703" y="55"/>
                </a:lnTo>
                <a:lnTo>
                  <a:pt x="28357" y="734"/>
                </a:lnTo>
                <a:lnTo>
                  <a:pt x="24184" y="1074"/>
                </a:lnTo>
                <a:lnTo>
                  <a:pt x="19984" y="1429"/>
                </a:lnTo>
                <a:lnTo>
                  <a:pt x="15837" y="1792"/>
                </a:lnTo>
                <a:lnTo>
                  <a:pt x="13751" y="1977"/>
                </a:lnTo>
                <a:lnTo>
                  <a:pt x="11691" y="2170"/>
                </a:lnTo>
                <a:lnTo>
                  <a:pt x="9631" y="2371"/>
                </a:lnTo>
                <a:lnTo>
                  <a:pt x="7571" y="2571"/>
                </a:lnTo>
                <a:lnTo>
                  <a:pt x="5538" y="2780"/>
                </a:lnTo>
                <a:lnTo>
                  <a:pt x="3505" y="2996"/>
                </a:lnTo>
                <a:lnTo>
                  <a:pt x="3184" y="3035"/>
                </a:lnTo>
                <a:lnTo>
                  <a:pt x="2890" y="3073"/>
                </a:lnTo>
                <a:lnTo>
                  <a:pt x="2596" y="3119"/>
                </a:lnTo>
                <a:lnTo>
                  <a:pt x="2328" y="3166"/>
                </a:lnTo>
                <a:lnTo>
                  <a:pt x="2087" y="3220"/>
                </a:lnTo>
                <a:lnTo>
                  <a:pt x="1847" y="3274"/>
                </a:lnTo>
                <a:lnTo>
                  <a:pt x="1633" y="3328"/>
                </a:lnTo>
                <a:lnTo>
                  <a:pt x="1419" y="3390"/>
                </a:lnTo>
                <a:lnTo>
                  <a:pt x="1231" y="3451"/>
                </a:lnTo>
                <a:lnTo>
                  <a:pt x="1044" y="3521"/>
                </a:lnTo>
                <a:lnTo>
                  <a:pt x="884" y="3590"/>
                </a:lnTo>
                <a:lnTo>
                  <a:pt x="750" y="3660"/>
                </a:lnTo>
                <a:lnTo>
                  <a:pt x="482" y="3806"/>
                </a:lnTo>
                <a:lnTo>
                  <a:pt x="295" y="3953"/>
                </a:lnTo>
                <a:lnTo>
                  <a:pt x="135" y="4115"/>
                </a:lnTo>
                <a:lnTo>
                  <a:pt x="54" y="4277"/>
                </a:lnTo>
                <a:lnTo>
                  <a:pt x="1" y="4447"/>
                </a:lnTo>
                <a:lnTo>
                  <a:pt x="1" y="4617"/>
                </a:lnTo>
                <a:lnTo>
                  <a:pt x="54" y="4787"/>
                </a:lnTo>
                <a:lnTo>
                  <a:pt x="135" y="4957"/>
                </a:lnTo>
                <a:lnTo>
                  <a:pt x="295" y="5127"/>
                </a:lnTo>
                <a:lnTo>
                  <a:pt x="456" y="5289"/>
                </a:lnTo>
                <a:lnTo>
                  <a:pt x="696" y="5451"/>
                </a:lnTo>
                <a:lnTo>
                  <a:pt x="937" y="5605"/>
                </a:lnTo>
                <a:lnTo>
                  <a:pt x="1231" y="5752"/>
                </a:lnTo>
                <a:lnTo>
                  <a:pt x="1579" y="5891"/>
                </a:lnTo>
                <a:lnTo>
                  <a:pt x="1954" y="6030"/>
                </a:lnTo>
                <a:lnTo>
                  <a:pt x="2355" y="6146"/>
                </a:lnTo>
                <a:lnTo>
                  <a:pt x="2783" y="6261"/>
                </a:lnTo>
                <a:lnTo>
                  <a:pt x="3238" y="6354"/>
                </a:lnTo>
                <a:lnTo>
                  <a:pt x="3746" y="6439"/>
                </a:lnTo>
                <a:lnTo>
                  <a:pt x="4254" y="6508"/>
                </a:lnTo>
                <a:lnTo>
                  <a:pt x="4549" y="6532"/>
                </a:lnTo>
                <a:lnTo>
                  <a:pt x="4816" y="6555"/>
                </a:lnTo>
                <a:lnTo>
                  <a:pt x="5084" y="6578"/>
                </a:lnTo>
                <a:lnTo>
                  <a:pt x="5378" y="6586"/>
                </a:lnTo>
                <a:lnTo>
                  <a:pt x="5672" y="6601"/>
                </a:lnTo>
                <a:lnTo>
                  <a:pt x="6287" y="6601"/>
                </a:lnTo>
                <a:lnTo>
                  <a:pt x="6582" y="6593"/>
                </a:lnTo>
                <a:lnTo>
                  <a:pt x="6903" y="6586"/>
                </a:lnTo>
                <a:lnTo>
                  <a:pt x="7224" y="6570"/>
                </a:lnTo>
                <a:lnTo>
                  <a:pt x="7545" y="6547"/>
                </a:lnTo>
                <a:lnTo>
                  <a:pt x="7892" y="6516"/>
                </a:lnTo>
                <a:lnTo>
                  <a:pt x="9925" y="6323"/>
                </a:lnTo>
                <a:lnTo>
                  <a:pt x="11985" y="6115"/>
                </a:lnTo>
                <a:lnTo>
                  <a:pt x="14018" y="5906"/>
                </a:lnTo>
                <a:lnTo>
                  <a:pt x="16051" y="5682"/>
                </a:lnTo>
                <a:lnTo>
                  <a:pt x="18084" y="5459"/>
                </a:lnTo>
                <a:lnTo>
                  <a:pt x="20117" y="5235"/>
                </a:lnTo>
                <a:lnTo>
                  <a:pt x="24130" y="4764"/>
                </a:lnTo>
                <a:lnTo>
                  <a:pt x="28169" y="4285"/>
                </a:lnTo>
                <a:lnTo>
                  <a:pt x="32182" y="3791"/>
                </a:lnTo>
                <a:lnTo>
                  <a:pt x="40154" y="2811"/>
                </a:lnTo>
                <a:lnTo>
                  <a:pt x="40635" y="2749"/>
                </a:lnTo>
                <a:lnTo>
                  <a:pt x="41063" y="2672"/>
                </a:lnTo>
                <a:lnTo>
                  <a:pt x="41438" y="2587"/>
                </a:lnTo>
                <a:lnTo>
                  <a:pt x="41759" y="2494"/>
                </a:lnTo>
                <a:lnTo>
                  <a:pt x="42053" y="2386"/>
                </a:lnTo>
                <a:lnTo>
                  <a:pt x="42294" y="2278"/>
                </a:lnTo>
                <a:lnTo>
                  <a:pt x="42481" y="2162"/>
                </a:lnTo>
                <a:lnTo>
                  <a:pt x="42641" y="2046"/>
                </a:lnTo>
                <a:lnTo>
                  <a:pt x="42775" y="1923"/>
                </a:lnTo>
                <a:lnTo>
                  <a:pt x="42829" y="1792"/>
                </a:lnTo>
                <a:lnTo>
                  <a:pt x="42882" y="1668"/>
                </a:lnTo>
                <a:lnTo>
                  <a:pt x="42882" y="1537"/>
                </a:lnTo>
                <a:lnTo>
                  <a:pt x="42855" y="1406"/>
                </a:lnTo>
                <a:lnTo>
                  <a:pt x="42775" y="1274"/>
                </a:lnTo>
                <a:lnTo>
                  <a:pt x="42668" y="1143"/>
                </a:lnTo>
                <a:lnTo>
                  <a:pt x="42534" y="1020"/>
                </a:lnTo>
                <a:lnTo>
                  <a:pt x="42347" y="896"/>
                </a:lnTo>
                <a:lnTo>
                  <a:pt x="42160" y="780"/>
                </a:lnTo>
                <a:lnTo>
                  <a:pt x="41919" y="664"/>
                </a:lnTo>
                <a:lnTo>
                  <a:pt x="41678" y="556"/>
                </a:lnTo>
                <a:lnTo>
                  <a:pt x="41384" y="456"/>
                </a:lnTo>
                <a:lnTo>
                  <a:pt x="41063" y="363"/>
                </a:lnTo>
                <a:lnTo>
                  <a:pt x="40715" y="279"/>
                </a:lnTo>
                <a:lnTo>
                  <a:pt x="40368" y="201"/>
                </a:lnTo>
                <a:lnTo>
                  <a:pt x="39966" y="140"/>
                </a:lnTo>
                <a:lnTo>
                  <a:pt x="39565" y="86"/>
                </a:lnTo>
                <a:lnTo>
                  <a:pt x="39137" y="47"/>
                </a:lnTo>
                <a:lnTo>
                  <a:pt x="38682" y="16"/>
                </a:lnTo>
                <a:lnTo>
                  <a:pt x="382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rot="-5400000">
            <a:off x="3961507" y="-135708"/>
            <a:ext cx="409756" cy="628246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5"/>
          <p:cNvSpPr/>
          <p:nvPr/>
        </p:nvSpPr>
        <p:spPr>
          <a:xfrm rot="10800000">
            <a:off x="1039629" y="4794282"/>
            <a:ext cx="179263" cy="147492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 rot="-6783967">
            <a:off x="294460" y="4079912"/>
            <a:ext cx="92063" cy="98076"/>
          </a:xfrm>
          <a:custGeom>
            <a:avLst/>
            <a:gdLst/>
            <a:ahLst/>
            <a:cxnLst/>
            <a:rect l="l" t="t" r="r" b="b"/>
            <a:pathLst>
              <a:path w="32422" h="11265" extrusionOk="0">
                <a:moveTo>
                  <a:pt x="28115" y="1"/>
                </a:moveTo>
                <a:lnTo>
                  <a:pt x="27741" y="9"/>
                </a:lnTo>
                <a:lnTo>
                  <a:pt x="27339" y="32"/>
                </a:lnTo>
                <a:lnTo>
                  <a:pt x="26965" y="55"/>
                </a:lnTo>
                <a:lnTo>
                  <a:pt x="26590" y="94"/>
                </a:lnTo>
                <a:lnTo>
                  <a:pt x="26216" y="148"/>
                </a:lnTo>
                <a:lnTo>
                  <a:pt x="25841" y="209"/>
                </a:lnTo>
                <a:lnTo>
                  <a:pt x="25494" y="279"/>
                </a:lnTo>
                <a:lnTo>
                  <a:pt x="25146" y="364"/>
                </a:lnTo>
                <a:lnTo>
                  <a:pt x="24825" y="464"/>
                </a:lnTo>
                <a:lnTo>
                  <a:pt x="23327" y="966"/>
                </a:lnTo>
                <a:lnTo>
                  <a:pt x="21829" y="1460"/>
                </a:lnTo>
                <a:lnTo>
                  <a:pt x="18752" y="2456"/>
                </a:lnTo>
                <a:lnTo>
                  <a:pt x="15676" y="3444"/>
                </a:lnTo>
                <a:lnTo>
                  <a:pt x="12627" y="4448"/>
                </a:lnTo>
                <a:lnTo>
                  <a:pt x="11102" y="4957"/>
                </a:lnTo>
                <a:lnTo>
                  <a:pt x="9604" y="5467"/>
                </a:lnTo>
                <a:lnTo>
                  <a:pt x="8133" y="5976"/>
                </a:lnTo>
                <a:lnTo>
                  <a:pt x="6661" y="6493"/>
                </a:lnTo>
                <a:lnTo>
                  <a:pt x="5243" y="7011"/>
                </a:lnTo>
                <a:lnTo>
                  <a:pt x="3852" y="7536"/>
                </a:lnTo>
                <a:lnTo>
                  <a:pt x="2488" y="8068"/>
                </a:lnTo>
                <a:lnTo>
                  <a:pt x="1177" y="8609"/>
                </a:lnTo>
                <a:lnTo>
                  <a:pt x="963" y="8701"/>
                </a:lnTo>
                <a:lnTo>
                  <a:pt x="776" y="8786"/>
                </a:lnTo>
                <a:lnTo>
                  <a:pt x="616" y="8879"/>
                </a:lnTo>
                <a:lnTo>
                  <a:pt x="482" y="8964"/>
                </a:lnTo>
                <a:lnTo>
                  <a:pt x="348" y="9056"/>
                </a:lnTo>
                <a:lnTo>
                  <a:pt x="268" y="9141"/>
                </a:lnTo>
                <a:lnTo>
                  <a:pt x="161" y="9226"/>
                </a:lnTo>
                <a:lnTo>
                  <a:pt x="107" y="9319"/>
                </a:lnTo>
                <a:lnTo>
                  <a:pt x="54" y="9404"/>
                </a:lnTo>
                <a:lnTo>
                  <a:pt x="27" y="9489"/>
                </a:lnTo>
                <a:lnTo>
                  <a:pt x="0" y="9566"/>
                </a:lnTo>
                <a:lnTo>
                  <a:pt x="0" y="9651"/>
                </a:lnTo>
                <a:lnTo>
                  <a:pt x="54" y="9813"/>
                </a:lnTo>
                <a:lnTo>
                  <a:pt x="161" y="9967"/>
                </a:lnTo>
                <a:lnTo>
                  <a:pt x="321" y="10114"/>
                </a:lnTo>
                <a:lnTo>
                  <a:pt x="562" y="10261"/>
                </a:lnTo>
                <a:lnTo>
                  <a:pt x="830" y="10400"/>
                </a:lnTo>
                <a:lnTo>
                  <a:pt x="1124" y="10523"/>
                </a:lnTo>
                <a:lnTo>
                  <a:pt x="1498" y="10647"/>
                </a:lnTo>
                <a:lnTo>
                  <a:pt x="1873" y="10762"/>
                </a:lnTo>
                <a:lnTo>
                  <a:pt x="2301" y="10863"/>
                </a:lnTo>
                <a:lnTo>
                  <a:pt x="2756" y="10955"/>
                </a:lnTo>
                <a:lnTo>
                  <a:pt x="3264" y="11033"/>
                </a:lnTo>
                <a:lnTo>
                  <a:pt x="3772" y="11110"/>
                </a:lnTo>
                <a:lnTo>
                  <a:pt x="4307" y="11164"/>
                </a:lnTo>
                <a:lnTo>
                  <a:pt x="4842" y="11210"/>
                </a:lnTo>
                <a:lnTo>
                  <a:pt x="5404" y="11241"/>
                </a:lnTo>
                <a:lnTo>
                  <a:pt x="5992" y="11264"/>
                </a:lnTo>
                <a:lnTo>
                  <a:pt x="6554" y="11264"/>
                </a:lnTo>
                <a:lnTo>
                  <a:pt x="7143" y="11257"/>
                </a:lnTo>
                <a:lnTo>
                  <a:pt x="7731" y="11233"/>
                </a:lnTo>
                <a:lnTo>
                  <a:pt x="8293" y="11187"/>
                </a:lnTo>
                <a:lnTo>
                  <a:pt x="8855" y="11125"/>
                </a:lnTo>
                <a:lnTo>
                  <a:pt x="9417" y="11048"/>
                </a:lnTo>
                <a:lnTo>
                  <a:pt x="9952" y="10955"/>
                </a:lnTo>
                <a:lnTo>
                  <a:pt x="10219" y="10901"/>
                </a:lnTo>
                <a:lnTo>
                  <a:pt x="10487" y="10840"/>
                </a:lnTo>
                <a:lnTo>
                  <a:pt x="10727" y="10778"/>
                </a:lnTo>
                <a:lnTo>
                  <a:pt x="10968" y="10708"/>
                </a:lnTo>
                <a:lnTo>
                  <a:pt x="11209" y="10639"/>
                </a:lnTo>
                <a:lnTo>
                  <a:pt x="11450" y="10562"/>
                </a:lnTo>
                <a:lnTo>
                  <a:pt x="12867" y="10044"/>
                </a:lnTo>
                <a:lnTo>
                  <a:pt x="14232" y="9520"/>
                </a:lnTo>
                <a:lnTo>
                  <a:pt x="15569" y="8995"/>
                </a:lnTo>
                <a:lnTo>
                  <a:pt x="16907" y="8454"/>
                </a:lnTo>
                <a:lnTo>
                  <a:pt x="18191" y="7906"/>
                </a:lnTo>
                <a:lnTo>
                  <a:pt x="19475" y="7358"/>
                </a:lnTo>
                <a:lnTo>
                  <a:pt x="20732" y="6802"/>
                </a:lnTo>
                <a:lnTo>
                  <a:pt x="21963" y="6246"/>
                </a:lnTo>
                <a:lnTo>
                  <a:pt x="24424" y="5119"/>
                </a:lnTo>
                <a:lnTo>
                  <a:pt x="26831" y="3992"/>
                </a:lnTo>
                <a:lnTo>
                  <a:pt x="29265" y="2873"/>
                </a:lnTo>
                <a:lnTo>
                  <a:pt x="31700" y="1761"/>
                </a:lnTo>
                <a:lnTo>
                  <a:pt x="31941" y="1638"/>
                </a:lnTo>
                <a:lnTo>
                  <a:pt x="32128" y="1522"/>
                </a:lnTo>
                <a:lnTo>
                  <a:pt x="32288" y="1398"/>
                </a:lnTo>
                <a:lnTo>
                  <a:pt x="32369" y="1282"/>
                </a:lnTo>
                <a:lnTo>
                  <a:pt x="32422" y="1167"/>
                </a:lnTo>
                <a:lnTo>
                  <a:pt x="32422" y="1059"/>
                </a:lnTo>
                <a:lnTo>
                  <a:pt x="32395" y="950"/>
                </a:lnTo>
                <a:lnTo>
                  <a:pt x="32342" y="842"/>
                </a:lnTo>
                <a:lnTo>
                  <a:pt x="32208" y="750"/>
                </a:lnTo>
                <a:lnTo>
                  <a:pt x="32074" y="649"/>
                </a:lnTo>
                <a:lnTo>
                  <a:pt x="31887" y="564"/>
                </a:lnTo>
                <a:lnTo>
                  <a:pt x="31700" y="480"/>
                </a:lnTo>
                <a:lnTo>
                  <a:pt x="31459" y="402"/>
                </a:lnTo>
                <a:lnTo>
                  <a:pt x="31192" y="325"/>
                </a:lnTo>
                <a:lnTo>
                  <a:pt x="30924" y="263"/>
                </a:lnTo>
                <a:lnTo>
                  <a:pt x="30630" y="202"/>
                </a:lnTo>
                <a:lnTo>
                  <a:pt x="30309" y="148"/>
                </a:lnTo>
                <a:lnTo>
                  <a:pt x="29961" y="101"/>
                </a:lnTo>
                <a:lnTo>
                  <a:pt x="29613" y="63"/>
                </a:lnTo>
                <a:lnTo>
                  <a:pt x="29239" y="40"/>
                </a:lnTo>
                <a:lnTo>
                  <a:pt x="28864" y="16"/>
                </a:lnTo>
                <a:lnTo>
                  <a:pt x="28490" y="9"/>
                </a:lnTo>
                <a:lnTo>
                  <a:pt x="2811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-6783967">
            <a:off x="548705" y="4205953"/>
            <a:ext cx="170302" cy="123002"/>
          </a:xfrm>
          <a:custGeom>
            <a:avLst/>
            <a:gdLst/>
            <a:ahLst/>
            <a:cxnLst/>
            <a:rect l="l" t="t" r="r" b="b"/>
            <a:pathLst>
              <a:path w="59976" h="14128" extrusionOk="0">
                <a:moveTo>
                  <a:pt x="54812" y="0"/>
                </a:moveTo>
                <a:lnTo>
                  <a:pt x="54411" y="15"/>
                </a:lnTo>
                <a:lnTo>
                  <a:pt x="54010" y="46"/>
                </a:lnTo>
                <a:lnTo>
                  <a:pt x="53609" y="85"/>
                </a:lnTo>
                <a:lnTo>
                  <a:pt x="53234" y="139"/>
                </a:lnTo>
                <a:lnTo>
                  <a:pt x="52860" y="216"/>
                </a:lnTo>
                <a:lnTo>
                  <a:pt x="52485" y="301"/>
                </a:lnTo>
                <a:lnTo>
                  <a:pt x="52111" y="401"/>
                </a:lnTo>
                <a:lnTo>
                  <a:pt x="50800" y="818"/>
                </a:lnTo>
                <a:lnTo>
                  <a:pt x="49462" y="1220"/>
                </a:lnTo>
                <a:lnTo>
                  <a:pt x="48125" y="1621"/>
                </a:lnTo>
                <a:lnTo>
                  <a:pt x="46787" y="2007"/>
                </a:lnTo>
                <a:lnTo>
                  <a:pt x="45423" y="2393"/>
                </a:lnTo>
                <a:lnTo>
                  <a:pt x="44059" y="2771"/>
                </a:lnTo>
                <a:lnTo>
                  <a:pt x="42694" y="3134"/>
                </a:lnTo>
                <a:lnTo>
                  <a:pt x="41303" y="3497"/>
                </a:lnTo>
                <a:lnTo>
                  <a:pt x="39912" y="3852"/>
                </a:lnTo>
                <a:lnTo>
                  <a:pt x="38521" y="4207"/>
                </a:lnTo>
                <a:lnTo>
                  <a:pt x="37103" y="4547"/>
                </a:lnTo>
                <a:lnTo>
                  <a:pt x="35686" y="4879"/>
                </a:lnTo>
                <a:lnTo>
                  <a:pt x="34241" y="5211"/>
                </a:lnTo>
                <a:lnTo>
                  <a:pt x="32797" y="5535"/>
                </a:lnTo>
                <a:lnTo>
                  <a:pt x="31325" y="5852"/>
                </a:lnTo>
                <a:lnTo>
                  <a:pt x="29854" y="6160"/>
                </a:lnTo>
                <a:lnTo>
                  <a:pt x="28356" y="6469"/>
                </a:lnTo>
                <a:lnTo>
                  <a:pt x="26831" y="6770"/>
                </a:lnTo>
                <a:lnTo>
                  <a:pt x="25306" y="7064"/>
                </a:lnTo>
                <a:lnTo>
                  <a:pt x="23782" y="7349"/>
                </a:lnTo>
                <a:lnTo>
                  <a:pt x="22230" y="7635"/>
                </a:lnTo>
                <a:lnTo>
                  <a:pt x="20652" y="7913"/>
                </a:lnTo>
                <a:lnTo>
                  <a:pt x="19047" y="8183"/>
                </a:lnTo>
                <a:lnTo>
                  <a:pt x="17442" y="8453"/>
                </a:lnTo>
                <a:lnTo>
                  <a:pt x="15810" y="8716"/>
                </a:lnTo>
                <a:lnTo>
                  <a:pt x="14151" y="8971"/>
                </a:lnTo>
                <a:lnTo>
                  <a:pt x="12493" y="9225"/>
                </a:lnTo>
                <a:lnTo>
                  <a:pt x="10808" y="9472"/>
                </a:lnTo>
                <a:lnTo>
                  <a:pt x="9096" y="9712"/>
                </a:lnTo>
                <a:lnTo>
                  <a:pt x="7357" y="9951"/>
                </a:lnTo>
                <a:lnTo>
                  <a:pt x="5618" y="10183"/>
                </a:lnTo>
                <a:lnTo>
                  <a:pt x="3826" y="10414"/>
                </a:lnTo>
                <a:lnTo>
                  <a:pt x="3451" y="10468"/>
                </a:lnTo>
                <a:lnTo>
                  <a:pt x="3103" y="10522"/>
                </a:lnTo>
                <a:lnTo>
                  <a:pt x="2756" y="10576"/>
                </a:lnTo>
                <a:lnTo>
                  <a:pt x="2461" y="10638"/>
                </a:lnTo>
                <a:lnTo>
                  <a:pt x="2167" y="10700"/>
                </a:lnTo>
                <a:lnTo>
                  <a:pt x="1873" y="10769"/>
                </a:lnTo>
                <a:lnTo>
                  <a:pt x="1632" y="10839"/>
                </a:lnTo>
                <a:lnTo>
                  <a:pt x="1391" y="10908"/>
                </a:lnTo>
                <a:lnTo>
                  <a:pt x="1177" y="10985"/>
                </a:lnTo>
                <a:lnTo>
                  <a:pt x="990" y="11055"/>
                </a:lnTo>
                <a:lnTo>
                  <a:pt x="803" y="11132"/>
                </a:lnTo>
                <a:lnTo>
                  <a:pt x="642" y="11217"/>
                </a:lnTo>
                <a:lnTo>
                  <a:pt x="509" y="11294"/>
                </a:lnTo>
                <a:lnTo>
                  <a:pt x="375" y="11379"/>
                </a:lnTo>
                <a:lnTo>
                  <a:pt x="268" y="11464"/>
                </a:lnTo>
                <a:lnTo>
                  <a:pt x="188" y="11549"/>
                </a:lnTo>
                <a:lnTo>
                  <a:pt x="107" y="11634"/>
                </a:lnTo>
                <a:lnTo>
                  <a:pt x="54" y="11719"/>
                </a:lnTo>
                <a:lnTo>
                  <a:pt x="27" y="11804"/>
                </a:lnTo>
                <a:lnTo>
                  <a:pt x="0" y="11896"/>
                </a:lnTo>
                <a:lnTo>
                  <a:pt x="0" y="12074"/>
                </a:lnTo>
                <a:lnTo>
                  <a:pt x="54" y="12251"/>
                </a:lnTo>
                <a:lnTo>
                  <a:pt x="161" y="12421"/>
                </a:lnTo>
                <a:lnTo>
                  <a:pt x="321" y="12599"/>
                </a:lnTo>
                <a:lnTo>
                  <a:pt x="562" y="12769"/>
                </a:lnTo>
                <a:lnTo>
                  <a:pt x="830" y="12939"/>
                </a:lnTo>
                <a:lnTo>
                  <a:pt x="1151" y="13093"/>
                </a:lnTo>
                <a:lnTo>
                  <a:pt x="1525" y="13247"/>
                </a:lnTo>
                <a:lnTo>
                  <a:pt x="1926" y="13394"/>
                </a:lnTo>
                <a:lnTo>
                  <a:pt x="2381" y="13533"/>
                </a:lnTo>
                <a:lnTo>
                  <a:pt x="2863" y="13657"/>
                </a:lnTo>
                <a:lnTo>
                  <a:pt x="3398" y="13772"/>
                </a:lnTo>
                <a:lnTo>
                  <a:pt x="3959" y="13865"/>
                </a:lnTo>
                <a:lnTo>
                  <a:pt x="4548" y="13958"/>
                </a:lnTo>
                <a:lnTo>
                  <a:pt x="5163" y="14027"/>
                </a:lnTo>
                <a:lnTo>
                  <a:pt x="5484" y="14050"/>
                </a:lnTo>
                <a:lnTo>
                  <a:pt x="5832" y="14073"/>
                </a:lnTo>
                <a:lnTo>
                  <a:pt x="6153" y="14097"/>
                </a:lnTo>
                <a:lnTo>
                  <a:pt x="6501" y="14112"/>
                </a:lnTo>
                <a:lnTo>
                  <a:pt x="6848" y="14120"/>
                </a:lnTo>
                <a:lnTo>
                  <a:pt x="7196" y="14127"/>
                </a:lnTo>
                <a:lnTo>
                  <a:pt x="7544" y="14127"/>
                </a:lnTo>
                <a:lnTo>
                  <a:pt x="7892" y="14120"/>
                </a:lnTo>
                <a:lnTo>
                  <a:pt x="8266" y="14112"/>
                </a:lnTo>
                <a:lnTo>
                  <a:pt x="8641" y="14097"/>
                </a:lnTo>
                <a:lnTo>
                  <a:pt x="9015" y="14073"/>
                </a:lnTo>
                <a:lnTo>
                  <a:pt x="9390" y="14043"/>
                </a:lnTo>
                <a:lnTo>
                  <a:pt x="9764" y="14012"/>
                </a:lnTo>
                <a:lnTo>
                  <a:pt x="10139" y="13973"/>
                </a:lnTo>
                <a:lnTo>
                  <a:pt x="11985" y="13757"/>
                </a:lnTo>
                <a:lnTo>
                  <a:pt x="13830" y="13525"/>
                </a:lnTo>
                <a:lnTo>
                  <a:pt x="15649" y="13286"/>
                </a:lnTo>
                <a:lnTo>
                  <a:pt x="17468" y="13039"/>
                </a:lnTo>
                <a:lnTo>
                  <a:pt x="19261" y="12769"/>
                </a:lnTo>
                <a:lnTo>
                  <a:pt x="21053" y="12499"/>
                </a:lnTo>
                <a:lnTo>
                  <a:pt x="22819" y="12213"/>
                </a:lnTo>
                <a:lnTo>
                  <a:pt x="24584" y="11912"/>
                </a:lnTo>
                <a:lnTo>
                  <a:pt x="26323" y="11611"/>
                </a:lnTo>
                <a:lnTo>
                  <a:pt x="28035" y="11294"/>
                </a:lnTo>
                <a:lnTo>
                  <a:pt x="29720" y="10962"/>
                </a:lnTo>
                <a:lnTo>
                  <a:pt x="31406" y="10630"/>
                </a:lnTo>
                <a:lnTo>
                  <a:pt x="33064" y="10283"/>
                </a:lnTo>
                <a:lnTo>
                  <a:pt x="34696" y="9928"/>
                </a:lnTo>
                <a:lnTo>
                  <a:pt x="36301" y="9557"/>
                </a:lnTo>
                <a:lnTo>
                  <a:pt x="37906" y="9187"/>
                </a:lnTo>
                <a:lnTo>
                  <a:pt x="39457" y="8801"/>
                </a:lnTo>
                <a:lnTo>
                  <a:pt x="41009" y="8415"/>
                </a:lnTo>
                <a:lnTo>
                  <a:pt x="42507" y="8013"/>
                </a:lnTo>
                <a:lnTo>
                  <a:pt x="43978" y="7604"/>
                </a:lnTo>
                <a:lnTo>
                  <a:pt x="45450" y="7187"/>
                </a:lnTo>
                <a:lnTo>
                  <a:pt x="46867" y="6770"/>
                </a:lnTo>
                <a:lnTo>
                  <a:pt x="48258" y="6338"/>
                </a:lnTo>
                <a:lnTo>
                  <a:pt x="49623" y="5898"/>
                </a:lnTo>
                <a:lnTo>
                  <a:pt x="50960" y="5458"/>
                </a:lnTo>
                <a:lnTo>
                  <a:pt x="52244" y="5010"/>
                </a:lnTo>
                <a:lnTo>
                  <a:pt x="53502" y="4555"/>
                </a:lnTo>
                <a:lnTo>
                  <a:pt x="54732" y="4092"/>
                </a:lnTo>
                <a:lnTo>
                  <a:pt x="55936" y="3621"/>
                </a:lnTo>
                <a:lnTo>
                  <a:pt x="57086" y="3150"/>
                </a:lnTo>
                <a:lnTo>
                  <a:pt x="58210" y="2671"/>
                </a:lnTo>
                <a:lnTo>
                  <a:pt x="59280" y="2185"/>
                </a:lnTo>
                <a:lnTo>
                  <a:pt x="59520" y="2061"/>
                </a:lnTo>
                <a:lnTo>
                  <a:pt x="59681" y="1945"/>
                </a:lnTo>
                <a:lnTo>
                  <a:pt x="59815" y="1822"/>
                </a:lnTo>
                <a:lnTo>
                  <a:pt x="59922" y="1698"/>
                </a:lnTo>
                <a:lnTo>
                  <a:pt x="59948" y="1567"/>
                </a:lnTo>
                <a:lnTo>
                  <a:pt x="59975" y="1444"/>
                </a:lnTo>
                <a:lnTo>
                  <a:pt x="59922" y="1328"/>
                </a:lnTo>
                <a:lnTo>
                  <a:pt x="59841" y="1204"/>
                </a:lnTo>
                <a:lnTo>
                  <a:pt x="59734" y="1089"/>
                </a:lnTo>
                <a:lnTo>
                  <a:pt x="59601" y="973"/>
                </a:lnTo>
                <a:lnTo>
                  <a:pt x="59413" y="857"/>
                </a:lnTo>
                <a:lnTo>
                  <a:pt x="59226" y="749"/>
                </a:lnTo>
                <a:lnTo>
                  <a:pt x="58985" y="648"/>
                </a:lnTo>
                <a:lnTo>
                  <a:pt x="58718" y="548"/>
                </a:lnTo>
                <a:lnTo>
                  <a:pt x="58450" y="455"/>
                </a:lnTo>
                <a:lnTo>
                  <a:pt x="58156" y="371"/>
                </a:lnTo>
                <a:lnTo>
                  <a:pt x="57835" y="293"/>
                </a:lnTo>
                <a:lnTo>
                  <a:pt x="57487" y="224"/>
                </a:lnTo>
                <a:lnTo>
                  <a:pt x="57140" y="162"/>
                </a:lnTo>
                <a:lnTo>
                  <a:pt x="56765" y="108"/>
                </a:lnTo>
                <a:lnTo>
                  <a:pt x="56391" y="69"/>
                </a:lnTo>
                <a:lnTo>
                  <a:pt x="55989" y="31"/>
                </a:lnTo>
                <a:lnTo>
                  <a:pt x="55615" y="8"/>
                </a:lnTo>
                <a:lnTo>
                  <a:pt x="552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 rot="-6783967">
            <a:off x="772058" y="4444936"/>
            <a:ext cx="128525" cy="48538"/>
          </a:xfrm>
          <a:custGeom>
            <a:avLst/>
            <a:gdLst/>
            <a:ahLst/>
            <a:cxnLst/>
            <a:rect l="l" t="t" r="r" b="b"/>
            <a:pathLst>
              <a:path w="45263" h="5575" extrusionOk="0">
                <a:moveTo>
                  <a:pt x="43256" y="1"/>
                </a:moveTo>
                <a:lnTo>
                  <a:pt x="43069" y="8"/>
                </a:lnTo>
                <a:lnTo>
                  <a:pt x="42855" y="16"/>
                </a:lnTo>
                <a:lnTo>
                  <a:pt x="40340" y="186"/>
                </a:lnTo>
                <a:lnTo>
                  <a:pt x="37852" y="333"/>
                </a:lnTo>
                <a:lnTo>
                  <a:pt x="35338" y="479"/>
                </a:lnTo>
                <a:lnTo>
                  <a:pt x="32823" y="611"/>
                </a:lnTo>
                <a:lnTo>
                  <a:pt x="30335" y="734"/>
                </a:lnTo>
                <a:lnTo>
                  <a:pt x="27794" y="850"/>
                </a:lnTo>
                <a:lnTo>
                  <a:pt x="22738" y="1081"/>
                </a:lnTo>
                <a:lnTo>
                  <a:pt x="21508" y="1135"/>
                </a:lnTo>
                <a:lnTo>
                  <a:pt x="20277" y="1182"/>
                </a:lnTo>
                <a:lnTo>
                  <a:pt x="17843" y="1274"/>
                </a:lnTo>
                <a:lnTo>
                  <a:pt x="15382" y="1359"/>
                </a:lnTo>
                <a:lnTo>
                  <a:pt x="12947" y="1452"/>
                </a:lnTo>
                <a:lnTo>
                  <a:pt x="11717" y="1514"/>
                </a:lnTo>
                <a:lnTo>
                  <a:pt x="10513" y="1575"/>
                </a:lnTo>
                <a:lnTo>
                  <a:pt x="9309" y="1645"/>
                </a:lnTo>
                <a:lnTo>
                  <a:pt x="8132" y="1722"/>
                </a:lnTo>
                <a:lnTo>
                  <a:pt x="6929" y="1815"/>
                </a:lnTo>
                <a:lnTo>
                  <a:pt x="5751" y="1915"/>
                </a:lnTo>
                <a:lnTo>
                  <a:pt x="4601" y="2031"/>
                </a:lnTo>
                <a:lnTo>
                  <a:pt x="3451" y="2154"/>
                </a:lnTo>
                <a:lnTo>
                  <a:pt x="3130" y="2201"/>
                </a:lnTo>
                <a:lnTo>
                  <a:pt x="2836" y="2239"/>
                </a:lnTo>
                <a:lnTo>
                  <a:pt x="2568" y="2286"/>
                </a:lnTo>
                <a:lnTo>
                  <a:pt x="2301" y="2332"/>
                </a:lnTo>
                <a:lnTo>
                  <a:pt x="2060" y="2386"/>
                </a:lnTo>
                <a:lnTo>
                  <a:pt x="1819" y="2440"/>
                </a:lnTo>
                <a:lnTo>
                  <a:pt x="1391" y="2548"/>
                </a:lnTo>
                <a:lnTo>
                  <a:pt x="1043" y="2672"/>
                </a:lnTo>
                <a:lnTo>
                  <a:pt x="722" y="2803"/>
                </a:lnTo>
                <a:lnTo>
                  <a:pt x="482" y="2942"/>
                </a:lnTo>
                <a:lnTo>
                  <a:pt x="294" y="3081"/>
                </a:lnTo>
                <a:lnTo>
                  <a:pt x="134" y="3228"/>
                </a:lnTo>
                <a:lnTo>
                  <a:pt x="54" y="3374"/>
                </a:lnTo>
                <a:lnTo>
                  <a:pt x="0" y="3529"/>
                </a:lnTo>
                <a:lnTo>
                  <a:pt x="0" y="3683"/>
                </a:lnTo>
                <a:lnTo>
                  <a:pt x="54" y="3837"/>
                </a:lnTo>
                <a:lnTo>
                  <a:pt x="134" y="3992"/>
                </a:lnTo>
                <a:lnTo>
                  <a:pt x="294" y="4146"/>
                </a:lnTo>
                <a:lnTo>
                  <a:pt x="455" y="4293"/>
                </a:lnTo>
                <a:lnTo>
                  <a:pt x="669" y="4440"/>
                </a:lnTo>
                <a:lnTo>
                  <a:pt x="936" y="4586"/>
                </a:lnTo>
                <a:lnTo>
                  <a:pt x="1231" y="4717"/>
                </a:lnTo>
                <a:lnTo>
                  <a:pt x="1552" y="4849"/>
                </a:lnTo>
                <a:lnTo>
                  <a:pt x="1899" y="4972"/>
                </a:lnTo>
                <a:lnTo>
                  <a:pt x="2301" y="5088"/>
                </a:lnTo>
                <a:lnTo>
                  <a:pt x="2729" y="5196"/>
                </a:lnTo>
                <a:lnTo>
                  <a:pt x="3183" y="5289"/>
                </a:lnTo>
                <a:lnTo>
                  <a:pt x="3665" y="5374"/>
                </a:lnTo>
                <a:lnTo>
                  <a:pt x="4173" y="5443"/>
                </a:lnTo>
                <a:lnTo>
                  <a:pt x="4708" y="5497"/>
                </a:lnTo>
                <a:lnTo>
                  <a:pt x="5243" y="5544"/>
                </a:lnTo>
                <a:lnTo>
                  <a:pt x="5832" y="5567"/>
                </a:lnTo>
                <a:lnTo>
                  <a:pt x="6420" y="5574"/>
                </a:lnTo>
                <a:lnTo>
                  <a:pt x="7036" y="5567"/>
                </a:lnTo>
                <a:lnTo>
                  <a:pt x="7651" y="5544"/>
                </a:lnTo>
                <a:lnTo>
                  <a:pt x="8855" y="5466"/>
                </a:lnTo>
                <a:lnTo>
                  <a:pt x="10005" y="5381"/>
                </a:lnTo>
                <a:lnTo>
                  <a:pt x="11182" y="5281"/>
                </a:lnTo>
                <a:lnTo>
                  <a:pt x="12305" y="5165"/>
                </a:lnTo>
                <a:lnTo>
                  <a:pt x="13456" y="5034"/>
                </a:lnTo>
                <a:lnTo>
                  <a:pt x="14579" y="4903"/>
                </a:lnTo>
                <a:lnTo>
                  <a:pt x="15703" y="4756"/>
                </a:lnTo>
                <a:lnTo>
                  <a:pt x="16799" y="4609"/>
                </a:lnTo>
                <a:lnTo>
                  <a:pt x="19020" y="4293"/>
                </a:lnTo>
                <a:lnTo>
                  <a:pt x="21187" y="3976"/>
                </a:lnTo>
                <a:lnTo>
                  <a:pt x="23380" y="3660"/>
                </a:lnTo>
                <a:lnTo>
                  <a:pt x="24477" y="3505"/>
                </a:lnTo>
                <a:lnTo>
                  <a:pt x="25574" y="3359"/>
                </a:lnTo>
                <a:lnTo>
                  <a:pt x="30202" y="2757"/>
                </a:lnTo>
                <a:lnTo>
                  <a:pt x="32502" y="2456"/>
                </a:lnTo>
                <a:lnTo>
                  <a:pt x="34803" y="2162"/>
                </a:lnTo>
                <a:lnTo>
                  <a:pt x="37103" y="1884"/>
                </a:lnTo>
                <a:lnTo>
                  <a:pt x="39431" y="1606"/>
                </a:lnTo>
                <a:lnTo>
                  <a:pt x="41811" y="1336"/>
                </a:lnTo>
                <a:lnTo>
                  <a:pt x="44192" y="1081"/>
                </a:lnTo>
                <a:lnTo>
                  <a:pt x="44379" y="1058"/>
                </a:lnTo>
                <a:lnTo>
                  <a:pt x="44540" y="1035"/>
                </a:lnTo>
                <a:lnTo>
                  <a:pt x="44700" y="1004"/>
                </a:lnTo>
                <a:lnTo>
                  <a:pt x="44834" y="966"/>
                </a:lnTo>
                <a:lnTo>
                  <a:pt x="44941" y="927"/>
                </a:lnTo>
                <a:lnTo>
                  <a:pt x="45048" y="888"/>
                </a:lnTo>
                <a:lnTo>
                  <a:pt x="45128" y="842"/>
                </a:lnTo>
                <a:lnTo>
                  <a:pt x="45182" y="804"/>
                </a:lnTo>
                <a:lnTo>
                  <a:pt x="45235" y="757"/>
                </a:lnTo>
                <a:lnTo>
                  <a:pt x="45262" y="703"/>
                </a:lnTo>
                <a:lnTo>
                  <a:pt x="45262" y="611"/>
                </a:lnTo>
                <a:lnTo>
                  <a:pt x="45235" y="510"/>
                </a:lnTo>
                <a:lnTo>
                  <a:pt x="45128" y="410"/>
                </a:lnTo>
                <a:lnTo>
                  <a:pt x="44968" y="317"/>
                </a:lnTo>
                <a:lnTo>
                  <a:pt x="44781" y="232"/>
                </a:lnTo>
                <a:lnTo>
                  <a:pt x="44540" y="155"/>
                </a:lnTo>
                <a:lnTo>
                  <a:pt x="44272" y="86"/>
                </a:lnTo>
                <a:lnTo>
                  <a:pt x="44112" y="62"/>
                </a:lnTo>
                <a:lnTo>
                  <a:pt x="43951" y="39"/>
                </a:lnTo>
                <a:lnTo>
                  <a:pt x="43791" y="24"/>
                </a:lnTo>
                <a:lnTo>
                  <a:pt x="43630" y="8"/>
                </a:lnTo>
                <a:lnTo>
                  <a:pt x="4344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rot="-6786642">
            <a:off x="913877" y="4647062"/>
            <a:ext cx="137659" cy="65008"/>
          </a:xfrm>
          <a:custGeom>
            <a:avLst/>
            <a:gdLst/>
            <a:ahLst/>
            <a:cxnLst/>
            <a:rect l="l" t="t" r="r" b="b"/>
            <a:pathLst>
              <a:path w="42883" h="6602" extrusionOk="0">
                <a:moveTo>
                  <a:pt x="38228" y="1"/>
                </a:moveTo>
                <a:lnTo>
                  <a:pt x="37746" y="8"/>
                </a:lnTo>
                <a:lnTo>
                  <a:pt x="37238" y="24"/>
                </a:lnTo>
                <a:lnTo>
                  <a:pt x="36703" y="55"/>
                </a:lnTo>
                <a:lnTo>
                  <a:pt x="28357" y="734"/>
                </a:lnTo>
                <a:lnTo>
                  <a:pt x="24184" y="1074"/>
                </a:lnTo>
                <a:lnTo>
                  <a:pt x="19984" y="1429"/>
                </a:lnTo>
                <a:lnTo>
                  <a:pt x="15837" y="1792"/>
                </a:lnTo>
                <a:lnTo>
                  <a:pt x="13751" y="1977"/>
                </a:lnTo>
                <a:lnTo>
                  <a:pt x="11691" y="2170"/>
                </a:lnTo>
                <a:lnTo>
                  <a:pt x="9631" y="2371"/>
                </a:lnTo>
                <a:lnTo>
                  <a:pt x="7571" y="2571"/>
                </a:lnTo>
                <a:lnTo>
                  <a:pt x="5538" y="2780"/>
                </a:lnTo>
                <a:lnTo>
                  <a:pt x="3505" y="2996"/>
                </a:lnTo>
                <a:lnTo>
                  <a:pt x="3184" y="3035"/>
                </a:lnTo>
                <a:lnTo>
                  <a:pt x="2890" y="3073"/>
                </a:lnTo>
                <a:lnTo>
                  <a:pt x="2596" y="3119"/>
                </a:lnTo>
                <a:lnTo>
                  <a:pt x="2328" y="3166"/>
                </a:lnTo>
                <a:lnTo>
                  <a:pt x="2087" y="3220"/>
                </a:lnTo>
                <a:lnTo>
                  <a:pt x="1847" y="3274"/>
                </a:lnTo>
                <a:lnTo>
                  <a:pt x="1633" y="3328"/>
                </a:lnTo>
                <a:lnTo>
                  <a:pt x="1419" y="3390"/>
                </a:lnTo>
                <a:lnTo>
                  <a:pt x="1231" y="3451"/>
                </a:lnTo>
                <a:lnTo>
                  <a:pt x="1044" y="3521"/>
                </a:lnTo>
                <a:lnTo>
                  <a:pt x="884" y="3590"/>
                </a:lnTo>
                <a:lnTo>
                  <a:pt x="750" y="3660"/>
                </a:lnTo>
                <a:lnTo>
                  <a:pt x="482" y="3806"/>
                </a:lnTo>
                <a:lnTo>
                  <a:pt x="295" y="3953"/>
                </a:lnTo>
                <a:lnTo>
                  <a:pt x="135" y="4115"/>
                </a:lnTo>
                <a:lnTo>
                  <a:pt x="54" y="4277"/>
                </a:lnTo>
                <a:lnTo>
                  <a:pt x="1" y="4447"/>
                </a:lnTo>
                <a:lnTo>
                  <a:pt x="1" y="4617"/>
                </a:lnTo>
                <a:lnTo>
                  <a:pt x="54" y="4787"/>
                </a:lnTo>
                <a:lnTo>
                  <a:pt x="135" y="4957"/>
                </a:lnTo>
                <a:lnTo>
                  <a:pt x="295" y="5127"/>
                </a:lnTo>
                <a:lnTo>
                  <a:pt x="456" y="5289"/>
                </a:lnTo>
                <a:lnTo>
                  <a:pt x="696" y="5451"/>
                </a:lnTo>
                <a:lnTo>
                  <a:pt x="937" y="5605"/>
                </a:lnTo>
                <a:lnTo>
                  <a:pt x="1231" y="5752"/>
                </a:lnTo>
                <a:lnTo>
                  <a:pt x="1579" y="5891"/>
                </a:lnTo>
                <a:lnTo>
                  <a:pt x="1954" y="6030"/>
                </a:lnTo>
                <a:lnTo>
                  <a:pt x="2355" y="6146"/>
                </a:lnTo>
                <a:lnTo>
                  <a:pt x="2783" y="6261"/>
                </a:lnTo>
                <a:lnTo>
                  <a:pt x="3238" y="6354"/>
                </a:lnTo>
                <a:lnTo>
                  <a:pt x="3746" y="6439"/>
                </a:lnTo>
                <a:lnTo>
                  <a:pt x="4254" y="6508"/>
                </a:lnTo>
                <a:lnTo>
                  <a:pt x="4549" y="6532"/>
                </a:lnTo>
                <a:lnTo>
                  <a:pt x="4816" y="6555"/>
                </a:lnTo>
                <a:lnTo>
                  <a:pt x="5084" y="6578"/>
                </a:lnTo>
                <a:lnTo>
                  <a:pt x="5378" y="6586"/>
                </a:lnTo>
                <a:lnTo>
                  <a:pt x="5672" y="6601"/>
                </a:lnTo>
                <a:lnTo>
                  <a:pt x="6287" y="6601"/>
                </a:lnTo>
                <a:lnTo>
                  <a:pt x="6582" y="6593"/>
                </a:lnTo>
                <a:lnTo>
                  <a:pt x="6903" y="6586"/>
                </a:lnTo>
                <a:lnTo>
                  <a:pt x="7224" y="6570"/>
                </a:lnTo>
                <a:lnTo>
                  <a:pt x="7545" y="6547"/>
                </a:lnTo>
                <a:lnTo>
                  <a:pt x="7892" y="6516"/>
                </a:lnTo>
                <a:lnTo>
                  <a:pt x="9925" y="6323"/>
                </a:lnTo>
                <a:lnTo>
                  <a:pt x="11985" y="6115"/>
                </a:lnTo>
                <a:lnTo>
                  <a:pt x="14018" y="5906"/>
                </a:lnTo>
                <a:lnTo>
                  <a:pt x="16051" y="5682"/>
                </a:lnTo>
                <a:lnTo>
                  <a:pt x="18084" y="5459"/>
                </a:lnTo>
                <a:lnTo>
                  <a:pt x="20117" y="5235"/>
                </a:lnTo>
                <a:lnTo>
                  <a:pt x="24130" y="4764"/>
                </a:lnTo>
                <a:lnTo>
                  <a:pt x="28169" y="4285"/>
                </a:lnTo>
                <a:lnTo>
                  <a:pt x="32182" y="3791"/>
                </a:lnTo>
                <a:lnTo>
                  <a:pt x="40154" y="2811"/>
                </a:lnTo>
                <a:lnTo>
                  <a:pt x="40635" y="2749"/>
                </a:lnTo>
                <a:lnTo>
                  <a:pt x="41063" y="2672"/>
                </a:lnTo>
                <a:lnTo>
                  <a:pt x="41438" y="2587"/>
                </a:lnTo>
                <a:lnTo>
                  <a:pt x="41759" y="2494"/>
                </a:lnTo>
                <a:lnTo>
                  <a:pt x="42053" y="2386"/>
                </a:lnTo>
                <a:lnTo>
                  <a:pt x="42294" y="2278"/>
                </a:lnTo>
                <a:lnTo>
                  <a:pt x="42481" y="2162"/>
                </a:lnTo>
                <a:lnTo>
                  <a:pt x="42641" y="2046"/>
                </a:lnTo>
                <a:lnTo>
                  <a:pt x="42775" y="1923"/>
                </a:lnTo>
                <a:lnTo>
                  <a:pt x="42829" y="1792"/>
                </a:lnTo>
                <a:lnTo>
                  <a:pt x="42882" y="1668"/>
                </a:lnTo>
                <a:lnTo>
                  <a:pt x="42882" y="1537"/>
                </a:lnTo>
                <a:lnTo>
                  <a:pt x="42855" y="1406"/>
                </a:lnTo>
                <a:lnTo>
                  <a:pt x="42775" y="1274"/>
                </a:lnTo>
                <a:lnTo>
                  <a:pt x="42668" y="1143"/>
                </a:lnTo>
                <a:lnTo>
                  <a:pt x="42534" y="1020"/>
                </a:lnTo>
                <a:lnTo>
                  <a:pt x="42347" y="896"/>
                </a:lnTo>
                <a:lnTo>
                  <a:pt x="42160" y="780"/>
                </a:lnTo>
                <a:lnTo>
                  <a:pt x="41919" y="664"/>
                </a:lnTo>
                <a:lnTo>
                  <a:pt x="41678" y="556"/>
                </a:lnTo>
                <a:lnTo>
                  <a:pt x="41384" y="456"/>
                </a:lnTo>
                <a:lnTo>
                  <a:pt x="41063" y="363"/>
                </a:lnTo>
                <a:lnTo>
                  <a:pt x="40715" y="279"/>
                </a:lnTo>
                <a:lnTo>
                  <a:pt x="40368" y="201"/>
                </a:lnTo>
                <a:lnTo>
                  <a:pt x="39966" y="140"/>
                </a:lnTo>
                <a:lnTo>
                  <a:pt x="39565" y="86"/>
                </a:lnTo>
                <a:lnTo>
                  <a:pt x="39137" y="47"/>
                </a:lnTo>
                <a:lnTo>
                  <a:pt x="38682" y="16"/>
                </a:lnTo>
                <a:lnTo>
                  <a:pt x="382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20000" y="1619550"/>
            <a:ext cx="3866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20000" y="2515050"/>
            <a:ext cx="4423500" cy="12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 rot="10800000">
            <a:off x="8062004" y="4754223"/>
            <a:ext cx="1289220" cy="57037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 rot="-6946894">
            <a:off x="752787" y="714844"/>
            <a:ext cx="642085" cy="527797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 rot="10800000">
            <a:off x="8371250" y="310163"/>
            <a:ext cx="472527" cy="45966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 rot="-1918652">
            <a:off x="8700205" y="2032193"/>
            <a:ext cx="355214" cy="326954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5400000">
            <a:off x="4794141" y="4730628"/>
            <a:ext cx="381508" cy="477377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 rot="10800000">
            <a:off x="1754427" y="387289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10800000">
            <a:off x="8725813" y="1040919"/>
            <a:ext cx="303979" cy="242305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10800000">
            <a:off x="368955" y="233707"/>
            <a:ext cx="428717" cy="299902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10800000">
            <a:off x="455277" y="176423"/>
            <a:ext cx="380079" cy="277692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rot="10800000">
            <a:off x="1292461" y="228610"/>
            <a:ext cx="59923" cy="1059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rot="10800000">
            <a:off x="1321501" y="420350"/>
            <a:ext cx="32196" cy="94299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10800000">
            <a:off x="1236756" y="562395"/>
            <a:ext cx="76194" cy="84923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10800000">
            <a:off x="696553" y="1040931"/>
            <a:ext cx="83977" cy="81834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 rot="10800000">
            <a:off x="507329" y="1216727"/>
            <a:ext cx="99984" cy="102190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 rot="10800000">
            <a:off x="399265" y="1388803"/>
            <a:ext cx="72957" cy="104597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 rot="10800000">
            <a:off x="4064601" y="4774226"/>
            <a:ext cx="716024" cy="390161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 rot="10800000">
            <a:off x="132312" y="4476536"/>
            <a:ext cx="901995" cy="427667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/>
          <p:nvPr/>
        </p:nvSpPr>
        <p:spPr>
          <a:xfrm rot="10800000">
            <a:off x="8059335" y="746079"/>
            <a:ext cx="139743" cy="117257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7876119" y="693069"/>
            <a:ext cx="118021" cy="39513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 rot="10800000">
            <a:off x="7672779" y="626988"/>
            <a:ext cx="110275" cy="52870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/>
          <p:nvPr/>
        </p:nvSpPr>
        <p:spPr>
          <a:xfrm rot="10800000">
            <a:off x="7363897" y="423368"/>
            <a:ext cx="108600" cy="81708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 rot="10800000">
            <a:off x="7194408" y="270001"/>
            <a:ext cx="92550" cy="92163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/>
          <p:nvPr/>
        </p:nvSpPr>
        <p:spPr>
          <a:xfrm rot="10800000">
            <a:off x="3331847" y="4487946"/>
            <a:ext cx="280826" cy="231117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"/>
          <p:cNvSpPr/>
          <p:nvPr/>
        </p:nvSpPr>
        <p:spPr>
          <a:xfrm rot="-9286308">
            <a:off x="6043211" y="691958"/>
            <a:ext cx="598778" cy="417053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719997" y="1482950"/>
            <a:ext cx="371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720000" y="2493775"/>
            <a:ext cx="3943800" cy="1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9"/>
          <p:cNvSpPr/>
          <p:nvPr/>
        </p:nvSpPr>
        <p:spPr>
          <a:xfrm rot="10800000">
            <a:off x="358779" y="408134"/>
            <a:ext cx="395820" cy="541616"/>
          </a:xfrm>
          <a:custGeom>
            <a:avLst/>
            <a:gdLst/>
            <a:ahLst/>
            <a:cxnLst/>
            <a:rect l="l" t="t" r="r" b="b"/>
            <a:pathLst>
              <a:path w="159766" h="119562" extrusionOk="0">
                <a:moveTo>
                  <a:pt x="111586" y="1"/>
                </a:moveTo>
                <a:lnTo>
                  <a:pt x="111157" y="12"/>
                </a:lnTo>
                <a:lnTo>
                  <a:pt x="110728" y="35"/>
                </a:lnTo>
                <a:lnTo>
                  <a:pt x="110299" y="80"/>
                </a:lnTo>
                <a:lnTo>
                  <a:pt x="109894" y="149"/>
                </a:lnTo>
                <a:lnTo>
                  <a:pt x="109513" y="229"/>
                </a:lnTo>
                <a:lnTo>
                  <a:pt x="109132" y="320"/>
                </a:lnTo>
                <a:lnTo>
                  <a:pt x="108751" y="434"/>
                </a:lnTo>
                <a:lnTo>
                  <a:pt x="108417" y="559"/>
                </a:lnTo>
                <a:lnTo>
                  <a:pt x="108083" y="696"/>
                </a:lnTo>
                <a:lnTo>
                  <a:pt x="107774" y="855"/>
                </a:lnTo>
                <a:lnTo>
                  <a:pt x="107488" y="1014"/>
                </a:lnTo>
                <a:lnTo>
                  <a:pt x="107226" y="1185"/>
                </a:lnTo>
                <a:lnTo>
                  <a:pt x="107011" y="1368"/>
                </a:lnTo>
                <a:lnTo>
                  <a:pt x="106797" y="1561"/>
                </a:lnTo>
                <a:lnTo>
                  <a:pt x="106630" y="1766"/>
                </a:lnTo>
                <a:lnTo>
                  <a:pt x="106487" y="1971"/>
                </a:lnTo>
                <a:lnTo>
                  <a:pt x="106392" y="2188"/>
                </a:lnTo>
                <a:lnTo>
                  <a:pt x="106344" y="2404"/>
                </a:lnTo>
                <a:lnTo>
                  <a:pt x="106320" y="2632"/>
                </a:lnTo>
                <a:lnTo>
                  <a:pt x="106344" y="2848"/>
                </a:lnTo>
                <a:lnTo>
                  <a:pt x="106392" y="3076"/>
                </a:lnTo>
                <a:lnTo>
                  <a:pt x="106511" y="3315"/>
                </a:lnTo>
                <a:lnTo>
                  <a:pt x="106654" y="3543"/>
                </a:lnTo>
                <a:lnTo>
                  <a:pt x="106868" y="3771"/>
                </a:lnTo>
                <a:lnTo>
                  <a:pt x="108751" y="5616"/>
                </a:lnTo>
                <a:lnTo>
                  <a:pt x="110633" y="7462"/>
                </a:lnTo>
                <a:lnTo>
                  <a:pt x="112563" y="9284"/>
                </a:lnTo>
                <a:lnTo>
                  <a:pt x="114493" y="11118"/>
                </a:lnTo>
                <a:lnTo>
                  <a:pt x="118401" y="14752"/>
                </a:lnTo>
                <a:lnTo>
                  <a:pt x="122332" y="18374"/>
                </a:lnTo>
                <a:lnTo>
                  <a:pt x="126240" y="22008"/>
                </a:lnTo>
                <a:lnTo>
                  <a:pt x="128170" y="23831"/>
                </a:lnTo>
                <a:lnTo>
                  <a:pt x="130076" y="25653"/>
                </a:lnTo>
                <a:lnTo>
                  <a:pt x="131959" y="27487"/>
                </a:lnTo>
                <a:lnTo>
                  <a:pt x="133841" y="29321"/>
                </a:lnTo>
                <a:lnTo>
                  <a:pt x="135676" y="31178"/>
                </a:lnTo>
                <a:lnTo>
                  <a:pt x="137463" y="33035"/>
                </a:lnTo>
                <a:lnTo>
                  <a:pt x="132817" y="33217"/>
                </a:lnTo>
                <a:lnTo>
                  <a:pt x="128170" y="33422"/>
                </a:lnTo>
                <a:lnTo>
                  <a:pt x="123548" y="33650"/>
                </a:lnTo>
                <a:lnTo>
                  <a:pt x="118925" y="33900"/>
                </a:lnTo>
                <a:lnTo>
                  <a:pt x="114326" y="34174"/>
                </a:lnTo>
                <a:lnTo>
                  <a:pt x="109728" y="34470"/>
                </a:lnTo>
                <a:lnTo>
                  <a:pt x="105129" y="34789"/>
                </a:lnTo>
                <a:lnTo>
                  <a:pt x="100554" y="35142"/>
                </a:lnTo>
                <a:lnTo>
                  <a:pt x="95979" y="35507"/>
                </a:lnTo>
                <a:lnTo>
                  <a:pt x="91404" y="35905"/>
                </a:lnTo>
                <a:lnTo>
                  <a:pt x="86829" y="36327"/>
                </a:lnTo>
                <a:lnTo>
                  <a:pt x="82278" y="36782"/>
                </a:lnTo>
                <a:lnTo>
                  <a:pt x="77727" y="37249"/>
                </a:lnTo>
                <a:lnTo>
                  <a:pt x="73176" y="37751"/>
                </a:lnTo>
                <a:lnTo>
                  <a:pt x="68625" y="38286"/>
                </a:lnTo>
                <a:lnTo>
                  <a:pt x="64074" y="38833"/>
                </a:lnTo>
                <a:lnTo>
                  <a:pt x="63645" y="38890"/>
                </a:lnTo>
                <a:lnTo>
                  <a:pt x="63240" y="38970"/>
                </a:lnTo>
                <a:lnTo>
                  <a:pt x="62811" y="39049"/>
                </a:lnTo>
                <a:lnTo>
                  <a:pt x="62406" y="39140"/>
                </a:lnTo>
                <a:lnTo>
                  <a:pt x="62001" y="39254"/>
                </a:lnTo>
                <a:lnTo>
                  <a:pt x="61619" y="39368"/>
                </a:lnTo>
                <a:lnTo>
                  <a:pt x="61238" y="39494"/>
                </a:lnTo>
                <a:lnTo>
                  <a:pt x="60857" y="39630"/>
                </a:lnTo>
                <a:lnTo>
                  <a:pt x="60499" y="39767"/>
                </a:lnTo>
                <a:lnTo>
                  <a:pt x="60142" y="39926"/>
                </a:lnTo>
                <a:lnTo>
                  <a:pt x="59808" y="40086"/>
                </a:lnTo>
                <a:lnTo>
                  <a:pt x="59475" y="40257"/>
                </a:lnTo>
                <a:lnTo>
                  <a:pt x="59165" y="40428"/>
                </a:lnTo>
                <a:lnTo>
                  <a:pt x="58879" y="40610"/>
                </a:lnTo>
                <a:lnTo>
                  <a:pt x="58617" y="40792"/>
                </a:lnTo>
                <a:lnTo>
                  <a:pt x="58355" y="40986"/>
                </a:lnTo>
                <a:lnTo>
                  <a:pt x="58117" y="41179"/>
                </a:lnTo>
                <a:lnTo>
                  <a:pt x="57902" y="41384"/>
                </a:lnTo>
                <a:lnTo>
                  <a:pt x="57688" y="41589"/>
                </a:lnTo>
                <a:lnTo>
                  <a:pt x="57521" y="41806"/>
                </a:lnTo>
                <a:lnTo>
                  <a:pt x="57378" y="42011"/>
                </a:lnTo>
                <a:lnTo>
                  <a:pt x="57235" y="42227"/>
                </a:lnTo>
                <a:lnTo>
                  <a:pt x="57140" y="42444"/>
                </a:lnTo>
                <a:lnTo>
                  <a:pt x="57044" y="42660"/>
                </a:lnTo>
                <a:lnTo>
                  <a:pt x="56997" y="42877"/>
                </a:lnTo>
                <a:lnTo>
                  <a:pt x="56973" y="43104"/>
                </a:lnTo>
                <a:lnTo>
                  <a:pt x="56973" y="43321"/>
                </a:lnTo>
                <a:lnTo>
                  <a:pt x="57021" y="43537"/>
                </a:lnTo>
                <a:lnTo>
                  <a:pt x="57068" y="43765"/>
                </a:lnTo>
                <a:lnTo>
                  <a:pt x="57164" y="43982"/>
                </a:lnTo>
                <a:lnTo>
                  <a:pt x="57307" y="44198"/>
                </a:lnTo>
                <a:lnTo>
                  <a:pt x="57450" y="44403"/>
                </a:lnTo>
                <a:lnTo>
                  <a:pt x="59260" y="46533"/>
                </a:lnTo>
                <a:lnTo>
                  <a:pt x="61095" y="48629"/>
                </a:lnTo>
                <a:lnTo>
                  <a:pt x="62978" y="50725"/>
                </a:lnTo>
                <a:lnTo>
                  <a:pt x="64908" y="52798"/>
                </a:lnTo>
                <a:lnTo>
                  <a:pt x="66885" y="54860"/>
                </a:lnTo>
                <a:lnTo>
                  <a:pt x="68911" y="56899"/>
                </a:lnTo>
                <a:lnTo>
                  <a:pt x="70984" y="58938"/>
                </a:lnTo>
                <a:lnTo>
                  <a:pt x="73104" y="60954"/>
                </a:lnTo>
                <a:lnTo>
                  <a:pt x="75273" y="62959"/>
                </a:lnTo>
                <a:lnTo>
                  <a:pt x="77512" y="64953"/>
                </a:lnTo>
                <a:lnTo>
                  <a:pt x="78632" y="65944"/>
                </a:lnTo>
                <a:lnTo>
                  <a:pt x="79776" y="66935"/>
                </a:lnTo>
                <a:lnTo>
                  <a:pt x="80944" y="67926"/>
                </a:lnTo>
                <a:lnTo>
                  <a:pt x="82111" y="68905"/>
                </a:lnTo>
                <a:lnTo>
                  <a:pt x="83279" y="69885"/>
                </a:lnTo>
                <a:lnTo>
                  <a:pt x="84470" y="70853"/>
                </a:lnTo>
                <a:lnTo>
                  <a:pt x="85685" y="71833"/>
                </a:lnTo>
                <a:lnTo>
                  <a:pt x="86901" y="72801"/>
                </a:lnTo>
                <a:lnTo>
                  <a:pt x="88140" y="73769"/>
                </a:lnTo>
                <a:lnTo>
                  <a:pt x="89379" y="74737"/>
                </a:lnTo>
                <a:lnTo>
                  <a:pt x="90642" y="75694"/>
                </a:lnTo>
                <a:lnTo>
                  <a:pt x="91928" y="76651"/>
                </a:lnTo>
                <a:lnTo>
                  <a:pt x="86567" y="76947"/>
                </a:lnTo>
                <a:lnTo>
                  <a:pt x="81230" y="77255"/>
                </a:lnTo>
                <a:lnTo>
                  <a:pt x="75916" y="77585"/>
                </a:lnTo>
                <a:lnTo>
                  <a:pt x="70602" y="77938"/>
                </a:lnTo>
                <a:lnTo>
                  <a:pt x="65289" y="78314"/>
                </a:lnTo>
                <a:lnTo>
                  <a:pt x="59975" y="78702"/>
                </a:lnTo>
                <a:lnTo>
                  <a:pt x="54662" y="79112"/>
                </a:lnTo>
                <a:lnTo>
                  <a:pt x="49372" y="79544"/>
                </a:lnTo>
                <a:lnTo>
                  <a:pt x="44082" y="79989"/>
                </a:lnTo>
                <a:lnTo>
                  <a:pt x="38816" y="80467"/>
                </a:lnTo>
                <a:lnTo>
                  <a:pt x="33526" y="80957"/>
                </a:lnTo>
                <a:lnTo>
                  <a:pt x="28261" y="81470"/>
                </a:lnTo>
                <a:lnTo>
                  <a:pt x="23018" y="82005"/>
                </a:lnTo>
                <a:lnTo>
                  <a:pt x="17753" y="82552"/>
                </a:lnTo>
                <a:lnTo>
                  <a:pt x="12487" y="83133"/>
                </a:lnTo>
                <a:lnTo>
                  <a:pt x="7244" y="83736"/>
                </a:lnTo>
                <a:lnTo>
                  <a:pt x="6577" y="83828"/>
                </a:lnTo>
                <a:lnTo>
                  <a:pt x="5910" y="83941"/>
                </a:lnTo>
                <a:lnTo>
                  <a:pt x="5291" y="84078"/>
                </a:lnTo>
                <a:lnTo>
                  <a:pt x="4719" y="84226"/>
                </a:lnTo>
                <a:lnTo>
                  <a:pt x="4147" y="84397"/>
                </a:lnTo>
                <a:lnTo>
                  <a:pt x="3646" y="84579"/>
                </a:lnTo>
                <a:lnTo>
                  <a:pt x="3146" y="84784"/>
                </a:lnTo>
                <a:lnTo>
                  <a:pt x="2693" y="85001"/>
                </a:lnTo>
                <a:lnTo>
                  <a:pt x="2264" y="85229"/>
                </a:lnTo>
                <a:lnTo>
                  <a:pt x="1883" y="85468"/>
                </a:lnTo>
                <a:lnTo>
                  <a:pt x="1526" y="85730"/>
                </a:lnTo>
                <a:lnTo>
                  <a:pt x="1216" y="85992"/>
                </a:lnTo>
                <a:lnTo>
                  <a:pt x="930" y="86265"/>
                </a:lnTo>
                <a:lnTo>
                  <a:pt x="692" y="86539"/>
                </a:lnTo>
                <a:lnTo>
                  <a:pt x="477" y="86835"/>
                </a:lnTo>
                <a:lnTo>
                  <a:pt x="311" y="87131"/>
                </a:lnTo>
                <a:lnTo>
                  <a:pt x="168" y="87427"/>
                </a:lnTo>
                <a:lnTo>
                  <a:pt x="72" y="87723"/>
                </a:lnTo>
                <a:lnTo>
                  <a:pt x="25" y="88031"/>
                </a:lnTo>
                <a:lnTo>
                  <a:pt x="1" y="88338"/>
                </a:lnTo>
                <a:lnTo>
                  <a:pt x="1" y="88646"/>
                </a:lnTo>
                <a:lnTo>
                  <a:pt x="72" y="88954"/>
                </a:lnTo>
                <a:lnTo>
                  <a:pt x="168" y="89261"/>
                </a:lnTo>
                <a:lnTo>
                  <a:pt x="287" y="89557"/>
                </a:lnTo>
                <a:lnTo>
                  <a:pt x="454" y="89853"/>
                </a:lnTo>
                <a:lnTo>
                  <a:pt x="668" y="90150"/>
                </a:lnTo>
                <a:lnTo>
                  <a:pt x="930" y="90434"/>
                </a:lnTo>
                <a:lnTo>
                  <a:pt x="1216" y="90719"/>
                </a:lnTo>
                <a:lnTo>
                  <a:pt x="1573" y="90993"/>
                </a:lnTo>
                <a:lnTo>
                  <a:pt x="1931" y="91255"/>
                </a:lnTo>
                <a:lnTo>
                  <a:pt x="2360" y="91505"/>
                </a:lnTo>
                <a:lnTo>
                  <a:pt x="2813" y="91744"/>
                </a:lnTo>
                <a:lnTo>
                  <a:pt x="9151" y="94820"/>
                </a:lnTo>
                <a:lnTo>
                  <a:pt x="15513" y="97873"/>
                </a:lnTo>
                <a:lnTo>
                  <a:pt x="21899" y="100926"/>
                </a:lnTo>
                <a:lnTo>
                  <a:pt x="28308" y="103956"/>
                </a:lnTo>
                <a:lnTo>
                  <a:pt x="34742" y="106974"/>
                </a:lnTo>
                <a:lnTo>
                  <a:pt x="41199" y="109981"/>
                </a:lnTo>
                <a:lnTo>
                  <a:pt x="44463" y="111474"/>
                </a:lnTo>
                <a:lnTo>
                  <a:pt x="47728" y="112966"/>
                </a:lnTo>
                <a:lnTo>
                  <a:pt x="50992" y="114447"/>
                </a:lnTo>
                <a:lnTo>
                  <a:pt x="54280" y="115928"/>
                </a:lnTo>
                <a:lnTo>
                  <a:pt x="54495" y="116190"/>
                </a:lnTo>
                <a:lnTo>
                  <a:pt x="54733" y="116452"/>
                </a:lnTo>
                <a:lnTo>
                  <a:pt x="55043" y="116702"/>
                </a:lnTo>
                <a:lnTo>
                  <a:pt x="55377" y="116953"/>
                </a:lnTo>
                <a:lnTo>
                  <a:pt x="55782" y="117203"/>
                </a:lnTo>
                <a:lnTo>
                  <a:pt x="56234" y="117454"/>
                </a:lnTo>
                <a:lnTo>
                  <a:pt x="56735" y="117693"/>
                </a:lnTo>
                <a:lnTo>
                  <a:pt x="57283" y="117921"/>
                </a:lnTo>
                <a:lnTo>
                  <a:pt x="57950" y="118183"/>
                </a:lnTo>
                <a:lnTo>
                  <a:pt x="58450" y="118365"/>
                </a:lnTo>
                <a:lnTo>
                  <a:pt x="58974" y="118536"/>
                </a:lnTo>
                <a:lnTo>
                  <a:pt x="59499" y="118696"/>
                </a:lnTo>
                <a:lnTo>
                  <a:pt x="60023" y="118844"/>
                </a:lnTo>
                <a:lnTo>
                  <a:pt x="60547" y="118980"/>
                </a:lnTo>
                <a:lnTo>
                  <a:pt x="61095" y="119094"/>
                </a:lnTo>
                <a:lnTo>
                  <a:pt x="61643" y="119208"/>
                </a:lnTo>
                <a:lnTo>
                  <a:pt x="62191" y="119299"/>
                </a:lnTo>
                <a:lnTo>
                  <a:pt x="62763" y="119379"/>
                </a:lnTo>
                <a:lnTo>
                  <a:pt x="63311" y="119447"/>
                </a:lnTo>
                <a:lnTo>
                  <a:pt x="63883" y="119493"/>
                </a:lnTo>
                <a:lnTo>
                  <a:pt x="64431" y="119539"/>
                </a:lnTo>
                <a:lnTo>
                  <a:pt x="65003" y="119561"/>
                </a:lnTo>
                <a:lnTo>
                  <a:pt x="66123" y="119561"/>
                </a:lnTo>
                <a:lnTo>
                  <a:pt x="66671" y="119539"/>
                </a:lnTo>
                <a:lnTo>
                  <a:pt x="67219" y="119504"/>
                </a:lnTo>
                <a:lnTo>
                  <a:pt x="67767" y="119459"/>
                </a:lnTo>
                <a:lnTo>
                  <a:pt x="68291" y="119390"/>
                </a:lnTo>
                <a:lnTo>
                  <a:pt x="68839" y="119322"/>
                </a:lnTo>
                <a:lnTo>
                  <a:pt x="69363" y="119220"/>
                </a:lnTo>
                <a:lnTo>
                  <a:pt x="69864" y="119117"/>
                </a:lnTo>
                <a:lnTo>
                  <a:pt x="70388" y="118992"/>
                </a:lnTo>
                <a:lnTo>
                  <a:pt x="70865" y="118855"/>
                </a:lnTo>
                <a:lnTo>
                  <a:pt x="71365" y="118696"/>
                </a:lnTo>
                <a:lnTo>
                  <a:pt x="71818" y="118525"/>
                </a:lnTo>
                <a:lnTo>
                  <a:pt x="72270" y="118342"/>
                </a:lnTo>
                <a:lnTo>
                  <a:pt x="72723" y="118137"/>
                </a:lnTo>
                <a:lnTo>
                  <a:pt x="73152" y="117921"/>
                </a:lnTo>
                <a:lnTo>
                  <a:pt x="73557" y="117693"/>
                </a:lnTo>
                <a:lnTo>
                  <a:pt x="73938" y="117443"/>
                </a:lnTo>
                <a:lnTo>
                  <a:pt x="74320" y="117169"/>
                </a:lnTo>
                <a:lnTo>
                  <a:pt x="74772" y="116827"/>
                </a:lnTo>
                <a:lnTo>
                  <a:pt x="74987" y="116657"/>
                </a:lnTo>
                <a:lnTo>
                  <a:pt x="75177" y="116486"/>
                </a:lnTo>
                <a:lnTo>
                  <a:pt x="75344" y="116303"/>
                </a:lnTo>
                <a:lnTo>
                  <a:pt x="75511" y="116121"/>
                </a:lnTo>
                <a:lnTo>
                  <a:pt x="75654" y="115928"/>
                </a:lnTo>
                <a:lnTo>
                  <a:pt x="75773" y="115734"/>
                </a:lnTo>
                <a:lnTo>
                  <a:pt x="75892" y="115540"/>
                </a:lnTo>
                <a:lnTo>
                  <a:pt x="75964" y="115335"/>
                </a:lnTo>
                <a:lnTo>
                  <a:pt x="76035" y="115130"/>
                </a:lnTo>
                <a:lnTo>
                  <a:pt x="76107" y="114925"/>
                </a:lnTo>
                <a:lnTo>
                  <a:pt x="76130" y="114720"/>
                </a:lnTo>
                <a:lnTo>
                  <a:pt x="76154" y="114515"/>
                </a:lnTo>
                <a:lnTo>
                  <a:pt x="76178" y="114310"/>
                </a:lnTo>
                <a:lnTo>
                  <a:pt x="76154" y="114094"/>
                </a:lnTo>
                <a:lnTo>
                  <a:pt x="76130" y="113889"/>
                </a:lnTo>
                <a:lnTo>
                  <a:pt x="76083" y="113684"/>
                </a:lnTo>
                <a:lnTo>
                  <a:pt x="76011" y="113478"/>
                </a:lnTo>
                <a:lnTo>
                  <a:pt x="75940" y="113273"/>
                </a:lnTo>
                <a:lnTo>
                  <a:pt x="75845" y="113068"/>
                </a:lnTo>
                <a:lnTo>
                  <a:pt x="75749" y="112863"/>
                </a:lnTo>
                <a:lnTo>
                  <a:pt x="75606" y="112670"/>
                </a:lnTo>
                <a:lnTo>
                  <a:pt x="75463" y="112465"/>
                </a:lnTo>
                <a:lnTo>
                  <a:pt x="75320" y="112282"/>
                </a:lnTo>
                <a:lnTo>
                  <a:pt x="75130" y="112089"/>
                </a:lnTo>
                <a:lnTo>
                  <a:pt x="74939" y="111906"/>
                </a:lnTo>
                <a:lnTo>
                  <a:pt x="74725" y="111736"/>
                </a:lnTo>
                <a:lnTo>
                  <a:pt x="74510" y="111553"/>
                </a:lnTo>
                <a:lnTo>
                  <a:pt x="74272" y="111394"/>
                </a:lnTo>
                <a:lnTo>
                  <a:pt x="74010" y="111234"/>
                </a:lnTo>
                <a:lnTo>
                  <a:pt x="73748" y="111075"/>
                </a:lnTo>
                <a:lnTo>
                  <a:pt x="73462" y="110938"/>
                </a:lnTo>
                <a:lnTo>
                  <a:pt x="73152" y="110802"/>
                </a:lnTo>
                <a:lnTo>
                  <a:pt x="70364" y="109606"/>
                </a:lnTo>
                <a:lnTo>
                  <a:pt x="67600" y="108398"/>
                </a:lnTo>
                <a:lnTo>
                  <a:pt x="64836" y="107191"/>
                </a:lnTo>
                <a:lnTo>
                  <a:pt x="62096" y="105983"/>
                </a:lnTo>
                <a:lnTo>
                  <a:pt x="59356" y="104764"/>
                </a:lnTo>
                <a:lnTo>
                  <a:pt x="56616" y="103534"/>
                </a:lnTo>
                <a:lnTo>
                  <a:pt x="51207" y="101074"/>
                </a:lnTo>
                <a:lnTo>
                  <a:pt x="45822" y="98602"/>
                </a:lnTo>
                <a:lnTo>
                  <a:pt x="40460" y="96107"/>
                </a:lnTo>
                <a:lnTo>
                  <a:pt x="35123" y="93601"/>
                </a:lnTo>
                <a:lnTo>
                  <a:pt x="29809" y="91084"/>
                </a:lnTo>
                <a:lnTo>
                  <a:pt x="34718" y="90582"/>
                </a:lnTo>
                <a:lnTo>
                  <a:pt x="39603" y="90081"/>
                </a:lnTo>
                <a:lnTo>
                  <a:pt x="44511" y="89614"/>
                </a:lnTo>
                <a:lnTo>
                  <a:pt x="49420" y="89159"/>
                </a:lnTo>
                <a:lnTo>
                  <a:pt x="54352" y="88714"/>
                </a:lnTo>
                <a:lnTo>
                  <a:pt x="59260" y="88293"/>
                </a:lnTo>
                <a:lnTo>
                  <a:pt x="64193" y="87894"/>
                </a:lnTo>
                <a:lnTo>
                  <a:pt x="69125" y="87507"/>
                </a:lnTo>
                <a:lnTo>
                  <a:pt x="74081" y="87142"/>
                </a:lnTo>
                <a:lnTo>
                  <a:pt x="79037" y="86801"/>
                </a:lnTo>
                <a:lnTo>
                  <a:pt x="83994" y="86470"/>
                </a:lnTo>
                <a:lnTo>
                  <a:pt x="88950" y="86163"/>
                </a:lnTo>
                <a:lnTo>
                  <a:pt x="93930" y="85878"/>
                </a:lnTo>
                <a:lnTo>
                  <a:pt x="98910" y="85605"/>
                </a:lnTo>
                <a:lnTo>
                  <a:pt x="103914" y="85365"/>
                </a:lnTo>
                <a:lnTo>
                  <a:pt x="108917" y="85126"/>
                </a:lnTo>
                <a:lnTo>
                  <a:pt x="109537" y="85092"/>
                </a:lnTo>
                <a:lnTo>
                  <a:pt x="110156" y="85035"/>
                </a:lnTo>
                <a:lnTo>
                  <a:pt x="110776" y="84967"/>
                </a:lnTo>
                <a:lnTo>
                  <a:pt x="111372" y="84876"/>
                </a:lnTo>
                <a:lnTo>
                  <a:pt x="111991" y="84773"/>
                </a:lnTo>
                <a:lnTo>
                  <a:pt x="112563" y="84648"/>
                </a:lnTo>
                <a:lnTo>
                  <a:pt x="113135" y="84511"/>
                </a:lnTo>
                <a:lnTo>
                  <a:pt x="113707" y="84352"/>
                </a:lnTo>
                <a:lnTo>
                  <a:pt x="114231" y="84192"/>
                </a:lnTo>
                <a:lnTo>
                  <a:pt x="114755" y="84010"/>
                </a:lnTo>
                <a:lnTo>
                  <a:pt x="115256" y="83816"/>
                </a:lnTo>
                <a:lnTo>
                  <a:pt x="115732" y="83611"/>
                </a:lnTo>
                <a:lnTo>
                  <a:pt x="116185" y="83406"/>
                </a:lnTo>
                <a:lnTo>
                  <a:pt x="116614" y="83178"/>
                </a:lnTo>
                <a:lnTo>
                  <a:pt x="117019" y="82939"/>
                </a:lnTo>
                <a:lnTo>
                  <a:pt x="117376" y="82700"/>
                </a:lnTo>
                <a:lnTo>
                  <a:pt x="117710" y="82449"/>
                </a:lnTo>
                <a:lnTo>
                  <a:pt x="117996" y="82187"/>
                </a:lnTo>
                <a:lnTo>
                  <a:pt x="118258" y="81914"/>
                </a:lnTo>
                <a:lnTo>
                  <a:pt x="118472" y="81640"/>
                </a:lnTo>
                <a:lnTo>
                  <a:pt x="118663" y="81367"/>
                </a:lnTo>
                <a:lnTo>
                  <a:pt x="118806" y="81082"/>
                </a:lnTo>
                <a:lnTo>
                  <a:pt x="118877" y="80798"/>
                </a:lnTo>
                <a:lnTo>
                  <a:pt x="118925" y="80501"/>
                </a:lnTo>
                <a:lnTo>
                  <a:pt x="118925" y="80205"/>
                </a:lnTo>
                <a:lnTo>
                  <a:pt x="118877" y="79909"/>
                </a:lnTo>
                <a:lnTo>
                  <a:pt x="118758" y="79613"/>
                </a:lnTo>
                <a:lnTo>
                  <a:pt x="118591" y="79305"/>
                </a:lnTo>
                <a:lnTo>
                  <a:pt x="118377" y="79009"/>
                </a:lnTo>
                <a:lnTo>
                  <a:pt x="118091" y="78713"/>
                </a:lnTo>
                <a:lnTo>
                  <a:pt x="117758" y="78405"/>
                </a:lnTo>
                <a:lnTo>
                  <a:pt x="117352" y="78109"/>
                </a:lnTo>
                <a:lnTo>
                  <a:pt x="115970" y="77164"/>
                </a:lnTo>
                <a:lnTo>
                  <a:pt x="114588" y="76218"/>
                </a:lnTo>
                <a:lnTo>
                  <a:pt x="113230" y="75273"/>
                </a:lnTo>
                <a:lnTo>
                  <a:pt x="111896" y="74316"/>
                </a:lnTo>
                <a:lnTo>
                  <a:pt x="110562" y="73371"/>
                </a:lnTo>
                <a:lnTo>
                  <a:pt x="109251" y="72414"/>
                </a:lnTo>
                <a:lnTo>
                  <a:pt x="107941" y="71445"/>
                </a:lnTo>
                <a:lnTo>
                  <a:pt x="106654" y="70489"/>
                </a:lnTo>
                <a:lnTo>
                  <a:pt x="105391" y="69520"/>
                </a:lnTo>
                <a:lnTo>
                  <a:pt x="104128" y="68552"/>
                </a:lnTo>
                <a:lnTo>
                  <a:pt x="102889" y="67572"/>
                </a:lnTo>
                <a:lnTo>
                  <a:pt x="101650" y="66593"/>
                </a:lnTo>
                <a:lnTo>
                  <a:pt x="100435" y="65613"/>
                </a:lnTo>
                <a:lnTo>
                  <a:pt x="99220" y="64634"/>
                </a:lnTo>
                <a:lnTo>
                  <a:pt x="98028" y="63643"/>
                </a:lnTo>
                <a:lnTo>
                  <a:pt x="96861" y="62663"/>
                </a:lnTo>
                <a:lnTo>
                  <a:pt x="95693" y="61661"/>
                </a:lnTo>
                <a:lnTo>
                  <a:pt x="94525" y="60669"/>
                </a:lnTo>
                <a:lnTo>
                  <a:pt x="93382" y="59667"/>
                </a:lnTo>
                <a:lnTo>
                  <a:pt x="92262" y="58665"/>
                </a:lnTo>
                <a:lnTo>
                  <a:pt x="91142" y="57662"/>
                </a:lnTo>
                <a:lnTo>
                  <a:pt x="90046" y="56648"/>
                </a:lnTo>
                <a:lnTo>
                  <a:pt x="88974" y="55635"/>
                </a:lnTo>
                <a:lnTo>
                  <a:pt x="87878" y="54621"/>
                </a:lnTo>
                <a:lnTo>
                  <a:pt x="86829" y="53596"/>
                </a:lnTo>
                <a:lnTo>
                  <a:pt x="85781" y="52570"/>
                </a:lnTo>
                <a:lnTo>
                  <a:pt x="84732" y="51545"/>
                </a:lnTo>
                <a:lnTo>
                  <a:pt x="83708" y="50509"/>
                </a:lnTo>
                <a:lnTo>
                  <a:pt x="82707" y="49472"/>
                </a:lnTo>
                <a:lnTo>
                  <a:pt x="81706" y="48424"/>
                </a:lnTo>
                <a:lnTo>
                  <a:pt x="80729" y="47388"/>
                </a:lnTo>
                <a:lnTo>
                  <a:pt x="79752" y="46340"/>
                </a:lnTo>
                <a:lnTo>
                  <a:pt x="84137" y="45838"/>
                </a:lnTo>
                <a:lnTo>
                  <a:pt x="88545" y="45371"/>
                </a:lnTo>
                <a:lnTo>
                  <a:pt x="92953" y="44916"/>
                </a:lnTo>
                <a:lnTo>
                  <a:pt x="97361" y="44494"/>
                </a:lnTo>
                <a:lnTo>
                  <a:pt x="101769" y="44084"/>
                </a:lnTo>
                <a:lnTo>
                  <a:pt x="106201" y="43708"/>
                </a:lnTo>
                <a:lnTo>
                  <a:pt x="110633" y="43355"/>
                </a:lnTo>
                <a:lnTo>
                  <a:pt x="115065" y="43025"/>
                </a:lnTo>
                <a:lnTo>
                  <a:pt x="119521" y="42717"/>
                </a:lnTo>
                <a:lnTo>
                  <a:pt x="123977" y="42432"/>
                </a:lnTo>
                <a:lnTo>
                  <a:pt x="128432" y="42170"/>
                </a:lnTo>
                <a:lnTo>
                  <a:pt x="132912" y="41943"/>
                </a:lnTo>
                <a:lnTo>
                  <a:pt x="137415" y="41738"/>
                </a:lnTo>
                <a:lnTo>
                  <a:pt x="141919" y="41555"/>
                </a:lnTo>
                <a:lnTo>
                  <a:pt x="146422" y="41396"/>
                </a:lnTo>
                <a:lnTo>
                  <a:pt x="150950" y="41271"/>
                </a:lnTo>
                <a:lnTo>
                  <a:pt x="151641" y="41236"/>
                </a:lnTo>
                <a:lnTo>
                  <a:pt x="152308" y="41191"/>
                </a:lnTo>
                <a:lnTo>
                  <a:pt x="152927" y="41134"/>
                </a:lnTo>
                <a:lnTo>
                  <a:pt x="153547" y="41054"/>
                </a:lnTo>
                <a:lnTo>
                  <a:pt x="154119" y="40963"/>
                </a:lnTo>
                <a:lnTo>
                  <a:pt x="154667" y="40849"/>
                </a:lnTo>
                <a:lnTo>
                  <a:pt x="155191" y="40735"/>
                </a:lnTo>
                <a:lnTo>
                  <a:pt x="155691" y="40598"/>
                </a:lnTo>
                <a:lnTo>
                  <a:pt x="156168" y="40439"/>
                </a:lnTo>
                <a:lnTo>
                  <a:pt x="156621" y="40279"/>
                </a:lnTo>
                <a:lnTo>
                  <a:pt x="157026" y="40109"/>
                </a:lnTo>
                <a:lnTo>
                  <a:pt x="157431" y="39915"/>
                </a:lnTo>
                <a:lnTo>
                  <a:pt x="157788" y="39721"/>
                </a:lnTo>
                <a:lnTo>
                  <a:pt x="158122" y="39516"/>
                </a:lnTo>
                <a:lnTo>
                  <a:pt x="158408" y="39300"/>
                </a:lnTo>
                <a:lnTo>
                  <a:pt x="158694" y="39072"/>
                </a:lnTo>
                <a:lnTo>
                  <a:pt x="158932" y="38833"/>
                </a:lnTo>
                <a:lnTo>
                  <a:pt x="159146" y="38594"/>
                </a:lnTo>
                <a:lnTo>
                  <a:pt x="159313" y="38343"/>
                </a:lnTo>
                <a:lnTo>
                  <a:pt x="159480" y="38092"/>
                </a:lnTo>
                <a:lnTo>
                  <a:pt x="159599" y="37830"/>
                </a:lnTo>
                <a:lnTo>
                  <a:pt x="159671" y="37568"/>
                </a:lnTo>
                <a:lnTo>
                  <a:pt x="159742" y="37295"/>
                </a:lnTo>
                <a:lnTo>
                  <a:pt x="159766" y="37022"/>
                </a:lnTo>
                <a:lnTo>
                  <a:pt x="159766" y="36737"/>
                </a:lnTo>
                <a:lnTo>
                  <a:pt x="159718" y="36452"/>
                </a:lnTo>
                <a:lnTo>
                  <a:pt x="159647" y="36167"/>
                </a:lnTo>
                <a:lnTo>
                  <a:pt x="159551" y="35883"/>
                </a:lnTo>
                <a:lnTo>
                  <a:pt x="159408" y="35598"/>
                </a:lnTo>
                <a:lnTo>
                  <a:pt x="159242" y="35313"/>
                </a:lnTo>
                <a:lnTo>
                  <a:pt x="159027" y="35017"/>
                </a:lnTo>
                <a:lnTo>
                  <a:pt x="158789" y="34732"/>
                </a:lnTo>
                <a:lnTo>
                  <a:pt x="157764" y="33593"/>
                </a:lnTo>
                <a:lnTo>
                  <a:pt x="156740" y="32454"/>
                </a:lnTo>
                <a:lnTo>
                  <a:pt x="155667" y="31315"/>
                </a:lnTo>
                <a:lnTo>
                  <a:pt x="154595" y="30176"/>
                </a:lnTo>
                <a:lnTo>
                  <a:pt x="153523" y="29037"/>
                </a:lnTo>
                <a:lnTo>
                  <a:pt x="152403" y="27897"/>
                </a:lnTo>
                <a:lnTo>
                  <a:pt x="151283" y="26758"/>
                </a:lnTo>
                <a:lnTo>
                  <a:pt x="150116" y="25631"/>
                </a:lnTo>
                <a:lnTo>
                  <a:pt x="148948" y="24503"/>
                </a:lnTo>
                <a:lnTo>
                  <a:pt x="147757" y="23387"/>
                </a:lnTo>
                <a:lnTo>
                  <a:pt x="146541" y="22270"/>
                </a:lnTo>
                <a:lnTo>
                  <a:pt x="145302" y="21154"/>
                </a:lnTo>
                <a:lnTo>
                  <a:pt x="144063" y="20049"/>
                </a:lnTo>
                <a:lnTo>
                  <a:pt x="142777" y="18944"/>
                </a:lnTo>
                <a:lnTo>
                  <a:pt x="141466" y="17850"/>
                </a:lnTo>
                <a:lnTo>
                  <a:pt x="140132" y="16768"/>
                </a:lnTo>
                <a:lnTo>
                  <a:pt x="138774" y="15686"/>
                </a:lnTo>
                <a:lnTo>
                  <a:pt x="137392" y="14615"/>
                </a:lnTo>
                <a:lnTo>
                  <a:pt x="135986" y="13556"/>
                </a:lnTo>
                <a:lnTo>
                  <a:pt x="134556" y="12497"/>
                </a:lnTo>
                <a:lnTo>
                  <a:pt x="133103" y="11460"/>
                </a:lnTo>
                <a:lnTo>
                  <a:pt x="131601" y="10424"/>
                </a:lnTo>
                <a:lnTo>
                  <a:pt x="130076" y="9398"/>
                </a:lnTo>
                <a:lnTo>
                  <a:pt x="128528" y="8385"/>
                </a:lnTo>
                <a:lnTo>
                  <a:pt x="126955" y="7393"/>
                </a:lnTo>
                <a:lnTo>
                  <a:pt x="125335" y="6402"/>
                </a:lnTo>
                <a:lnTo>
                  <a:pt x="123714" y="5434"/>
                </a:lnTo>
                <a:lnTo>
                  <a:pt x="122023" y="4466"/>
                </a:lnTo>
                <a:lnTo>
                  <a:pt x="120331" y="3521"/>
                </a:lnTo>
                <a:lnTo>
                  <a:pt x="118591" y="2586"/>
                </a:lnTo>
                <a:lnTo>
                  <a:pt x="116828" y="1664"/>
                </a:lnTo>
                <a:lnTo>
                  <a:pt x="115017" y="764"/>
                </a:lnTo>
                <a:lnTo>
                  <a:pt x="114612" y="582"/>
                </a:lnTo>
                <a:lnTo>
                  <a:pt x="114183" y="422"/>
                </a:lnTo>
                <a:lnTo>
                  <a:pt x="113754" y="297"/>
                </a:lnTo>
                <a:lnTo>
                  <a:pt x="113326" y="183"/>
                </a:lnTo>
                <a:lnTo>
                  <a:pt x="112897" y="103"/>
                </a:lnTo>
                <a:lnTo>
                  <a:pt x="112444" y="46"/>
                </a:lnTo>
                <a:lnTo>
                  <a:pt x="112015" y="12"/>
                </a:lnTo>
                <a:lnTo>
                  <a:pt x="11158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10800000">
            <a:off x="449" y="2899162"/>
            <a:ext cx="1585975" cy="2251273"/>
          </a:xfrm>
          <a:custGeom>
            <a:avLst/>
            <a:gdLst/>
            <a:ahLst/>
            <a:cxnLst/>
            <a:rect l="l" t="t" r="r" b="b"/>
            <a:pathLst>
              <a:path w="501098" h="388653" extrusionOk="0">
                <a:moveTo>
                  <a:pt x="1" y="0"/>
                </a:moveTo>
                <a:lnTo>
                  <a:pt x="501098" y="388652"/>
                </a:lnTo>
                <a:lnTo>
                  <a:pt x="501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8455697">
            <a:off x="6497113" y="1565556"/>
            <a:ext cx="805618" cy="377414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10800000">
            <a:off x="6701074" y="-78586"/>
            <a:ext cx="1414525" cy="756712"/>
          </a:xfrm>
          <a:custGeom>
            <a:avLst/>
            <a:gdLst/>
            <a:ahLst/>
            <a:cxnLst/>
            <a:rect l="l" t="t" r="r" b="b"/>
            <a:pathLst>
              <a:path w="425421" h="124357" extrusionOk="0">
                <a:moveTo>
                  <a:pt x="204681" y="1"/>
                </a:moveTo>
                <a:lnTo>
                  <a:pt x="201607" y="12"/>
                </a:lnTo>
                <a:lnTo>
                  <a:pt x="198557" y="46"/>
                </a:lnTo>
                <a:lnTo>
                  <a:pt x="195507" y="92"/>
                </a:lnTo>
                <a:lnTo>
                  <a:pt x="192481" y="172"/>
                </a:lnTo>
                <a:lnTo>
                  <a:pt x="189479" y="263"/>
                </a:lnTo>
                <a:lnTo>
                  <a:pt x="186500" y="377"/>
                </a:lnTo>
                <a:lnTo>
                  <a:pt x="183546" y="525"/>
                </a:lnTo>
                <a:lnTo>
                  <a:pt x="180591" y="673"/>
                </a:lnTo>
                <a:lnTo>
                  <a:pt x="177660" y="855"/>
                </a:lnTo>
                <a:lnTo>
                  <a:pt x="174753" y="1060"/>
                </a:lnTo>
                <a:lnTo>
                  <a:pt x="171870" y="1277"/>
                </a:lnTo>
                <a:lnTo>
                  <a:pt x="169011" y="1527"/>
                </a:lnTo>
                <a:lnTo>
                  <a:pt x="166151" y="1789"/>
                </a:lnTo>
                <a:lnTo>
                  <a:pt x="163340" y="2063"/>
                </a:lnTo>
                <a:lnTo>
                  <a:pt x="160528" y="2370"/>
                </a:lnTo>
                <a:lnTo>
                  <a:pt x="157740" y="2689"/>
                </a:lnTo>
                <a:lnTo>
                  <a:pt x="154976" y="3031"/>
                </a:lnTo>
                <a:lnTo>
                  <a:pt x="152212" y="3384"/>
                </a:lnTo>
                <a:lnTo>
                  <a:pt x="149496" y="3771"/>
                </a:lnTo>
                <a:lnTo>
                  <a:pt x="146779" y="4170"/>
                </a:lnTo>
                <a:lnTo>
                  <a:pt x="144087" y="4580"/>
                </a:lnTo>
                <a:lnTo>
                  <a:pt x="141442" y="5013"/>
                </a:lnTo>
                <a:lnTo>
                  <a:pt x="138797" y="5468"/>
                </a:lnTo>
                <a:lnTo>
                  <a:pt x="136152" y="5947"/>
                </a:lnTo>
                <a:lnTo>
                  <a:pt x="133555" y="6437"/>
                </a:lnTo>
                <a:lnTo>
                  <a:pt x="130982" y="6938"/>
                </a:lnTo>
                <a:lnTo>
                  <a:pt x="128408" y="7462"/>
                </a:lnTo>
                <a:lnTo>
                  <a:pt x="125883" y="8009"/>
                </a:lnTo>
                <a:lnTo>
                  <a:pt x="123357" y="8567"/>
                </a:lnTo>
                <a:lnTo>
                  <a:pt x="120855" y="9148"/>
                </a:lnTo>
                <a:lnTo>
                  <a:pt x="118377" y="9740"/>
                </a:lnTo>
                <a:lnTo>
                  <a:pt x="115946" y="10344"/>
                </a:lnTo>
                <a:lnTo>
                  <a:pt x="113516" y="10970"/>
                </a:lnTo>
                <a:lnTo>
                  <a:pt x="111085" y="11620"/>
                </a:lnTo>
                <a:lnTo>
                  <a:pt x="108703" y="12280"/>
                </a:lnTo>
                <a:lnTo>
                  <a:pt x="106344" y="12952"/>
                </a:lnTo>
                <a:lnTo>
                  <a:pt x="104009" y="13647"/>
                </a:lnTo>
                <a:lnTo>
                  <a:pt x="101674" y="14354"/>
                </a:lnTo>
                <a:lnTo>
                  <a:pt x="99386" y="15071"/>
                </a:lnTo>
                <a:lnTo>
                  <a:pt x="97122" y="15812"/>
                </a:lnTo>
                <a:lnTo>
                  <a:pt x="94859" y="16563"/>
                </a:lnTo>
                <a:lnTo>
                  <a:pt x="92643" y="17327"/>
                </a:lnTo>
                <a:lnTo>
                  <a:pt x="90427" y="18113"/>
                </a:lnTo>
                <a:lnTo>
                  <a:pt x="88259" y="18910"/>
                </a:lnTo>
                <a:lnTo>
                  <a:pt x="86090" y="19719"/>
                </a:lnTo>
                <a:lnTo>
                  <a:pt x="83970" y="20539"/>
                </a:lnTo>
                <a:lnTo>
                  <a:pt x="81849" y="21382"/>
                </a:lnTo>
                <a:lnTo>
                  <a:pt x="79776" y="22236"/>
                </a:lnTo>
                <a:lnTo>
                  <a:pt x="77703" y="23102"/>
                </a:lnTo>
                <a:lnTo>
                  <a:pt x="75677" y="23979"/>
                </a:lnTo>
                <a:lnTo>
                  <a:pt x="73652" y="24867"/>
                </a:lnTo>
                <a:lnTo>
                  <a:pt x="71674" y="25779"/>
                </a:lnTo>
                <a:lnTo>
                  <a:pt x="69697" y="26690"/>
                </a:lnTo>
                <a:lnTo>
                  <a:pt x="67767" y="27624"/>
                </a:lnTo>
                <a:lnTo>
                  <a:pt x="65837" y="28570"/>
                </a:lnTo>
                <a:lnTo>
                  <a:pt x="63954" y="29526"/>
                </a:lnTo>
                <a:lnTo>
                  <a:pt x="62096" y="30495"/>
                </a:lnTo>
                <a:lnTo>
                  <a:pt x="60237" y="31474"/>
                </a:lnTo>
                <a:lnTo>
                  <a:pt x="58426" y="32465"/>
                </a:lnTo>
                <a:lnTo>
                  <a:pt x="56639" y="33468"/>
                </a:lnTo>
                <a:lnTo>
                  <a:pt x="54876" y="34482"/>
                </a:lnTo>
                <a:lnTo>
                  <a:pt x="53136" y="35507"/>
                </a:lnTo>
                <a:lnTo>
                  <a:pt x="51421" y="36543"/>
                </a:lnTo>
                <a:lnTo>
                  <a:pt x="49729" y="37591"/>
                </a:lnTo>
                <a:lnTo>
                  <a:pt x="48061" y="38651"/>
                </a:lnTo>
                <a:lnTo>
                  <a:pt x="46441" y="39721"/>
                </a:lnTo>
                <a:lnTo>
                  <a:pt x="44821" y="40804"/>
                </a:lnTo>
                <a:lnTo>
                  <a:pt x="43224" y="41897"/>
                </a:lnTo>
                <a:lnTo>
                  <a:pt x="41675" y="42991"/>
                </a:lnTo>
                <a:lnTo>
                  <a:pt x="40150" y="44107"/>
                </a:lnTo>
                <a:lnTo>
                  <a:pt x="38649" y="45223"/>
                </a:lnTo>
                <a:lnTo>
                  <a:pt x="37172" y="46351"/>
                </a:lnTo>
                <a:lnTo>
                  <a:pt x="35718" y="47490"/>
                </a:lnTo>
                <a:lnTo>
                  <a:pt x="34289" y="48641"/>
                </a:lnTo>
                <a:lnTo>
                  <a:pt x="32883" y="49791"/>
                </a:lnTo>
                <a:lnTo>
                  <a:pt x="31525" y="50953"/>
                </a:lnTo>
                <a:lnTo>
                  <a:pt x="30167" y="52126"/>
                </a:lnTo>
                <a:lnTo>
                  <a:pt x="28856" y="53311"/>
                </a:lnTo>
                <a:lnTo>
                  <a:pt x="27569" y="54496"/>
                </a:lnTo>
                <a:lnTo>
                  <a:pt x="26306" y="55692"/>
                </a:lnTo>
                <a:lnTo>
                  <a:pt x="25091" y="56899"/>
                </a:lnTo>
                <a:lnTo>
                  <a:pt x="23876" y="58107"/>
                </a:lnTo>
                <a:lnTo>
                  <a:pt x="22708" y="59337"/>
                </a:lnTo>
                <a:lnTo>
                  <a:pt x="21565" y="60556"/>
                </a:lnTo>
                <a:lnTo>
                  <a:pt x="20445" y="61797"/>
                </a:lnTo>
                <a:lnTo>
                  <a:pt x="19349" y="63039"/>
                </a:lnTo>
                <a:lnTo>
                  <a:pt x="18276" y="64281"/>
                </a:lnTo>
                <a:lnTo>
                  <a:pt x="17252" y="65534"/>
                </a:lnTo>
                <a:lnTo>
                  <a:pt x="16251" y="66798"/>
                </a:lnTo>
                <a:lnTo>
                  <a:pt x="15274" y="68062"/>
                </a:lnTo>
                <a:lnTo>
                  <a:pt x="14321" y="69338"/>
                </a:lnTo>
                <a:lnTo>
                  <a:pt x="13392" y="70614"/>
                </a:lnTo>
                <a:lnTo>
                  <a:pt x="12510" y="71890"/>
                </a:lnTo>
                <a:lnTo>
                  <a:pt x="11652" y="73188"/>
                </a:lnTo>
                <a:lnTo>
                  <a:pt x="10818" y="74476"/>
                </a:lnTo>
                <a:lnTo>
                  <a:pt x="10032" y="75774"/>
                </a:lnTo>
                <a:lnTo>
                  <a:pt x="9246" y="77084"/>
                </a:lnTo>
                <a:lnTo>
                  <a:pt x="8507" y="78394"/>
                </a:lnTo>
                <a:lnTo>
                  <a:pt x="7792" y="79704"/>
                </a:lnTo>
                <a:lnTo>
                  <a:pt x="7125" y="81025"/>
                </a:lnTo>
                <a:lnTo>
                  <a:pt x="6482" y="82347"/>
                </a:lnTo>
                <a:lnTo>
                  <a:pt x="5838" y="83668"/>
                </a:lnTo>
                <a:lnTo>
                  <a:pt x="5267" y="85001"/>
                </a:lnTo>
                <a:lnTo>
                  <a:pt x="4695" y="86334"/>
                </a:lnTo>
                <a:lnTo>
                  <a:pt x="4170" y="87666"/>
                </a:lnTo>
                <a:lnTo>
                  <a:pt x="3670" y="89011"/>
                </a:lnTo>
                <a:lnTo>
                  <a:pt x="3217" y="90343"/>
                </a:lnTo>
                <a:lnTo>
                  <a:pt x="2765" y="91699"/>
                </a:lnTo>
                <a:lnTo>
                  <a:pt x="2360" y="93043"/>
                </a:lnTo>
                <a:lnTo>
                  <a:pt x="2002" y="94387"/>
                </a:lnTo>
                <a:lnTo>
                  <a:pt x="1645" y="95743"/>
                </a:lnTo>
                <a:lnTo>
                  <a:pt x="1335" y="97098"/>
                </a:lnTo>
                <a:lnTo>
                  <a:pt x="1073" y="98454"/>
                </a:lnTo>
                <a:lnTo>
                  <a:pt x="811" y="99809"/>
                </a:lnTo>
                <a:lnTo>
                  <a:pt x="596" y="101176"/>
                </a:lnTo>
                <a:lnTo>
                  <a:pt x="430" y="102532"/>
                </a:lnTo>
                <a:lnTo>
                  <a:pt x="263" y="103899"/>
                </a:lnTo>
                <a:lnTo>
                  <a:pt x="167" y="105266"/>
                </a:lnTo>
                <a:lnTo>
                  <a:pt x="72" y="106621"/>
                </a:lnTo>
                <a:lnTo>
                  <a:pt x="24" y="107988"/>
                </a:lnTo>
                <a:lnTo>
                  <a:pt x="1" y="109355"/>
                </a:lnTo>
                <a:lnTo>
                  <a:pt x="1" y="110722"/>
                </a:lnTo>
                <a:lnTo>
                  <a:pt x="48" y="112089"/>
                </a:lnTo>
                <a:lnTo>
                  <a:pt x="144" y="113456"/>
                </a:lnTo>
                <a:lnTo>
                  <a:pt x="239" y="114823"/>
                </a:lnTo>
                <a:lnTo>
                  <a:pt x="382" y="116178"/>
                </a:lnTo>
                <a:lnTo>
                  <a:pt x="572" y="117545"/>
                </a:lnTo>
                <a:lnTo>
                  <a:pt x="787" y="118912"/>
                </a:lnTo>
                <a:lnTo>
                  <a:pt x="858" y="119242"/>
                </a:lnTo>
                <a:lnTo>
                  <a:pt x="954" y="119573"/>
                </a:lnTo>
                <a:lnTo>
                  <a:pt x="1097" y="119880"/>
                </a:lnTo>
                <a:lnTo>
                  <a:pt x="1263" y="120188"/>
                </a:lnTo>
                <a:lnTo>
                  <a:pt x="1454" y="120473"/>
                </a:lnTo>
                <a:lnTo>
                  <a:pt x="1669" y="120757"/>
                </a:lnTo>
                <a:lnTo>
                  <a:pt x="1931" y="121031"/>
                </a:lnTo>
                <a:lnTo>
                  <a:pt x="2193" y="121281"/>
                </a:lnTo>
                <a:lnTo>
                  <a:pt x="2503" y="121532"/>
                </a:lnTo>
                <a:lnTo>
                  <a:pt x="2812" y="121771"/>
                </a:lnTo>
                <a:lnTo>
                  <a:pt x="3170" y="121999"/>
                </a:lnTo>
                <a:lnTo>
                  <a:pt x="3527" y="122215"/>
                </a:lnTo>
                <a:lnTo>
                  <a:pt x="3908" y="122432"/>
                </a:lnTo>
                <a:lnTo>
                  <a:pt x="4313" y="122626"/>
                </a:lnTo>
                <a:lnTo>
                  <a:pt x="4742" y="122808"/>
                </a:lnTo>
                <a:lnTo>
                  <a:pt x="5171" y="122990"/>
                </a:lnTo>
                <a:lnTo>
                  <a:pt x="5624" y="123150"/>
                </a:lnTo>
                <a:lnTo>
                  <a:pt x="6101" y="123309"/>
                </a:lnTo>
                <a:lnTo>
                  <a:pt x="6577" y="123446"/>
                </a:lnTo>
                <a:lnTo>
                  <a:pt x="7077" y="123582"/>
                </a:lnTo>
                <a:lnTo>
                  <a:pt x="7578" y="123708"/>
                </a:lnTo>
                <a:lnTo>
                  <a:pt x="8102" y="123822"/>
                </a:lnTo>
                <a:lnTo>
                  <a:pt x="8626" y="123924"/>
                </a:lnTo>
                <a:lnTo>
                  <a:pt x="9150" y="124015"/>
                </a:lnTo>
                <a:lnTo>
                  <a:pt x="9675" y="124095"/>
                </a:lnTo>
                <a:lnTo>
                  <a:pt x="10223" y="124163"/>
                </a:lnTo>
                <a:lnTo>
                  <a:pt x="10771" y="124220"/>
                </a:lnTo>
                <a:lnTo>
                  <a:pt x="11343" y="124266"/>
                </a:lnTo>
                <a:lnTo>
                  <a:pt x="11891" y="124311"/>
                </a:lnTo>
                <a:lnTo>
                  <a:pt x="12439" y="124334"/>
                </a:lnTo>
                <a:lnTo>
                  <a:pt x="13011" y="124346"/>
                </a:lnTo>
                <a:lnTo>
                  <a:pt x="13559" y="124357"/>
                </a:lnTo>
                <a:lnTo>
                  <a:pt x="14130" y="124357"/>
                </a:lnTo>
                <a:lnTo>
                  <a:pt x="14678" y="124334"/>
                </a:lnTo>
                <a:lnTo>
                  <a:pt x="15227" y="124311"/>
                </a:lnTo>
                <a:lnTo>
                  <a:pt x="15775" y="124277"/>
                </a:lnTo>
                <a:lnTo>
                  <a:pt x="16299" y="124232"/>
                </a:lnTo>
                <a:lnTo>
                  <a:pt x="16823" y="124175"/>
                </a:lnTo>
                <a:lnTo>
                  <a:pt x="17347" y="124106"/>
                </a:lnTo>
                <a:lnTo>
                  <a:pt x="17871" y="124027"/>
                </a:lnTo>
                <a:lnTo>
                  <a:pt x="18372" y="123936"/>
                </a:lnTo>
                <a:lnTo>
                  <a:pt x="18848" y="123833"/>
                </a:lnTo>
                <a:lnTo>
                  <a:pt x="19325" y="123719"/>
                </a:lnTo>
                <a:lnTo>
                  <a:pt x="19801" y="123594"/>
                </a:lnTo>
                <a:lnTo>
                  <a:pt x="20254" y="123469"/>
                </a:lnTo>
                <a:lnTo>
                  <a:pt x="20683" y="123320"/>
                </a:lnTo>
                <a:lnTo>
                  <a:pt x="21088" y="123172"/>
                </a:lnTo>
                <a:lnTo>
                  <a:pt x="21493" y="123001"/>
                </a:lnTo>
                <a:lnTo>
                  <a:pt x="21874" y="122831"/>
                </a:lnTo>
                <a:lnTo>
                  <a:pt x="22232" y="122637"/>
                </a:lnTo>
                <a:lnTo>
                  <a:pt x="22565" y="122443"/>
                </a:lnTo>
                <a:lnTo>
                  <a:pt x="22899" y="122238"/>
                </a:lnTo>
                <a:lnTo>
                  <a:pt x="23185" y="122022"/>
                </a:lnTo>
                <a:lnTo>
                  <a:pt x="23447" y="121794"/>
                </a:lnTo>
                <a:lnTo>
                  <a:pt x="23685" y="121555"/>
                </a:lnTo>
                <a:lnTo>
                  <a:pt x="23900" y="121304"/>
                </a:lnTo>
                <a:lnTo>
                  <a:pt x="24090" y="121042"/>
                </a:lnTo>
                <a:lnTo>
                  <a:pt x="24233" y="120769"/>
                </a:lnTo>
                <a:lnTo>
                  <a:pt x="24376" y="120484"/>
                </a:lnTo>
                <a:lnTo>
                  <a:pt x="24472" y="120188"/>
                </a:lnTo>
                <a:lnTo>
                  <a:pt x="24543" y="119892"/>
                </a:lnTo>
                <a:lnTo>
                  <a:pt x="24567" y="119573"/>
                </a:lnTo>
                <a:lnTo>
                  <a:pt x="24567" y="119242"/>
                </a:lnTo>
                <a:lnTo>
                  <a:pt x="24519" y="118912"/>
                </a:lnTo>
                <a:lnTo>
                  <a:pt x="24376" y="118024"/>
                </a:lnTo>
                <a:lnTo>
                  <a:pt x="24257" y="117146"/>
                </a:lnTo>
                <a:lnTo>
                  <a:pt x="24138" y="116258"/>
                </a:lnTo>
                <a:lnTo>
                  <a:pt x="24043" y="115369"/>
                </a:lnTo>
                <a:lnTo>
                  <a:pt x="23971" y="114492"/>
                </a:lnTo>
                <a:lnTo>
                  <a:pt x="23900" y="113604"/>
                </a:lnTo>
                <a:lnTo>
                  <a:pt x="23852" y="112715"/>
                </a:lnTo>
                <a:lnTo>
                  <a:pt x="23828" y="111827"/>
                </a:lnTo>
                <a:lnTo>
                  <a:pt x="23805" y="110938"/>
                </a:lnTo>
                <a:lnTo>
                  <a:pt x="23805" y="110050"/>
                </a:lnTo>
                <a:lnTo>
                  <a:pt x="23805" y="109173"/>
                </a:lnTo>
                <a:lnTo>
                  <a:pt x="23828" y="108284"/>
                </a:lnTo>
                <a:lnTo>
                  <a:pt x="23876" y="107396"/>
                </a:lnTo>
                <a:lnTo>
                  <a:pt x="23924" y="106507"/>
                </a:lnTo>
                <a:lnTo>
                  <a:pt x="23995" y="105619"/>
                </a:lnTo>
                <a:lnTo>
                  <a:pt x="24090" y="104730"/>
                </a:lnTo>
                <a:lnTo>
                  <a:pt x="24186" y="103842"/>
                </a:lnTo>
                <a:lnTo>
                  <a:pt x="24305" y="102953"/>
                </a:lnTo>
                <a:lnTo>
                  <a:pt x="24424" y="102065"/>
                </a:lnTo>
                <a:lnTo>
                  <a:pt x="24567" y="101188"/>
                </a:lnTo>
                <a:lnTo>
                  <a:pt x="24734" y="100299"/>
                </a:lnTo>
                <a:lnTo>
                  <a:pt x="24901" y="99411"/>
                </a:lnTo>
                <a:lnTo>
                  <a:pt x="25091" y="98533"/>
                </a:lnTo>
                <a:lnTo>
                  <a:pt x="25306" y="97645"/>
                </a:lnTo>
                <a:lnTo>
                  <a:pt x="25520" y="96768"/>
                </a:lnTo>
                <a:lnTo>
                  <a:pt x="25758" y="95879"/>
                </a:lnTo>
                <a:lnTo>
                  <a:pt x="25997" y="95002"/>
                </a:lnTo>
                <a:lnTo>
                  <a:pt x="26259" y="94125"/>
                </a:lnTo>
                <a:lnTo>
                  <a:pt x="26521" y="93237"/>
                </a:lnTo>
                <a:lnTo>
                  <a:pt x="26807" y="92360"/>
                </a:lnTo>
                <a:lnTo>
                  <a:pt x="27117" y="91482"/>
                </a:lnTo>
                <a:lnTo>
                  <a:pt x="27426" y="90617"/>
                </a:lnTo>
                <a:lnTo>
                  <a:pt x="27760" y="89740"/>
                </a:lnTo>
                <a:lnTo>
                  <a:pt x="28117" y="88862"/>
                </a:lnTo>
                <a:lnTo>
                  <a:pt x="28475" y="87997"/>
                </a:lnTo>
                <a:lnTo>
                  <a:pt x="28856" y="87120"/>
                </a:lnTo>
                <a:lnTo>
                  <a:pt x="29237" y="86254"/>
                </a:lnTo>
                <a:lnTo>
                  <a:pt x="29642" y="85388"/>
                </a:lnTo>
                <a:lnTo>
                  <a:pt x="30047" y="84522"/>
                </a:lnTo>
                <a:lnTo>
                  <a:pt x="30476" y="83657"/>
                </a:lnTo>
                <a:lnTo>
                  <a:pt x="30929" y="82802"/>
                </a:lnTo>
                <a:lnTo>
                  <a:pt x="31382" y="81937"/>
                </a:lnTo>
                <a:lnTo>
                  <a:pt x="31858" y="81082"/>
                </a:lnTo>
                <a:lnTo>
                  <a:pt x="32335" y="80228"/>
                </a:lnTo>
                <a:lnTo>
                  <a:pt x="32835" y="79374"/>
                </a:lnTo>
                <a:lnTo>
                  <a:pt x="33359" y="78519"/>
                </a:lnTo>
                <a:lnTo>
                  <a:pt x="33884" y="77676"/>
                </a:lnTo>
                <a:lnTo>
                  <a:pt x="34432" y="76822"/>
                </a:lnTo>
                <a:lnTo>
                  <a:pt x="34980" y="75979"/>
                </a:lnTo>
                <a:lnTo>
                  <a:pt x="35552" y="75136"/>
                </a:lnTo>
                <a:lnTo>
                  <a:pt x="36123" y="74305"/>
                </a:lnTo>
                <a:lnTo>
                  <a:pt x="36719" y="73462"/>
                </a:lnTo>
                <a:lnTo>
                  <a:pt x="37339" y="72630"/>
                </a:lnTo>
                <a:lnTo>
                  <a:pt x="37958" y="71799"/>
                </a:lnTo>
                <a:lnTo>
                  <a:pt x="38578" y="70967"/>
                </a:lnTo>
                <a:lnTo>
                  <a:pt x="39245" y="70147"/>
                </a:lnTo>
                <a:lnTo>
                  <a:pt x="39888" y="69315"/>
                </a:lnTo>
                <a:lnTo>
                  <a:pt x="40579" y="68495"/>
                </a:lnTo>
                <a:lnTo>
                  <a:pt x="41270" y="67686"/>
                </a:lnTo>
                <a:lnTo>
                  <a:pt x="41961" y="66866"/>
                </a:lnTo>
                <a:lnTo>
                  <a:pt x="42676" y="66058"/>
                </a:lnTo>
                <a:lnTo>
                  <a:pt x="43415" y="65249"/>
                </a:lnTo>
                <a:lnTo>
                  <a:pt x="44153" y="64451"/>
                </a:lnTo>
                <a:lnTo>
                  <a:pt x="44892" y="63643"/>
                </a:lnTo>
                <a:lnTo>
                  <a:pt x="44296" y="66695"/>
                </a:lnTo>
                <a:lnTo>
                  <a:pt x="43748" y="69748"/>
                </a:lnTo>
                <a:lnTo>
                  <a:pt x="43248" y="72801"/>
                </a:lnTo>
                <a:lnTo>
                  <a:pt x="42795" y="75865"/>
                </a:lnTo>
                <a:lnTo>
                  <a:pt x="42390" y="78918"/>
                </a:lnTo>
                <a:lnTo>
                  <a:pt x="42033" y="81982"/>
                </a:lnTo>
                <a:lnTo>
                  <a:pt x="41723" y="85046"/>
                </a:lnTo>
                <a:lnTo>
                  <a:pt x="41437" y="88099"/>
                </a:lnTo>
                <a:lnTo>
                  <a:pt x="41223" y="91163"/>
                </a:lnTo>
                <a:lnTo>
                  <a:pt x="41032" y="94228"/>
                </a:lnTo>
                <a:lnTo>
                  <a:pt x="40889" y="97292"/>
                </a:lnTo>
                <a:lnTo>
                  <a:pt x="40770" y="100356"/>
                </a:lnTo>
                <a:lnTo>
                  <a:pt x="40698" y="103420"/>
                </a:lnTo>
                <a:lnTo>
                  <a:pt x="40675" y="106484"/>
                </a:lnTo>
                <a:lnTo>
                  <a:pt x="40675" y="109537"/>
                </a:lnTo>
                <a:lnTo>
                  <a:pt x="40698" y="112601"/>
                </a:lnTo>
                <a:lnTo>
                  <a:pt x="40698" y="112761"/>
                </a:lnTo>
                <a:lnTo>
                  <a:pt x="40722" y="112920"/>
                </a:lnTo>
                <a:lnTo>
                  <a:pt x="40770" y="113080"/>
                </a:lnTo>
                <a:lnTo>
                  <a:pt x="40841" y="113228"/>
                </a:lnTo>
                <a:lnTo>
                  <a:pt x="40913" y="113376"/>
                </a:lnTo>
                <a:lnTo>
                  <a:pt x="41008" y="113524"/>
                </a:lnTo>
                <a:lnTo>
                  <a:pt x="41103" y="113661"/>
                </a:lnTo>
                <a:lnTo>
                  <a:pt x="41223" y="113786"/>
                </a:lnTo>
                <a:lnTo>
                  <a:pt x="41342" y="113911"/>
                </a:lnTo>
                <a:lnTo>
                  <a:pt x="41485" y="114025"/>
                </a:lnTo>
                <a:lnTo>
                  <a:pt x="41651" y="114139"/>
                </a:lnTo>
                <a:lnTo>
                  <a:pt x="41818" y="114253"/>
                </a:lnTo>
                <a:lnTo>
                  <a:pt x="41985" y="114356"/>
                </a:lnTo>
                <a:lnTo>
                  <a:pt x="42176" y="114458"/>
                </a:lnTo>
                <a:lnTo>
                  <a:pt x="42366" y="114549"/>
                </a:lnTo>
                <a:lnTo>
                  <a:pt x="42581" y="114640"/>
                </a:lnTo>
                <a:lnTo>
                  <a:pt x="43010" y="114800"/>
                </a:lnTo>
                <a:lnTo>
                  <a:pt x="43486" y="114937"/>
                </a:lnTo>
                <a:lnTo>
                  <a:pt x="43987" y="115051"/>
                </a:lnTo>
                <a:lnTo>
                  <a:pt x="44487" y="115142"/>
                </a:lnTo>
                <a:lnTo>
                  <a:pt x="45035" y="115221"/>
                </a:lnTo>
                <a:lnTo>
                  <a:pt x="45559" y="115267"/>
                </a:lnTo>
                <a:lnTo>
                  <a:pt x="46107" y="115301"/>
                </a:lnTo>
                <a:lnTo>
                  <a:pt x="46679" y="115312"/>
                </a:lnTo>
                <a:lnTo>
                  <a:pt x="47227" y="115301"/>
                </a:lnTo>
                <a:lnTo>
                  <a:pt x="47775" y="115278"/>
                </a:lnTo>
                <a:lnTo>
                  <a:pt x="48323" y="115221"/>
                </a:lnTo>
                <a:lnTo>
                  <a:pt x="48847" y="115142"/>
                </a:lnTo>
                <a:lnTo>
                  <a:pt x="49348" y="115051"/>
                </a:lnTo>
                <a:lnTo>
                  <a:pt x="49824" y="114937"/>
                </a:lnTo>
                <a:lnTo>
                  <a:pt x="50301" y="114800"/>
                </a:lnTo>
                <a:lnTo>
                  <a:pt x="50730" y="114640"/>
                </a:lnTo>
                <a:lnTo>
                  <a:pt x="50920" y="114549"/>
                </a:lnTo>
                <a:lnTo>
                  <a:pt x="51111" y="114458"/>
                </a:lnTo>
                <a:lnTo>
                  <a:pt x="51278" y="114356"/>
                </a:lnTo>
                <a:lnTo>
                  <a:pt x="51469" y="114253"/>
                </a:lnTo>
                <a:lnTo>
                  <a:pt x="51611" y="114139"/>
                </a:lnTo>
                <a:lnTo>
                  <a:pt x="51754" y="114025"/>
                </a:lnTo>
                <a:lnTo>
                  <a:pt x="51897" y="113911"/>
                </a:lnTo>
                <a:lnTo>
                  <a:pt x="52017" y="113786"/>
                </a:lnTo>
                <a:lnTo>
                  <a:pt x="52136" y="113661"/>
                </a:lnTo>
                <a:lnTo>
                  <a:pt x="52231" y="113524"/>
                </a:lnTo>
                <a:lnTo>
                  <a:pt x="52302" y="113376"/>
                </a:lnTo>
                <a:lnTo>
                  <a:pt x="52374" y="113239"/>
                </a:lnTo>
                <a:lnTo>
                  <a:pt x="52422" y="113080"/>
                </a:lnTo>
                <a:lnTo>
                  <a:pt x="52445" y="112920"/>
                </a:lnTo>
                <a:lnTo>
                  <a:pt x="52469" y="112761"/>
                </a:lnTo>
                <a:lnTo>
                  <a:pt x="52469" y="112601"/>
                </a:lnTo>
                <a:lnTo>
                  <a:pt x="52374" y="110745"/>
                </a:lnTo>
                <a:lnTo>
                  <a:pt x="52302" y="108899"/>
                </a:lnTo>
                <a:lnTo>
                  <a:pt x="52255" y="107054"/>
                </a:lnTo>
                <a:lnTo>
                  <a:pt x="52207" y="105209"/>
                </a:lnTo>
                <a:lnTo>
                  <a:pt x="52183" y="103363"/>
                </a:lnTo>
                <a:lnTo>
                  <a:pt x="52160" y="101518"/>
                </a:lnTo>
                <a:lnTo>
                  <a:pt x="52160" y="97839"/>
                </a:lnTo>
                <a:lnTo>
                  <a:pt x="52231" y="94159"/>
                </a:lnTo>
                <a:lnTo>
                  <a:pt x="52350" y="90480"/>
                </a:lnTo>
                <a:lnTo>
                  <a:pt x="52517" y="86801"/>
                </a:lnTo>
                <a:lnTo>
                  <a:pt x="52731" y="83133"/>
                </a:lnTo>
                <a:lnTo>
                  <a:pt x="52993" y="79453"/>
                </a:lnTo>
                <a:lnTo>
                  <a:pt x="53279" y="75786"/>
                </a:lnTo>
                <a:lnTo>
                  <a:pt x="53613" y="72106"/>
                </a:lnTo>
                <a:lnTo>
                  <a:pt x="53970" y="68438"/>
                </a:lnTo>
                <a:lnTo>
                  <a:pt x="54375" y="64759"/>
                </a:lnTo>
                <a:lnTo>
                  <a:pt x="54804" y="61080"/>
                </a:lnTo>
                <a:lnTo>
                  <a:pt x="55233" y="57400"/>
                </a:lnTo>
                <a:lnTo>
                  <a:pt x="55710" y="53721"/>
                </a:lnTo>
                <a:lnTo>
                  <a:pt x="57306" y="52457"/>
                </a:lnTo>
                <a:lnTo>
                  <a:pt x="58927" y="51204"/>
                </a:lnTo>
                <a:lnTo>
                  <a:pt x="60571" y="49962"/>
                </a:lnTo>
                <a:lnTo>
                  <a:pt x="62262" y="48743"/>
                </a:lnTo>
                <a:lnTo>
                  <a:pt x="64002" y="47536"/>
                </a:lnTo>
                <a:lnTo>
                  <a:pt x="65765" y="46328"/>
                </a:lnTo>
                <a:lnTo>
                  <a:pt x="67552" y="45155"/>
                </a:lnTo>
                <a:lnTo>
                  <a:pt x="69387" y="43982"/>
                </a:lnTo>
                <a:lnTo>
                  <a:pt x="71246" y="42831"/>
                </a:lnTo>
                <a:lnTo>
                  <a:pt x="73152" y="41692"/>
                </a:lnTo>
                <a:lnTo>
                  <a:pt x="75082" y="40564"/>
                </a:lnTo>
                <a:lnTo>
                  <a:pt x="77059" y="39459"/>
                </a:lnTo>
                <a:lnTo>
                  <a:pt x="79061" y="38366"/>
                </a:lnTo>
                <a:lnTo>
                  <a:pt x="81110" y="37295"/>
                </a:lnTo>
                <a:lnTo>
                  <a:pt x="83183" y="36236"/>
                </a:lnTo>
                <a:lnTo>
                  <a:pt x="85304" y="35199"/>
                </a:lnTo>
                <a:lnTo>
                  <a:pt x="84970" y="36384"/>
                </a:lnTo>
                <a:lnTo>
                  <a:pt x="84684" y="37568"/>
                </a:lnTo>
                <a:lnTo>
                  <a:pt x="84375" y="38753"/>
                </a:lnTo>
                <a:lnTo>
                  <a:pt x="84112" y="39938"/>
                </a:lnTo>
                <a:lnTo>
                  <a:pt x="83588" y="42319"/>
                </a:lnTo>
                <a:lnTo>
                  <a:pt x="83136" y="44699"/>
                </a:lnTo>
                <a:lnTo>
                  <a:pt x="82707" y="47080"/>
                </a:lnTo>
                <a:lnTo>
                  <a:pt x="82325" y="49461"/>
                </a:lnTo>
                <a:lnTo>
                  <a:pt x="81992" y="51853"/>
                </a:lnTo>
                <a:lnTo>
                  <a:pt x="81682" y="54245"/>
                </a:lnTo>
                <a:lnTo>
                  <a:pt x="81372" y="56626"/>
                </a:lnTo>
                <a:lnTo>
                  <a:pt x="81110" y="59018"/>
                </a:lnTo>
                <a:lnTo>
                  <a:pt x="80586" y="63802"/>
                </a:lnTo>
                <a:lnTo>
                  <a:pt x="80086" y="68575"/>
                </a:lnTo>
                <a:lnTo>
                  <a:pt x="79561" y="73348"/>
                </a:lnTo>
                <a:lnTo>
                  <a:pt x="79204" y="76173"/>
                </a:lnTo>
                <a:lnTo>
                  <a:pt x="78823" y="79021"/>
                </a:lnTo>
                <a:lnTo>
                  <a:pt x="78418" y="81857"/>
                </a:lnTo>
                <a:lnTo>
                  <a:pt x="77989" y="84716"/>
                </a:lnTo>
                <a:lnTo>
                  <a:pt x="77131" y="90423"/>
                </a:lnTo>
                <a:lnTo>
                  <a:pt x="76702" y="93282"/>
                </a:lnTo>
                <a:lnTo>
                  <a:pt x="76297" y="96141"/>
                </a:lnTo>
                <a:lnTo>
                  <a:pt x="75940" y="99000"/>
                </a:lnTo>
                <a:lnTo>
                  <a:pt x="75630" y="101860"/>
                </a:lnTo>
                <a:lnTo>
                  <a:pt x="75487" y="103284"/>
                </a:lnTo>
                <a:lnTo>
                  <a:pt x="75368" y="104719"/>
                </a:lnTo>
                <a:lnTo>
                  <a:pt x="75249" y="106143"/>
                </a:lnTo>
                <a:lnTo>
                  <a:pt x="75153" y="107578"/>
                </a:lnTo>
                <a:lnTo>
                  <a:pt x="75082" y="109002"/>
                </a:lnTo>
                <a:lnTo>
                  <a:pt x="75034" y="110426"/>
                </a:lnTo>
                <a:lnTo>
                  <a:pt x="74986" y="111850"/>
                </a:lnTo>
                <a:lnTo>
                  <a:pt x="74986" y="113273"/>
                </a:lnTo>
                <a:lnTo>
                  <a:pt x="74986" y="114697"/>
                </a:lnTo>
                <a:lnTo>
                  <a:pt x="75034" y="116110"/>
                </a:lnTo>
                <a:lnTo>
                  <a:pt x="75106" y="117534"/>
                </a:lnTo>
                <a:lnTo>
                  <a:pt x="75177" y="118946"/>
                </a:lnTo>
                <a:lnTo>
                  <a:pt x="75201" y="119117"/>
                </a:lnTo>
                <a:lnTo>
                  <a:pt x="75249" y="119288"/>
                </a:lnTo>
                <a:lnTo>
                  <a:pt x="75296" y="119447"/>
                </a:lnTo>
                <a:lnTo>
                  <a:pt x="75344" y="119596"/>
                </a:lnTo>
                <a:lnTo>
                  <a:pt x="75439" y="119744"/>
                </a:lnTo>
                <a:lnTo>
                  <a:pt x="75511" y="119892"/>
                </a:lnTo>
                <a:lnTo>
                  <a:pt x="75606" y="120028"/>
                </a:lnTo>
                <a:lnTo>
                  <a:pt x="75725" y="120165"/>
                </a:lnTo>
                <a:lnTo>
                  <a:pt x="75844" y="120290"/>
                </a:lnTo>
                <a:lnTo>
                  <a:pt x="75987" y="120404"/>
                </a:lnTo>
                <a:lnTo>
                  <a:pt x="76130" y="120518"/>
                </a:lnTo>
                <a:lnTo>
                  <a:pt x="76297" y="120632"/>
                </a:lnTo>
                <a:lnTo>
                  <a:pt x="76464" y="120735"/>
                </a:lnTo>
                <a:lnTo>
                  <a:pt x="76631" y="120837"/>
                </a:lnTo>
                <a:lnTo>
                  <a:pt x="77012" y="121008"/>
                </a:lnTo>
                <a:lnTo>
                  <a:pt x="77417" y="121168"/>
                </a:lnTo>
                <a:lnTo>
                  <a:pt x="77846" y="121304"/>
                </a:lnTo>
                <a:lnTo>
                  <a:pt x="78299" y="121418"/>
                </a:lnTo>
                <a:lnTo>
                  <a:pt x="78775" y="121509"/>
                </a:lnTo>
                <a:lnTo>
                  <a:pt x="79275" y="121578"/>
                </a:lnTo>
                <a:lnTo>
                  <a:pt x="79776" y="121623"/>
                </a:lnTo>
                <a:lnTo>
                  <a:pt x="80300" y="121646"/>
                </a:lnTo>
                <a:lnTo>
                  <a:pt x="80824" y="121657"/>
                </a:lnTo>
                <a:lnTo>
                  <a:pt x="81348" y="121646"/>
                </a:lnTo>
                <a:lnTo>
                  <a:pt x="81849" y="121600"/>
                </a:lnTo>
                <a:lnTo>
                  <a:pt x="82373" y="121543"/>
                </a:lnTo>
                <a:lnTo>
                  <a:pt x="82873" y="121464"/>
                </a:lnTo>
                <a:lnTo>
                  <a:pt x="83374" y="121373"/>
                </a:lnTo>
                <a:lnTo>
                  <a:pt x="83850" y="121247"/>
                </a:lnTo>
                <a:lnTo>
                  <a:pt x="84327" y="121111"/>
                </a:lnTo>
                <a:lnTo>
                  <a:pt x="84756" y="120951"/>
                </a:lnTo>
                <a:lnTo>
                  <a:pt x="85161" y="120769"/>
                </a:lnTo>
                <a:lnTo>
                  <a:pt x="85542" y="120564"/>
                </a:lnTo>
                <a:lnTo>
                  <a:pt x="85876" y="120347"/>
                </a:lnTo>
                <a:lnTo>
                  <a:pt x="86185" y="120108"/>
                </a:lnTo>
                <a:lnTo>
                  <a:pt x="86328" y="119971"/>
                </a:lnTo>
                <a:lnTo>
                  <a:pt x="86448" y="119846"/>
                </a:lnTo>
                <a:lnTo>
                  <a:pt x="86567" y="119709"/>
                </a:lnTo>
                <a:lnTo>
                  <a:pt x="86662" y="119561"/>
                </a:lnTo>
                <a:lnTo>
                  <a:pt x="86757" y="119413"/>
                </a:lnTo>
                <a:lnTo>
                  <a:pt x="86853" y="119265"/>
                </a:lnTo>
                <a:lnTo>
                  <a:pt x="86900" y="119106"/>
                </a:lnTo>
                <a:lnTo>
                  <a:pt x="86972" y="118946"/>
                </a:lnTo>
                <a:lnTo>
                  <a:pt x="87305" y="117613"/>
                </a:lnTo>
                <a:lnTo>
                  <a:pt x="87639" y="116281"/>
                </a:lnTo>
                <a:lnTo>
                  <a:pt x="87949" y="114937"/>
                </a:lnTo>
                <a:lnTo>
                  <a:pt x="88235" y="113604"/>
                </a:lnTo>
                <a:lnTo>
                  <a:pt x="88497" y="112260"/>
                </a:lnTo>
                <a:lnTo>
                  <a:pt x="88735" y="110916"/>
                </a:lnTo>
                <a:lnTo>
                  <a:pt x="88950" y="109560"/>
                </a:lnTo>
                <a:lnTo>
                  <a:pt x="89164" y="108216"/>
                </a:lnTo>
                <a:lnTo>
                  <a:pt x="89355" y="106872"/>
                </a:lnTo>
                <a:lnTo>
                  <a:pt x="89521" y="105516"/>
                </a:lnTo>
                <a:lnTo>
                  <a:pt x="89807" y="102805"/>
                </a:lnTo>
                <a:lnTo>
                  <a:pt x="90069" y="100105"/>
                </a:lnTo>
                <a:lnTo>
                  <a:pt x="90284" y="97383"/>
                </a:lnTo>
                <a:lnTo>
                  <a:pt x="90451" y="94672"/>
                </a:lnTo>
                <a:lnTo>
                  <a:pt x="90617" y="91961"/>
                </a:lnTo>
                <a:lnTo>
                  <a:pt x="90880" y="86539"/>
                </a:lnTo>
                <a:lnTo>
                  <a:pt x="91023" y="83828"/>
                </a:lnTo>
                <a:lnTo>
                  <a:pt x="91189" y="81128"/>
                </a:lnTo>
                <a:lnTo>
                  <a:pt x="91356" y="78428"/>
                </a:lnTo>
                <a:lnTo>
                  <a:pt x="91571" y="75740"/>
                </a:lnTo>
                <a:lnTo>
                  <a:pt x="91833" y="73052"/>
                </a:lnTo>
                <a:lnTo>
                  <a:pt x="92095" y="70352"/>
                </a:lnTo>
                <a:lnTo>
                  <a:pt x="92643" y="64953"/>
                </a:lnTo>
                <a:lnTo>
                  <a:pt x="93167" y="59553"/>
                </a:lnTo>
                <a:lnTo>
                  <a:pt x="93405" y="56842"/>
                </a:lnTo>
                <a:lnTo>
                  <a:pt x="93620" y="54142"/>
                </a:lnTo>
                <a:lnTo>
                  <a:pt x="93810" y="51443"/>
                </a:lnTo>
                <a:lnTo>
                  <a:pt x="93953" y="48732"/>
                </a:lnTo>
                <a:lnTo>
                  <a:pt x="94049" y="46032"/>
                </a:lnTo>
                <a:lnTo>
                  <a:pt x="94072" y="44677"/>
                </a:lnTo>
                <a:lnTo>
                  <a:pt x="94072" y="43332"/>
                </a:lnTo>
                <a:lnTo>
                  <a:pt x="94072" y="41977"/>
                </a:lnTo>
                <a:lnTo>
                  <a:pt x="94049" y="40633"/>
                </a:lnTo>
                <a:lnTo>
                  <a:pt x="94025" y="39277"/>
                </a:lnTo>
                <a:lnTo>
                  <a:pt x="93953" y="37933"/>
                </a:lnTo>
                <a:lnTo>
                  <a:pt x="93882" y="36577"/>
                </a:lnTo>
                <a:lnTo>
                  <a:pt x="93787" y="35233"/>
                </a:lnTo>
                <a:lnTo>
                  <a:pt x="93667" y="33889"/>
                </a:lnTo>
                <a:lnTo>
                  <a:pt x="93524" y="32545"/>
                </a:lnTo>
                <a:lnTo>
                  <a:pt x="93501" y="32420"/>
                </a:lnTo>
                <a:lnTo>
                  <a:pt x="93453" y="32306"/>
                </a:lnTo>
                <a:lnTo>
                  <a:pt x="93405" y="32203"/>
                </a:lnTo>
                <a:lnTo>
                  <a:pt x="93334" y="32101"/>
                </a:lnTo>
                <a:lnTo>
                  <a:pt x="93239" y="31998"/>
                </a:lnTo>
                <a:lnTo>
                  <a:pt x="93143" y="31896"/>
                </a:lnTo>
                <a:lnTo>
                  <a:pt x="92905" y="31713"/>
                </a:lnTo>
                <a:lnTo>
                  <a:pt x="94978" y="30825"/>
                </a:lnTo>
                <a:lnTo>
                  <a:pt x="97075" y="29971"/>
                </a:lnTo>
                <a:lnTo>
                  <a:pt x="99195" y="29116"/>
                </a:lnTo>
                <a:lnTo>
                  <a:pt x="101340" y="28285"/>
                </a:lnTo>
                <a:lnTo>
                  <a:pt x="103532" y="27476"/>
                </a:lnTo>
                <a:lnTo>
                  <a:pt x="105724" y="26679"/>
                </a:lnTo>
                <a:lnTo>
                  <a:pt x="107964" y="25893"/>
                </a:lnTo>
                <a:lnTo>
                  <a:pt x="110228" y="25129"/>
                </a:lnTo>
                <a:lnTo>
                  <a:pt x="112515" y="24389"/>
                </a:lnTo>
                <a:lnTo>
                  <a:pt x="114826" y="23660"/>
                </a:lnTo>
                <a:lnTo>
                  <a:pt x="117162" y="22954"/>
                </a:lnTo>
                <a:lnTo>
                  <a:pt x="119520" y="22259"/>
                </a:lnTo>
                <a:lnTo>
                  <a:pt x="121927" y="21587"/>
                </a:lnTo>
                <a:lnTo>
                  <a:pt x="124358" y="20938"/>
                </a:lnTo>
                <a:lnTo>
                  <a:pt x="126788" y="20300"/>
                </a:lnTo>
                <a:lnTo>
                  <a:pt x="129266" y="19685"/>
                </a:lnTo>
                <a:lnTo>
                  <a:pt x="128647" y="22749"/>
                </a:lnTo>
                <a:lnTo>
                  <a:pt x="128051" y="25802"/>
                </a:lnTo>
                <a:lnTo>
                  <a:pt x="127455" y="28866"/>
                </a:lnTo>
                <a:lnTo>
                  <a:pt x="126931" y="31919"/>
                </a:lnTo>
                <a:lnTo>
                  <a:pt x="126407" y="34983"/>
                </a:lnTo>
                <a:lnTo>
                  <a:pt x="125906" y="38036"/>
                </a:lnTo>
                <a:lnTo>
                  <a:pt x="125430" y="41088"/>
                </a:lnTo>
                <a:lnTo>
                  <a:pt x="125001" y="44153"/>
                </a:lnTo>
                <a:lnTo>
                  <a:pt x="124596" y="47205"/>
                </a:lnTo>
                <a:lnTo>
                  <a:pt x="124191" y="50270"/>
                </a:lnTo>
                <a:lnTo>
                  <a:pt x="123833" y="53322"/>
                </a:lnTo>
                <a:lnTo>
                  <a:pt x="123500" y="56387"/>
                </a:lnTo>
                <a:lnTo>
                  <a:pt x="123214" y="59439"/>
                </a:lnTo>
                <a:lnTo>
                  <a:pt x="122928" y="62504"/>
                </a:lnTo>
                <a:lnTo>
                  <a:pt x="122690" y="65568"/>
                </a:lnTo>
                <a:lnTo>
                  <a:pt x="122451" y="68621"/>
                </a:lnTo>
                <a:lnTo>
                  <a:pt x="122261" y="71685"/>
                </a:lnTo>
                <a:lnTo>
                  <a:pt x="122094" y="74749"/>
                </a:lnTo>
                <a:lnTo>
                  <a:pt x="121975" y="77802"/>
                </a:lnTo>
                <a:lnTo>
                  <a:pt x="121856" y="80866"/>
                </a:lnTo>
                <a:lnTo>
                  <a:pt x="121760" y="83930"/>
                </a:lnTo>
                <a:lnTo>
                  <a:pt x="121713" y="86994"/>
                </a:lnTo>
                <a:lnTo>
                  <a:pt x="121689" y="90059"/>
                </a:lnTo>
                <a:lnTo>
                  <a:pt x="121689" y="93123"/>
                </a:lnTo>
                <a:lnTo>
                  <a:pt x="121736" y="96187"/>
                </a:lnTo>
                <a:lnTo>
                  <a:pt x="121784" y="99262"/>
                </a:lnTo>
                <a:lnTo>
                  <a:pt x="121879" y="102327"/>
                </a:lnTo>
                <a:lnTo>
                  <a:pt x="121999" y="105391"/>
                </a:lnTo>
                <a:lnTo>
                  <a:pt x="122142" y="108466"/>
                </a:lnTo>
                <a:lnTo>
                  <a:pt x="122332" y="111542"/>
                </a:lnTo>
                <a:lnTo>
                  <a:pt x="122523" y="114606"/>
                </a:lnTo>
                <a:lnTo>
                  <a:pt x="122761" y="117682"/>
                </a:lnTo>
                <a:lnTo>
                  <a:pt x="122785" y="117853"/>
                </a:lnTo>
                <a:lnTo>
                  <a:pt x="122833" y="118024"/>
                </a:lnTo>
                <a:lnTo>
                  <a:pt x="122880" y="118183"/>
                </a:lnTo>
                <a:lnTo>
                  <a:pt x="122952" y="118343"/>
                </a:lnTo>
                <a:lnTo>
                  <a:pt x="123047" y="118491"/>
                </a:lnTo>
                <a:lnTo>
                  <a:pt x="123142" y="118639"/>
                </a:lnTo>
                <a:lnTo>
                  <a:pt x="123261" y="118775"/>
                </a:lnTo>
                <a:lnTo>
                  <a:pt x="123381" y="118912"/>
                </a:lnTo>
                <a:lnTo>
                  <a:pt x="123524" y="119037"/>
                </a:lnTo>
                <a:lnTo>
                  <a:pt x="123690" y="119163"/>
                </a:lnTo>
                <a:lnTo>
                  <a:pt x="123857" y="119277"/>
                </a:lnTo>
                <a:lnTo>
                  <a:pt x="124024" y="119391"/>
                </a:lnTo>
                <a:lnTo>
                  <a:pt x="124215" y="119493"/>
                </a:lnTo>
                <a:lnTo>
                  <a:pt x="124405" y="119596"/>
                </a:lnTo>
                <a:lnTo>
                  <a:pt x="124620" y="119698"/>
                </a:lnTo>
                <a:lnTo>
                  <a:pt x="124834" y="119778"/>
                </a:lnTo>
                <a:lnTo>
                  <a:pt x="125287" y="119949"/>
                </a:lnTo>
                <a:lnTo>
                  <a:pt x="125787" y="120085"/>
                </a:lnTo>
                <a:lnTo>
                  <a:pt x="126288" y="120211"/>
                </a:lnTo>
                <a:lnTo>
                  <a:pt x="126836" y="120313"/>
                </a:lnTo>
                <a:lnTo>
                  <a:pt x="127384" y="120382"/>
                </a:lnTo>
                <a:lnTo>
                  <a:pt x="127932" y="120438"/>
                </a:lnTo>
                <a:lnTo>
                  <a:pt x="128504" y="120473"/>
                </a:lnTo>
                <a:lnTo>
                  <a:pt x="129075" y="120484"/>
                </a:lnTo>
                <a:lnTo>
                  <a:pt x="129647" y="120473"/>
                </a:lnTo>
                <a:lnTo>
                  <a:pt x="130219" y="120438"/>
                </a:lnTo>
                <a:lnTo>
                  <a:pt x="130767" y="120393"/>
                </a:lnTo>
                <a:lnTo>
                  <a:pt x="131291" y="120313"/>
                </a:lnTo>
                <a:lnTo>
                  <a:pt x="131816" y="120211"/>
                </a:lnTo>
                <a:lnTo>
                  <a:pt x="132316" y="120097"/>
                </a:lnTo>
                <a:lnTo>
                  <a:pt x="132769" y="119949"/>
                </a:lnTo>
                <a:lnTo>
                  <a:pt x="132983" y="119869"/>
                </a:lnTo>
                <a:lnTo>
                  <a:pt x="133198" y="119789"/>
                </a:lnTo>
                <a:lnTo>
                  <a:pt x="133412" y="119698"/>
                </a:lnTo>
                <a:lnTo>
                  <a:pt x="133603" y="119596"/>
                </a:lnTo>
                <a:lnTo>
                  <a:pt x="133769" y="119504"/>
                </a:lnTo>
                <a:lnTo>
                  <a:pt x="133936" y="119391"/>
                </a:lnTo>
                <a:lnTo>
                  <a:pt x="134103" y="119277"/>
                </a:lnTo>
                <a:lnTo>
                  <a:pt x="134246" y="119163"/>
                </a:lnTo>
                <a:lnTo>
                  <a:pt x="134389" y="119037"/>
                </a:lnTo>
                <a:lnTo>
                  <a:pt x="134508" y="118912"/>
                </a:lnTo>
                <a:lnTo>
                  <a:pt x="134603" y="118775"/>
                </a:lnTo>
                <a:lnTo>
                  <a:pt x="134699" y="118639"/>
                </a:lnTo>
                <a:lnTo>
                  <a:pt x="134770" y="118491"/>
                </a:lnTo>
                <a:lnTo>
                  <a:pt x="134842" y="118343"/>
                </a:lnTo>
                <a:lnTo>
                  <a:pt x="134889" y="118183"/>
                </a:lnTo>
                <a:lnTo>
                  <a:pt x="134913" y="118024"/>
                </a:lnTo>
                <a:lnTo>
                  <a:pt x="134913" y="117853"/>
                </a:lnTo>
                <a:lnTo>
                  <a:pt x="134913" y="117682"/>
                </a:lnTo>
                <a:lnTo>
                  <a:pt x="134627" y="114561"/>
                </a:lnTo>
                <a:lnTo>
                  <a:pt x="134365" y="111440"/>
                </a:lnTo>
                <a:lnTo>
                  <a:pt x="134127" y="108318"/>
                </a:lnTo>
                <a:lnTo>
                  <a:pt x="133912" y="105197"/>
                </a:lnTo>
                <a:lnTo>
                  <a:pt x="133722" y="102076"/>
                </a:lnTo>
                <a:lnTo>
                  <a:pt x="133555" y="98955"/>
                </a:lnTo>
                <a:lnTo>
                  <a:pt x="133412" y="95834"/>
                </a:lnTo>
                <a:lnTo>
                  <a:pt x="133293" y="92713"/>
                </a:lnTo>
                <a:lnTo>
                  <a:pt x="133198" y="89580"/>
                </a:lnTo>
                <a:lnTo>
                  <a:pt x="133126" y="86459"/>
                </a:lnTo>
                <a:lnTo>
                  <a:pt x="133078" y="83338"/>
                </a:lnTo>
                <a:lnTo>
                  <a:pt x="133055" y="80205"/>
                </a:lnTo>
                <a:lnTo>
                  <a:pt x="133055" y="77084"/>
                </a:lnTo>
                <a:lnTo>
                  <a:pt x="133078" y="73963"/>
                </a:lnTo>
                <a:lnTo>
                  <a:pt x="133126" y="70842"/>
                </a:lnTo>
                <a:lnTo>
                  <a:pt x="133198" y="67709"/>
                </a:lnTo>
                <a:lnTo>
                  <a:pt x="133293" y="64588"/>
                </a:lnTo>
                <a:lnTo>
                  <a:pt x="133412" y="61467"/>
                </a:lnTo>
                <a:lnTo>
                  <a:pt x="133555" y="58334"/>
                </a:lnTo>
                <a:lnTo>
                  <a:pt x="133722" y="55213"/>
                </a:lnTo>
                <a:lnTo>
                  <a:pt x="133912" y="52092"/>
                </a:lnTo>
                <a:lnTo>
                  <a:pt x="134127" y="48971"/>
                </a:lnTo>
                <a:lnTo>
                  <a:pt x="134365" y="45850"/>
                </a:lnTo>
                <a:lnTo>
                  <a:pt x="134651" y="42729"/>
                </a:lnTo>
                <a:lnTo>
                  <a:pt x="134937" y="39607"/>
                </a:lnTo>
                <a:lnTo>
                  <a:pt x="135247" y="36486"/>
                </a:lnTo>
                <a:lnTo>
                  <a:pt x="135604" y="33365"/>
                </a:lnTo>
                <a:lnTo>
                  <a:pt x="135962" y="30244"/>
                </a:lnTo>
                <a:lnTo>
                  <a:pt x="136367" y="27123"/>
                </a:lnTo>
                <a:lnTo>
                  <a:pt x="136772" y="24013"/>
                </a:lnTo>
                <a:lnTo>
                  <a:pt x="137225" y="20892"/>
                </a:lnTo>
                <a:lnTo>
                  <a:pt x="137701" y="17782"/>
                </a:lnTo>
                <a:lnTo>
                  <a:pt x="140012" y="17304"/>
                </a:lnTo>
                <a:lnTo>
                  <a:pt x="142324" y="16848"/>
                </a:lnTo>
                <a:lnTo>
                  <a:pt x="144683" y="16404"/>
                </a:lnTo>
                <a:lnTo>
                  <a:pt x="147042" y="15982"/>
                </a:lnTo>
                <a:lnTo>
                  <a:pt x="149424" y="15584"/>
                </a:lnTo>
                <a:lnTo>
                  <a:pt x="151831" y="15185"/>
                </a:lnTo>
                <a:lnTo>
                  <a:pt x="154238" y="14821"/>
                </a:lnTo>
                <a:lnTo>
                  <a:pt x="156692" y="14456"/>
                </a:lnTo>
                <a:lnTo>
                  <a:pt x="159146" y="14126"/>
                </a:lnTo>
                <a:lnTo>
                  <a:pt x="161624" y="13807"/>
                </a:lnTo>
                <a:lnTo>
                  <a:pt x="164126" y="13499"/>
                </a:lnTo>
                <a:lnTo>
                  <a:pt x="166652" y="13214"/>
                </a:lnTo>
                <a:lnTo>
                  <a:pt x="169178" y="12952"/>
                </a:lnTo>
                <a:lnTo>
                  <a:pt x="171751" y="12713"/>
                </a:lnTo>
                <a:lnTo>
                  <a:pt x="174324" y="12485"/>
                </a:lnTo>
                <a:lnTo>
                  <a:pt x="176922" y="12280"/>
                </a:lnTo>
                <a:lnTo>
                  <a:pt x="176922" y="12280"/>
                </a:lnTo>
                <a:lnTo>
                  <a:pt x="176421" y="13955"/>
                </a:lnTo>
                <a:lnTo>
                  <a:pt x="175968" y="15629"/>
                </a:lnTo>
                <a:lnTo>
                  <a:pt x="175516" y="17304"/>
                </a:lnTo>
                <a:lnTo>
                  <a:pt x="175063" y="18978"/>
                </a:lnTo>
                <a:lnTo>
                  <a:pt x="174658" y="20664"/>
                </a:lnTo>
                <a:lnTo>
                  <a:pt x="174277" y="22350"/>
                </a:lnTo>
                <a:lnTo>
                  <a:pt x="173895" y="24047"/>
                </a:lnTo>
                <a:lnTo>
                  <a:pt x="173538" y="25733"/>
                </a:lnTo>
                <a:lnTo>
                  <a:pt x="173204" y="27430"/>
                </a:lnTo>
                <a:lnTo>
                  <a:pt x="172895" y="29128"/>
                </a:lnTo>
                <a:lnTo>
                  <a:pt x="172585" y="30825"/>
                </a:lnTo>
                <a:lnTo>
                  <a:pt x="172323" y="32522"/>
                </a:lnTo>
                <a:lnTo>
                  <a:pt x="172061" y="34220"/>
                </a:lnTo>
                <a:lnTo>
                  <a:pt x="171822" y="35928"/>
                </a:lnTo>
                <a:lnTo>
                  <a:pt x="171584" y="37637"/>
                </a:lnTo>
                <a:lnTo>
                  <a:pt x="171370" y="39345"/>
                </a:lnTo>
                <a:lnTo>
                  <a:pt x="171179" y="41054"/>
                </a:lnTo>
                <a:lnTo>
                  <a:pt x="171012" y="42763"/>
                </a:lnTo>
                <a:lnTo>
                  <a:pt x="170845" y="44471"/>
                </a:lnTo>
                <a:lnTo>
                  <a:pt x="170702" y="46192"/>
                </a:lnTo>
                <a:lnTo>
                  <a:pt x="170560" y="47900"/>
                </a:lnTo>
                <a:lnTo>
                  <a:pt x="170464" y="49620"/>
                </a:lnTo>
                <a:lnTo>
                  <a:pt x="170345" y="51340"/>
                </a:lnTo>
                <a:lnTo>
                  <a:pt x="170274" y="53060"/>
                </a:lnTo>
                <a:lnTo>
                  <a:pt x="170131" y="56500"/>
                </a:lnTo>
                <a:lnTo>
                  <a:pt x="170059" y="59941"/>
                </a:lnTo>
                <a:lnTo>
                  <a:pt x="170035" y="63381"/>
                </a:lnTo>
                <a:lnTo>
                  <a:pt x="170059" y="66821"/>
                </a:lnTo>
                <a:lnTo>
                  <a:pt x="170154" y="70272"/>
                </a:lnTo>
                <a:lnTo>
                  <a:pt x="170274" y="73712"/>
                </a:lnTo>
                <a:lnTo>
                  <a:pt x="170417" y="77152"/>
                </a:lnTo>
                <a:lnTo>
                  <a:pt x="170631" y="80593"/>
                </a:lnTo>
                <a:lnTo>
                  <a:pt x="170869" y="84033"/>
                </a:lnTo>
                <a:lnTo>
                  <a:pt x="171131" y="87473"/>
                </a:lnTo>
                <a:lnTo>
                  <a:pt x="171441" y="90901"/>
                </a:lnTo>
                <a:lnTo>
                  <a:pt x="171775" y="94319"/>
                </a:lnTo>
                <a:lnTo>
                  <a:pt x="172156" y="97736"/>
                </a:lnTo>
                <a:lnTo>
                  <a:pt x="172537" y="101153"/>
                </a:lnTo>
                <a:lnTo>
                  <a:pt x="172942" y="104559"/>
                </a:lnTo>
                <a:lnTo>
                  <a:pt x="173395" y="107954"/>
                </a:lnTo>
                <a:lnTo>
                  <a:pt x="173848" y="111337"/>
                </a:lnTo>
                <a:lnTo>
                  <a:pt x="174300" y="114720"/>
                </a:lnTo>
                <a:lnTo>
                  <a:pt x="175277" y="121441"/>
                </a:lnTo>
                <a:lnTo>
                  <a:pt x="175325" y="121612"/>
                </a:lnTo>
                <a:lnTo>
                  <a:pt x="175373" y="121771"/>
                </a:lnTo>
                <a:lnTo>
                  <a:pt x="175444" y="121931"/>
                </a:lnTo>
                <a:lnTo>
                  <a:pt x="175516" y="122090"/>
                </a:lnTo>
                <a:lnTo>
                  <a:pt x="175611" y="122238"/>
                </a:lnTo>
                <a:lnTo>
                  <a:pt x="175730" y="122386"/>
                </a:lnTo>
                <a:lnTo>
                  <a:pt x="175849" y="122523"/>
                </a:lnTo>
                <a:lnTo>
                  <a:pt x="175992" y="122660"/>
                </a:lnTo>
                <a:lnTo>
                  <a:pt x="176135" y="122785"/>
                </a:lnTo>
                <a:lnTo>
                  <a:pt x="176302" y="122910"/>
                </a:lnTo>
                <a:lnTo>
                  <a:pt x="176469" y="123036"/>
                </a:lnTo>
                <a:lnTo>
                  <a:pt x="176659" y="123138"/>
                </a:lnTo>
                <a:lnTo>
                  <a:pt x="176850" y="123252"/>
                </a:lnTo>
                <a:lnTo>
                  <a:pt x="177041" y="123355"/>
                </a:lnTo>
                <a:lnTo>
                  <a:pt x="177255" y="123446"/>
                </a:lnTo>
                <a:lnTo>
                  <a:pt x="177493" y="123537"/>
                </a:lnTo>
                <a:lnTo>
                  <a:pt x="177946" y="123708"/>
                </a:lnTo>
                <a:lnTo>
                  <a:pt x="178446" y="123844"/>
                </a:lnTo>
                <a:lnTo>
                  <a:pt x="178971" y="123970"/>
                </a:lnTo>
                <a:lnTo>
                  <a:pt x="179519" y="124072"/>
                </a:lnTo>
                <a:lnTo>
                  <a:pt x="180067" y="124152"/>
                </a:lnTo>
                <a:lnTo>
                  <a:pt x="180639" y="124209"/>
                </a:lnTo>
                <a:lnTo>
                  <a:pt x="181187" y="124243"/>
                </a:lnTo>
                <a:lnTo>
                  <a:pt x="181759" y="124254"/>
                </a:lnTo>
                <a:lnTo>
                  <a:pt x="182330" y="124243"/>
                </a:lnTo>
                <a:lnTo>
                  <a:pt x="182902" y="124209"/>
                </a:lnTo>
                <a:lnTo>
                  <a:pt x="183450" y="124152"/>
                </a:lnTo>
                <a:lnTo>
                  <a:pt x="183975" y="124084"/>
                </a:lnTo>
                <a:lnTo>
                  <a:pt x="184499" y="123981"/>
                </a:lnTo>
                <a:lnTo>
                  <a:pt x="184975" y="123867"/>
                </a:lnTo>
                <a:lnTo>
                  <a:pt x="185452" y="123719"/>
                </a:lnTo>
                <a:lnTo>
                  <a:pt x="185666" y="123639"/>
                </a:lnTo>
                <a:lnTo>
                  <a:pt x="185857" y="123560"/>
                </a:lnTo>
                <a:lnTo>
                  <a:pt x="186071" y="123469"/>
                </a:lnTo>
                <a:lnTo>
                  <a:pt x="186262" y="123366"/>
                </a:lnTo>
                <a:lnTo>
                  <a:pt x="186429" y="123263"/>
                </a:lnTo>
                <a:lnTo>
                  <a:pt x="186596" y="123161"/>
                </a:lnTo>
                <a:lnTo>
                  <a:pt x="186762" y="123047"/>
                </a:lnTo>
                <a:lnTo>
                  <a:pt x="186905" y="122933"/>
                </a:lnTo>
                <a:lnTo>
                  <a:pt x="187024" y="122808"/>
                </a:lnTo>
                <a:lnTo>
                  <a:pt x="187144" y="122671"/>
                </a:lnTo>
                <a:lnTo>
                  <a:pt x="187239" y="122534"/>
                </a:lnTo>
                <a:lnTo>
                  <a:pt x="187334" y="122398"/>
                </a:lnTo>
                <a:lnTo>
                  <a:pt x="187406" y="122250"/>
                </a:lnTo>
                <a:lnTo>
                  <a:pt x="187453" y="122102"/>
                </a:lnTo>
                <a:lnTo>
                  <a:pt x="187501" y="121942"/>
                </a:lnTo>
                <a:lnTo>
                  <a:pt x="187525" y="121783"/>
                </a:lnTo>
                <a:lnTo>
                  <a:pt x="187525" y="121612"/>
                </a:lnTo>
                <a:lnTo>
                  <a:pt x="187525" y="121441"/>
                </a:lnTo>
                <a:lnTo>
                  <a:pt x="187167" y="118001"/>
                </a:lnTo>
                <a:lnTo>
                  <a:pt x="186834" y="114572"/>
                </a:lnTo>
                <a:lnTo>
                  <a:pt x="186572" y="111143"/>
                </a:lnTo>
                <a:lnTo>
                  <a:pt x="186333" y="107715"/>
                </a:lnTo>
                <a:lnTo>
                  <a:pt x="186119" y="104286"/>
                </a:lnTo>
                <a:lnTo>
                  <a:pt x="185952" y="100857"/>
                </a:lnTo>
                <a:lnTo>
                  <a:pt x="185809" y="97429"/>
                </a:lnTo>
                <a:lnTo>
                  <a:pt x="185714" y="94000"/>
                </a:lnTo>
                <a:lnTo>
                  <a:pt x="185619" y="90571"/>
                </a:lnTo>
                <a:lnTo>
                  <a:pt x="185571" y="87142"/>
                </a:lnTo>
                <a:lnTo>
                  <a:pt x="185523" y="83714"/>
                </a:lnTo>
                <a:lnTo>
                  <a:pt x="185500" y="80296"/>
                </a:lnTo>
                <a:lnTo>
                  <a:pt x="185500" y="73439"/>
                </a:lnTo>
                <a:lnTo>
                  <a:pt x="185547" y="66593"/>
                </a:lnTo>
                <a:lnTo>
                  <a:pt x="185666" y="52889"/>
                </a:lnTo>
                <a:lnTo>
                  <a:pt x="185690" y="46043"/>
                </a:lnTo>
                <a:lnTo>
                  <a:pt x="185690" y="39186"/>
                </a:lnTo>
                <a:lnTo>
                  <a:pt x="185666" y="35769"/>
                </a:lnTo>
                <a:lnTo>
                  <a:pt x="185619" y="32340"/>
                </a:lnTo>
                <a:lnTo>
                  <a:pt x="185571" y="28911"/>
                </a:lnTo>
                <a:lnTo>
                  <a:pt x="185476" y="25494"/>
                </a:lnTo>
                <a:lnTo>
                  <a:pt x="185357" y="22065"/>
                </a:lnTo>
                <a:lnTo>
                  <a:pt x="185237" y="18637"/>
                </a:lnTo>
                <a:lnTo>
                  <a:pt x="185047" y="15208"/>
                </a:lnTo>
                <a:lnTo>
                  <a:pt x="184856" y="11779"/>
                </a:lnTo>
                <a:lnTo>
                  <a:pt x="187763" y="11642"/>
                </a:lnTo>
                <a:lnTo>
                  <a:pt x="190694" y="11529"/>
                </a:lnTo>
                <a:lnTo>
                  <a:pt x="193649" y="11437"/>
                </a:lnTo>
                <a:lnTo>
                  <a:pt x="196603" y="11358"/>
                </a:lnTo>
                <a:lnTo>
                  <a:pt x="199606" y="11312"/>
                </a:lnTo>
                <a:lnTo>
                  <a:pt x="202608" y="11289"/>
                </a:lnTo>
                <a:lnTo>
                  <a:pt x="205658" y="11301"/>
                </a:lnTo>
                <a:lnTo>
                  <a:pt x="208708" y="11323"/>
                </a:lnTo>
                <a:lnTo>
                  <a:pt x="210447" y="11358"/>
                </a:lnTo>
                <a:lnTo>
                  <a:pt x="212163" y="11415"/>
                </a:lnTo>
                <a:lnTo>
                  <a:pt x="215594" y="11529"/>
                </a:lnTo>
                <a:lnTo>
                  <a:pt x="214712" y="14900"/>
                </a:lnTo>
                <a:lnTo>
                  <a:pt x="213878" y="18272"/>
                </a:lnTo>
                <a:lnTo>
                  <a:pt x="213092" y="21655"/>
                </a:lnTo>
                <a:lnTo>
                  <a:pt x="212330" y="25038"/>
                </a:lnTo>
                <a:lnTo>
                  <a:pt x="211591" y="28421"/>
                </a:lnTo>
                <a:lnTo>
                  <a:pt x="210900" y="31805"/>
                </a:lnTo>
                <a:lnTo>
                  <a:pt x="210257" y="35199"/>
                </a:lnTo>
                <a:lnTo>
                  <a:pt x="209613" y="38582"/>
                </a:lnTo>
                <a:lnTo>
                  <a:pt x="209017" y="41977"/>
                </a:lnTo>
                <a:lnTo>
                  <a:pt x="208446" y="45371"/>
                </a:lnTo>
                <a:lnTo>
                  <a:pt x="207874" y="48777"/>
                </a:lnTo>
                <a:lnTo>
                  <a:pt x="207350" y="52172"/>
                </a:lnTo>
                <a:lnTo>
                  <a:pt x="206849" y="55578"/>
                </a:lnTo>
                <a:lnTo>
                  <a:pt x="206349" y="58972"/>
                </a:lnTo>
                <a:lnTo>
                  <a:pt x="205872" y="62378"/>
                </a:lnTo>
                <a:lnTo>
                  <a:pt x="205419" y="65784"/>
                </a:lnTo>
                <a:lnTo>
                  <a:pt x="204538" y="72585"/>
                </a:lnTo>
                <a:lnTo>
                  <a:pt x="203680" y="79396"/>
                </a:lnTo>
                <a:lnTo>
                  <a:pt x="202060" y="93009"/>
                </a:lnTo>
                <a:lnTo>
                  <a:pt x="201226" y="99809"/>
                </a:lnTo>
                <a:lnTo>
                  <a:pt x="200392" y="106610"/>
                </a:lnTo>
                <a:lnTo>
                  <a:pt x="199510" y="113399"/>
                </a:lnTo>
                <a:lnTo>
                  <a:pt x="199057" y="116782"/>
                </a:lnTo>
                <a:lnTo>
                  <a:pt x="198581" y="120176"/>
                </a:lnTo>
                <a:lnTo>
                  <a:pt x="198557" y="120347"/>
                </a:lnTo>
                <a:lnTo>
                  <a:pt x="198557" y="120507"/>
                </a:lnTo>
                <a:lnTo>
                  <a:pt x="198581" y="120666"/>
                </a:lnTo>
                <a:lnTo>
                  <a:pt x="198629" y="120826"/>
                </a:lnTo>
                <a:lnTo>
                  <a:pt x="198676" y="120974"/>
                </a:lnTo>
                <a:lnTo>
                  <a:pt x="198748" y="121111"/>
                </a:lnTo>
                <a:lnTo>
                  <a:pt x="198819" y="121247"/>
                </a:lnTo>
                <a:lnTo>
                  <a:pt x="198915" y="121384"/>
                </a:lnTo>
                <a:lnTo>
                  <a:pt x="199034" y="121509"/>
                </a:lnTo>
                <a:lnTo>
                  <a:pt x="199153" y="121635"/>
                </a:lnTo>
                <a:lnTo>
                  <a:pt x="199296" y="121748"/>
                </a:lnTo>
                <a:lnTo>
                  <a:pt x="199439" y="121862"/>
                </a:lnTo>
                <a:lnTo>
                  <a:pt x="199606" y="121965"/>
                </a:lnTo>
                <a:lnTo>
                  <a:pt x="199796" y="122067"/>
                </a:lnTo>
                <a:lnTo>
                  <a:pt x="199963" y="122159"/>
                </a:lnTo>
                <a:lnTo>
                  <a:pt x="200177" y="122250"/>
                </a:lnTo>
                <a:lnTo>
                  <a:pt x="200368" y="122341"/>
                </a:lnTo>
                <a:lnTo>
                  <a:pt x="200582" y="122409"/>
                </a:lnTo>
                <a:lnTo>
                  <a:pt x="201035" y="122557"/>
                </a:lnTo>
                <a:lnTo>
                  <a:pt x="201512" y="122671"/>
                </a:lnTo>
                <a:lnTo>
                  <a:pt x="202036" y="122774"/>
                </a:lnTo>
                <a:lnTo>
                  <a:pt x="202560" y="122842"/>
                </a:lnTo>
                <a:lnTo>
                  <a:pt x="203108" y="122899"/>
                </a:lnTo>
                <a:lnTo>
                  <a:pt x="203656" y="122933"/>
                </a:lnTo>
                <a:lnTo>
                  <a:pt x="204228" y="122945"/>
                </a:lnTo>
                <a:lnTo>
                  <a:pt x="204776" y="122933"/>
                </a:lnTo>
                <a:lnTo>
                  <a:pt x="205348" y="122899"/>
                </a:lnTo>
                <a:lnTo>
                  <a:pt x="205920" y="122842"/>
                </a:lnTo>
                <a:lnTo>
                  <a:pt x="206468" y="122774"/>
                </a:lnTo>
                <a:lnTo>
                  <a:pt x="206992" y="122671"/>
                </a:lnTo>
                <a:lnTo>
                  <a:pt x="207516" y="122557"/>
                </a:lnTo>
                <a:lnTo>
                  <a:pt x="207993" y="122409"/>
                </a:lnTo>
                <a:lnTo>
                  <a:pt x="208469" y="122250"/>
                </a:lnTo>
                <a:lnTo>
                  <a:pt x="208684" y="122159"/>
                </a:lnTo>
                <a:lnTo>
                  <a:pt x="208898" y="122067"/>
                </a:lnTo>
                <a:lnTo>
                  <a:pt x="209089" y="121965"/>
                </a:lnTo>
                <a:lnTo>
                  <a:pt x="209280" y="121862"/>
                </a:lnTo>
                <a:lnTo>
                  <a:pt x="209470" y="121748"/>
                </a:lnTo>
                <a:lnTo>
                  <a:pt x="209637" y="121635"/>
                </a:lnTo>
                <a:lnTo>
                  <a:pt x="209804" y="121509"/>
                </a:lnTo>
                <a:lnTo>
                  <a:pt x="209947" y="121384"/>
                </a:lnTo>
                <a:lnTo>
                  <a:pt x="210090" y="121247"/>
                </a:lnTo>
                <a:lnTo>
                  <a:pt x="210209" y="121111"/>
                </a:lnTo>
                <a:lnTo>
                  <a:pt x="210304" y="120974"/>
                </a:lnTo>
                <a:lnTo>
                  <a:pt x="210399" y="120826"/>
                </a:lnTo>
                <a:lnTo>
                  <a:pt x="210495" y="120666"/>
                </a:lnTo>
                <a:lnTo>
                  <a:pt x="210542" y="120507"/>
                </a:lnTo>
                <a:lnTo>
                  <a:pt x="210590" y="120347"/>
                </a:lnTo>
                <a:lnTo>
                  <a:pt x="210638" y="120176"/>
                </a:lnTo>
                <a:lnTo>
                  <a:pt x="211090" y="116805"/>
                </a:lnTo>
                <a:lnTo>
                  <a:pt x="211591" y="113433"/>
                </a:lnTo>
                <a:lnTo>
                  <a:pt x="212592" y="106678"/>
                </a:lnTo>
                <a:lnTo>
                  <a:pt x="213616" y="99923"/>
                </a:lnTo>
                <a:lnTo>
                  <a:pt x="214688" y="93157"/>
                </a:lnTo>
                <a:lnTo>
                  <a:pt x="216809" y="79636"/>
                </a:lnTo>
                <a:lnTo>
                  <a:pt x="217858" y="72858"/>
                </a:lnTo>
                <a:lnTo>
                  <a:pt x="218858" y="66092"/>
                </a:lnTo>
                <a:lnTo>
                  <a:pt x="219335" y="62697"/>
                </a:lnTo>
                <a:lnTo>
                  <a:pt x="219811" y="59314"/>
                </a:lnTo>
                <a:lnTo>
                  <a:pt x="220264" y="55931"/>
                </a:lnTo>
                <a:lnTo>
                  <a:pt x="220693" y="52548"/>
                </a:lnTo>
                <a:lnTo>
                  <a:pt x="221122" y="49153"/>
                </a:lnTo>
                <a:lnTo>
                  <a:pt x="221503" y="45770"/>
                </a:lnTo>
                <a:lnTo>
                  <a:pt x="221861" y="42387"/>
                </a:lnTo>
                <a:lnTo>
                  <a:pt x="222218" y="38992"/>
                </a:lnTo>
                <a:lnTo>
                  <a:pt x="222528" y="35609"/>
                </a:lnTo>
                <a:lnTo>
                  <a:pt x="222790" y="32226"/>
                </a:lnTo>
                <a:lnTo>
                  <a:pt x="223052" y="28843"/>
                </a:lnTo>
                <a:lnTo>
                  <a:pt x="223266" y="25460"/>
                </a:lnTo>
                <a:lnTo>
                  <a:pt x="223457" y="22077"/>
                </a:lnTo>
                <a:lnTo>
                  <a:pt x="223600" y="18694"/>
                </a:lnTo>
                <a:lnTo>
                  <a:pt x="223695" y="15310"/>
                </a:lnTo>
                <a:lnTo>
                  <a:pt x="223767" y="11927"/>
                </a:lnTo>
                <a:lnTo>
                  <a:pt x="225339" y="12030"/>
                </a:lnTo>
                <a:lnTo>
                  <a:pt x="226912" y="12144"/>
                </a:lnTo>
                <a:lnTo>
                  <a:pt x="228485" y="12258"/>
                </a:lnTo>
                <a:lnTo>
                  <a:pt x="230034" y="12383"/>
                </a:lnTo>
                <a:lnTo>
                  <a:pt x="231606" y="12520"/>
                </a:lnTo>
                <a:lnTo>
                  <a:pt x="233155" y="12656"/>
                </a:lnTo>
                <a:lnTo>
                  <a:pt x="234704" y="12804"/>
                </a:lnTo>
                <a:lnTo>
                  <a:pt x="236253" y="12952"/>
                </a:lnTo>
                <a:lnTo>
                  <a:pt x="237801" y="13112"/>
                </a:lnTo>
                <a:lnTo>
                  <a:pt x="239350" y="13283"/>
                </a:lnTo>
                <a:lnTo>
                  <a:pt x="240899" y="13465"/>
                </a:lnTo>
                <a:lnTo>
                  <a:pt x="242424" y="13647"/>
                </a:lnTo>
                <a:lnTo>
                  <a:pt x="243949" y="13830"/>
                </a:lnTo>
                <a:lnTo>
                  <a:pt x="245498" y="14023"/>
                </a:lnTo>
                <a:lnTo>
                  <a:pt x="247023" y="14228"/>
                </a:lnTo>
                <a:lnTo>
                  <a:pt x="248524" y="14433"/>
                </a:lnTo>
                <a:lnTo>
                  <a:pt x="247857" y="17657"/>
                </a:lnTo>
                <a:lnTo>
                  <a:pt x="247213" y="20892"/>
                </a:lnTo>
                <a:lnTo>
                  <a:pt x="246618" y="24116"/>
                </a:lnTo>
                <a:lnTo>
                  <a:pt x="246093" y="27351"/>
                </a:lnTo>
                <a:lnTo>
                  <a:pt x="245569" y="30586"/>
                </a:lnTo>
                <a:lnTo>
                  <a:pt x="245116" y="33821"/>
                </a:lnTo>
                <a:lnTo>
                  <a:pt x="244688" y="37056"/>
                </a:lnTo>
                <a:lnTo>
                  <a:pt x="244306" y="40291"/>
                </a:lnTo>
                <a:lnTo>
                  <a:pt x="243949" y="43526"/>
                </a:lnTo>
                <a:lnTo>
                  <a:pt x="243615" y="46761"/>
                </a:lnTo>
                <a:lnTo>
                  <a:pt x="243329" y="50008"/>
                </a:lnTo>
                <a:lnTo>
                  <a:pt x="243043" y="53243"/>
                </a:lnTo>
                <a:lnTo>
                  <a:pt x="242781" y="56489"/>
                </a:lnTo>
                <a:lnTo>
                  <a:pt x="242543" y="59724"/>
                </a:lnTo>
                <a:lnTo>
                  <a:pt x="242329" y="62959"/>
                </a:lnTo>
                <a:lnTo>
                  <a:pt x="242138" y="66206"/>
                </a:lnTo>
                <a:lnTo>
                  <a:pt x="241924" y="69463"/>
                </a:lnTo>
                <a:lnTo>
                  <a:pt x="241661" y="72744"/>
                </a:lnTo>
                <a:lnTo>
                  <a:pt x="241113" y="79340"/>
                </a:lnTo>
                <a:lnTo>
                  <a:pt x="240828" y="82654"/>
                </a:lnTo>
                <a:lnTo>
                  <a:pt x="240565" y="85969"/>
                </a:lnTo>
                <a:lnTo>
                  <a:pt x="240351" y="89284"/>
                </a:lnTo>
                <a:lnTo>
                  <a:pt x="240160" y="92599"/>
                </a:lnTo>
                <a:lnTo>
                  <a:pt x="240089" y="94262"/>
                </a:lnTo>
                <a:lnTo>
                  <a:pt x="240041" y="95925"/>
                </a:lnTo>
                <a:lnTo>
                  <a:pt x="239994" y="97577"/>
                </a:lnTo>
                <a:lnTo>
                  <a:pt x="239970" y="99240"/>
                </a:lnTo>
                <a:lnTo>
                  <a:pt x="239970" y="100891"/>
                </a:lnTo>
                <a:lnTo>
                  <a:pt x="239994" y="102555"/>
                </a:lnTo>
                <a:lnTo>
                  <a:pt x="240041" y="104206"/>
                </a:lnTo>
                <a:lnTo>
                  <a:pt x="240113" y="105858"/>
                </a:lnTo>
                <a:lnTo>
                  <a:pt x="240208" y="107498"/>
                </a:lnTo>
                <a:lnTo>
                  <a:pt x="240327" y="109150"/>
                </a:lnTo>
                <a:lnTo>
                  <a:pt x="240470" y="110790"/>
                </a:lnTo>
                <a:lnTo>
                  <a:pt x="240661" y="112431"/>
                </a:lnTo>
                <a:lnTo>
                  <a:pt x="240875" y="114071"/>
                </a:lnTo>
                <a:lnTo>
                  <a:pt x="241137" y="115700"/>
                </a:lnTo>
                <a:lnTo>
                  <a:pt x="241423" y="117329"/>
                </a:lnTo>
                <a:lnTo>
                  <a:pt x="241757" y="118958"/>
                </a:lnTo>
                <a:lnTo>
                  <a:pt x="241828" y="119242"/>
                </a:lnTo>
                <a:lnTo>
                  <a:pt x="241971" y="119516"/>
                </a:lnTo>
                <a:lnTo>
                  <a:pt x="242162" y="119778"/>
                </a:lnTo>
                <a:lnTo>
                  <a:pt x="242376" y="120006"/>
                </a:lnTo>
                <a:lnTo>
                  <a:pt x="242615" y="120222"/>
                </a:lnTo>
                <a:lnTo>
                  <a:pt x="242924" y="120427"/>
                </a:lnTo>
                <a:lnTo>
                  <a:pt x="243234" y="120598"/>
                </a:lnTo>
                <a:lnTo>
                  <a:pt x="243592" y="120757"/>
                </a:lnTo>
                <a:lnTo>
                  <a:pt x="243973" y="120906"/>
                </a:lnTo>
                <a:lnTo>
                  <a:pt x="244354" y="121031"/>
                </a:lnTo>
                <a:lnTo>
                  <a:pt x="244783" y="121133"/>
                </a:lnTo>
                <a:lnTo>
                  <a:pt x="245212" y="121213"/>
                </a:lnTo>
                <a:lnTo>
                  <a:pt x="245641" y="121281"/>
                </a:lnTo>
                <a:lnTo>
                  <a:pt x="246093" y="121327"/>
                </a:lnTo>
                <a:lnTo>
                  <a:pt x="246546" y="121361"/>
                </a:lnTo>
                <a:lnTo>
                  <a:pt x="247023" y="121373"/>
                </a:lnTo>
                <a:lnTo>
                  <a:pt x="247475" y="121361"/>
                </a:lnTo>
                <a:lnTo>
                  <a:pt x="247928" y="121338"/>
                </a:lnTo>
                <a:lnTo>
                  <a:pt x="248381" y="121293"/>
                </a:lnTo>
                <a:lnTo>
                  <a:pt x="248834" y="121224"/>
                </a:lnTo>
                <a:lnTo>
                  <a:pt x="249263" y="121133"/>
                </a:lnTo>
                <a:lnTo>
                  <a:pt x="249668" y="121031"/>
                </a:lnTo>
                <a:lnTo>
                  <a:pt x="250049" y="120917"/>
                </a:lnTo>
                <a:lnTo>
                  <a:pt x="250430" y="120769"/>
                </a:lnTo>
                <a:lnTo>
                  <a:pt x="250764" y="120609"/>
                </a:lnTo>
                <a:lnTo>
                  <a:pt x="251097" y="120438"/>
                </a:lnTo>
                <a:lnTo>
                  <a:pt x="251383" y="120233"/>
                </a:lnTo>
                <a:lnTo>
                  <a:pt x="251621" y="120017"/>
                </a:lnTo>
                <a:lnTo>
                  <a:pt x="251836" y="119778"/>
                </a:lnTo>
                <a:lnTo>
                  <a:pt x="252003" y="119527"/>
                </a:lnTo>
                <a:lnTo>
                  <a:pt x="252146" y="119254"/>
                </a:lnTo>
                <a:lnTo>
                  <a:pt x="252217" y="118958"/>
                </a:lnTo>
                <a:lnTo>
                  <a:pt x="252503" y="117329"/>
                </a:lnTo>
                <a:lnTo>
                  <a:pt x="252741" y="115688"/>
                </a:lnTo>
                <a:lnTo>
                  <a:pt x="252980" y="114048"/>
                </a:lnTo>
                <a:lnTo>
                  <a:pt x="253170" y="112408"/>
                </a:lnTo>
                <a:lnTo>
                  <a:pt x="253313" y="110767"/>
                </a:lnTo>
                <a:lnTo>
                  <a:pt x="253456" y="109127"/>
                </a:lnTo>
                <a:lnTo>
                  <a:pt x="253575" y="107475"/>
                </a:lnTo>
                <a:lnTo>
                  <a:pt x="253671" y="105835"/>
                </a:lnTo>
                <a:lnTo>
                  <a:pt x="253742" y="104183"/>
                </a:lnTo>
                <a:lnTo>
                  <a:pt x="253790" y="102532"/>
                </a:lnTo>
                <a:lnTo>
                  <a:pt x="253837" y="100880"/>
                </a:lnTo>
                <a:lnTo>
                  <a:pt x="253861" y="99228"/>
                </a:lnTo>
                <a:lnTo>
                  <a:pt x="253837" y="95925"/>
                </a:lnTo>
                <a:lnTo>
                  <a:pt x="253814" y="92610"/>
                </a:lnTo>
                <a:lnTo>
                  <a:pt x="253742" y="89295"/>
                </a:lnTo>
                <a:lnTo>
                  <a:pt x="253647" y="85981"/>
                </a:lnTo>
                <a:lnTo>
                  <a:pt x="253456" y="79374"/>
                </a:lnTo>
                <a:lnTo>
                  <a:pt x="253409" y="76070"/>
                </a:lnTo>
                <a:lnTo>
                  <a:pt x="253385" y="72767"/>
                </a:lnTo>
                <a:lnTo>
                  <a:pt x="253385" y="71127"/>
                </a:lnTo>
                <a:lnTo>
                  <a:pt x="253409" y="69486"/>
                </a:lnTo>
                <a:lnTo>
                  <a:pt x="253456" y="67846"/>
                </a:lnTo>
                <a:lnTo>
                  <a:pt x="253504" y="66206"/>
                </a:lnTo>
                <a:lnTo>
                  <a:pt x="253623" y="63039"/>
                </a:lnTo>
                <a:lnTo>
                  <a:pt x="253766" y="59872"/>
                </a:lnTo>
                <a:lnTo>
                  <a:pt x="254076" y="53527"/>
                </a:lnTo>
                <a:lnTo>
                  <a:pt x="254743" y="40861"/>
                </a:lnTo>
                <a:lnTo>
                  <a:pt x="255053" y="34527"/>
                </a:lnTo>
                <a:lnTo>
                  <a:pt x="255172" y="31360"/>
                </a:lnTo>
                <a:lnTo>
                  <a:pt x="255315" y="28182"/>
                </a:lnTo>
                <a:lnTo>
                  <a:pt x="255410" y="25016"/>
                </a:lnTo>
                <a:lnTo>
                  <a:pt x="255505" y="21849"/>
                </a:lnTo>
                <a:lnTo>
                  <a:pt x="255553" y="18682"/>
                </a:lnTo>
                <a:lnTo>
                  <a:pt x="255601" y="15515"/>
                </a:lnTo>
                <a:lnTo>
                  <a:pt x="258174" y="15948"/>
                </a:lnTo>
                <a:lnTo>
                  <a:pt x="260724" y="16393"/>
                </a:lnTo>
                <a:lnTo>
                  <a:pt x="263249" y="16860"/>
                </a:lnTo>
                <a:lnTo>
                  <a:pt x="265775" y="17349"/>
                </a:lnTo>
                <a:lnTo>
                  <a:pt x="268301" y="17851"/>
                </a:lnTo>
                <a:lnTo>
                  <a:pt x="270779" y="18375"/>
                </a:lnTo>
                <a:lnTo>
                  <a:pt x="273257" y="18921"/>
                </a:lnTo>
                <a:lnTo>
                  <a:pt x="275735" y="19479"/>
                </a:lnTo>
                <a:lnTo>
                  <a:pt x="278166" y="20060"/>
                </a:lnTo>
                <a:lnTo>
                  <a:pt x="280596" y="20653"/>
                </a:lnTo>
                <a:lnTo>
                  <a:pt x="283026" y="21256"/>
                </a:lnTo>
                <a:lnTo>
                  <a:pt x="285409" y="21883"/>
                </a:lnTo>
                <a:lnTo>
                  <a:pt x="287792" y="22532"/>
                </a:lnTo>
                <a:lnTo>
                  <a:pt x="290151" y="23182"/>
                </a:lnTo>
                <a:lnTo>
                  <a:pt x="292486" y="23865"/>
                </a:lnTo>
                <a:lnTo>
                  <a:pt x="294821" y="24549"/>
                </a:lnTo>
                <a:lnTo>
                  <a:pt x="293940" y="27419"/>
                </a:lnTo>
                <a:lnTo>
                  <a:pt x="293082" y="30301"/>
                </a:lnTo>
                <a:lnTo>
                  <a:pt x="292272" y="33194"/>
                </a:lnTo>
                <a:lnTo>
                  <a:pt x="291485" y="36099"/>
                </a:lnTo>
                <a:lnTo>
                  <a:pt x="290747" y="39027"/>
                </a:lnTo>
                <a:lnTo>
                  <a:pt x="290056" y="41954"/>
                </a:lnTo>
                <a:lnTo>
                  <a:pt x="289388" y="44893"/>
                </a:lnTo>
                <a:lnTo>
                  <a:pt x="288769" y="47843"/>
                </a:lnTo>
                <a:lnTo>
                  <a:pt x="288173" y="50794"/>
                </a:lnTo>
                <a:lnTo>
                  <a:pt x="287625" y="53755"/>
                </a:lnTo>
                <a:lnTo>
                  <a:pt x="287101" y="56728"/>
                </a:lnTo>
                <a:lnTo>
                  <a:pt x="286624" y="59701"/>
                </a:lnTo>
                <a:lnTo>
                  <a:pt x="286172" y="62686"/>
                </a:lnTo>
                <a:lnTo>
                  <a:pt x="285743" y="65670"/>
                </a:lnTo>
                <a:lnTo>
                  <a:pt x="285338" y="68655"/>
                </a:lnTo>
                <a:lnTo>
                  <a:pt x="284980" y="71639"/>
                </a:lnTo>
                <a:lnTo>
                  <a:pt x="284647" y="74624"/>
                </a:lnTo>
                <a:lnTo>
                  <a:pt x="284361" y="77619"/>
                </a:lnTo>
                <a:lnTo>
                  <a:pt x="284075" y="80604"/>
                </a:lnTo>
                <a:lnTo>
                  <a:pt x="283837" y="83588"/>
                </a:lnTo>
                <a:lnTo>
                  <a:pt x="283598" y="86573"/>
                </a:lnTo>
                <a:lnTo>
                  <a:pt x="283408" y="89546"/>
                </a:lnTo>
                <a:lnTo>
                  <a:pt x="283241" y="92519"/>
                </a:lnTo>
                <a:lnTo>
                  <a:pt x="283098" y="95492"/>
                </a:lnTo>
                <a:lnTo>
                  <a:pt x="282979" y="98454"/>
                </a:lnTo>
                <a:lnTo>
                  <a:pt x="282883" y="101404"/>
                </a:lnTo>
                <a:lnTo>
                  <a:pt x="282812" y="104354"/>
                </a:lnTo>
                <a:lnTo>
                  <a:pt x="282764" y="107293"/>
                </a:lnTo>
                <a:lnTo>
                  <a:pt x="282717" y="110221"/>
                </a:lnTo>
                <a:lnTo>
                  <a:pt x="282717" y="113148"/>
                </a:lnTo>
                <a:lnTo>
                  <a:pt x="282717" y="116053"/>
                </a:lnTo>
                <a:lnTo>
                  <a:pt x="282740" y="118946"/>
                </a:lnTo>
                <a:lnTo>
                  <a:pt x="282764" y="119106"/>
                </a:lnTo>
                <a:lnTo>
                  <a:pt x="282788" y="119254"/>
                </a:lnTo>
                <a:lnTo>
                  <a:pt x="282812" y="119402"/>
                </a:lnTo>
                <a:lnTo>
                  <a:pt x="282860" y="119550"/>
                </a:lnTo>
                <a:lnTo>
                  <a:pt x="282931" y="119687"/>
                </a:lnTo>
                <a:lnTo>
                  <a:pt x="283003" y="119823"/>
                </a:lnTo>
                <a:lnTo>
                  <a:pt x="283098" y="119949"/>
                </a:lnTo>
                <a:lnTo>
                  <a:pt x="283193" y="120074"/>
                </a:lnTo>
                <a:lnTo>
                  <a:pt x="283312" y="120188"/>
                </a:lnTo>
                <a:lnTo>
                  <a:pt x="283431" y="120302"/>
                </a:lnTo>
                <a:lnTo>
                  <a:pt x="283574" y="120404"/>
                </a:lnTo>
                <a:lnTo>
                  <a:pt x="283717" y="120507"/>
                </a:lnTo>
                <a:lnTo>
                  <a:pt x="284027" y="120700"/>
                </a:lnTo>
                <a:lnTo>
                  <a:pt x="284385" y="120871"/>
                </a:lnTo>
                <a:lnTo>
                  <a:pt x="284766" y="121019"/>
                </a:lnTo>
                <a:lnTo>
                  <a:pt x="285195" y="121145"/>
                </a:lnTo>
                <a:lnTo>
                  <a:pt x="285624" y="121247"/>
                </a:lnTo>
                <a:lnTo>
                  <a:pt x="286076" y="121338"/>
                </a:lnTo>
                <a:lnTo>
                  <a:pt x="286553" y="121407"/>
                </a:lnTo>
                <a:lnTo>
                  <a:pt x="287029" y="121452"/>
                </a:lnTo>
                <a:lnTo>
                  <a:pt x="287506" y="121475"/>
                </a:lnTo>
                <a:lnTo>
                  <a:pt x="288006" y="121486"/>
                </a:lnTo>
                <a:lnTo>
                  <a:pt x="288507" y="121464"/>
                </a:lnTo>
                <a:lnTo>
                  <a:pt x="289007" y="121441"/>
                </a:lnTo>
                <a:lnTo>
                  <a:pt x="289508" y="121384"/>
                </a:lnTo>
                <a:lnTo>
                  <a:pt x="289984" y="121316"/>
                </a:lnTo>
                <a:lnTo>
                  <a:pt x="290461" y="121224"/>
                </a:lnTo>
                <a:lnTo>
                  <a:pt x="290913" y="121111"/>
                </a:lnTo>
                <a:lnTo>
                  <a:pt x="291342" y="120974"/>
                </a:lnTo>
                <a:lnTo>
                  <a:pt x="291771" y="120826"/>
                </a:lnTo>
                <a:lnTo>
                  <a:pt x="292152" y="120655"/>
                </a:lnTo>
                <a:lnTo>
                  <a:pt x="292510" y="120473"/>
                </a:lnTo>
                <a:lnTo>
                  <a:pt x="292820" y="120268"/>
                </a:lnTo>
                <a:lnTo>
                  <a:pt x="293106" y="120040"/>
                </a:lnTo>
                <a:lnTo>
                  <a:pt x="293344" y="119789"/>
                </a:lnTo>
                <a:lnTo>
                  <a:pt x="293439" y="119664"/>
                </a:lnTo>
                <a:lnTo>
                  <a:pt x="293534" y="119527"/>
                </a:lnTo>
                <a:lnTo>
                  <a:pt x="293606" y="119391"/>
                </a:lnTo>
                <a:lnTo>
                  <a:pt x="293677" y="119242"/>
                </a:lnTo>
                <a:lnTo>
                  <a:pt x="293725" y="119094"/>
                </a:lnTo>
                <a:lnTo>
                  <a:pt x="293773" y="118946"/>
                </a:lnTo>
                <a:lnTo>
                  <a:pt x="294368" y="116121"/>
                </a:lnTo>
                <a:lnTo>
                  <a:pt x="294916" y="113296"/>
                </a:lnTo>
                <a:lnTo>
                  <a:pt x="295488" y="110449"/>
                </a:lnTo>
                <a:lnTo>
                  <a:pt x="296013" y="107589"/>
                </a:lnTo>
                <a:lnTo>
                  <a:pt x="296537" y="104719"/>
                </a:lnTo>
                <a:lnTo>
                  <a:pt x="297037" y="101848"/>
                </a:lnTo>
                <a:lnTo>
                  <a:pt x="297514" y="98955"/>
                </a:lnTo>
                <a:lnTo>
                  <a:pt x="297966" y="96062"/>
                </a:lnTo>
                <a:lnTo>
                  <a:pt x="298395" y="93168"/>
                </a:lnTo>
                <a:lnTo>
                  <a:pt x="298800" y="90264"/>
                </a:lnTo>
                <a:lnTo>
                  <a:pt x="299205" y="87347"/>
                </a:lnTo>
                <a:lnTo>
                  <a:pt x="299563" y="84431"/>
                </a:lnTo>
                <a:lnTo>
                  <a:pt x="299896" y="81504"/>
                </a:lnTo>
                <a:lnTo>
                  <a:pt x="300230" y="78576"/>
                </a:lnTo>
                <a:lnTo>
                  <a:pt x="300516" y="75649"/>
                </a:lnTo>
                <a:lnTo>
                  <a:pt x="300778" y="72721"/>
                </a:lnTo>
                <a:lnTo>
                  <a:pt x="300993" y="69794"/>
                </a:lnTo>
                <a:lnTo>
                  <a:pt x="301207" y="66866"/>
                </a:lnTo>
                <a:lnTo>
                  <a:pt x="301374" y="63939"/>
                </a:lnTo>
                <a:lnTo>
                  <a:pt x="301517" y="61011"/>
                </a:lnTo>
                <a:lnTo>
                  <a:pt x="301636" y="58084"/>
                </a:lnTo>
                <a:lnTo>
                  <a:pt x="301707" y="55168"/>
                </a:lnTo>
                <a:lnTo>
                  <a:pt x="301755" y="52252"/>
                </a:lnTo>
                <a:lnTo>
                  <a:pt x="301755" y="49335"/>
                </a:lnTo>
                <a:lnTo>
                  <a:pt x="301731" y="46431"/>
                </a:lnTo>
                <a:lnTo>
                  <a:pt x="301660" y="43537"/>
                </a:lnTo>
                <a:lnTo>
                  <a:pt x="301564" y="40644"/>
                </a:lnTo>
                <a:lnTo>
                  <a:pt x="301445" y="37762"/>
                </a:lnTo>
                <a:lnTo>
                  <a:pt x="301255" y="34892"/>
                </a:lnTo>
                <a:lnTo>
                  <a:pt x="301040" y="32021"/>
                </a:lnTo>
                <a:lnTo>
                  <a:pt x="300778" y="29173"/>
                </a:lnTo>
                <a:lnTo>
                  <a:pt x="300492" y="26326"/>
                </a:lnTo>
                <a:lnTo>
                  <a:pt x="302803" y="27089"/>
                </a:lnTo>
                <a:lnTo>
                  <a:pt x="305091" y="27863"/>
                </a:lnTo>
                <a:lnTo>
                  <a:pt x="307378" y="28649"/>
                </a:lnTo>
                <a:lnTo>
                  <a:pt x="309618" y="29458"/>
                </a:lnTo>
                <a:lnTo>
                  <a:pt x="311858" y="30267"/>
                </a:lnTo>
                <a:lnTo>
                  <a:pt x="314074" y="31098"/>
                </a:lnTo>
                <a:lnTo>
                  <a:pt x="316242" y="31941"/>
                </a:lnTo>
                <a:lnTo>
                  <a:pt x="318411" y="32807"/>
                </a:lnTo>
                <a:lnTo>
                  <a:pt x="320555" y="33673"/>
                </a:lnTo>
                <a:lnTo>
                  <a:pt x="322652" y="34561"/>
                </a:lnTo>
                <a:lnTo>
                  <a:pt x="324749" y="35450"/>
                </a:lnTo>
                <a:lnTo>
                  <a:pt x="326822" y="36361"/>
                </a:lnTo>
                <a:lnTo>
                  <a:pt x="328847" y="37284"/>
                </a:lnTo>
                <a:lnTo>
                  <a:pt x="330873" y="38218"/>
                </a:lnTo>
                <a:lnTo>
                  <a:pt x="332850" y="39152"/>
                </a:lnTo>
                <a:lnTo>
                  <a:pt x="334804" y="40109"/>
                </a:lnTo>
                <a:lnTo>
                  <a:pt x="334399" y="42432"/>
                </a:lnTo>
                <a:lnTo>
                  <a:pt x="333994" y="44756"/>
                </a:lnTo>
                <a:lnTo>
                  <a:pt x="333613" y="47080"/>
                </a:lnTo>
                <a:lnTo>
                  <a:pt x="333255" y="49415"/>
                </a:lnTo>
                <a:lnTo>
                  <a:pt x="332898" y="51750"/>
                </a:lnTo>
                <a:lnTo>
                  <a:pt x="332564" y="54097"/>
                </a:lnTo>
                <a:lnTo>
                  <a:pt x="332255" y="56443"/>
                </a:lnTo>
                <a:lnTo>
                  <a:pt x="331969" y="58801"/>
                </a:lnTo>
                <a:lnTo>
                  <a:pt x="331683" y="61148"/>
                </a:lnTo>
                <a:lnTo>
                  <a:pt x="331421" y="63506"/>
                </a:lnTo>
                <a:lnTo>
                  <a:pt x="331182" y="65875"/>
                </a:lnTo>
                <a:lnTo>
                  <a:pt x="330968" y="68233"/>
                </a:lnTo>
                <a:lnTo>
                  <a:pt x="330753" y="70603"/>
                </a:lnTo>
                <a:lnTo>
                  <a:pt x="330563" y="72961"/>
                </a:lnTo>
                <a:lnTo>
                  <a:pt x="330420" y="75330"/>
                </a:lnTo>
                <a:lnTo>
                  <a:pt x="330277" y="77688"/>
                </a:lnTo>
                <a:lnTo>
                  <a:pt x="330134" y="80057"/>
                </a:lnTo>
                <a:lnTo>
                  <a:pt x="330039" y="82415"/>
                </a:lnTo>
                <a:lnTo>
                  <a:pt x="329967" y="84784"/>
                </a:lnTo>
                <a:lnTo>
                  <a:pt x="329896" y="87142"/>
                </a:lnTo>
                <a:lnTo>
                  <a:pt x="329872" y="89500"/>
                </a:lnTo>
                <a:lnTo>
                  <a:pt x="329848" y="91858"/>
                </a:lnTo>
                <a:lnTo>
                  <a:pt x="329848" y="94205"/>
                </a:lnTo>
                <a:lnTo>
                  <a:pt x="329872" y="96551"/>
                </a:lnTo>
                <a:lnTo>
                  <a:pt x="329919" y="98898"/>
                </a:lnTo>
                <a:lnTo>
                  <a:pt x="329991" y="101233"/>
                </a:lnTo>
                <a:lnTo>
                  <a:pt x="330086" y="103568"/>
                </a:lnTo>
                <a:lnTo>
                  <a:pt x="330205" y="105892"/>
                </a:lnTo>
                <a:lnTo>
                  <a:pt x="330348" y="108216"/>
                </a:lnTo>
                <a:lnTo>
                  <a:pt x="330515" y="110528"/>
                </a:lnTo>
                <a:lnTo>
                  <a:pt x="330706" y="112841"/>
                </a:lnTo>
                <a:lnTo>
                  <a:pt x="330920" y="115142"/>
                </a:lnTo>
                <a:lnTo>
                  <a:pt x="330944" y="115301"/>
                </a:lnTo>
                <a:lnTo>
                  <a:pt x="330992" y="115449"/>
                </a:lnTo>
                <a:lnTo>
                  <a:pt x="331039" y="115597"/>
                </a:lnTo>
                <a:lnTo>
                  <a:pt x="331111" y="115734"/>
                </a:lnTo>
                <a:lnTo>
                  <a:pt x="331182" y="115871"/>
                </a:lnTo>
                <a:lnTo>
                  <a:pt x="331278" y="116007"/>
                </a:lnTo>
                <a:lnTo>
                  <a:pt x="331373" y="116133"/>
                </a:lnTo>
                <a:lnTo>
                  <a:pt x="331468" y="116258"/>
                </a:lnTo>
                <a:lnTo>
                  <a:pt x="331730" y="116486"/>
                </a:lnTo>
                <a:lnTo>
                  <a:pt x="332016" y="116691"/>
                </a:lnTo>
                <a:lnTo>
                  <a:pt x="332350" y="116884"/>
                </a:lnTo>
                <a:lnTo>
                  <a:pt x="332707" y="117055"/>
                </a:lnTo>
                <a:lnTo>
                  <a:pt x="333112" y="117203"/>
                </a:lnTo>
                <a:lnTo>
                  <a:pt x="333517" y="117329"/>
                </a:lnTo>
                <a:lnTo>
                  <a:pt x="333970" y="117443"/>
                </a:lnTo>
                <a:lnTo>
                  <a:pt x="334423" y="117522"/>
                </a:lnTo>
                <a:lnTo>
                  <a:pt x="334899" y="117591"/>
                </a:lnTo>
                <a:lnTo>
                  <a:pt x="335376" y="117648"/>
                </a:lnTo>
                <a:lnTo>
                  <a:pt x="335853" y="117670"/>
                </a:lnTo>
                <a:lnTo>
                  <a:pt x="336353" y="117682"/>
                </a:lnTo>
                <a:lnTo>
                  <a:pt x="336853" y="117670"/>
                </a:lnTo>
                <a:lnTo>
                  <a:pt x="337354" y="117636"/>
                </a:lnTo>
                <a:lnTo>
                  <a:pt x="337830" y="117591"/>
                </a:lnTo>
                <a:lnTo>
                  <a:pt x="338307" y="117522"/>
                </a:lnTo>
                <a:lnTo>
                  <a:pt x="338760" y="117431"/>
                </a:lnTo>
                <a:lnTo>
                  <a:pt x="339212" y="117317"/>
                </a:lnTo>
                <a:lnTo>
                  <a:pt x="339641" y="117192"/>
                </a:lnTo>
                <a:lnTo>
                  <a:pt x="340046" y="117033"/>
                </a:lnTo>
                <a:lnTo>
                  <a:pt x="340404" y="116873"/>
                </a:lnTo>
                <a:lnTo>
                  <a:pt x="340761" y="116679"/>
                </a:lnTo>
                <a:lnTo>
                  <a:pt x="341071" y="116474"/>
                </a:lnTo>
                <a:lnTo>
                  <a:pt x="341333" y="116247"/>
                </a:lnTo>
                <a:lnTo>
                  <a:pt x="341571" y="115996"/>
                </a:lnTo>
                <a:lnTo>
                  <a:pt x="341666" y="115859"/>
                </a:lnTo>
                <a:lnTo>
                  <a:pt x="341738" y="115734"/>
                </a:lnTo>
                <a:lnTo>
                  <a:pt x="341809" y="115586"/>
                </a:lnTo>
                <a:lnTo>
                  <a:pt x="341881" y="115438"/>
                </a:lnTo>
                <a:lnTo>
                  <a:pt x="341929" y="115290"/>
                </a:lnTo>
                <a:lnTo>
                  <a:pt x="341952" y="115142"/>
                </a:lnTo>
                <a:lnTo>
                  <a:pt x="342310" y="112989"/>
                </a:lnTo>
                <a:lnTo>
                  <a:pt x="342643" y="110847"/>
                </a:lnTo>
                <a:lnTo>
                  <a:pt x="342977" y="108683"/>
                </a:lnTo>
                <a:lnTo>
                  <a:pt x="343263" y="106519"/>
                </a:lnTo>
                <a:lnTo>
                  <a:pt x="343549" y="104354"/>
                </a:lnTo>
                <a:lnTo>
                  <a:pt x="343787" y="102179"/>
                </a:lnTo>
                <a:lnTo>
                  <a:pt x="344025" y="99992"/>
                </a:lnTo>
                <a:lnTo>
                  <a:pt x="344240" y="97804"/>
                </a:lnTo>
                <a:lnTo>
                  <a:pt x="344431" y="95617"/>
                </a:lnTo>
                <a:lnTo>
                  <a:pt x="344621" y="93419"/>
                </a:lnTo>
                <a:lnTo>
                  <a:pt x="344764" y="91220"/>
                </a:lnTo>
                <a:lnTo>
                  <a:pt x="344907" y="89022"/>
                </a:lnTo>
                <a:lnTo>
                  <a:pt x="345026" y="86823"/>
                </a:lnTo>
                <a:lnTo>
                  <a:pt x="345122" y="84614"/>
                </a:lnTo>
                <a:lnTo>
                  <a:pt x="345217" y="82404"/>
                </a:lnTo>
                <a:lnTo>
                  <a:pt x="345264" y="80194"/>
                </a:lnTo>
                <a:lnTo>
                  <a:pt x="345312" y="77984"/>
                </a:lnTo>
                <a:lnTo>
                  <a:pt x="345360" y="75774"/>
                </a:lnTo>
                <a:lnTo>
                  <a:pt x="345360" y="73564"/>
                </a:lnTo>
                <a:lnTo>
                  <a:pt x="345360" y="71354"/>
                </a:lnTo>
                <a:lnTo>
                  <a:pt x="345336" y="69145"/>
                </a:lnTo>
                <a:lnTo>
                  <a:pt x="345288" y="66935"/>
                </a:lnTo>
                <a:lnTo>
                  <a:pt x="345241" y="64725"/>
                </a:lnTo>
                <a:lnTo>
                  <a:pt x="345169" y="62515"/>
                </a:lnTo>
                <a:lnTo>
                  <a:pt x="345074" y="60305"/>
                </a:lnTo>
                <a:lnTo>
                  <a:pt x="344955" y="58107"/>
                </a:lnTo>
                <a:lnTo>
                  <a:pt x="344836" y="55908"/>
                </a:lnTo>
                <a:lnTo>
                  <a:pt x="344716" y="53710"/>
                </a:lnTo>
                <a:lnTo>
                  <a:pt x="344550" y="51511"/>
                </a:lnTo>
                <a:lnTo>
                  <a:pt x="344383" y="49324"/>
                </a:lnTo>
                <a:lnTo>
                  <a:pt x="344192" y="47137"/>
                </a:lnTo>
                <a:lnTo>
                  <a:pt x="344002" y="44950"/>
                </a:lnTo>
                <a:lnTo>
                  <a:pt x="344383" y="45155"/>
                </a:lnTo>
                <a:lnTo>
                  <a:pt x="345693" y="45907"/>
                </a:lnTo>
                <a:lnTo>
                  <a:pt x="347004" y="46659"/>
                </a:lnTo>
                <a:lnTo>
                  <a:pt x="348291" y="47422"/>
                </a:lnTo>
                <a:lnTo>
                  <a:pt x="349553" y="48185"/>
                </a:lnTo>
                <a:lnTo>
                  <a:pt x="350793" y="48948"/>
                </a:lnTo>
                <a:lnTo>
                  <a:pt x="352008" y="49711"/>
                </a:lnTo>
                <a:lnTo>
                  <a:pt x="353223" y="50486"/>
                </a:lnTo>
                <a:lnTo>
                  <a:pt x="354414" y="51261"/>
                </a:lnTo>
                <a:lnTo>
                  <a:pt x="355582" y="52047"/>
                </a:lnTo>
                <a:lnTo>
                  <a:pt x="356726" y="52821"/>
                </a:lnTo>
                <a:lnTo>
                  <a:pt x="357869" y="53607"/>
                </a:lnTo>
                <a:lnTo>
                  <a:pt x="358989" y="54404"/>
                </a:lnTo>
                <a:lnTo>
                  <a:pt x="360085" y="55190"/>
                </a:lnTo>
                <a:lnTo>
                  <a:pt x="361181" y="55988"/>
                </a:lnTo>
                <a:lnTo>
                  <a:pt x="362254" y="56785"/>
                </a:lnTo>
                <a:lnTo>
                  <a:pt x="363302" y="57583"/>
                </a:lnTo>
                <a:lnTo>
                  <a:pt x="364350" y="58391"/>
                </a:lnTo>
                <a:lnTo>
                  <a:pt x="365375" y="59200"/>
                </a:lnTo>
                <a:lnTo>
                  <a:pt x="366376" y="60009"/>
                </a:lnTo>
                <a:lnTo>
                  <a:pt x="367377" y="60818"/>
                </a:lnTo>
                <a:lnTo>
                  <a:pt x="368354" y="61638"/>
                </a:lnTo>
                <a:lnTo>
                  <a:pt x="369307" y="62458"/>
                </a:lnTo>
                <a:lnTo>
                  <a:pt x="370260" y="63278"/>
                </a:lnTo>
                <a:lnTo>
                  <a:pt x="371189" y="64098"/>
                </a:lnTo>
                <a:lnTo>
                  <a:pt x="373024" y="65750"/>
                </a:lnTo>
                <a:lnTo>
                  <a:pt x="374811" y="67413"/>
                </a:lnTo>
                <a:lnTo>
                  <a:pt x="376550" y="69099"/>
                </a:lnTo>
                <a:lnTo>
                  <a:pt x="378242" y="70773"/>
                </a:lnTo>
                <a:lnTo>
                  <a:pt x="378051" y="73553"/>
                </a:lnTo>
                <a:lnTo>
                  <a:pt x="377861" y="76332"/>
                </a:lnTo>
                <a:lnTo>
                  <a:pt x="377646" y="79100"/>
                </a:lnTo>
                <a:lnTo>
                  <a:pt x="377408" y="81880"/>
                </a:lnTo>
                <a:lnTo>
                  <a:pt x="376908" y="87427"/>
                </a:lnTo>
                <a:lnTo>
                  <a:pt x="376336" y="92963"/>
                </a:lnTo>
                <a:lnTo>
                  <a:pt x="375764" y="98511"/>
                </a:lnTo>
                <a:lnTo>
                  <a:pt x="375144" y="104058"/>
                </a:lnTo>
                <a:lnTo>
                  <a:pt x="374549" y="109606"/>
                </a:lnTo>
                <a:lnTo>
                  <a:pt x="373953" y="115153"/>
                </a:lnTo>
                <a:lnTo>
                  <a:pt x="373953" y="115301"/>
                </a:lnTo>
                <a:lnTo>
                  <a:pt x="373953" y="115461"/>
                </a:lnTo>
                <a:lnTo>
                  <a:pt x="373977" y="115597"/>
                </a:lnTo>
                <a:lnTo>
                  <a:pt x="374025" y="115745"/>
                </a:lnTo>
                <a:lnTo>
                  <a:pt x="374072" y="115871"/>
                </a:lnTo>
                <a:lnTo>
                  <a:pt x="374120" y="116007"/>
                </a:lnTo>
                <a:lnTo>
                  <a:pt x="374215" y="116133"/>
                </a:lnTo>
                <a:lnTo>
                  <a:pt x="374287" y="116247"/>
                </a:lnTo>
                <a:lnTo>
                  <a:pt x="374406" y="116360"/>
                </a:lnTo>
                <a:lnTo>
                  <a:pt x="374525" y="116474"/>
                </a:lnTo>
                <a:lnTo>
                  <a:pt x="374644" y="116577"/>
                </a:lnTo>
                <a:lnTo>
                  <a:pt x="374787" y="116679"/>
                </a:lnTo>
                <a:lnTo>
                  <a:pt x="375073" y="116862"/>
                </a:lnTo>
                <a:lnTo>
                  <a:pt x="375430" y="117033"/>
                </a:lnTo>
                <a:lnTo>
                  <a:pt x="375788" y="117181"/>
                </a:lnTo>
                <a:lnTo>
                  <a:pt x="376193" y="117306"/>
                </a:lnTo>
                <a:lnTo>
                  <a:pt x="376622" y="117408"/>
                </a:lnTo>
                <a:lnTo>
                  <a:pt x="377075" y="117488"/>
                </a:lnTo>
                <a:lnTo>
                  <a:pt x="377551" y="117557"/>
                </a:lnTo>
                <a:lnTo>
                  <a:pt x="378028" y="117602"/>
                </a:lnTo>
                <a:lnTo>
                  <a:pt x="378528" y="117636"/>
                </a:lnTo>
                <a:lnTo>
                  <a:pt x="379028" y="117648"/>
                </a:lnTo>
                <a:lnTo>
                  <a:pt x="379529" y="117636"/>
                </a:lnTo>
                <a:lnTo>
                  <a:pt x="380053" y="117602"/>
                </a:lnTo>
                <a:lnTo>
                  <a:pt x="380530" y="117557"/>
                </a:lnTo>
                <a:lnTo>
                  <a:pt x="381030" y="117477"/>
                </a:lnTo>
                <a:lnTo>
                  <a:pt x="381506" y="117397"/>
                </a:lnTo>
                <a:lnTo>
                  <a:pt x="381959" y="117283"/>
                </a:lnTo>
                <a:lnTo>
                  <a:pt x="382412" y="117158"/>
                </a:lnTo>
                <a:lnTo>
                  <a:pt x="382817" y="117010"/>
                </a:lnTo>
                <a:lnTo>
                  <a:pt x="383198" y="116850"/>
                </a:lnTo>
                <a:lnTo>
                  <a:pt x="383556" y="116657"/>
                </a:lnTo>
                <a:lnTo>
                  <a:pt x="383889" y="116452"/>
                </a:lnTo>
                <a:lnTo>
                  <a:pt x="384151" y="116235"/>
                </a:lnTo>
                <a:lnTo>
                  <a:pt x="384270" y="116110"/>
                </a:lnTo>
                <a:lnTo>
                  <a:pt x="384390" y="115996"/>
                </a:lnTo>
                <a:lnTo>
                  <a:pt x="384485" y="115859"/>
                </a:lnTo>
                <a:lnTo>
                  <a:pt x="384580" y="115734"/>
                </a:lnTo>
                <a:lnTo>
                  <a:pt x="384652" y="115597"/>
                </a:lnTo>
                <a:lnTo>
                  <a:pt x="384723" y="115449"/>
                </a:lnTo>
                <a:lnTo>
                  <a:pt x="384771" y="115301"/>
                </a:lnTo>
                <a:lnTo>
                  <a:pt x="384795" y="115153"/>
                </a:lnTo>
                <a:lnTo>
                  <a:pt x="385152" y="112943"/>
                </a:lnTo>
                <a:lnTo>
                  <a:pt x="385462" y="110733"/>
                </a:lnTo>
                <a:lnTo>
                  <a:pt x="385748" y="108535"/>
                </a:lnTo>
                <a:lnTo>
                  <a:pt x="385986" y="106325"/>
                </a:lnTo>
                <a:lnTo>
                  <a:pt x="386201" y="104115"/>
                </a:lnTo>
                <a:lnTo>
                  <a:pt x="386367" y="101917"/>
                </a:lnTo>
                <a:lnTo>
                  <a:pt x="386510" y="99707"/>
                </a:lnTo>
                <a:lnTo>
                  <a:pt x="386606" y="97508"/>
                </a:lnTo>
                <a:lnTo>
                  <a:pt x="386701" y="95298"/>
                </a:lnTo>
                <a:lnTo>
                  <a:pt x="386749" y="93089"/>
                </a:lnTo>
                <a:lnTo>
                  <a:pt x="386749" y="90890"/>
                </a:lnTo>
                <a:lnTo>
                  <a:pt x="386749" y="88680"/>
                </a:lnTo>
                <a:lnTo>
                  <a:pt x="386701" y="86482"/>
                </a:lnTo>
                <a:lnTo>
                  <a:pt x="386653" y="84272"/>
                </a:lnTo>
                <a:lnTo>
                  <a:pt x="386558" y="82062"/>
                </a:lnTo>
                <a:lnTo>
                  <a:pt x="386439" y="79864"/>
                </a:lnTo>
                <a:lnTo>
                  <a:pt x="387487" y="81139"/>
                </a:lnTo>
                <a:lnTo>
                  <a:pt x="388536" y="82415"/>
                </a:lnTo>
                <a:lnTo>
                  <a:pt x="389536" y="83702"/>
                </a:lnTo>
                <a:lnTo>
                  <a:pt x="390537" y="84989"/>
                </a:lnTo>
                <a:lnTo>
                  <a:pt x="391514" y="86288"/>
                </a:lnTo>
                <a:lnTo>
                  <a:pt x="392491" y="87587"/>
                </a:lnTo>
                <a:lnTo>
                  <a:pt x="393444" y="88885"/>
                </a:lnTo>
                <a:lnTo>
                  <a:pt x="394373" y="90184"/>
                </a:lnTo>
                <a:lnTo>
                  <a:pt x="396232" y="92804"/>
                </a:lnTo>
                <a:lnTo>
                  <a:pt x="398019" y="95424"/>
                </a:lnTo>
                <a:lnTo>
                  <a:pt x="399759" y="98066"/>
                </a:lnTo>
                <a:lnTo>
                  <a:pt x="401474" y="100709"/>
                </a:lnTo>
                <a:lnTo>
                  <a:pt x="403166" y="103375"/>
                </a:lnTo>
                <a:lnTo>
                  <a:pt x="404834" y="106029"/>
                </a:lnTo>
                <a:lnTo>
                  <a:pt x="406502" y="108706"/>
                </a:lnTo>
                <a:lnTo>
                  <a:pt x="408146" y="111383"/>
                </a:lnTo>
                <a:lnTo>
                  <a:pt x="411434" y="116748"/>
                </a:lnTo>
                <a:lnTo>
                  <a:pt x="413102" y="119447"/>
                </a:lnTo>
                <a:lnTo>
                  <a:pt x="414770" y="122136"/>
                </a:lnTo>
                <a:lnTo>
                  <a:pt x="414937" y="122386"/>
                </a:lnTo>
                <a:lnTo>
                  <a:pt x="415175" y="122626"/>
                </a:lnTo>
                <a:lnTo>
                  <a:pt x="415437" y="122831"/>
                </a:lnTo>
                <a:lnTo>
                  <a:pt x="415723" y="123024"/>
                </a:lnTo>
                <a:lnTo>
                  <a:pt x="416033" y="123207"/>
                </a:lnTo>
                <a:lnTo>
                  <a:pt x="416390" y="123366"/>
                </a:lnTo>
                <a:lnTo>
                  <a:pt x="416748" y="123503"/>
                </a:lnTo>
                <a:lnTo>
                  <a:pt x="417153" y="123617"/>
                </a:lnTo>
                <a:lnTo>
                  <a:pt x="417558" y="123719"/>
                </a:lnTo>
                <a:lnTo>
                  <a:pt x="417987" y="123810"/>
                </a:lnTo>
                <a:lnTo>
                  <a:pt x="418416" y="123879"/>
                </a:lnTo>
                <a:lnTo>
                  <a:pt x="418868" y="123924"/>
                </a:lnTo>
                <a:lnTo>
                  <a:pt x="419321" y="123958"/>
                </a:lnTo>
                <a:lnTo>
                  <a:pt x="419798" y="123970"/>
                </a:lnTo>
                <a:lnTo>
                  <a:pt x="420250" y="123970"/>
                </a:lnTo>
                <a:lnTo>
                  <a:pt x="420703" y="123947"/>
                </a:lnTo>
                <a:lnTo>
                  <a:pt x="421156" y="123913"/>
                </a:lnTo>
                <a:lnTo>
                  <a:pt x="421609" y="123856"/>
                </a:lnTo>
                <a:lnTo>
                  <a:pt x="422037" y="123787"/>
                </a:lnTo>
                <a:lnTo>
                  <a:pt x="422466" y="123696"/>
                </a:lnTo>
                <a:lnTo>
                  <a:pt x="422871" y="123594"/>
                </a:lnTo>
                <a:lnTo>
                  <a:pt x="423253" y="123480"/>
                </a:lnTo>
                <a:lnTo>
                  <a:pt x="423610" y="123343"/>
                </a:lnTo>
                <a:lnTo>
                  <a:pt x="423944" y="123195"/>
                </a:lnTo>
                <a:lnTo>
                  <a:pt x="424253" y="123024"/>
                </a:lnTo>
                <a:lnTo>
                  <a:pt x="424539" y="122853"/>
                </a:lnTo>
                <a:lnTo>
                  <a:pt x="424801" y="122648"/>
                </a:lnTo>
                <a:lnTo>
                  <a:pt x="424992" y="122443"/>
                </a:lnTo>
                <a:lnTo>
                  <a:pt x="425159" y="122215"/>
                </a:lnTo>
                <a:lnTo>
                  <a:pt x="425302" y="121976"/>
                </a:lnTo>
                <a:lnTo>
                  <a:pt x="425373" y="121714"/>
                </a:lnTo>
                <a:lnTo>
                  <a:pt x="425421" y="121441"/>
                </a:lnTo>
                <a:lnTo>
                  <a:pt x="425421" y="120097"/>
                </a:lnTo>
                <a:lnTo>
                  <a:pt x="425421" y="118741"/>
                </a:lnTo>
                <a:lnTo>
                  <a:pt x="425373" y="117386"/>
                </a:lnTo>
                <a:lnTo>
                  <a:pt x="425278" y="116030"/>
                </a:lnTo>
                <a:lnTo>
                  <a:pt x="425183" y="114675"/>
                </a:lnTo>
                <a:lnTo>
                  <a:pt x="425016" y="113308"/>
                </a:lnTo>
                <a:lnTo>
                  <a:pt x="424849" y="111952"/>
                </a:lnTo>
                <a:lnTo>
                  <a:pt x="424611" y="110585"/>
                </a:lnTo>
                <a:lnTo>
                  <a:pt x="424373" y="109230"/>
                </a:lnTo>
                <a:lnTo>
                  <a:pt x="424087" y="107863"/>
                </a:lnTo>
                <a:lnTo>
                  <a:pt x="423777" y="106496"/>
                </a:lnTo>
                <a:lnTo>
                  <a:pt x="423419" y="105140"/>
                </a:lnTo>
                <a:lnTo>
                  <a:pt x="423038" y="103773"/>
                </a:lnTo>
                <a:lnTo>
                  <a:pt x="422609" y="102406"/>
                </a:lnTo>
                <a:lnTo>
                  <a:pt x="422157" y="101051"/>
                </a:lnTo>
                <a:lnTo>
                  <a:pt x="421680" y="99684"/>
                </a:lnTo>
                <a:lnTo>
                  <a:pt x="421180" y="98328"/>
                </a:lnTo>
                <a:lnTo>
                  <a:pt x="420632" y="96973"/>
                </a:lnTo>
                <a:lnTo>
                  <a:pt x="420036" y="95617"/>
                </a:lnTo>
                <a:lnTo>
                  <a:pt x="419440" y="94250"/>
                </a:lnTo>
                <a:lnTo>
                  <a:pt x="418797" y="92906"/>
                </a:lnTo>
                <a:lnTo>
                  <a:pt x="418130" y="91551"/>
                </a:lnTo>
                <a:lnTo>
                  <a:pt x="417415" y="90195"/>
                </a:lnTo>
                <a:lnTo>
                  <a:pt x="416676" y="88851"/>
                </a:lnTo>
                <a:lnTo>
                  <a:pt x="415914" y="87507"/>
                </a:lnTo>
                <a:lnTo>
                  <a:pt x="415127" y="86163"/>
                </a:lnTo>
                <a:lnTo>
                  <a:pt x="414293" y="84830"/>
                </a:lnTo>
                <a:lnTo>
                  <a:pt x="413436" y="83486"/>
                </a:lnTo>
                <a:lnTo>
                  <a:pt x="412554" y="82153"/>
                </a:lnTo>
                <a:lnTo>
                  <a:pt x="411625" y="80832"/>
                </a:lnTo>
                <a:lnTo>
                  <a:pt x="410695" y="79499"/>
                </a:lnTo>
                <a:lnTo>
                  <a:pt x="409719" y="78178"/>
                </a:lnTo>
                <a:lnTo>
                  <a:pt x="408694" y="76856"/>
                </a:lnTo>
                <a:lnTo>
                  <a:pt x="407669" y="75546"/>
                </a:lnTo>
                <a:lnTo>
                  <a:pt x="406597" y="74236"/>
                </a:lnTo>
                <a:lnTo>
                  <a:pt x="405501" y="72938"/>
                </a:lnTo>
                <a:lnTo>
                  <a:pt x="404381" y="71639"/>
                </a:lnTo>
                <a:lnTo>
                  <a:pt x="403237" y="70341"/>
                </a:lnTo>
                <a:lnTo>
                  <a:pt x="402070" y="69053"/>
                </a:lnTo>
                <a:lnTo>
                  <a:pt x="400855" y="67778"/>
                </a:lnTo>
                <a:lnTo>
                  <a:pt x="399616" y="66490"/>
                </a:lnTo>
                <a:lnTo>
                  <a:pt x="398353" y="65226"/>
                </a:lnTo>
                <a:lnTo>
                  <a:pt x="397066" y="63962"/>
                </a:lnTo>
                <a:lnTo>
                  <a:pt x="395755" y="62697"/>
                </a:lnTo>
                <a:lnTo>
                  <a:pt x="394397" y="61444"/>
                </a:lnTo>
                <a:lnTo>
                  <a:pt x="393039" y="60203"/>
                </a:lnTo>
                <a:lnTo>
                  <a:pt x="391633" y="58961"/>
                </a:lnTo>
                <a:lnTo>
                  <a:pt x="390204" y="57731"/>
                </a:lnTo>
                <a:lnTo>
                  <a:pt x="388750" y="56512"/>
                </a:lnTo>
                <a:lnTo>
                  <a:pt x="387273" y="55293"/>
                </a:lnTo>
                <a:lnTo>
                  <a:pt x="385772" y="54086"/>
                </a:lnTo>
                <a:lnTo>
                  <a:pt x="384247" y="52889"/>
                </a:lnTo>
                <a:lnTo>
                  <a:pt x="382674" y="51693"/>
                </a:lnTo>
                <a:lnTo>
                  <a:pt x="381101" y="50509"/>
                </a:lnTo>
                <a:lnTo>
                  <a:pt x="379481" y="49335"/>
                </a:lnTo>
                <a:lnTo>
                  <a:pt x="377861" y="48162"/>
                </a:lnTo>
                <a:lnTo>
                  <a:pt x="376193" y="47012"/>
                </a:lnTo>
                <a:lnTo>
                  <a:pt x="374501" y="45861"/>
                </a:lnTo>
                <a:lnTo>
                  <a:pt x="372809" y="44722"/>
                </a:lnTo>
                <a:lnTo>
                  <a:pt x="371070" y="43583"/>
                </a:lnTo>
                <a:lnTo>
                  <a:pt x="369307" y="42467"/>
                </a:lnTo>
                <a:lnTo>
                  <a:pt x="367520" y="41362"/>
                </a:lnTo>
                <a:lnTo>
                  <a:pt x="365709" y="40257"/>
                </a:lnTo>
                <a:lnTo>
                  <a:pt x="363898" y="39163"/>
                </a:lnTo>
                <a:lnTo>
                  <a:pt x="362039" y="38092"/>
                </a:lnTo>
                <a:lnTo>
                  <a:pt x="360157" y="37022"/>
                </a:lnTo>
                <a:lnTo>
                  <a:pt x="358251" y="35962"/>
                </a:lnTo>
                <a:lnTo>
                  <a:pt x="356321" y="34914"/>
                </a:lnTo>
                <a:lnTo>
                  <a:pt x="354367" y="33878"/>
                </a:lnTo>
                <a:lnTo>
                  <a:pt x="352413" y="32853"/>
                </a:lnTo>
                <a:lnTo>
                  <a:pt x="350411" y="31839"/>
                </a:lnTo>
                <a:lnTo>
                  <a:pt x="348386" y="30848"/>
                </a:lnTo>
                <a:lnTo>
                  <a:pt x="346361" y="29857"/>
                </a:lnTo>
                <a:lnTo>
                  <a:pt x="344288" y="28877"/>
                </a:lnTo>
                <a:lnTo>
                  <a:pt x="342215" y="27920"/>
                </a:lnTo>
                <a:lnTo>
                  <a:pt x="340094" y="26963"/>
                </a:lnTo>
                <a:lnTo>
                  <a:pt x="337973" y="26029"/>
                </a:lnTo>
                <a:lnTo>
                  <a:pt x="335829" y="25107"/>
                </a:lnTo>
                <a:lnTo>
                  <a:pt x="333660" y="24195"/>
                </a:lnTo>
                <a:lnTo>
                  <a:pt x="331468" y="23295"/>
                </a:lnTo>
                <a:lnTo>
                  <a:pt x="329252" y="22407"/>
                </a:lnTo>
                <a:lnTo>
                  <a:pt x="327012" y="21541"/>
                </a:lnTo>
                <a:lnTo>
                  <a:pt x="324749" y="20687"/>
                </a:lnTo>
                <a:lnTo>
                  <a:pt x="322485" y="19844"/>
                </a:lnTo>
                <a:lnTo>
                  <a:pt x="320198" y="19024"/>
                </a:lnTo>
                <a:lnTo>
                  <a:pt x="317863" y="18204"/>
                </a:lnTo>
                <a:lnTo>
                  <a:pt x="315527" y="17406"/>
                </a:lnTo>
                <a:lnTo>
                  <a:pt x="313169" y="16632"/>
                </a:lnTo>
                <a:lnTo>
                  <a:pt x="310810" y="15857"/>
                </a:lnTo>
                <a:lnTo>
                  <a:pt x="308403" y="15105"/>
                </a:lnTo>
                <a:lnTo>
                  <a:pt x="305996" y="14376"/>
                </a:lnTo>
                <a:lnTo>
                  <a:pt x="303566" y="13647"/>
                </a:lnTo>
                <a:lnTo>
                  <a:pt x="301112" y="12952"/>
                </a:lnTo>
                <a:lnTo>
                  <a:pt x="298634" y="12258"/>
                </a:lnTo>
                <a:lnTo>
                  <a:pt x="296156" y="11585"/>
                </a:lnTo>
                <a:lnTo>
                  <a:pt x="293630" y="10936"/>
                </a:lnTo>
                <a:lnTo>
                  <a:pt x="291104" y="10298"/>
                </a:lnTo>
                <a:lnTo>
                  <a:pt x="288578" y="9683"/>
                </a:lnTo>
                <a:lnTo>
                  <a:pt x="286005" y="9079"/>
                </a:lnTo>
                <a:lnTo>
                  <a:pt x="283431" y="8487"/>
                </a:lnTo>
                <a:lnTo>
                  <a:pt x="280834" y="7918"/>
                </a:lnTo>
                <a:lnTo>
                  <a:pt x="278213" y="7371"/>
                </a:lnTo>
                <a:lnTo>
                  <a:pt x="275592" y="6835"/>
                </a:lnTo>
                <a:lnTo>
                  <a:pt x="272923" y="6323"/>
                </a:lnTo>
                <a:lnTo>
                  <a:pt x="270255" y="5833"/>
                </a:lnTo>
                <a:lnTo>
                  <a:pt x="267586" y="5355"/>
                </a:lnTo>
                <a:lnTo>
                  <a:pt x="264894" y="4899"/>
                </a:lnTo>
                <a:lnTo>
                  <a:pt x="262177" y="4455"/>
                </a:lnTo>
                <a:lnTo>
                  <a:pt x="259437" y="4045"/>
                </a:lnTo>
                <a:lnTo>
                  <a:pt x="256697" y="3635"/>
                </a:lnTo>
                <a:lnTo>
                  <a:pt x="253933" y="3259"/>
                </a:lnTo>
                <a:lnTo>
                  <a:pt x="251145" y="2905"/>
                </a:lnTo>
                <a:lnTo>
                  <a:pt x="248357" y="2564"/>
                </a:lnTo>
                <a:lnTo>
                  <a:pt x="245545" y="2245"/>
                </a:lnTo>
                <a:lnTo>
                  <a:pt x="242710" y="1937"/>
                </a:lnTo>
                <a:lnTo>
                  <a:pt x="239874" y="1664"/>
                </a:lnTo>
                <a:lnTo>
                  <a:pt x="237015" y="1402"/>
                </a:lnTo>
                <a:lnTo>
                  <a:pt x="234156" y="1163"/>
                </a:lnTo>
                <a:lnTo>
                  <a:pt x="231249" y="958"/>
                </a:lnTo>
                <a:lnTo>
                  <a:pt x="228366" y="764"/>
                </a:lnTo>
                <a:lnTo>
                  <a:pt x="225459" y="582"/>
                </a:lnTo>
                <a:lnTo>
                  <a:pt x="222528" y="434"/>
                </a:lnTo>
                <a:lnTo>
                  <a:pt x="219573" y="308"/>
                </a:lnTo>
                <a:lnTo>
                  <a:pt x="216619" y="206"/>
                </a:lnTo>
                <a:lnTo>
                  <a:pt x="213664" y="115"/>
                </a:lnTo>
                <a:lnTo>
                  <a:pt x="210685" y="58"/>
                </a:lnTo>
                <a:lnTo>
                  <a:pt x="207683" y="24"/>
                </a:lnTo>
                <a:lnTo>
                  <a:pt x="2046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10800000">
            <a:off x="6543874" y="895534"/>
            <a:ext cx="941976" cy="441224"/>
          </a:xfrm>
          <a:custGeom>
            <a:avLst/>
            <a:gdLst/>
            <a:ahLst/>
            <a:cxnLst/>
            <a:rect l="l" t="t" r="r" b="b"/>
            <a:pathLst>
              <a:path w="282240" h="72243" extrusionOk="0">
                <a:moveTo>
                  <a:pt x="59355" y="1"/>
                </a:moveTo>
                <a:lnTo>
                  <a:pt x="58974" y="12"/>
                </a:lnTo>
                <a:lnTo>
                  <a:pt x="58593" y="35"/>
                </a:lnTo>
                <a:lnTo>
                  <a:pt x="58211" y="58"/>
                </a:lnTo>
                <a:lnTo>
                  <a:pt x="57830" y="92"/>
                </a:lnTo>
                <a:lnTo>
                  <a:pt x="57473" y="149"/>
                </a:lnTo>
                <a:lnTo>
                  <a:pt x="57091" y="206"/>
                </a:lnTo>
                <a:lnTo>
                  <a:pt x="56734" y="274"/>
                </a:lnTo>
                <a:lnTo>
                  <a:pt x="56377" y="354"/>
                </a:lnTo>
                <a:lnTo>
                  <a:pt x="56043" y="445"/>
                </a:lnTo>
                <a:lnTo>
                  <a:pt x="55686" y="547"/>
                </a:lnTo>
                <a:lnTo>
                  <a:pt x="55352" y="661"/>
                </a:lnTo>
                <a:lnTo>
                  <a:pt x="55042" y="787"/>
                </a:lnTo>
                <a:lnTo>
                  <a:pt x="51611" y="2210"/>
                </a:lnTo>
                <a:lnTo>
                  <a:pt x="48204" y="3634"/>
                </a:lnTo>
                <a:lnTo>
                  <a:pt x="44820" y="5070"/>
                </a:lnTo>
                <a:lnTo>
                  <a:pt x="41437" y="6516"/>
                </a:lnTo>
                <a:lnTo>
                  <a:pt x="38053" y="7963"/>
                </a:lnTo>
                <a:lnTo>
                  <a:pt x="34693" y="9410"/>
                </a:lnTo>
                <a:lnTo>
                  <a:pt x="31357" y="10868"/>
                </a:lnTo>
                <a:lnTo>
                  <a:pt x="28022" y="12337"/>
                </a:lnTo>
                <a:lnTo>
                  <a:pt x="24710" y="13807"/>
                </a:lnTo>
                <a:lnTo>
                  <a:pt x="21397" y="15287"/>
                </a:lnTo>
                <a:lnTo>
                  <a:pt x="18109" y="16768"/>
                </a:lnTo>
                <a:lnTo>
                  <a:pt x="14821" y="18261"/>
                </a:lnTo>
                <a:lnTo>
                  <a:pt x="11557" y="19753"/>
                </a:lnTo>
                <a:lnTo>
                  <a:pt x="8292" y="21268"/>
                </a:lnTo>
                <a:lnTo>
                  <a:pt x="5052" y="22771"/>
                </a:lnTo>
                <a:lnTo>
                  <a:pt x="1811" y="24286"/>
                </a:lnTo>
                <a:lnTo>
                  <a:pt x="1549" y="24412"/>
                </a:lnTo>
                <a:lnTo>
                  <a:pt x="1334" y="24537"/>
                </a:lnTo>
                <a:lnTo>
                  <a:pt x="1120" y="24662"/>
                </a:lnTo>
                <a:lnTo>
                  <a:pt x="929" y="24799"/>
                </a:lnTo>
                <a:lnTo>
                  <a:pt x="763" y="24924"/>
                </a:lnTo>
                <a:lnTo>
                  <a:pt x="596" y="25061"/>
                </a:lnTo>
                <a:lnTo>
                  <a:pt x="477" y="25186"/>
                </a:lnTo>
                <a:lnTo>
                  <a:pt x="358" y="25323"/>
                </a:lnTo>
                <a:lnTo>
                  <a:pt x="262" y="25460"/>
                </a:lnTo>
                <a:lnTo>
                  <a:pt x="167" y="25596"/>
                </a:lnTo>
                <a:lnTo>
                  <a:pt x="95" y="25733"/>
                </a:lnTo>
                <a:lnTo>
                  <a:pt x="48" y="25858"/>
                </a:lnTo>
                <a:lnTo>
                  <a:pt x="24" y="25995"/>
                </a:lnTo>
                <a:lnTo>
                  <a:pt x="0" y="26132"/>
                </a:lnTo>
                <a:lnTo>
                  <a:pt x="0" y="26268"/>
                </a:lnTo>
                <a:lnTo>
                  <a:pt x="24" y="26405"/>
                </a:lnTo>
                <a:lnTo>
                  <a:pt x="48" y="26530"/>
                </a:lnTo>
                <a:lnTo>
                  <a:pt x="95" y="26667"/>
                </a:lnTo>
                <a:lnTo>
                  <a:pt x="215" y="26929"/>
                </a:lnTo>
                <a:lnTo>
                  <a:pt x="381" y="27180"/>
                </a:lnTo>
                <a:lnTo>
                  <a:pt x="620" y="27430"/>
                </a:lnTo>
                <a:lnTo>
                  <a:pt x="882" y="27658"/>
                </a:lnTo>
                <a:lnTo>
                  <a:pt x="1192" y="27886"/>
                </a:lnTo>
                <a:lnTo>
                  <a:pt x="1525" y="28102"/>
                </a:lnTo>
                <a:lnTo>
                  <a:pt x="1930" y="28296"/>
                </a:lnTo>
                <a:lnTo>
                  <a:pt x="2335" y="28478"/>
                </a:lnTo>
                <a:lnTo>
                  <a:pt x="2788" y="28649"/>
                </a:lnTo>
                <a:lnTo>
                  <a:pt x="3265" y="28797"/>
                </a:lnTo>
                <a:lnTo>
                  <a:pt x="3765" y="28923"/>
                </a:lnTo>
                <a:lnTo>
                  <a:pt x="4265" y="29036"/>
                </a:lnTo>
                <a:lnTo>
                  <a:pt x="4813" y="29116"/>
                </a:lnTo>
                <a:lnTo>
                  <a:pt x="5338" y="29185"/>
                </a:lnTo>
                <a:lnTo>
                  <a:pt x="5909" y="29219"/>
                </a:lnTo>
                <a:lnTo>
                  <a:pt x="6743" y="29219"/>
                </a:lnTo>
                <a:lnTo>
                  <a:pt x="7029" y="29196"/>
                </a:lnTo>
                <a:lnTo>
                  <a:pt x="7315" y="29173"/>
                </a:lnTo>
                <a:lnTo>
                  <a:pt x="7601" y="29150"/>
                </a:lnTo>
                <a:lnTo>
                  <a:pt x="7887" y="29116"/>
                </a:lnTo>
                <a:lnTo>
                  <a:pt x="8173" y="29059"/>
                </a:lnTo>
                <a:lnTo>
                  <a:pt x="8459" y="29014"/>
                </a:lnTo>
                <a:lnTo>
                  <a:pt x="8745" y="28945"/>
                </a:lnTo>
                <a:lnTo>
                  <a:pt x="9007" y="28877"/>
                </a:lnTo>
                <a:lnTo>
                  <a:pt x="9293" y="28797"/>
                </a:lnTo>
                <a:lnTo>
                  <a:pt x="9555" y="28706"/>
                </a:lnTo>
                <a:lnTo>
                  <a:pt x="9841" y="28604"/>
                </a:lnTo>
                <a:lnTo>
                  <a:pt x="10103" y="28501"/>
                </a:lnTo>
                <a:lnTo>
                  <a:pt x="10365" y="28376"/>
                </a:lnTo>
                <a:lnTo>
                  <a:pt x="13153" y="27077"/>
                </a:lnTo>
                <a:lnTo>
                  <a:pt x="15941" y="25767"/>
                </a:lnTo>
                <a:lnTo>
                  <a:pt x="18753" y="24469"/>
                </a:lnTo>
                <a:lnTo>
                  <a:pt x="21564" y="23181"/>
                </a:lnTo>
                <a:lnTo>
                  <a:pt x="24376" y="21894"/>
                </a:lnTo>
                <a:lnTo>
                  <a:pt x="27211" y="20618"/>
                </a:lnTo>
                <a:lnTo>
                  <a:pt x="32906" y="18067"/>
                </a:lnTo>
                <a:lnTo>
                  <a:pt x="38649" y="15538"/>
                </a:lnTo>
                <a:lnTo>
                  <a:pt x="44391" y="13032"/>
                </a:lnTo>
                <a:lnTo>
                  <a:pt x="50205" y="10537"/>
                </a:lnTo>
                <a:lnTo>
                  <a:pt x="56019" y="8054"/>
                </a:lnTo>
                <a:lnTo>
                  <a:pt x="56567" y="9102"/>
                </a:lnTo>
                <a:lnTo>
                  <a:pt x="57115" y="10139"/>
                </a:lnTo>
                <a:lnTo>
                  <a:pt x="57639" y="11187"/>
                </a:lnTo>
                <a:lnTo>
                  <a:pt x="58140" y="12235"/>
                </a:lnTo>
                <a:lnTo>
                  <a:pt x="58616" y="13271"/>
                </a:lnTo>
                <a:lnTo>
                  <a:pt x="59093" y="14319"/>
                </a:lnTo>
                <a:lnTo>
                  <a:pt x="59546" y="15367"/>
                </a:lnTo>
                <a:lnTo>
                  <a:pt x="59998" y="16415"/>
                </a:lnTo>
                <a:lnTo>
                  <a:pt x="60427" y="17463"/>
                </a:lnTo>
                <a:lnTo>
                  <a:pt x="60832" y="18511"/>
                </a:lnTo>
                <a:lnTo>
                  <a:pt x="61237" y="19570"/>
                </a:lnTo>
                <a:lnTo>
                  <a:pt x="61619" y="20618"/>
                </a:lnTo>
                <a:lnTo>
                  <a:pt x="61976" y="21666"/>
                </a:lnTo>
                <a:lnTo>
                  <a:pt x="62333" y="22726"/>
                </a:lnTo>
                <a:lnTo>
                  <a:pt x="62667" y="23774"/>
                </a:lnTo>
                <a:lnTo>
                  <a:pt x="62977" y="24833"/>
                </a:lnTo>
                <a:lnTo>
                  <a:pt x="63287" y="25893"/>
                </a:lnTo>
                <a:lnTo>
                  <a:pt x="63573" y="26952"/>
                </a:lnTo>
                <a:lnTo>
                  <a:pt x="63858" y="28011"/>
                </a:lnTo>
                <a:lnTo>
                  <a:pt x="64121" y="29071"/>
                </a:lnTo>
                <a:lnTo>
                  <a:pt x="64359" y="30141"/>
                </a:lnTo>
                <a:lnTo>
                  <a:pt x="64573" y="31201"/>
                </a:lnTo>
                <a:lnTo>
                  <a:pt x="64788" y="32272"/>
                </a:lnTo>
                <a:lnTo>
                  <a:pt x="65002" y="33331"/>
                </a:lnTo>
                <a:lnTo>
                  <a:pt x="65169" y="34402"/>
                </a:lnTo>
                <a:lnTo>
                  <a:pt x="65336" y="35472"/>
                </a:lnTo>
                <a:lnTo>
                  <a:pt x="65503" y="36543"/>
                </a:lnTo>
                <a:lnTo>
                  <a:pt x="65646" y="37625"/>
                </a:lnTo>
                <a:lnTo>
                  <a:pt x="65765" y="38696"/>
                </a:lnTo>
                <a:lnTo>
                  <a:pt x="65860" y="39778"/>
                </a:lnTo>
                <a:lnTo>
                  <a:pt x="65955" y="40860"/>
                </a:lnTo>
                <a:lnTo>
                  <a:pt x="66027" y="41943"/>
                </a:lnTo>
                <a:lnTo>
                  <a:pt x="66051" y="42113"/>
                </a:lnTo>
                <a:lnTo>
                  <a:pt x="66122" y="42296"/>
                </a:lnTo>
                <a:lnTo>
                  <a:pt x="66194" y="42478"/>
                </a:lnTo>
                <a:lnTo>
                  <a:pt x="66289" y="42649"/>
                </a:lnTo>
                <a:lnTo>
                  <a:pt x="66408" y="42820"/>
                </a:lnTo>
                <a:lnTo>
                  <a:pt x="66575" y="42991"/>
                </a:lnTo>
                <a:lnTo>
                  <a:pt x="66742" y="43150"/>
                </a:lnTo>
                <a:lnTo>
                  <a:pt x="66932" y="43309"/>
                </a:lnTo>
                <a:lnTo>
                  <a:pt x="67147" y="43469"/>
                </a:lnTo>
                <a:lnTo>
                  <a:pt x="67361" y="43617"/>
                </a:lnTo>
                <a:lnTo>
                  <a:pt x="67623" y="43765"/>
                </a:lnTo>
                <a:lnTo>
                  <a:pt x="67885" y="43890"/>
                </a:lnTo>
                <a:lnTo>
                  <a:pt x="68147" y="44027"/>
                </a:lnTo>
                <a:lnTo>
                  <a:pt x="68457" y="44141"/>
                </a:lnTo>
                <a:lnTo>
                  <a:pt x="68743" y="44255"/>
                </a:lnTo>
                <a:lnTo>
                  <a:pt x="69077" y="44357"/>
                </a:lnTo>
                <a:lnTo>
                  <a:pt x="69387" y="44460"/>
                </a:lnTo>
                <a:lnTo>
                  <a:pt x="69720" y="44540"/>
                </a:lnTo>
                <a:lnTo>
                  <a:pt x="70078" y="44619"/>
                </a:lnTo>
                <a:lnTo>
                  <a:pt x="70435" y="44676"/>
                </a:lnTo>
                <a:lnTo>
                  <a:pt x="70792" y="44722"/>
                </a:lnTo>
                <a:lnTo>
                  <a:pt x="71150" y="44768"/>
                </a:lnTo>
                <a:lnTo>
                  <a:pt x="71507" y="44790"/>
                </a:lnTo>
                <a:lnTo>
                  <a:pt x="71888" y="44802"/>
                </a:lnTo>
                <a:lnTo>
                  <a:pt x="72270" y="44802"/>
                </a:lnTo>
                <a:lnTo>
                  <a:pt x="72627" y="44790"/>
                </a:lnTo>
                <a:lnTo>
                  <a:pt x="73008" y="44756"/>
                </a:lnTo>
                <a:lnTo>
                  <a:pt x="73366" y="44711"/>
                </a:lnTo>
                <a:lnTo>
                  <a:pt x="73747" y="44642"/>
                </a:lnTo>
                <a:lnTo>
                  <a:pt x="74104" y="44562"/>
                </a:lnTo>
                <a:lnTo>
                  <a:pt x="74486" y="44460"/>
                </a:lnTo>
                <a:lnTo>
                  <a:pt x="74843" y="44346"/>
                </a:lnTo>
                <a:lnTo>
                  <a:pt x="106796" y="33092"/>
                </a:lnTo>
                <a:lnTo>
                  <a:pt x="138797" y="21837"/>
                </a:lnTo>
                <a:lnTo>
                  <a:pt x="144635" y="54370"/>
                </a:lnTo>
                <a:lnTo>
                  <a:pt x="144682" y="54552"/>
                </a:lnTo>
                <a:lnTo>
                  <a:pt x="144754" y="54723"/>
                </a:lnTo>
                <a:lnTo>
                  <a:pt x="144825" y="54906"/>
                </a:lnTo>
                <a:lnTo>
                  <a:pt x="144944" y="55076"/>
                </a:lnTo>
                <a:lnTo>
                  <a:pt x="145063" y="55236"/>
                </a:lnTo>
                <a:lnTo>
                  <a:pt x="145230" y="55407"/>
                </a:lnTo>
                <a:lnTo>
                  <a:pt x="145373" y="55566"/>
                </a:lnTo>
                <a:lnTo>
                  <a:pt x="145564" y="55714"/>
                </a:lnTo>
                <a:lnTo>
                  <a:pt x="145778" y="55862"/>
                </a:lnTo>
                <a:lnTo>
                  <a:pt x="145993" y="56010"/>
                </a:lnTo>
                <a:lnTo>
                  <a:pt x="146207" y="56147"/>
                </a:lnTo>
                <a:lnTo>
                  <a:pt x="146469" y="56272"/>
                </a:lnTo>
                <a:lnTo>
                  <a:pt x="146708" y="56398"/>
                </a:lnTo>
                <a:lnTo>
                  <a:pt x="146993" y="56512"/>
                </a:lnTo>
                <a:lnTo>
                  <a:pt x="147279" y="56614"/>
                </a:lnTo>
                <a:lnTo>
                  <a:pt x="147565" y="56705"/>
                </a:lnTo>
                <a:lnTo>
                  <a:pt x="147875" y="56796"/>
                </a:lnTo>
                <a:lnTo>
                  <a:pt x="148185" y="56876"/>
                </a:lnTo>
                <a:lnTo>
                  <a:pt x="148518" y="56945"/>
                </a:lnTo>
                <a:lnTo>
                  <a:pt x="148852" y="57002"/>
                </a:lnTo>
                <a:lnTo>
                  <a:pt x="149186" y="57047"/>
                </a:lnTo>
                <a:lnTo>
                  <a:pt x="149519" y="57081"/>
                </a:lnTo>
                <a:lnTo>
                  <a:pt x="149877" y="57104"/>
                </a:lnTo>
                <a:lnTo>
                  <a:pt x="150234" y="57115"/>
                </a:lnTo>
                <a:lnTo>
                  <a:pt x="150591" y="57115"/>
                </a:lnTo>
                <a:lnTo>
                  <a:pt x="150949" y="57104"/>
                </a:lnTo>
                <a:lnTo>
                  <a:pt x="151330" y="57070"/>
                </a:lnTo>
                <a:lnTo>
                  <a:pt x="151688" y="57036"/>
                </a:lnTo>
                <a:lnTo>
                  <a:pt x="152069" y="56979"/>
                </a:lnTo>
                <a:lnTo>
                  <a:pt x="152426" y="56899"/>
                </a:lnTo>
                <a:lnTo>
                  <a:pt x="152784" y="56808"/>
                </a:lnTo>
                <a:lnTo>
                  <a:pt x="153165" y="56705"/>
                </a:lnTo>
                <a:lnTo>
                  <a:pt x="156834" y="55566"/>
                </a:lnTo>
                <a:lnTo>
                  <a:pt x="160480" y="54404"/>
                </a:lnTo>
                <a:lnTo>
                  <a:pt x="164102" y="53231"/>
                </a:lnTo>
                <a:lnTo>
                  <a:pt x="167676" y="52035"/>
                </a:lnTo>
                <a:lnTo>
                  <a:pt x="171226" y="50816"/>
                </a:lnTo>
                <a:lnTo>
                  <a:pt x="174729" y="49586"/>
                </a:lnTo>
                <a:lnTo>
                  <a:pt x="178208" y="48344"/>
                </a:lnTo>
                <a:lnTo>
                  <a:pt x="181663" y="47069"/>
                </a:lnTo>
                <a:lnTo>
                  <a:pt x="185070" y="45793"/>
                </a:lnTo>
                <a:lnTo>
                  <a:pt x="188454" y="44483"/>
                </a:lnTo>
                <a:lnTo>
                  <a:pt x="191813" y="43161"/>
                </a:lnTo>
                <a:lnTo>
                  <a:pt x="195149" y="41829"/>
                </a:lnTo>
                <a:lnTo>
                  <a:pt x="198438" y="40462"/>
                </a:lnTo>
                <a:lnTo>
                  <a:pt x="201702" y="39095"/>
                </a:lnTo>
                <a:lnTo>
                  <a:pt x="204966" y="37694"/>
                </a:lnTo>
                <a:lnTo>
                  <a:pt x="208183" y="36281"/>
                </a:lnTo>
                <a:lnTo>
                  <a:pt x="208946" y="38366"/>
                </a:lnTo>
                <a:lnTo>
                  <a:pt x="209660" y="40439"/>
                </a:lnTo>
                <a:lnTo>
                  <a:pt x="210328" y="42512"/>
                </a:lnTo>
                <a:lnTo>
                  <a:pt x="210947" y="44585"/>
                </a:lnTo>
                <a:lnTo>
                  <a:pt x="211543" y="46670"/>
                </a:lnTo>
                <a:lnTo>
                  <a:pt x="212091" y="48743"/>
                </a:lnTo>
                <a:lnTo>
                  <a:pt x="212615" y="50828"/>
                </a:lnTo>
                <a:lnTo>
                  <a:pt x="213068" y="52901"/>
                </a:lnTo>
                <a:lnTo>
                  <a:pt x="213520" y="54985"/>
                </a:lnTo>
                <a:lnTo>
                  <a:pt x="213902" y="57081"/>
                </a:lnTo>
                <a:lnTo>
                  <a:pt x="214259" y="59166"/>
                </a:lnTo>
                <a:lnTo>
                  <a:pt x="214569" y="61262"/>
                </a:lnTo>
                <a:lnTo>
                  <a:pt x="214855" y="63358"/>
                </a:lnTo>
                <a:lnTo>
                  <a:pt x="215093" y="65465"/>
                </a:lnTo>
                <a:lnTo>
                  <a:pt x="215308" y="67572"/>
                </a:lnTo>
                <a:lnTo>
                  <a:pt x="215474" y="69691"/>
                </a:lnTo>
                <a:lnTo>
                  <a:pt x="215498" y="69851"/>
                </a:lnTo>
                <a:lnTo>
                  <a:pt x="215546" y="69999"/>
                </a:lnTo>
                <a:lnTo>
                  <a:pt x="215617" y="70158"/>
                </a:lnTo>
                <a:lnTo>
                  <a:pt x="215713" y="70318"/>
                </a:lnTo>
                <a:lnTo>
                  <a:pt x="215808" y="70466"/>
                </a:lnTo>
                <a:lnTo>
                  <a:pt x="215951" y="70614"/>
                </a:lnTo>
                <a:lnTo>
                  <a:pt x="216094" y="70762"/>
                </a:lnTo>
                <a:lnTo>
                  <a:pt x="216285" y="70899"/>
                </a:lnTo>
                <a:lnTo>
                  <a:pt x="216475" y="71035"/>
                </a:lnTo>
                <a:lnTo>
                  <a:pt x="216666" y="71172"/>
                </a:lnTo>
                <a:lnTo>
                  <a:pt x="216880" y="71297"/>
                </a:lnTo>
                <a:lnTo>
                  <a:pt x="217118" y="71423"/>
                </a:lnTo>
                <a:lnTo>
                  <a:pt x="217357" y="71537"/>
                </a:lnTo>
                <a:lnTo>
                  <a:pt x="217619" y="71650"/>
                </a:lnTo>
                <a:lnTo>
                  <a:pt x="217905" y="71753"/>
                </a:lnTo>
                <a:lnTo>
                  <a:pt x="218167" y="71844"/>
                </a:lnTo>
                <a:lnTo>
                  <a:pt x="218477" y="71924"/>
                </a:lnTo>
                <a:lnTo>
                  <a:pt x="218763" y="72004"/>
                </a:lnTo>
                <a:lnTo>
                  <a:pt x="219072" y="72072"/>
                </a:lnTo>
                <a:lnTo>
                  <a:pt x="219382" y="72129"/>
                </a:lnTo>
                <a:lnTo>
                  <a:pt x="219692" y="72174"/>
                </a:lnTo>
                <a:lnTo>
                  <a:pt x="220025" y="72209"/>
                </a:lnTo>
                <a:lnTo>
                  <a:pt x="220359" y="72231"/>
                </a:lnTo>
                <a:lnTo>
                  <a:pt x="220669" y="72243"/>
                </a:lnTo>
                <a:lnTo>
                  <a:pt x="221002" y="72243"/>
                </a:lnTo>
                <a:lnTo>
                  <a:pt x="221336" y="72231"/>
                </a:lnTo>
                <a:lnTo>
                  <a:pt x="221670" y="72197"/>
                </a:lnTo>
                <a:lnTo>
                  <a:pt x="222003" y="72152"/>
                </a:lnTo>
                <a:lnTo>
                  <a:pt x="222337" y="72095"/>
                </a:lnTo>
                <a:lnTo>
                  <a:pt x="222647" y="72026"/>
                </a:lnTo>
                <a:lnTo>
                  <a:pt x="222980" y="71935"/>
                </a:lnTo>
                <a:lnTo>
                  <a:pt x="223290" y="71833"/>
                </a:lnTo>
                <a:lnTo>
                  <a:pt x="230653" y="69144"/>
                </a:lnTo>
                <a:lnTo>
                  <a:pt x="237992" y="66445"/>
                </a:lnTo>
                <a:lnTo>
                  <a:pt x="245307" y="63722"/>
                </a:lnTo>
                <a:lnTo>
                  <a:pt x="248952" y="62355"/>
                </a:lnTo>
                <a:lnTo>
                  <a:pt x="252574" y="60988"/>
                </a:lnTo>
                <a:lnTo>
                  <a:pt x="256196" y="59610"/>
                </a:lnTo>
                <a:lnTo>
                  <a:pt x="259818" y="58220"/>
                </a:lnTo>
                <a:lnTo>
                  <a:pt x="263416" y="56831"/>
                </a:lnTo>
                <a:lnTo>
                  <a:pt x="266990" y="55430"/>
                </a:lnTo>
                <a:lnTo>
                  <a:pt x="270564" y="54017"/>
                </a:lnTo>
                <a:lnTo>
                  <a:pt x="274138" y="52605"/>
                </a:lnTo>
                <a:lnTo>
                  <a:pt x="277665" y="51169"/>
                </a:lnTo>
                <a:lnTo>
                  <a:pt x="281191" y="49734"/>
                </a:lnTo>
                <a:lnTo>
                  <a:pt x="281453" y="49620"/>
                </a:lnTo>
                <a:lnTo>
                  <a:pt x="281668" y="49495"/>
                </a:lnTo>
                <a:lnTo>
                  <a:pt x="281858" y="49369"/>
                </a:lnTo>
                <a:lnTo>
                  <a:pt x="282001" y="49233"/>
                </a:lnTo>
                <a:lnTo>
                  <a:pt x="282097" y="49096"/>
                </a:lnTo>
                <a:lnTo>
                  <a:pt x="282168" y="48959"/>
                </a:lnTo>
                <a:lnTo>
                  <a:pt x="282216" y="48811"/>
                </a:lnTo>
                <a:lnTo>
                  <a:pt x="282240" y="48663"/>
                </a:lnTo>
                <a:lnTo>
                  <a:pt x="282216" y="48527"/>
                </a:lnTo>
                <a:lnTo>
                  <a:pt x="282168" y="48378"/>
                </a:lnTo>
                <a:lnTo>
                  <a:pt x="282097" y="48242"/>
                </a:lnTo>
                <a:lnTo>
                  <a:pt x="282001" y="48094"/>
                </a:lnTo>
                <a:lnTo>
                  <a:pt x="281882" y="47957"/>
                </a:lnTo>
                <a:lnTo>
                  <a:pt x="281739" y="47832"/>
                </a:lnTo>
                <a:lnTo>
                  <a:pt x="281596" y="47695"/>
                </a:lnTo>
                <a:lnTo>
                  <a:pt x="281406" y="47581"/>
                </a:lnTo>
                <a:lnTo>
                  <a:pt x="281215" y="47467"/>
                </a:lnTo>
                <a:lnTo>
                  <a:pt x="281001" y="47353"/>
                </a:lnTo>
                <a:lnTo>
                  <a:pt x="280762" y="47251"/>
                </a:lnTo>
                <a:lnTo>
                  <a:pt x="280524" y="47160"/>
                </a:lnTo>
                <a:lnTo>
                  <a:pt x="280262" y="47091"/>
                </a:lnTo>
                <a:lnTo>
                  <a:pt x="280000" y="47023"/>
                </a:lnTo>
                <a:lnTo>
                  <a:pt x="279714" y="46966"/>
                </a:lnTo>
                <a:lnTo>
                  <a:pt x="279428" y="46920"/>
                </a:lnTo>
                <a:lnTo>
                  <a:pt x="279142" y="46886"/>
                </a:lnTo>
                <a:lnTo>
                  <a:pt x="278832" y="46875"/>
                </a:lnTo>
                <a:lnTo>
                  <a:pt x="278546" y="46875"/>
                </a:lnTo>
                <a:lnTo>
                  <a:pt x="278237" y="46886"/>
                </a:lnTo>
                <a:lnTo>
                  <a:pt x="277927" y="46932"/>
                </a:lnTo>
                <a:lnTo>
                  <a:pt x="277617" y="46977"/>
                </a:lnTo>
                <a:lnTo>
                  <a:pt x="277307" y="47057"/>
                </a:lnTo>
                <a:lnTo>
                  <a:pt x="277021" y="47148"/>
                </a:lnTo>
                <a:lnTo>
                  <a:pt x="270564" y="49358"/>
                </a:lnTo>
                <a:lnTo>
                  <a:pt x="264131" y="51591"/>
                </a:lnTo>
                <a:lnTo>
                  <a:pt x="251287" y="56045"/>
                </a:lnTo>
                <a:lnTo>
                  <a:pt x="238420" y="60510"/>
                </a:lnTo>
                <a:lnTo>
                  <a:pt x="231987" y="62731"/>
                </a:lnTo>
                <a:lnTo>
                  <a:pt x="225553" y="64952"/>
                </a:lnTo>
                <a:lnTo>
                  <a:pt x="225387" y="62777"/>
                </a:lnTo>
                <a:lnTo>
                  <a:pt x="225172" y="60590"/>
                </a:lnTo>
                <a:lnTo>
                  <a:pt x="224910" y="58414"/>
                </a:lnTo>
                <a:lnTo>
                  <a:pt x="224600" y="56250"/>
                </a:lnTo>
                <a:lnTo>
                  <a:pt x="224243" y="54074"/>
                </a:lnTo>
                <a:lnTo>
                  <a:pt x="223814" y="51910"/>
                </a:lnTo>
                <a:lnTo>
                  <a:pt x="223361" y="49745"/>
                </a:lnTo>
                <a:lnTo>
                  <a:pt x="222861" y="47592"/>
                </a:lnTo>
                <a:lnTo>
                  <a:pt x="222313" y="45428"/>
                </a:lnTo>
                <a:lnTo>
                  <a:pt x="221717" y="43275"/>
                </a:lnTo>
                <a:lnTo>
                  <a:pt x="221074" y="41122"/>
                </a:lnTo>
                <a:lnTo>
                  <a:pt x="220383" y="38958"/>
                </a:lnTo>
                <a:lnTo>
                  <a:pt x="219644" y="36817"/>
                </a:lnTo>
                <a:lnTo>
                  <a:pt x="218858" y="34664"/>
                </a:lnTo>
                <a:lnTo>
                  <a:pt x="218024" y="32511"/>
                </a:lnTo>
                <a:lnTo>
                  <a:pt x="217166" y="30358"/>
                </a:lnTo>
                <a:lnTo>
                  <a:pt x="217071" y="30176"/>
                </a:lnTo>
                <a:lnTo>
                  <a:pt x="216952" y="30005"/>
                </a:lnTo>
                <a:lnTo>
                  <a:pt x="216809" y="29834"/>
                </a:lnTo>
                <a:lnTo>
                  <a:pt x="216642" y="29674"/>
                </a:lnTo>
                <a:lnTo>
                  <a:pt x="216451" y="29526"/>
                </a:lnTo>
                <a:lnTo>
                  <a:pt x="216237" y="29390"/>
                </a:lnTo>
                <a:lnTo>
                  <a:pt x="215999" y="29264"/>
                </a:lnTo>
                <a:lnTo>
                  <a:pt x="215760" y="29139"/>
                </a:lnTo>
                <a:lnTo>
                  <a:pt x="215474" y="29036"/>
                </a:lnTo>
                <a:lnTo>
                  <a:pt x="215212" y="28934"/>
                </a:lnTo>
                <a:lnTo>
                  <a:pt x="214902" y="28843"/>
                </a:lnTo>
                <a:lnTo>
                  <a:pt x="214593" y="28763"/>
                </a:lnTo>
                <a:lnTo>
                  <a:pt x="214283" y="28683"/>
                </a:lnTo>
                <a:lnTo>
                  <a:pt x="213949" y="28626"/>
                </a:lnTo>
                <a:lnTo>
                  <a:pt x="213616" y="28569"/>
                </a:lnTo>
                <a:lnTo>
                  <a:pt x="213282" y="28535"/>
                </a:lnTo>
                <a:lnTo>
                  <a:pt x="212925" y="28501"/>
                </a:lnTo>
                <a:lnTo>
                  <a:pt x="212567" y="28478"/>
                </a:lnTo>
                <a:lnTo>
                  <a:pt x="212210" y="28467"/>
                </a:lnTo>
                <a:lnTo>
                  <a:pt x="211853" y="28456"/>
                </a:lnTo>
                <a:lnTo>
                  <a:pt x="211495" y="28467"/>
                </a:lnTo>
                <a:lnTo>
                  <a:pt x="211138" y="28478"/>
                </a:lnTo>
                <a:lnTo>
                  <a:pt x="210780" y="28501"/>
                </a:lnTo>
                <a:lnTo>
                  <a:pt x="210423" y="28547"/>
                </a:lnTo>
                <a:lnTo>
                  <a:pt x="210065" y="28592"/>
                </a:lnTo>
                <a:lnTo>
                  <a:pt x="209732" y="28638"/>
                </a:lnTo>
                <a:lnTo>
                  <a:pt x="209398" y="28706"/>
                </a:lnTo>
                <a:lnTo>
                  <a:pt x="209089" y="28786"/>
                </a:lnTo>
                <a:lnTo>
                  <a:pt x="208755" y="28877"/>
                </a:lnTo>
                <a:lnTo>
                  <a:pt x="208469" y="28968"/>
                </a:lnTo>
                <a:lnTo>
                  <a:pt x="208183" y="29071"/>
                </a:lnTo>
                <a:lnTo>
                  <a:pt x="207897" y="29196"/>
                </a:lnTo>
                <a:lnTo>
                  <a:pt x="204823" y="30608"/>
                </a:lnTo>
                <a:lnTo>
                  <a:pt x="201702" y="31998"/>
                </a:lnTo>
                <a:lnTo>
                  <a:pt x="198580" y="33365"/>
                </a:lnTo>
                <a:lnTo>
                  <a:pt x="195411" y="34721"/>
                </a:lnTo>
                <a:lnTo>
                  <a:pt x="192195" y="36065"/>
                </a:lnTo>
                <a:lnTo>
                  <a:pt x="188978" y="37375"/>
                </a:lnTo>
                <a:lnTo>
                  <a:pt x="185714" y="38673"/>
                </a:lnTo>
                <a:lnTo>
                  <a:pt x="182449" y="39949"/>
                </a:lnTo>
                <a:lnTo>
                  <a:pt x="179137" y="41213"/>
                </a:lnTo>
                <a:lnTo>
                  <a:pt x="175777" y="42455"/>
                </a:lnTo>
                <a:lnTo>
                  <a:pt x="172418" y="43685"/>
                </a:lnTo>
                <a:lnTo>
                  <a:pt x="169010" y="44893"/>
                </a:lnTo>
                <a:lnTo>
                  <a:pt x="165579" y="46089"/>
                </a:lnTo>
                <a:lnTo>
                  <a:pt x="162124" y="47262"/>
                </a:lnTo>
                <a:lnTo>
                  <a:pt x="158645" y="48424"/>
                </a:lnTo>
                <a:lnTo>
                  <a:pt x="155119" y="49563"/>
                </a:lnTo>
                <a:lnTo>
                  <a:pt x="149281" y="16780"/>
                </a:lnTo>
                <a:lnTo>
                  <a:pt x="149257" y="16609"/>
                </a:lnTo>
                <a:lnTo>
                  <a:pt x="149186" y="16438"/>
                </a:lnTo>
                <a:lnTo>
                  <a:pt x="149090" y="16267"/>
                </a:lnTo>
                <a:lnTo>
                  <a:pt x="148971" y="16096"/>
                </a:lnTo>
                <a:lnTo>
                  <a:pt x="148852" y="15925"/>
                </a:lnTo>
                <a:lnTo>
                  <a:pt x="148709" y="15766"/>
                </a:lnTo>
                <a:lnTo>
                  <a:pt x="148542" y="15606"/>
                </a:lnTo>
                <a:lnTo>
                  <a:pt x="148352" y="15447"/>
                </a:lnTo>
                <a:lnTo>
                  <a:pt x="148137" y="15299"/>
                </a:lnTo>
                <a:lnTo>
                  <a:pt x="147923" y="15151"/>
                </a:lnTo>
                <a:lnTo>
                  <a:pt x="147684" y="15014"/>
                </a:lnTo>
                <a:lnTo>
                  <a:pt x="147446" y="14877"/>
                </a:lnTo>
                <a:lnTo>
                  <a:pt x="147160" y="14752"/>
                </a:lnTo>
                <a:lnTo>
                  <a:pt x="146898" y="14627"/>
                </a:lnTo>
                <a:lnTo>
                  <a:pt x="146612" y="14513"/>
                </a:lnTo>
                <a:lnTo>
                  <a:pt x="146302" y="14410"/>
                </a:lnTo>
                <a:lnTo>
                  <a:pt x="145993" y="14319"/>
                </a:lnTo>
                <a:lnTo>
                  <a:pt x="145683" y="14239"/>
                </a:lnTo>
                <a:lnTo>
                  <a:pt x="145349" y="14160"/>
                </a:lnTo>
                <a:lnTo>
                  <a:pt x="145016" y="14103"/>
                </a:lnTo>
                <a:lnTo>
                  <a:pt x="144658" y="14046"/>
                </a:lnTo>
                <a:lnTo>
                  <a:pt x="144325" y="14012"/>
                </a:lnTo>
                <a:lnTo>
                  <a:pt x="143967" y="13977"/>
                </a:lnTo>
                <a:lnTo>
                  <a:pt x="143610" y="13966"/>
                </a:lnTo>
                <a:lnTo>
                  <a:pt x="143252" y="13977"/>
                </a:lnTo>
                <a:lnTo>
                  <a:pt x="142895" y="13989"/>
                </a:lnTo>
                <a:lnTo>
                  <a:pt x="142514" y="14023"/>
                </a:lnTo>
                <a:lnTo>
                  <a:pt x="142156" y="14069"/>
                </a:lnTo>
                <a:lnTo>
                  <a:pt x="141799" y="14126"/>
                </a:lnTo>
                <a:lnTo>
                  <a:pt x="141418" y="14205"/>
                </a:lnTo>
                <a:lnTo>
                  <a:pt x="141060" y="14308"/>
                </a:lnTo>
                <a:lnTo>
                  <a:pt x="140703" y="14422"/>
                </a:lnTo>
                <a:lnTo>
                  <a:pt x="124857" y="19981"/>
                </a:lnTo>
                <a:lnTo>
                  <a:pt x="108988" y="25528"/>
                </a:lnTo>
                <a:lnTo>
                  <a:pt x="77250" y="36612"/>
                </a:lnTo>
                <a:lnTo>
                  <a:pt x="77107" y="35518"/>
                </a:lnTo>
                <a:lnTo>
                  <a:pt x="76940" y="34413"/>
                </a:lnTo>
                <a:lnTo>
                  <a:pt x="76773" y="33319"/>
                </a:lnTo>
                <a:lnTo>
                  <a:pt x="76582" y="32226"/>
                </a:lnTo>
                <a:lnTo>
                  <a:pt x="76368" y="31132"/>
                </a:lnTo>
                <a:lnTo>
                  <a:pt x="76154" y="30039"/>
                </a:lnTo>
                <a:lnTo>
                  <a:pt x="75939" y="28957"/>
                </a:lnTo>
                <a:lnTo>
                  <a:pt x="75677" y="27863"/>
                </a:lnTo>
                <a:lnTo>
                  <a:pt x="75415" y="26781"/>
                </a:lnTo>
                <a:lnTo>
                  <a:pt x="75129" y="25699"/>
                </a:lnTo>
                <a:lnTo>
                  <a:pt x="74843" y="24617"/>
                </a:lnTo>
                <a:lnTo>
                  <a:pt x="74533" y="23535"/>
                </a:lnTo>
                <a:lnTo>
                  <a:pt x="74200" y="22452"/>
                </a:lnTo>
                <a:lnTo>
                  <a:pt x="73866" y="21370"/>
                </a:lnTo>
                <a:lnTo>
                  <a:pt x="73509" y="20288"/>
                </a:lnTo>
                <a:lnTo>
                  <a:pt x="73127" y="19206"/>
                </a:lnTo>
                <a:lnTo>
                  <a:pt x="72746" y="18135"/>
                </a:lnTo>
                <a:lnTo>
                  <a:pt x="72341" y="17053"/>
                </a:lnTo>
                <a:lnTo>
                  <a:pt x="71936" y="15982"/>
                </a:lnTo>
                <a:lnTo>
                  <a:pt x="71483" y="14912"/>
                </a:lnTo>
                <a:lnTo>
                  <a:pt x="71054" y="13829"/>
                </a:lnTo>
                <a:lnTo>
                  <a:pt x="70578" y="12759"/>
                </a:lnTo>
                <a:lnTo>
                  <a:pt x="70101" y="11688"/>
                </a:lnTo>
                <a:lnTo>
                  <a:pt x="69601" y="10617"/>
                </a:lnTo>
                <a:lnTo>
                  <a:pt x="69077" y="9546"/>
                </a:lnTo>
                <a:lnTo>
                  <a:pt x="68553" y="8476"/>
                </a:lnTo>
                <a:lnTo>
                  <a:pt x="68005" y="7405"/>
                </a:lnTo>
                <a:lnTo>
                  <a:pt x="67456" y="6334"/>
                </a:lnTo>
                <a:lnTo>
                  <a:pt x="66885" y="5263"/>
                </a:lnTo>
                <a:lnTo>
                  <a:pt x="66289" y="4193"/>
                </a:lnTo>
                <a:lnTo>
                  <a:pt x="65669" y="3122"/>
                </a:lnTo>
                <a:lnTo>
                  <a:pt x="65050" y="2051"/>
                </a:lnTo>
                <a:lnTo>
                  <a:pt x="64931" y="1857"/>
                </a:lnTo>
                <a:lnTo>
                  <a:pt x="64764" y="1664"/>
                </a:lnTo>
                <a:lnTo>
                  <a:pt x="64597" y="1481"/>
                </a:lnTo>
                <a:lnTo>
                  <a:pt x="64383" y="1322"/>
                </a:lnTo>
                <a:lnTo>
                  <a:pt x="64168" y="1163"/>
                </a:lnTo>
                <a:lnTo>
                  <a:pt x="63930" y="1003"/>
                </a:lnTo>
                <a:lnTo>
                  <a:pt x="63692" y="866"/>
                </a:lnTo>
                <a:lnTo>
                  <a:pt x="63430" y="741"/>
                </a:lnTo>
                <a:lnTo>
                  <a:pt x="63144" y="627"/>
                </a:lnTo>
                <a:lnTo>
                  <a:pt x="62834" y="513"/>
                </a:lnTo>
                <a:lnTo>
                  <a:pt x="62524" y="422"/>
                </a:lnTo>
                <a:lnTo>
                  <a:pt x="62214" y="331"/>
                </a:lnTo>
                <a:lnTo>
                  <a:pt x="61881" y="251"/>
                </a:lnTo>
                <a:lnTo>
                  <a:pt x="61523" y="183"/>
                </a:lnTo>
                <a:lnTo>
                  <a:pt x="61190" y="126"/>
                </a:lnTo>
                <a:lnTo>
                  <a:pt x="60832" y="80"/>
                </a:lnTo>
                <a:lnTo>
                  <a:pt x="60451" y="46"/>
                </a:lnTo>
                <a:lnTo>
                  <a:pt x="60094" y="23"/>
                </a:lnTo>
                <a:lnTo>
                  <a:pt x="59712" y="12"/>
                </a:lnTo>
                <a:lnTo>
                  <a:pt x="5935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10800000">
            <a:off x="8482350" y="1671502"/>
            <a:ext cx="203107" cy="142446"/>
          </a:xfrm>
          <a:custGeom>
            <a:avLst/>
            <a:gdLst/>
            <a:ahLst/>
            <a:cxnLst/>
            <a:rect l="l" t="t" r="r" b="b"/>
            <a:pathLst>
              <a:path w="71960" h="27579" extrusionOk="0">
                <a:moveTo>
                  <a:pt x="38291" y="1"/>
                </a:moveTo>
                <a:lnTo>
                  <a:pt x="37886" y="12"/>
                </a:lnTo>
                <a:lnTo>
                  <a:pt x="37481" y="35"/>
                </a:lnTo>
                <a:lnTo>
                  <a:pt x="37100" y="69"/>
                </a:lnTo>
                <a:lnTo>
                  <a:pt x="36695" y="126"/>
                </a:lnTo>
                <a:lnTo>
                  <a:pt x="36314" y="183"/>
                </a:lnTo>
                <a:lnTo>
                  <a:pt x="35956" y="263"/>
                </a:lnTo>
                <a:lnTo>
                  <a:pt x="35599" y="354"/>
                </a:lnTo>
                <a:lnTo>
                  <a:pt x="35241" y="456"/>
                </a:lnTo>
                <a:lnTo>
                  <a:pt x="34932" y="570"/>
                </a:lnTo>
                <a:lnTo>
                  <a:pt x="34622" y="696"/>
                </a:lnTo>
                <a:lnTo>
                  <a:pt x="34336" y="844"/>
                </a:lnTo>
                <a:lnTo>
                  <a:pt x="34074" y="992"/>
                </a:lnTo>
                <a:lnTo>
                  <a:pt x="33836" y="1163"/>
                </a:lnTo>
                <a:lnTo>
                  <a:pt x="33621" y="1345"/>
                </a:lnTo>
                <a:lnTo>
                  <a:pt x="33454" y="1538"/>
                </a:lnTo>
                <a:lnTo>
                  <a:pt x="33311" y="1744"/>
                </a:lnTo>
                <a:lnTo>
                  <a:pt x="33049" y="2211"/>
                </a:lnTo>
                <a:lnTo>
                  <a:pt x="32835" y="2689"/>
                </a:lnTo>
                <a:lnTo>
                  <a:pt x="32620" y="3179"/>
                </a:lnTo>
                <a:lnTo>
                  <a:pt x="32454" y="3669"/>
                </a:lnTo>
                <a:lnTo>
                  <a:pt x="32311" y="4170"/>
                </a:lnTo>
                <a:lnTo>
                  <a:pt x="32192" y="4671"/>
                </a:lnTo>
                <a:lnTo>
                  <a:pt x="32096" y="5184"/>
                </a:lnTo>
                <a:lnTo>
                  <a:pt x="32025" y="5696"/>
                </a:lnTo>
                <a:lnTo>
                  <a:pt x="31977" y="6220"/>
                </a:lnTo>
                <a:lnTo>
                  <a:pt x="31953" y="6744"/>
                </a:lnTo>
                <a:lnTo>
                  <a:pt x="31953" y="7280"/>
                </a:lnTo>
                <a:lnTo>
                  <a:pt x="31977" y="7815"/>
                </a:lnTo>
                <a:lnTo>
                  <a:pt x="32025" y="8350"/>
                </a:lnTo>
                <a:lnTo>
                  <a:pt x="32072" y="8897"/>
                </a:lnTo>
                <a:lnTo>
                  <a:pt x="32168" y="9432"/>
                </a:lnTo>
                <a:lnTo>
                  <a:pt x="32263" y="9979"/>
                </a:lnTo>
                <a:lnTo>
                  <a:pt x="25687" y="9956"/>
                </a:lnTo>
                <a:lnTo>
                  <a:pt x="22398" y="9934"/>
                </a:lnTo>
                <a:lnTo>
                  <a:pt x="19110" y="9900"/>
                </a:lnTo>
                <a:lnTo>
                  <a:pt x="15822" y="9854"/>
                </a:lnTo>
                <a:lnTo>
                  <a:pt x="12534" y="9808"/>
                </a:lnTo>
                <a:lnTo>
                  <a:pt x="9245" y="9740"/>
                </a:lnTo>
                <a:lnTo>
                  <a:pt x="5957" y="9660"/>
                </a:lnTo>
                <a:lnTo>
                  <a:pt x="5647" y="9649"/>
                </a:lnTo>
                <a:lnTo>
                  <a:pt x="5338" y="9660"/>
                </a:lnTo>
                <a:lnTo>
                  <a:pt x="5028" y="9672"/>
                </a:lnTo>
                <a:lnTo>
                  <a:pt x="4742" y="9694"/>
                </a:lnTo>
                <a:lnTo>
                  <a:pt x="4456" y="9717"/>
                </a:lnTo>
                <a:lnTo>
                  <a:pt x="4170" y="9763"/>
                </a:lnTo>
                <a:lnTo>
                  <a:pt x="3908" y="9808"/>
                </a:lnTo>
                <a:lnTo>
                  <a:pt x="3646" y="9854"/>
                </a:lnTo>
                <a:lnTo>
                  <a:pt x="3384" y="9911"/>
                </a:lnTo>
                <a:lnTo>
                  <a:pt x="3122" y="9979"/>
                </a:lnTo>
                <a:lnTo>
                  <a:pt x="2883" y="10048"/>
                </a:lnTo>
                <a:lnTo>
                  <a:pt x="2645" y="10127"/>
                </a:lnTo>
                <a:lnTo>
                  <a:pt x="2431" y="10218"/>
                </a:lnTo>
                <a:lnTo>
                  <a:pt x="2216" y="10298"/>
                </a:lnTo>
                <a:lnTo>
                  <a:pt x="1787" y="10492"/>
                </a:lnTo>
                <a:lnTo>
                  <a:pt x="1430" y="10708"/>
                </a:lnTo>
                <a:lnTo>
                  <a:pt x="1096" y="10936"/>
                </a:lnTo>
                <a:lnTo>
                  <a:pt x="787" y="11175"/>
                </a:lnTo>
                <a:lnTo>
                  <a:pt x="548" y="11426"/>
                </a:lnTo>
                <a:lnTo>
                  <a:pt x="334" y="11688"/>
                </a:lnTo>
                <a:lnTo>
                  <a:pt x="191" y="11950"/>
                </a:lnTo>
                <a:lnTo>
                  <a:pt x="72" y="12223"/>
                </a:lnTo>
                <a:lnTo>
                  <a:pt x="0" y="12497"/>
                </a:lnTo>
                <a:lnTo>
                  <a:pt x="0" y="12770"/>
                </a:lnTo>
                <a:lnTo>
                  <a:pt x="0" y="13043"/>
                </a:lnTo>
                <a:lnTo>
                  <a:pt x="48" y="13305"/>
                </a:lnTo>
                <a:lnTo>
                  <a:pt x="119" y="13556"/>
                </a:lnTo>
                <a:lnTo>
                  <a:pt x="215" y="13795"/>
                </a:lnTo>
                <a:lnTo>
                  <a:pt x="334" y="14034"/>
                </a:lnTo>
                <a:lnTo>
                  <a:pt x="477" y="14262"/>
                </a:lnTo>
                <a:lnTo>
                  <a:pt x="667" y="14479"/>
                </a:lnTo>
                <a:lnTo>
                  <a:pt x="858" y="14684"/>
                </a:lnTo>
                <a:lnTo>
                  <a:pt x="1096" y="14877"/>
                </a:lnTo>
                <a:lnTo>
                  <a:pt x="1335" y="15071"/>
                </a:lnTo>
                <a:lnTo>
                  <a:pt x="1621" y="15253"/>
                </a:lnTo>
                <a:lnTo>
                  <a:pt x="1906" y="15413"/>
                </a:lnTo>
                <a:lnTo>
                  <a:pt x="2216" y="15572"/>
                </a:lnTo>
                <a:lnTo>
                  <a:pt x="2550" y="15720"/>
                </a:lnTo>
                <a:lnTo>
                  <a:pt x="2907" y="15857"/>
                </a:lnTo>
                <a:lnTo>
                  <a:pt x="3288" y="15982"/>
                </a:lnTo>
                <a:lnTo>
                  <a:pt x="3670" y="16096"/>
                </a:lnTo>
                <a:lnTo>
                  <a:pt x="4075" y="16199"/>
                </a:lnTo>
                <a:lnTo>
                  <a:pt x="4504" y="16290"/>
                </a:lnTo>
                <a:lnTo>
                  <a:pt x="4933" y="16370"/>
                </a:lnTo>
                <a:lnTo>
                  <a:pt x="5385" y="16438"/>
                </a:lnTo>
                <a:lnTo>
                  <a:pt x="5838" y="16495"/>
                </a:lnTo>
                <a:lnTo>
                  <a:pt x="6315" y="16540"/>
                </a:lnTo>
                <a:lnTo>
                  <a:pt x="6815" y="16563"/>
                </a:lnTo>
                <a:lnTo>
                  <a:pt x="7315" y="16586"/>
                </a:lnTo>
                <a:lnTo>
                  <a:pt x="8340" y="16586"/>
                </a:lnTo>
                <a:lnTo>
                  <a:pt x="8864" y="16563"/>
                </a:lnTo>
                <a:lnTo>
                  <a:pt x="9388" y="16529"/>
                </a:lnTo>
                <a:lnTo>
                  <a:pt x="9936" y="16484"/>
                </a:lnTo>
                <a:lnTo>
                  <a:pt x="10461" y="16415"/>
                </a:lnTo>
                <a:lnTo>
                  <a:pt x="11056" y="16324"/>
                </a:lnTo>
                <a:lnTo>
                  <a:pt x="11604" y="16222"/>
                </a:lnTo>
                <a:lnTo>
                  <a:pt x="12081" y="16096"/>
                </a:lnTo>
                <a:lnTo>
                  <a:pt x="12510" y="15960"/>
                </a:lnTo>
                <a:lnTo>
                  <a:pt x="12891" y="15811"/>
                </a:lnTo>
                <a:lnTo>
                  <a:pt x="13248" y="15641"/>
                </a:lnTo>
                <a:lnTo>
                  <a:pt x="13534" y="15470"/>
                </a:lnTo>
                <a:lnTo>
                  <a:pt x="13797" y="15287"/>
                </a:lnTo>
                <a:lnTo>
                  <a:pt x="23876" y="15219"/>
                </a:lnTo>
                <a:lnTo>
                  <a:pt x="33979" y="15162"/>
                </a:lnTo>
                <a:lnTo>
                  <a:pt x="34360" y="15925"/>
                </a:lnTo>
                <a:lnTo>
                  <a:pt x="34741" y="16700"/>
                </a:lnTo>
                <a:lnTo>
                  <a:pt x="35170" y="17452"/>
                </a:lnTo>
                <a:lnTo>
                  <a:pt x="35599" y="18204"/>
                </a:lnTo>
                <a:lnTo>
                  <a:pt x="36052" y="18955"/>
                </a:lnTo>
                <a:lnTo>
                  <a:pt x="36528" y="19696"/>
                </a:lnTo>
                <a:lnTo>
                  <a:pt x="37005" y="20425"/>
                </a:lnTo>
                <a:lnTo>
                  <a:pt x="37505" y="21154"/>
                </a:lnTo>
                <a:lnTo>
                  <a:pt x="38006" y="21860"/>
                </a:lnTo>
                <a:lnTo>
                  <a:pt x="38530" y="22555"/>
                </a:lnTo>
                <a:lnTo>
                  <a:pt x="39054" y="23250"/>
                </a:lnTo>
                <a:lnTo>
                  <a:pt x="39602" y="23922"/>
                </a:lnTo>
                <a:lnTo>
                  <a:pt x="40150" y="24583"/>
                </a:lnTo>
                <a:lnTo>
                  <a:pt x="40698" y="25220"/>
                </a:lnTo>
                <a:lnTo>
                  <a:pt x="41246" y="25847"/>
                </a:lnTo>
                <a:lnTo>
                  <a:pt x="41794" y="26451"/>
                </a:lnTo>
                <a:lnTo>
                  <a:pt x="42009" y="26667"/>
                </a:lnTo>
                <a:lnTo>
                  <a:pt x="42247" y="26849"/>
                </a:lnTo>
                <a:lnTo>
                  <a:pt x="42533" y="27009"/>
                </a:lnTo>
                <a:lnTo>
                  <a:pt x="42819" y="27157"/>
                </a:lnTo>
                <a:lnTo>
                  <a:pt x="43152" y="27271"/>
                </a:lnTo>
                <a:lnTo>
                  <a:pt x="43486" y="27373"/>
                </a:lnTo>
                <a:lnTo>
                  <a:pt x="43843" y="27453"/>
                </a:lnTo>
                <a:lnTo>
                  <a:pt x="44201" y="27510"/>
                </a:lnTo>
                <a:lnTo>
                  <a:pt x="44582" y="27556"/>
                </a:lnTo>
                <a:lnTo>
                  <a:pt x="44987" y="27578"/>
                </a:lnTo>
                <a:lnTo>
                  <a:pt x="45368" y="27578"/>
                </a:lnTo>
                <a:lnTo>
                  <a:pt x="45773" y="27567"/>
                </a:lnTo>
                <a:lnTo>
                  <a:pt x="46155" y="27544"/>
                </a:lnTo>
                <a:lnTo>
                  <a:pt x="46560" y="27499"/>
                </a:lnTo>
                <a:lnTo>
                  <a:pt x="46941" y="27442"/>
                </a:lnTo>
                <a:lnTo>
                  <a:pt x="47322" y="27362"/>
                </a:lnTo>
                <a:lnTo>
                  <a:pt x="47703" y="27282"/>
                </a:lnTo>
                <a:lnTo>
                  <a:pt x="48061" y="27180"/>
                </a:lnTo>
                <a:lnTo>
                  <a:pt x="48394" y="27066"/>
                </a:lnTo>
                <a:lnTo>
                  <a:pt x="48728" y="26941"/>
                </a:lnTo>
                <a:lnTo>
                  <a:pt x="49038" y="26804"/>
                </a:lnTo>
                <a:lnTo>
                  <a:pt x="49300" y="26656"/>
                </a:lnTo>
                <a:lnTo>
                  <a:pt x="49562" y="26508"/>
                </a:lnTo>
                <a:lnTo>
                  <a:pt x="49800" y="26337"/>
                </a:lnTo>
                <a:lnTo>
                  <a:pt x="49991" y="26166"/>
                </a:lnTo>
                <a:lnTo>
                  <a:pt x="50158" y="25984"/>
                </a:lnTo>
                <a:lnTo>
                  <a:pt x="50277" y="25790"/>
                </a:lnTo>
                <a:lnTo>
                  <a:pt x="50372" y="25596"/>
                </a:lnTo>
                <a:lnTo>
                  <a:pt x="50420" y="25391"/>
                </a:lnTo>
                <a:lnTo>
                  <a:pt x="50420" y="25175"/>
                </a:lnTo>
                <a:lnTo>
                  <a:pt x="50372" y="24958"/>
                </a:lnTo>
                <a:lnTo>
                  <a:pt x="50277" y="24742"/>
                </a:lnTo>
                <a:lnTo>
                  <a:pt x="48966" y="22316"/>
                </a:lnTo>
                <a:lnTo>
                  <a:pt x="48299" y="21108"/>
                </a:lnTo>
                <a:lnTo>
                  <a:pt x="47680" y="19901"/>
                </a:lnTo>
                <a:lnTo>
                  <a:pt x="47084" y="18693"/>
                </a:lnTo>
                <a:lnTo>
                  <a:pt x="46512" y="17486"/>
                </a:lnTo>
                <a:lnTo>
                  <a:pt x="45988" y="16267"/>
                </a:lnTo>
                <a:lnTo>
                  <a:pt x="45750" y="15652"/>
                </a:lnTo>
                <a:lnTo>
                  <a:pt x="45535" y="15037"/>
                </a:lnTo>
                <a:lnTo>
                  <a:pt x="51063" y="14957"/>
                </a:lnTo>
                <a:lnTo>
                  <a:pt x="53803" y="14912"/>
                </a:lnTo>
                <a:lnTo>
                  <a:pt x="56567" y="14843"/>
                </a:lnTo>
                <a:lnTo>
                  <a:pt x="59331" y="14786"/>
                </a:lnTo>
                <a:lnTo>
                  <a:pt x="62072" y="14707"/>
                </a:lnTo>
                <a:lnTo>
                  <a:pt x="64836" y="14615"/>
                </a:lnTo>
                <a:lnTo>
                  <a:pt x="67576" y="14513"/>
                </a:lnTo>
                <a:lnTo>
                  <a:pt x="68100" y="14479"/>
                </a:lnTo>
                <a:lnTo>
                  <a:pt x="68600" y="14422"/>
                </a:lnTo>
                <a:lnTo>
                  <a:pt x="69053" y="14353"/>
                </a:lnTo>
                <a:lnTo>
                  <a:pt x="69482" y="14262"/>
                </a:lnTo>
                <a:lnTo>
                  <a:pt x="69863" y="14148"/>
                </a:lnTo>
                <a:lnTo>
                  <a:pt x="70221" y="14023"/>
                </a:lnTo>
                <a:lnTo>
                  <a:pt x="70554" y="13886"/>
                </a:lnTo>
                <a:lnTo>
                  <a:pt x="70840" y="13738"/>
                </a:lnTo>
                <a:lnTo>
                  <a:pt x="71102" y="13579"/>
                </a:lnTo>
                <a:lnTo>
                  <a:pt x="71341" y="13419"/>
                </a:lnTo>
                <a:lnTo>
                  <a:pt x="71531" y="13237"/>
                </a:lnTo>
                <a:lnTo>
                  <a:pt x="71674" y="13055"/>
                </a:lnTo>
                <a:lnTo>
                  <a:pt x="71793" y="12861"/>
                </a:lnTo>
                <a:lnTo>
                  <a:pt x="71889" y="12668"/>
                </a:lnTo>
                <a:lnTo>
                  <a:pt x="71936" y="12474"/>
                </a:lnTo>
                <a:lnTo>
                  <a:pt x="71960" y="12280"/>
                </a:lnTo>
                <a:lnTo>
                  <a:pt x="71960" y="12087"/>
                </a:lnTo>
                <a:lnTo>
                  <a:pt x="71912" y="11893"/>
                </a:lnTo>
                <a:lnTo>
                  <a:pt x="71817" y="11699"/>
                </a:lnTo>
                <a:lnTo>
                  <a:pt x="71698" y="11517"/>
                </a:lnTo>
                <a:lnTo>
                  <a:pt x="71555" y="11335"/>
                </a:lnTo>
                <a:lnTo>
                  <a:pt x="71364" y="11164"/>
                </a:lnTo>
                <a:lnTo>
                  <a:pt x="71150" y="10993"/>
                </a:lnTo>
                <a:lnTo>
                  <a:pt x="70888" y="10845"/>
                </a:lnTo>
                <a:lnTo>
                  <a:pt x="70602" y="10708"/>
                </a:lnTo>
                <a:lnTo>
                  <a:pt x="70268" y="10572"/>
                </a:lnTo>
                <a:lnTo>
                  <a:pt x="69911" y="10458"/>
                </a:lnTo>
                <a:lnTo>
                  <a:pt x="69530" y="10367"/>
                </a:lnTo>
                <a:lnTo>
                  <a:pt x="69101" y="10287"/>
                </a:lnTo>
                <a:lnTo>
                  <a:pt x="68624" y="10218"/>
                </a:lnTo>
                <a:lnTo>
                  <a:pt x="68124" y="10184"/>
                </a:lnTo>
                <a:lnTo>
                  <a:pt x="67576" y="10162"/>
                </a:lnTo>
                <a:lnTo>
                  <a:pt x="64693" y="10127"/>
                </a:lnTo>
                <a:lnTo>
                  <a:pt x="61786" y="10093"/>
                </a:lnTo>
                <a:lnTo>
                  <a:pt x="55995" y="10059"/>
                </a:lnTo>
                <a:lnTo>
                  <a:pt x="50205" y="10036"/>
                </a:lnTo>
                <a:lnTo>
                  <a:pt x="44415" y="10025"/>
                </a:lnTo>
                <a:lnTo>
                  <a:pt x="44368" y="8977"/>
                </a:lnTo>
                <a:lnTo>
                  <a:pt x="44344" y="7929"/>
                </a:lnTo>
                <a:lnTo>
                  <a:pt x="44296" y="6892"/>
                </a:lnTo>
                <a:lnTo>
                  <a:pt x="44225" y="5844"/>
                </a:lnTo>
                <a:lnTo>
                  <a:pt x="44153" y="5332"/>
                </a:lnTo>
                <a:lnTo>
                  <a:pt x="44082" y="4808"/>
                </a:lnTo>
                <a:lnTo>
                  <a:pt x="44010" y="4295"/>
                </a:lnTo>
                <a:lnTo>
                  <a:pt x="43891" y="3783"/>
                </a:lnTo>
                <a:lnTo>
                  <a:pt x="43748" y="3270"/>
                </a:lnTo>
                <a:lnTo>
                  <a:pt x="43581" y="2757"/>
                </a:lnTo>
                <a:lnTo>
                  <a:pt x="43391" y="2245"/>
                </a:lnTo>
                <a:lnTo>
                  <a:pt x="43152" y="1744"/>
                </a:lnTo>
                <a:lnTo>
                  <a:pt x="43033" y="1527"/>
                </a:lnTo>
                <a:lnTo>
                  <a:pt x="42866" y="1322"/>
                </a:lnTo>
                <a:lnTo>
                  <a:pt x="42676" y="1140"/>
                </a:lnTo>
                <a:lnTo>
                  <a:pt x="42437" y="958"/>
                </a:lnTo>
                <a:lnTo>
                  <a:pt x="42199" y="809"/>
                </a:lnTo>
                <a:lnTo>
                  <a:pt x="41913" y="661"/>
                </a:lnTo>
                <a:lnTo>
                  <a:pt x="41627" y="536"/>
                </a:lnTo>
                <a:lnTo>
                  <a:pt x="41318" y="411"/>
                </a:lnTo>
                <a:lnTo>
                  <a:pt x="40960" y="320"/>
                </a:lnTo>
                <a:lnTo>
                  <a:pt x="40627" y="228"/>
                </a:lnTo>
                <a:lnTo>
                  <a:pt x="40245" y="160"/>
                </a:lnTo>
                <a:lnTo>
                  <a:pt x="39864" y="92"/>
                </a:lnTo>
                <a:lnTo>
                  <a:pt x="39483" y="46"/>
                </a:lnTo>
                <a:lnTo>
                  <a:pt x="39102" y="23"/>
                </a:lnTo>
                <a:lnTo>
                  <a:pt x="386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>
            <a:off x="6330085" y="564813"/>
            <a:ext cx="138142" cy="173213"/>
          </a:xfrm>
          <a:custGeom>
            <a:avLst/>
            <a:gdLst/>
            <a:ahLst/>
            <a:cxnLst/>
            <a:rect l="l" t="t" r="r" b="b"/>
            <a:pathLst>
              <a:path w="48943" h="33536" extrusionOk="0">
                <a:moveTo>
                  <a:pt x="35456" y="0"/>
                </a:moveTo>
                <a:lnTo>
                  <a:pt x="34908" y="23"/>
                </a:lnTo>
                <a:lnTo>
                  <a:pt x="34360" y="68"/>
                </a:lnTo>
                <a:lnTo>
                  <a:pt x="33812" y="137"/>
                </a:lnTo>
                <a:lnTo>
                  <a:pt x="33312" y="228"/>
                </a:lnTo>
                <a:lnTo>
                  <a:pt x="32812" y="330"/>
                </a:lnTo>
                <a:lnTo>
                  <a:pt x="32335" y="456"/>
                </a:lnTo>
                <a:lnTo>
                  <a:pt x="31906" y="604"/>
                </a:lnTo>
                <a:lnTo>
                  <a:pt x="31525" y="763"/>
                </a:lnTo>
                <a:lnTo>
                  <a:pt x="31120" y="968"/>
                </a:lnTo>
                <a:lnTo>
                  <a:pt x="30739" y="1173"/>
                </a:lnTo>
                <a:lnTo>
                  <a:pt x="30405" y="1401"/>
                </a:lnTo>
                <a:lnTo>
                  <a:pt x="30095" y="1640"/>
                </a:lnTo>
                <a:lnTo>
                  <a:pt x="29809" y="1891"/>
                </a:lnTo>
                <a:lnTo>
                  <a:pt x="29571" y="2153"/>
                </a:lnTo>
                <a:lnTo>
                  <a:pt x="29333" y="2415"/>
                </a:lnTo>
                <a:lnTo>
                  <a:pt x="29142" y="2700"/>
                </a:lnTo>
                <a:lnTo>
                  <a:pt x="28975" y="2984"/>
                </a:lnTo>
                <a:lnTo>
                  <a:pt x="28832" y="3269"/>
                </a:lnTo>
                <a:lnTo>
                  <a:pt x="28713" y="3565"/>
                </a:lnTo>
                <a:lnTo>
                  <a:pt x="28594" y="3873"/>
                </a:lnTo>
                <a:lnTo>
                  <a:pt x="28499" y="4181"/>
                </a:lnTo>
                <a:lnTo>
                  <a:pt x="28427" y="4488"/>
                </a:lnTo>
                <a:lnTo>
                  <a:pt x="28380" y="4807"/>
                </a:lnTo>
                <a:lnTo>
                  <a:pt x="28332" y="5126"/>
                </a:lnTo>
                <a:lnTo>
                  <a:pt x="28284" y="5764"/>
                </a:lnTo>
                <a:lnTo>
                  <a:pt x="28284" y="6413"/>
                </a:lnTo>
                <a:lnTo>
                  <a:pt x="28308" y="7051"/>
                </a:lnTo>
                <a:lnTo>
                  <a:pt x="28356" y="7678"/>
                </a:lnTo>
                <a:lnTo>
                  <a:pt x="28427" y="8874"/>
                </a:lnTo>
                <a:lnTo>
                  <a:pt x="28427" y="9432"/>
                </a:lnTo>
                <a:lnTo>
                  <a:pt x="28403" y="9956"/>
                </a:lnTo>
                <a:lnTo>
                  <a:pt x="28356" y="10913"/>
                </a:lnTo>
                <a:lnTo>
                  <a:pt x="28332" y="11881"/>
                </a:lnTo>
                <a:lnTo>
                  <a:pt x="28332" y="13795"/>
                </a:lnTo>
                <a:lnTo>
                  <a:pt x="22446" y="13590"/>
                </a:lnTo>
                <a:lnTo>
                  <a:pt x="19492" y="13487"/>
                </a:lnTo>
                <a:lnTo>
                  <a:pt x="16561" y="13373"/>
                </a:lnTo>
                <a:lnTo>
                  <a:pt x="13606" y="13248"/>
                </a:lnTo>
                <a:lnTo>
                  <a:pt x="10676" y="13111"/>
                </a:lnTo>
                <a:lnTo>
                  <a:pt x="7745" y="12963"/>
                </a:lnTo>
                <a:lnTo>
                  <a:pt x="4790" y="12804"/>
                </a:lnTo>
                <a:lnTo>
                  <a:pt x="4504" y="12792"/>
                </a:lnTo>
                <a:lnTo>
                  <a:pt x="3956" y="12792"/>
                </a:lnTo>
                <a:lnTo>
                  <a:pt x="3694" y="12804"/>
                </a:lnTo>
                <a:lnTo>
                  <a:pt x="3456" y="12826"/>
                </a:lnTo>
                <a:lnTo>
                  <a:pt x="3194" y="12849"/>
                </a:lnTo>
                <a:lnTo>
                  <a:pt x="2955" y="12872"/>
                </a:lnTo>
                <a:lnTo>
                  <a:pt x="2741" y="12917"/>
                </a:lnTo>
                <a:lnTo>
                  <a:pt x="2526" y="12952"/>
                </a:lnTo>
                <a:lnTo>
                  <a:pt x="2312" y="13009"/>
                </a:lnTo>
                <a:lnTo>
                  <a:pt x="1931" y="13111"/>
                </a:lnTo>
                <a:lnTo>
                  <a:pt x="1573" y="13248"/>
                </a:lnTo>
                <a:lnTo>
                  <a:pt x="1240" y="13396"/>
                </a:lnTo>
                <a:lnTo>
                  <a:pt x="954" y="13567"/>
                </a:lnTo>
                <a:lnTo>
                  <a:pt x="716" y="13749"/>
                </a:lnTo>
                <a:lnTo>
                  <a:pt x="501" y="13943"/>
                </a:lnTo>
                <a:lnTo>
                  <a:pt x="334" y="14148"/>
                </a:lnTo>
                <a:lnTo>
                  <a:pt x="191" y="14364"/>
                </a:lnTo>
                <a:lnTo>
                  <a:pt x="96" y="14581"/>
                </a:lnTo>
                <a:lnTo>
                  <a:pt x="25" y="14808"/>
                </a:lnTo>
                <a:lnTo>
                  <a:pt x="1" y="15036"/>
                </a:lnTo>
                <a:lnTo>
                  <a:pt x="25" y="15275"/>
                </a:lnTo>
                <a:lnTo>
                  <a:pt x="72" y="15503"/>
                </a:lnTo>
                <a:lnTo>
                  <a:pt x="144" y="15731"/>
                </a:lnTo>
                <a:lnTo>
                  <a:pt x="287" y="15947"/>
                </a:lnTo>
                <a:lnTo>
                  <a:pt x="453" y="16164"/>
                </a:lnTo>
                <a:lnTo>
                  <a:pt x="644" y="16369"/>
                </a:lnTo>
                <a:lnTo>
                  <a:pt x="882" y="16574"/>
                </a:lnTo>
                <a:lnTo>
                  <a:pt x="1168" y="16756"/>
                </a:lnTo>
                <a:lnTo>
                  <a:pt x="1478" y="16927"/>
                </a:lnTo>
                <a:lnTo>
                  <a:pt x="1835" y="17087"/>
                </a:lnTo>
                <a:lnTo>
                  <a:pt x="2241" y="17223"/>
                </a:lnTo>
                <a:lnTo>
                  <a:pt x="2431" y="17280"/>
                </a:lnTo>
                <a:lnTo>
                  <a:pt x="2669" y="17337"/>
                </a:lnTo>
                <a:lnTo>
                  <a:pt x="2908" y="17394"/>
                </a:lnTo>
                <a:lnTo>
                  <a:pt x="3146" y="17440"/>
                </a:lnTo>
                <a:lnTo>
                  <a:pt x="3384" y="17474"/>
                </a:lnTo>
                <a:lnTo>
                  <a:pt x="3646" y="17508"/>
                </a:lnTo>
                <a:lnTo>
                  <a:pt x="3932" y="17531"/>
                </a:lnTo>
                <a:lnTo>
                  <a:pt x="4194" y="17554"/>
                </a:lnTo>
                <a:lnTo>
                  <a:pt x="4504" y="17565"/>
                </a:lnTo>
                <a:lnTo>
                  <a:pt x="4790" y="17576"/>
                </a:lnTo>
                <a:lnTo>
                  <a:pt x="7769" y="17599"/>
                </a:lnTo>
                <a:lnTo>
                  <a:pt x="10723" y="17645"/>
                </a:lnTo>
                <a:lnTo>
                  <a:pt x="13678" y="17702"/>
                </a:lnTo>
                <a:lnTo>
                  <a:pt x="16656" y="17770"/>
                </a:lnTo>
                <a:lnTo>
                  <a:pt x="19611" y="17838"/>
                </a:lnTo>
                <a:lnTo>
                  <a:pt x="22566" y="17918"/>
                </a:lnTo>
                <a:lnTo>
                  <a:pt x="28499" y="18089"/>
                </a:lnTo>
                <a:lnTo>
                  <a:pt x="28618" y="19798"/>
                </a:lnTo>
                <a:lnTo>
                  <a:pt x="28785" y="21495"/>
                </a:lnTo>
                <a:lnTo>
                  <a:pt x="28975" y="23204"/>
                </a:lnTo>
                <a:lnTo>
                  <a:pt x="29190" y="24901"/>
                </a:lnTo>
                <a:lnTo>
                  <a:pt x="29619" y="28307"/>
                </a:lnTo>
                <a:lnTo>
                  <a:pt x="30071" y="31713"/>
                </a:lnTo>
                <a:lnTo>
                  <a:pt x="30143" y="31929"/>
                </a:lnTo>
                <a:lnTo>
                  <a:pt x="30214" y="32134"/>
                </a:lnTo>
                <a:lnTo>
                  <a:pt x="30333" y="32328"/>
                </a:lnTo>
                <a:lnTo>
                  <a:pt x="30500" y="32510"/>
                </a:lnTo>
                <a:lnTo>
                  <a:pt x="30691" y="32670"/>
                </a:lnTo>
                <a:lnTo>
                  <a:pt x="30905" y="32829"/>
                </a:lnTo>
                <a:lnTo>
                  <a:pt x="31144" y="32954"/>
                </a:lnTo>
                <a:lnTo>
                  <a:pt x="31430" y="33080"/>
                </a:lnTo>
                <a:lnTo>
                  <a:pt x="31715" y="33182"/>
                </a:lnTo>
                <a:lnTo>
                  <a:pt x="32001" y="33285"/>
                </a:lnTo>
                <a:lnTo>
                  <a:pt x="32335" y="33364"/>
                </a:lnTo>
                <a:lnTo>
                  <a:pt x="32669" y="33421"/>
                </a:lnTo>
                <a:lnTo>
                  <a:pt x="33002" y="33478"/>
                </a:lnTo>
                <a:lnTo>
                  <a:pt x="33360" y="33513"/>
                </a:lnTo>
                <a:lnTo>
                  <a:pt x="33717" y="33535"/>
                </a:lnTo>
                <a:lnTo>
                  <a:pt x="34432" y="33535"/>
                </a:lnTo>
                <a:lnTo>
                  <a:pt x="34789" y="33513"/>
                </a:lnTo>
                <a:lnTo>
                  <a:pt x="35147" y="33478"/>
                </a:lnTo>
                <a:lnTo>
                  <a:pt x="35480" y="33433"/>
                </a:lnTo>
                <a:lnTo>
                  <a:pt x="35814" y="33364"/>
                </a:lnTo>
                <a:lnTo>
                  <a:pt x="36124" y="33285"/>
                </a:lnTo>
                <a:lnTo>
                  <a:pt x="36433" y="33194"/>
                </a:lnTo>
                <a:lnTo>
                  <a:pt x="36719" y="33091"/>
                </a:lnTo>
                <a:lnTo>
                  <a:pt x="36981" y="32966"/>
                </a:lnTo>
                <a:lnTo>
                  <a:pt x="37220" y="32829"/>
                </a:lnTo>
                <a:lnTo>
                  <a:pt x="37434" y="32681"/>
                </a:lnTo>
                <a:lnTo>
                  <a:pt x="37601" y="32510"/>
                </a:lnTo>
                <a:lnTo>
                  <a:pt x="37768" y="32339"/>
                </a:lnTo>
                <a:lnTo>
                  <a:pt x="37887" y="32146"/>
                </a:lnTo>
                <a:lnTo>
                  <a:pt x="37958" y="31941"/>
                </a:lnTo>
                <a:lnTo>
                  <a:pt x="38006" y="31713"/>
                </a:lnTo>
                <a:lnTo>
                  <a:pt x="38077" y="30881"/>
                </a:lnTo>
                <a:lnTo>
                  <a:pt x="38125" y="30050"/>
                </a:lnTo>
                <a:lnTo>
                  <a:pt x="38197" y="28387"/>
                </a:lnTo>
                <a:lnTo>
                  <a:pt x="38220" y="26712"/>
                </a:lnTo>
                <a:lnTo>
                  <a:pt x="38220" y="25049"/>
                </a:lnTo>
                <a:lnTo>
                  <a:pt x="38173" y="21723"/>
                </a:lnTo>
                <a:lnTo>
                  <a:pt x="38173" y="20048"/>
                </a:lnTo>
                <a:lnTo>
                  <a:pt x="38197" y="18385"/>
                </a:lnTo>
                <a:lnTo>
                  <a:pt x="44678" y="18590"/>
                </a:lnTo>
                <a:lnTo>
                  <a:pt x="45202" y="18590"/>
                </a:lnTo>
                <a:lnTo>
                  <a:pt x="45679" y="18567"/>
                </a:lnTo>
                <a:lnTo>
                  <a:pt x="46131" y="18522"/>
                </a:lnTo>
                <a:lnTo>
                  <a:pt x="46560" y="18465"/>
                </a:lnTo>
                <a:lnTo>
                  <a:pt x="46941" y="18374"/>
                </a:lnTo>
                <a:lnTo>
                  <a:pt x="47299" y="18271"/>
                </a:lnTo>
                <a:lnTo>
                  <a:pt x="47609" y="18157"/>
                </a:lnTo>
                <a:lnTo>
                  <a:pt x="47894" y="18021"/>
                </a:lnTo>
                <a:lnTo>
                  <a:pt x="48133" y="17873"/>
                </a:lnTo>
                <a:lnTo>
                  <a:pt x="48347" y="17713"/>
                </a:lnTo>
                <a:lnTo>
                  <a:pt x="48538" y="17542"/>
                </a:lnTo>
                <a:lnTo>
                  <a:pt x="48681" y="17371"/>
                </a:lnTo>
                <a:lnTo>
                  <a:pt x="48800" y="17178"/>
                </a:lnTo>
                <a:lnTo>
                  <a:pt x="48895" y="16995"/>
                </a:lnTo>
                <a:lnTo>
                  <a:pt x="48943" y="16802"/>
                </a:lnTo>
                <a:lnTo>
                  <a:pt x="48943" y="16597"/>
                </a:lnTo>
                <a:lnTo>
                  <a:pt x="48943" y="16403"/>
                </a:lnTo>
                <a:lnTo>
                  <a:pt x="48895" y="16198"/>
                </a:lnTo>
                <a:lnTo>
                  <a:pt x="48800" y="16004"/>
                </a:lnTo>
                <a:lnTo>
                  <a:pt x="48681" y="15811"/>
                </a:lnTo>
                <a:lnTo>
                  <a:pt x="48538" y="15629"/>
                </a:lnTo>
                <a:lnTo>
                  <a:pt x="48347" y="15446"/>
                </a:lnTo>
                <a:lnTo>
                  <a:pt x="48133" y="15264"/>
                </a:lnTo>
                <a:lnTo>
                  <a:pt x="47871" y="15105"/>
                </a:lnTo>
                <a:lnTo>
                  <a:pt x="47585" y="14956"/>
                </a:lnTo>
                <a:lnTo>
                  <a:pt x="47275" y="14820"/>
                </a:lnTo>
                <a:lnTo>
                  <a:pt x="46918" y="14694"/>
                </a:lnTo>
                <a:lnTo>
                  <a:pt x="46536" y="14581"/>
                </a:lnTo>
                <a:lnTo>
                  <a:pt x="46131" y="14489"/>
                </a:lnTo>
                <a:lnTo>
                  <a:pt x="45679" y="14421"/>
                </a:lnTo>
                <a:lnTo>
                  <a:pt x="45202" y="14364"/>
                </a:lnTo>
                <a:lnTo>
                  <a:pt x="44678" y="14341"/>
                </a:lnTo>
                <a:lnTo>
                  <a:pt x="38435" y="14136"/>
                </a:lnTo>
                <a:lnTo>
                  <a:pt x="38435" y="14057"/>
                </a:lnTo>
                <a:lnTo>
                  <a:pt x="38530" y="13214"/>
                </a:lnTo>
                <a:lnTo>
                  <a:pt x="38649" y="12371"/>
                </a:lnTo>
                <a:lnTo>
                  <a:pt x="38792" y="11539"/>
                </a:lnTo>
                <a:lnTo>
                  <a:pt x="38935" y="10696"/>
                </a:lnTo>
                <a:lnTo>
                  <a:pt x="39269" y="9022"/>
                </a:lnTo>
                <a:lnTo>
                  <a:pt x="39602" y="7347"/>
                </a:lnTo>
                <a:lnTo>
                  <a:pt x="39698" y="7006"/>
                </a:lnTo>
                <a:lnTo>
                  <a:pt x="39817" y="6550"/>
                </a:lnTo>
                <a:lnTo>
                  <a:pt x="40127" y="5491"/>
                </a:lnTo>
                <a:lnTo>
                  <a:pt x="40365" y="5377"/>
                </a:lnTo>
                <a:lnTo>
                  <a:pt x="40579" y="5263"/>
                </a:lnTo>
                <a:lnTo>
                  <a:pt x="40794" y="5149"/>
                </a:lnTo>
                <a:lnTo>
                  <a:pt x="40984" y="5023"/>
                </a:lnTo>
                <a:lnTo>
                  <a:pt x="41151" y="4887"/>
                </a:lnTo>
                <a:lnTo>
                  <a:pt x="41318" y="4750"/>
                </a:lnTo>
                <a:lnTo>
                  <a:pt x="41461" y="4602"/>
                </a:lnTo>
                <a:lnTo>
                  <a:pt x="41580" y="4454"/>
                </a:lnTo>
                <a:lnTo>
                  <a:pt x="41675" y="4306"/>
                </a:lnTo>
                <a:lnTo>
                  <a:pt x="41747" y="4146"/>
                </a:lnTo>
                <a:lnTo>
                  <a:pt x="41795" y="3975"/>
                </a:lnTo>
                <a:lnTo>
                  <a:pt x="41818" y="3805"/>
                </a:lnTo>
                <a:lnTo>
                  <a:pt x="41818" y="3634"/>
                </a:lnTo>
                <a:lnTo>
                  <a:pt x="41795" y="3463"/>
                </a:lnTo>
                <a:lnTo>
                  <a:pt x="41747" y="3281"/>
                </a:lnTo>
                <a:lnTo>
                  <a:pt x="41675" y="3098"/>
                </a:lnTo>
                <a:lnTo>
                  <a:pt x="41485" y="2745"/>
                </a:lnTo>
                <a:lnTo>
                  <a:pt x="41270" y="2426"/>
                </a:lnTo>
                <a:lnTo>
                  <a:pt x="41056" y="2130"/>
                </a:lnTo>
                <a:lnTo>
                  <a:pt x="40794" y="1857"/>
                </a:lnTo>
                <a:lnTo>
                  <a:pt x="40508" y="1583"/>
                </a:lnTo>
                <a:lnTo>
                  <a:pt x="40174" y="1321"/>
                </a:lnTo>
                <a:lnTo>
                  <a:pt x="39793" y="1048"/>
                </a:lnTo>
                <a:lnTo>
                  <a:pt x="39340" y="763"/>
                </a:lnTo>
                <a:lnTo>
                  <a:pt x="39150" y="661"/>
                </a:lnTo>
                <a:lnTo>
                  <a:pt x="38959" y="558"/>
                </a:lnTo>
                <a:lnTo>
                  <a:pt x="38745" y="478"/>
                </a:lnTo>
                <a:lnTo>
                  <a:pt x="38530" y="399"/>
                </a:lnTo>
                <a:lnTo>
                  <a:pt x="38316" y="330"/>
                </a:lnTo>
                <a:lnTo>
                  <a:pt x="38077" y="262"/>
                </a:lnTo>
                <a:lnTo>
                  <a:pt x="37839" y="205"/>
                </a:lnTo>
                <a:lnTo>
                  <a:pt x="37601" y="159"/>
                </a:lnTo>
                <a:lnTo>
                  <a:pt x="37339" y="114"/>
                </a:lnTo>
                <a:lnTo>
                  <a:pt x="37077" y="80"/>
                </a:lnTo>
                <a:lnTo>
                  <a:pt x="36815" y="46"/>
                </a:lnTo>
                <a:lnTo>
                  <a:pt x="36552" y="23"/>
                </a:lnTo>
                <a:lnTo>
                  <a:pt x="36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10800000">
            <a:off x="5661412" y="2651659"/>
            <a:ext cx="219991" cy="159981"/>
          </a:xfrm>
          <a:custGeom>
            <a:avLst/>
            <a:gdLst/>
            <a:ahLst/>
            <a:cxnLst/>
            <a:rect l="l" t="t" r="r" b="b"/>
            <a:pathLst>
              <a:path w="77942" h="30974" extrusionOk="0">
                <a:moveTo>
                  <a:pt x="50492" y="1"/>
                </a:moveTo>
                <a:lnTo>
                  <a:pt x="49991" y="12"/>
                </a:lnTo>
                <a:lnTo>
                  <a:pt x="49515" y="46"/>
                </a:lnTo>
                <a:lnTo>
                  <a:pt x="49038" y="92"/>
                </a:lnTo>
                <a:lnTo>
                  <a:pt x="48585" y="149"/>
                </a:lnTo>
                <a:lnTo>
                  <a:pt x="48133" y="240"/>
                </a:lnTo>
                <a:lnTo>
                  <a:pt x="47704" y="343"/>
                </a:lnTo>
                <a:lnTo>
                  <a:pt x="47299" y="457"/>
                </a:lnTo>
                <a:lnTo>
                  <a:pt x="46941" y="593"/>
                </a:lnTo>
                <a:lnTo>
                  <a:pt x="46584" y="753"/>
                </a:lnTo>
                <a:lnTo>
                  <a:pt x="46274" y="924"/>
                </a:lnTo>
                <a:lnTo>
                  <a:pt x="46012" y="1129"/>
                </a:lnTo>
                <a:lnTo>
                  <a:pt x="45893" y="1231"/>
                </a:lnTo>
                <a:lnTo>
                  <a:pt x="45774" y="1345"/>
                </a:lnTo>
                <a:lnTo>
                  <a:pt x="45678" y="1459"/>
                </a:lnTo>
                <a:lnTo>
                  <a:pt x="45607" y="1573"/>
                </a:lnTo>
                <a:lnTo>
                  <a:pt x="45512" y="1698"/>
                </a:lnTo>
                <a:lnTo>
                  <a:pt x="45464" y="1835"/>
                </a:lnTo>
                <a:lnTo>
                  <a:pt x="45011" y="3042"/>
                </a:lnTo>
                <a:lnTo>
                  <a:pt x="44582" y="4273"/>
                </a:lnTo>
                <a:lnTo>
                  <a:pt x="44225" y="5503"/>
                </a:lnTo>
                <a:lnTo>
                  <a:pt x="43891" y="6756"/>
                </a:lnTo>
                <a:lnTo>
                  <a:pt x="43605" y="8009"/>
                </a:lnTo>
                <a:lnTo>
                  <a:pt x="43367" y="9285"/>
                </a:lnTo>
                <a:lnTo>
                  <a:pt x="43153" y="10549"/>
                </a:lnTo>
                <a:lnTo>
                  <a:pt x="42962" y="11825"/>
                </a:lnTo>
                <a:lnTo>
                  <a:pt x="33502" y="11745"/>
                </a:lnTo>
                <a:lnTo>
                  <a:pt x="24067" y="11643"/>
                </a:lnTo>
                <a:lnTo>
                  <a:pt x="19349" y="11586"/>
                </a:lnTo>
                <a:lnTo>
                  <a:pt x="14631" y="11529"/>
                </a:lnTo>
                <a:lnTo>
                  <a:pt x="9913" y="11449"/>
                </a:lnTo>
                <a:lnTo>
                  <a:pt x="5195" y="11369"/>
                </a:lnTo>
                <a:lnTo>
                  <a:pt x="4576" y="11369"/>
                </a:lnTo>
                <a:lnTo>
                  <a:pt x="4266" y="11381"/>
                </a:lnTo>
                <a:lnTo>
                  <a:pt x="3980" y="11403"/>
                </a:lnTo>
                <a:lnTo>
                  <a:pt x="3694" y="11438"/>
                </a:lnTo>
                <a:lnTo>
                  <a:pt x="3432" y="11472"/>
                </a:lnTo>
                <a:lnTo>
                  <a:pt x="3170" y="11506"/>
                </a:lnTo>
                <a:lnTo>
                  <a:pt x="2931" y="11551"/>
                </a:lnTo>
                <a:lnTo>
                  <a:pt x="2693" y="11608"/>
                </a:lnTo>
                <a:lnTo>
                  <a:pt x="2455" y="11665"/>
                </a:lnTo>
                <a:lnTo>
                  <a:pt x="2240" y="11734"/>
                </a:lnTo>
                <a:lnTo>
                  <a:pt x="2026" y="11802"/>
                </a:lnTo>
                <a:lnTo>
                  <a:pt x="1835" y="11882"/>
                </a:lnTo>
                <a:lnTo>
                  <a:pt x="1645" y="11962"/>
                </a:lnTo>
                <a:lnTo>
                  <a:pt x="1311" y="12132"/>
                </a:lnTo>
                <a:lnTo>
                  <a:pt x="1001" y="12326"/>
                </a:lnTo>
                <a:lnTo>
                  <a:pt x="739" y="12531"/>
                </a:lnTo>
                <a:lnTo>
                  <a:pt x="525" y="12748"/>
                </a:lnTo>
                <a:lnTo>
                  <a:pt x="334" y="12975"/>
                </a:lnTo>
                <a:lnTo>
                  <a:pt x="191" y="13203"/>
                </a:lnTo>
                <a:lnTo>
                  <a:pt x="96" y="13442"/>
                </a:lnTo>
                <a:lnTo>
                  <a:pt x="24" y="13693"/>
                </a:lnTo>
                <a:lnTo>
                  <a:pt x="1" y="13932"/>
                </a:lnTo>
                <a:lnTo>
                  <a:pt x="24" y="14183"/>
                </a:lnTo>
                <a:lnTo>
                  <a:pt x="96" y="14422"/>
                </a:lnTo>
                <a:lnTo>
                  <a:pt x="191" y="14673"/>
                </a:lnTo>
                <a:lnTo>
                  <a:pt x="334" y="14900"/>
                </a:lnTo>
                <a:lnTo>
                  <a:pt x="501" y="15128"/>
                </a:lnTo>
                <a:lnTo>
                  <a:pt x="739" y="15345"/>
                </a:lnTo>
                <a:lnTo>
                  <a:pt x="1001" y="15550"/>
                </a:lnTo>
                <a:lnTo>
                  <a:pt x="1311" y="15732"/>
                </a:lnTo>
                <a:lnTo>
                  <a:pt x="1645" y="15914"/>
                </a:lnTo>
                <a:lnTo>
                  <a:pt x="1835" y="15994"/>
                </a:lnTo>
                <a:lnTo>
                  <a:pt x="2026" y="16062"/>
                </a:lnTo>
                <a:lnTo>
                  <a:pt x="2240" y="16142"/>
                </a:lnTo>
                <a:lnTo>
                  <a:pt x="2455" y="16199"/>
                </a:lnTo>
                <a:lnTo>
                  <a:pt x="2693" y="16256"/>
                </a:lnTo>
                <a:lnTo>
                  <a:pt x="2931" y="16313"/>
                </a:lnTo>
                <a:lnTo>
                  <a:pt x="3170" y="16358"/>
                </a:lnTo>
                <a:lnTo>
                  <a:pt x="3432" y="16404"/>
                </a:lnTo>
                <a:lnTo>
                  <a:pt x="3694" y="16438"/>
                </a:lnTo>
                <a:lnTo>
                  <a:pt x="3980" y="16461"/>
                </a:lnTo>
                <a:lnTo>
                  <a:pt x="4266" y="16484"/>
                </a:lnTo>
                <a:lnTo>
                  <a:pt x="4576" y="16495"/>
                </a:lnTo>
                <a:lnTo>
                  <a:pt x="4885" y="16507"/>
                </a:lnTo>
                <a:lnTo>
                  <a:pt x="5195" y="16507"/>
                </a:lnTo>
                <a:lnTo>
                  <a:pt x="9865" y="16415"/>
                </a:lnTo>
                <a:lnTo>
                  <a:pt x="14512" y="16347"/>
                </a:lnTo>
                <a:lnTo>
                  <a:pt x="19182" y="16279"/>
                </a:lnTo>
                <a:lnTo>
                  <a:pt x="23828" y="16233"/>
                </a:lnTo>
                <a:lnTo>
                  <a:pt x="33145" y="16131"/>
                </a:lnTo>
                <a:lnTo>
                  <a:pt x="42485" y="16051"/>
                </a:lnTo>
                <a:lnTo>
                  <a:pt x="42462" y="16882"/>
                </a:lnTo>
                <a:lnTo>
                  <a:pt x="42438" y="17725"/>
                </a:lnTo>
                <a:lnTo>
                  <a:pt x="42438" y="18557"/>
                </a:lnTo>
                <a:lnTo>
                  <a:pt x="42462" y="19388"/>
                </a:lnTo>
                <a:lnTo>
                  <a:pt x="42509" y="20220"/>
                </a:lnTo>
                <a:lnTo>
                  <a:pt x="42557" y="21052"/>
                </a:lnTo>
                <a:lnTo>
                  <a:pt x="42605" y="21883"/>
                </a:lnTo>
                <a:lnTo>
                  <a:pt x="42700" y="22715"/>
                </a:lnTo>
                <a:lnTo>
                  <a:pt x="42795" y="23535"/>
                </a:lnTo>
                <a:lnTo>
                  <a:pt x="42914" y="24355"/>
                </a:lnTo>
                <a:lnTo>
                  <a:pt x="43034" y="25164"/>
                </a:lnTo>
                <a:lnTo>
                  <a:pt x="43176" y="25984"/>
                </a:lnTo>
                <a:lnTo>
                  <a:pt x="43343" y="26793"/>
                </a:lnTo>
                <a:lnTo>
                  <a:pt x="43534" y="27590"/>
                </a:lnTo>
                <a:lnTo>
                  <a:pt x="43725" y="28387"/>
                </a:lnTo>
                <a:lnTo>
                  <a:pt x="43939" y="29185"/>
                </a:lnTo>
                <a:lnTo>
                  <a:pt x="44010" y="29390"/>
                </a:lnTo>
                <a:lnTo>
                  <a:pt x="44130" y="29595"/>
                </a:lnTo>
                <a:lnTo>
                  <a:pt x="44273" y="29777"/>
                </a:lnTo>
                <a:lnTo>
                  <a:pt x="44439" y="29948"/>
                </a:lnTo>
                <a:lnTo>
                  <a:pt x="44654" y="30107"/>
                </a:lnTo>
                <a:lnTo>
                  <a:pt x="44868" y="30244"/>
                </a:lnTo>
                <a:lnTo>
                  <a:pt x="45130" y="30381"/>
                </a:lnTo>
                <a:lnTo>
                  <a:pt x="45392" y="30506"/>
                </a:lnTo>
                <a:lnTo>
                  <a:pt x="45678" y="30609"/>
                </a:lnTo>
                <a:lnTo>
                  <a:pt x="45988" y="30700"/>
                </a:lnTo>
                <a:lnTo>
                  <a:pt x="46322" y="30780"/>
                </a:lnTo>
                <a:lnTo>
                  <a:pt x="46632" y="30848"/>
                </a:lnTo>
                <a:lnTo>
                  <a:pt x="46989" y="30893"/>
                </a:lnTo>
                <a:lnTo>
                  <a:pt x="47323" y="30939"/>
                </a:lnTo>
                <a:lnTo>
                  <a:pt x="47680" y="30962"/>
                </a:lnTo>
                <a:lnTo>
                  <a:pt x="48014" y="30973"/>
                </a:lnTo>
                <a:lnTo>
                  <a:pt x="48371" y="30973"/>
                </a:lnTo>
                <a:lnTo>
                  <a:pt x="48705" y="30950"/>
                </a:lnTo>
                <a:lnTo>
                  <a:pt x="49038" y="30916"/>
                </a:lnTo>
                <a:lnTo>
                  <a:pt x="49372" y="30871"/>
                </a:lnTo>
                <a:lnTo>
                  <a:pt x="49681" y="30814"/>
                </a:lnTo>
                <a:lnTo>
                  <a:pt x="49991" y="30745"/>
                </a:lnTo>
                <a:lnTo>
                  <a:pt x="50277" y="30654"/>
                </a:lnTo>
                <a:lnTo>
                  <a:pt x="50539" y="30552"/>
                </a:lnTo>
                <a:lnTo>
                  <a:pt x="50778" y="30426"/>
                </a:lnTo>
                <a:lnTo>
                  <a:pt x="50992" y="30301"/>
                </a:lnTo>
                <a:lnTo>
                  <a:pt x="51206" y="30153"/>
                </a:lnTo>
                <a:lnTo>
                  <a:pt x="51373" y="29994"/>
                </a:lnTo>
                <a:lnTo>
                  <a:pt x="51516" y="29811"/>
                </a:lnTo>
                <a:lnTo>
                  <a:pt x="51612" y="29618"/>
                </a:lnTo>
                <a:lnTo>
                  <a:pt x="51683" y="29413"/>
                </a:lnTo>
                <a:lnTo>
                  <a:pt x="51707" y="29185"/>
                </a:lnTo>
                <a:lnTo>
                  <a:pt x="51802" y="27510"/>
                </a:lnTo>
                <a:lnTo>
                  <a:pt x="51921" y="25836"/>
                </a:lnTo>
                <a:lnTo>
                  <a:pt x="52064" y="24184"/>
                </a:lnTo>
                <a:lnTo>
                  <a:pt x="52231" y="22521"/>
                </a:lnTo>
                <a:lnTo>
                  <a:pt x="52422" y="20881"/>
                </a:lnTo>
                <a:lnTo>
                  <a:pt x="52636" y="19229"/>
                </a:lnTo>
                <a:lnTo>
                  <a:pt x="52874" y="17589"/>
                </a:lnTo>
                <a:lnTo>
                  <a:pt x="53136" y="15960"/>
                </a:lnTo>
                <a:lnTo>
                  <a:pt x="63740" y="15857"/>
                </a:lnTo>
                <a:lnTo>
                  <a:pt x="69030" y="15789"/>
                </a:lnTo>
                <a:lnTo>
                  <a:pt x="74319" y="15721"/>
                </a:lnTo>
                <a:lnTo>
                  <a:pt x="74748" y="15709"/>
                </a:lnTo>
                <a:lnTo>
                  <a:pt x="75153" y="15675"/>
                </a:lnTo>
                <a:lnTo>
                  <a:pt x="75535" y="15618"/>
                </a:lnTo>
                <a:lnTo>
                  <a:pt x="75892" y="15550"/>
                </a:lnTo>
                <a:lnTo>
                  <a:pt x="76226" y="15470"/>
                </a:lnTo>
                <a:lnTo>
                  <a:pt x="76511" y="15379"/>
                </a:lnTo>
                <a:lnTo>
                  <a:pt x="76774" y="15265"/>
                </a:lnTo>
                <a:lnTo>
                  <a:pt x="77036" y="15151"/>
                </a:lnTo>
                <a:lnTo>
                  <a:pt x="77226" y="15014"/>
                </a:lnTo>
                <a:lnTo>
                  <a:pt x="77417" y="14878"/>
                </a:lnTo>
                <a:lnTo>
                  <a:pt x="77584" y="14730"/>
                </a:lnTo>
                <a:lnTo>
                  <a:pt x="77703" y="14581"/>
                </a:lnTo>
                <a:lnTo>
                  <a:pt x="77798" y="14422"/>
                </a:lnTo>
                <a:lnTo>
                  <a:pt x="77870" y="14263"/>
                </a:lnTo>
                <a:lnTo>
                  <a:pt x="77917" y="14103"/>
                </a:lnTo>
                <a:lnTo>
                  <a:pt x="77941" y="13932"/>
                </a:lnTo>
                <a:lnTo>
                  <a:pt x="77917" y="13773"/>
                </a:lnTo>
                <a:lnTo>
                  <a:pt x="77870" y="13613"/>
                </a:lnTo>
                <a:lnTo>
                  <a:pt x="77798" y="13442"/>
                </a:lnTo>
                <a:lnTo>
                  <a:pt x="77703" y="13294"/>
                </a:lnTo>
                <a:lnTo>
                  <a:pt x="77584" y="13135"/>
                </a:lnTo>
                <a:lnTo>
                  <a:pt x="77417" y="12998"/>
                </a:lnTo>
                <a:lnTo>
                  <a:pt x="77250" y="12850"/>
                </a:lnTo>
                <a:lnTo>
                  <a:pt x="77036" y="12725"/>
                </a:lnTo>
                <a:lnTo>
                  <a:pt x="76797" y="12599"/>
                </a:lnTo>
                <a:lnTo>
                  <a:pt x="76511" y="12497"/>
                </a:lnTo>
                <a:lnTo>
                  <a:pt x="76226" y="12394"/>
                </a:lnTo>
                <a:lnTo>
                  <a:pt x="75892" y="12315"/>
                </a:lnTo>
                <a:lnTo>
                  <a:pt x="75535" y="12246"/>
                </a:lnTo>
                <a:lnTo>
                  <a:pt x="75153" y="12201"/>
                </a:lnTo>
                <a:lnTo>
                  <a:pt x="74748" y="12167"/>
                </a:lnTo>
                <a:lnTo>
                  <a:pt x="74319" y="12144"/>
                </a:lnTo>
                <a:lnTo>
                  <a:pt x="69220" y="12075"/>
                </a:lnTo>
                <a:lnTo>
                  <a:pt x="64121" y="12018"/>
                </a:lnTo>
                <a:lnTo>
                  <a:pt x="53923" y="11927"/>
                </a:lnTo>
                <a:lnTo>
                  <a:pt x="54399" y="9581"/>
                </a:lnTo>
                <a:lnTo>
                  <a:pt x="54924" y="7246"/>
                </a:lnTo>
                <a:lnTo>
                  <a:pt x="55472" y="4888"/>
                </a:lnTo>
                <a:lnTo>
                  <a:pt x="56067" y="2518"/>
                </a:lnTo>
                <a:lnTo>
                  <a:pt x="56091" y="2382"/>
                </a:lnTo>
                <a:lnTo>
                  <a:pt x="56091" y="2256"/>
                </a:lnTo>
                <a:lnTo>
                  <a:pt x="56091" y="2131"/>
                </a:lnTo>
                <a:lnTo>
                  <a:pt x="56067" y="2006"/>
                </a:lnTo>
                <a:lnTo>
                  <a:pt x="56043" y="1892"/>
                </a:lnTo>
                <a:lnTo>
                  <a:pt x="55996" y="1767"/>
                </a:lnTo>
                <a:lnTo>
                  <a:pt x="55948" y="1664"/>
                </a:lnTo>
                <a:lnTo>
                  <a:pt x="55853" y="1550"/>
                </a:lnTo>
                <a:lnTo>
                  <a:pt x="55686" y="1345"/>
                </a:lnTo>
                <a:lnTo>
                  <a:pt x="55448" y="1151"/>
                </a:lnTo>
                <a:lnTo>
                  <a:pt x="55186" y="969"/>
                </a:lnTo>
                <a:lnTo>
                  <a:pt x="54876" y="798"/>
                </a:lnTo>
                <a:lnTo>
                  <a:pt x="54542" y="650"/>
                </a:lnTo>
                <a:lnTo>
                  <a:pt x="54161" y="514"/>
                </a:lnTo>
                <a:lnTo>
                  <a:pt x="53756" y="400"/>
                </a:lnTo>
                <a:lnTo>
                  <a:pt x="53327" y="297"/>
                </a:lnTo>
                <a:lnTo>
                  <a:pt x="52898" y="206"/>
                </a:lnTo>
                <a:lnTo>
                  <a:pt x="52422" y="126"/>
                </a:lnTo>
                <a:lnTo>
                  <a:pt x="51945" y="69"/>
                </a:lnTo>
                <a:lnTo>
                  <a:pt x="51469" y="35"/>
                </a:lnTo>
                <a:lnTo>
                  <a:pt x="50992" y="12"/>
                </a:lnTo>
                <a:lnTo>
                  <a:pt x="5049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8100000">
            <a:off x="7655307" y="1421703"/>
            <a:ext cx="488502" cy="233958"/>
          </a:xfrm>
          <a:custGeom>
            <a:avLst/>
            <a:gdLst/>
            <a:ahLst/>
            <a:cxnLst/>
            <a:rect l="l" t="t" r="r" b="b"/>
            <a:pathLst>
              <a:path w="155072" h="40622" extrusionOk="0">
                <a:moveTo>
                  <a:pt x="151855" y="1"/>
                </a:moveTo>
                <a:lnTo>
                  <a:pt x="151545" y="12"/>
                </a:lnTo>
                <a:lnTo>
                  <a:pt x="151235" y="35"/>
                </a:lnTo>
                <a:lnTo>
                  <a:pt x="150925" y="69"/>
                </a:lnTo>
                <a:lnTo>
                  <a:pt x="150616" y="126"/>
                </a:lnTo>
                <a:lnTo>
                  <a:pt x="145826" y="1117"/>
                </a:lnTo>
                <a:lnTo>
                  <a:pt x="141061" y="2119"/>
                </a:lnTo>
                <a:lnTo>
                  <a:pt x="136271" y="3122"/>
                </a:lnTo>
                <a:lnTo>
                  <a:pt x="131506" y="4147"/>
                </a:lnTo>
                <a:lnTo>
                  <a:pt x="126740" y="5172"/>
                </a:lnTo>
                <a:lnTo>
                  <a:pt x="121975" y="6209"/>
                </a:lnTo>
                <a:lnTo>
                  <a:pt x="117209" y="7257"/>
                </a:lnTo>
                <a:lnTo>
                  <a:pt x="112444" y="8316"/>
                </a:lnTo>
                <a:lnTo>
                  <a:pt x="107678" y="9387"/>
                </a:lnTo>
                <a:lnTo>
                  <a:pt x="102936" y="10458"/>
                </a:lnTo>
                <a:lnTo>
                  <a:pt x="98195" y="11551"/>
                </a:lnTo>
                <a:lnTo>
                  <a:pt x="93453" y="12656"/>
                </a:lnTo>
                <a:lnTo>
                  <a:pt x="88735" y="13761"/>
                </a:lnTo>
                <a:lnTo>
                  <a:pt x="84017" y="14889"/>
                </a:lnTo>
                <a:lnTo>
                  <a:pt x="79323" y="16016"/>
                </a:lnTo>
                <a:lnTo>
                  <a:pt x="74629" y="17155"/>
                </a:lnTo>
                <a:lnTo>
                  <a:pt x="69959" y="18317"/>
                </a:lnTo>
                <a:lnTo>
                  <a:pt x="65289" y="19479"/>
                </a:lnTo>
                <a:lnTo>
                  <a:pt x="60642" y="20664"/>
                </a:lnTo>
                <a:lnTo>
                  <a:pt x="55996" y="21849"/>
                </a:lnTo>
                <a:lnTo>
                  <a:pt x="51397" y="23056"/>
                </a:lnTo>
                <a:lnTo>
                  <a:pt x="46774" y="24264"/>
                </a:lnTo>
                <a:lnTo>
                  <a:pt x="42200" y="25494"/>
                </a:lnTo>
                <a:lnTo>
                  <a:pt x="37625" y="26735"/>
                </a:lnTo>
                <a:lnTo>
                  <a:pt x="33074" y="27988"/>
                </a:lnTo>
                <a:lnTo>
                  <a:pt x="28546" y="29253"/>
                </a:lnTo>
                <a:lnTo>
                  <a:pt x="24043" y="30529"/>
                </a:lnTo>
                <a:lnTo>
                  <a:pt x="19563" y="31816"/>
                </a:lnTo>
                <a:lnTo>
                  <a:pt x="15107" y="33114"/>
                </a:lnTo>
                <a:lnTo>
                  <a:pt x="10675" y="34436"/>
                </a:lnTo>
                <a:lnTo>
                  <a:pt x="6243" y="35768"/>
                </a:lnTo>
                <a:lnTo>
                  <a:pt x="1859" y="37101"/>
                </a:lnTo>
                <a:lnTo>
                  <a:pt x="1478" y="37238"/>
                </a:lnTo>
                <a:lnTo>
                  <a:pt x="1168" y="37375"/>
                </a:lnTo>
                <a:lnTo>
                  <a:pt x="882" y="37511"/>
                </a:lnTo>
                <a:lnTo>
                  <a:pt x="620" y="37671"/>
                </a:lnTo>
                <a:lnTo>
                  <a:pt x="430" y="37830"/>
                </a:lnTo>
                <a:lnTo>
                  <a:pt x="263" y="37990"/>
                </a:lnTo>
                <a:lnTo>
                  <a:pt x="144" y="38161"/>
                </a:lnTo>
                <a:lnTo>
                  <a:pt x="72" y="38331"/>
                </a:lnTo>
                <a:lnTo>
                  <a:pt x="24" y="38502"/>
                </a:lnTo>
                <a:lnTo>
                  <a:pt x="1" y="38673"/>
                </a:lnTo>
                <a:lnTo>
                  <a:pt x="24" y="38855"/>
                </a:lnTo>
                <a:lnTo>
                  <a:pt x="72" y="39026"/>
                </a:lnTo>
                <a:lnTo>
                  <a:pt x="167" y="39186"/>
                </a:lnTo>
                <a:lnTo>
                  <a:pt x="287" y="39357"/>
                </a:lnTo>
                <a:lnTo>
                  <a:pt x="430" y="39516"/>
                </a:lnTo>
                <a:lnTo>
                  <a:pt x="596" y="39664"/>
                </a:lnTo>
                <a:lnTo>
                  <a:pt x="787" y="39812"/>
                </a:lnTo>
                <a:lnTo>
                  <a:pt x="1001" y="39949"/>
                </a:lnTo>
                <a:lnTo>
                  <a:pt x="1240" y="40074"/>
                </a:lnTo>
                <a:lnTo>
                  <a:pt x="1502" y="40200"/>
                </a:lnTo>
                <a:lnTo>
                  <a:pt x="1788" y="40302"/>
                </a:lnTo>
                <a:lnTo>
                  <a:pt x="2074" y="40393"/>
                </a:lnTo>
                <a:lnTo>
                  <a:pt x="2407" y="40473"/>
                </a:lnTo>
                <a:lnTo>
                  <a:pt x="2741" y="40530"/>
                </a:lnTo>
                <a:lnTo>
                  <a:pt x="3098" y="40576"/>
                </a:lnTo>
                <a:lnTo>
                  <a:pt x="3456" y="40610"/>
                </a:lnTo>
                <a:lnTo>
                  <a:pt x="3837" y="40621"/>
                </a:lnTo>
                <a:lnTo>
                  <a:pt x="4218" y="40610"/>
                </a:lnTo>
                <a:lnTo>
                  <a:pt x="4599" y="40576"/>
                </a:lnTo>
                <a:lnTo>
                  <a:pt x="5004" y="40530"/>
                </a:lnTo>
                <a:lnTo>
                  <a:pt x="5410" y="40450"/>
                </a:lnTo>
                <a:lnTo>
                  <a:pt x="5838" y="40359"/>
                </a:lnTo>
                <a:lnTo>
                  <a:pt x="24162" y="35472"/>
                </a:lnTo>
                <a:lnTo>
                  <a:pt x="42485" y="30597"/>
                </a:lnTo>
                <a:lnTo>
                  <a:pt x="51635" y="28171"/>
                </a:lnTo>
                <a:lnTo>
                  <a:pt x="60809" y="25756"/>
                </a:lnTo>
                <a:lnTo>
                  <a:pt x="69959" y="23352"/>
                </a:lnTo>
                <a:lnTo>
                  <a:pt x="79156" y="20971"/>
                </a:lnTo>
                <a:lnTo>
                  <a:pt x="88354" y="18591"/>
                </a:lnTo>
                <a:lnTo>
                  <a:pt x="97575" y="16233"/>
                </a:lnTo>
                <a:lnTo>
                  <a:pt x="106820" y="13898"/>
                </a:lnTo>
                <a:lnTo>
                  <a:pt x="116089" y="11574"/>
                </a:lnTo>
                <a:lnTo>
                  <a:pt x="120736" y="10423"/>
                </a:lnTo>
                <a:lnTo>
                  <a:pt x="125406" y="9273"/>
                </a:lnTo>
                <a:lnTo>
                  <a:pt x="130076" y="8134"/>
                </a:lnTo>
                <a:lnTo>
                  <a:pt x="134746" y="7006"/>
                </a:lnTo>
                <a:lnTo>
                  <a:pt x="139441" y="5878"/>
                </a:lnTo>
                <a:lnTo>
                  <a:pt x="144135" y="4751"/>
                </a:lnTo>
                <a:lnTo>
                  <a:pt x="148829" y="3646"/>
                </a:lnTo>
                <a:lnTo>
                  <a:pt x="153547" y="2529"/>
                </a:lnTo>
                <a:lnTo>
                  <a:pt x="153856" y="2450"/>
                </a:lnTo>
                <a:lnTo>
                  <a:pt x="154118" y="2370"/>
                </a:lnTo>
                <a:lnTo>
                  <a:pt x="154357" y="2279"/>
                </a:lnTo>
                <a:lnTo>
                  <a:pt x="154547" y="2176"/>
                </a:lnTo>
                <a:lnTo>
                  <a:pt x="154714" y="2062"/>
                </a:lnTo>
                <a:lnTo>
                  <a:pt x="154833" y="1960"/>
                </a:lnTo>
                <a:lnTo>
                  <a:pt x="154952" y="1846"/>
                </a:lnTo>
                <a:lnTo>
                  <a:pt x="155024" y="1721"/>
                </a:lnTo>
                <a:lnTo>
                  <a:pt x="155048" y="1607"/>
                </a:lnTo>
                <a:lnTo>
                  <a:pt x="155072" y="1481"/>
                </a:lnTo>
                <a:lnTo>
                  <a:pt x="155048" y="1356"/>
                </a:lnTo>
                <a:lnTo>
                  <a:pt x="155024" y="1242"/>
                </a:lnTo>
                <a:lnTo>
                  <a:pt x="154952" y="1117"/>
                </a:lnTo>
                <a:lnTo>
                  <a:pt x="154881" y="1003"/>
                </a:lnTo>
                <a:lnTo>
                  <a:pt x="154762" y="878"/>
                </a:lnTo>
                <a:lnTo>
                  <a:pt x="154643" y="775"/>
                </a:lnTo>
                <a:lnTo>
                  <a:pt x="154476" y="661"/>
                </a:lnTo>
                <a:lnTo>
                  <a:pt x="154309" y="559"/>
                </a:lnTo>
                <a:lnTo>
                  <a:pt x="154118" y="468"/>
                </a:lnTo>
                <a:lnTo>
                  <a:pt x="153928" y="376"/>
                </a:lnTo>
                <a:lnTo>
                  <a:pt x="153713" y="285"/>
                </a:lnTo>
                <a:lnTo>
                  <a:pt x="153475" y="217"/>
                </a:lnTo>
                <a:lnTo>
                  <a:pt x="153237" y="149"/>
                </a:lnTo>
                <a:lnTo>
                  <a:pt x="152975" y="103"/>
                </a:lnTo>
                <a:lnTo>
                  <a:pt x="152713" y="57"/>
                </a:lnTo>
                <a:lnTo>
                  <a:pt x="152427" y="23"/>
                </a:lnTo>
                <a:lnTo>
                  <a:pt x="1521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8100000">
            <a:off x="7871544" y="1464494"/>
            <a:ext cx="429279" cy="208369"/>
          </a:xfrm>
          <a:custGeom>
            <a:avLst/>
            <a:gdLst/>
            <a:ahLst/>
            <a:cxnLst/>
            <a:rect l="l" t="t" r="r" b="b"/>
            <a:pathLst>
              <a:path w="136272" h="36179" extrusionOk="0">
                <a:moveTo>
                  <a:pt x="133484" y="0"/>
                </a:moveTo>
                <a:lnTo>
                  <a:pt x="133222" y="23"/>
                </a:lnTo>
                <a:lnTo>
                  <a:pt x="132960" y="46"/>
                </a:lnTo>
                <a:lnTo>
                  <a:pt x="132698" y="91"/>
                </a:lnTo>
                <a:lnTo>
                  <a:pt x="132435" y="148"/>
                </a:lnTo>
                <a:lnTo>
                  <a:pt x="116209" y="4192"/>
                </a:lnTo>
                <a:lnTo>
                  <a:pt x="99982" y="8236"/>
                </a:lnTo>
                <a:lnTo>
                  <a:pt x="83779" y="12291"/>
                </a:lnTo>
                <a:lnTo>
                  <a:pt x="67553" y="16324"/>
                </a:lnTo>
                <a:lnTo>
                  <a:pt x="59427" y="18340"/>
                </a:lnTo>
                <a:lnTo>
                  <a:pt x="51302" y="20345"/>
                </a:lnTo>
                <a:lnTo>
                  <a:pt x="43177" y="22338"/>
                </a:lnTo>
                <a:lnTo>
                  <a:pt x="35028" y="24332"/>
                </a:lnTo>
                <a:lnTo>
                  <a:pt x="26855" y="26302"/>
                </a:lnTo>
                <a:lnTo>
                  <a:pt x="18682" y="28261"/>
                </a:lnTo>
                <a:lnTo>
                  <a:pt x="10509" y="30221"/>
                </a:lnTo>
                <a:lnTo>
                  <a:pt x="2288" y="32146"/>
                </a:lnTo>
                <a:lnTo>
                  <a:pt x="1836" y="32271"/>
                </a:lnTo>
                <a:lnTo>
                  <a:pt x="1431" y="32408"/>
                </a:lnTo>
                <a:lnTo>
                  <a:pt x="1073" y="32556"/>
                </a:lnTo>
                <a:lnTo>
                  <a:pt x="787" y="32715"/>
                </a:lnTo>
                <a:lnTo>
                  <a:pt x="525" y="32886"/>
                </a:lnTo>
                <a:lnTo>
                  <a:pt x="334" y="33068"/>
                </a:lnTo>
                <a:lnTo>
                  <a:pt x="192" y="33251"/>
                </a:lnTo>
                <a:lnTo>
                  <a:pt x="72" y="33444"/>
                </a:lnTo>
                <a:lnTo>
                  <a:pt x="25" y="33638"/>
                </a:lnTo>
                <a:lnTo>
                  <a:pt x="1" y="33832"/>
                </a:lnTo>
                <a:lnTo>
                  <a:pt x="25" y="34037"/>
                </a:lnTo>
                <a:lnTo>
                  <a:pt x="96" y="34230"/>
                </a:lnTo>
                <a:lnTo>
                  <a:pt x="192" y="34424"/>
                </a:lnTo>
                <a:lnTo>
                  <a:pt x="334" y="34618"/>
                </a:lnTo>
                <a:lnTo>
                  <a:pt x="501" y="34811"/>
                </a:lnTo>
                <a:lnTo>
                  <a:pt x="692" y="34994"/>
                </a:lnTo>
                <a:lnTo>
                  <a:pt x="930" y="35164"/>
                </a:lnTo>
                <a:lnTo>
                  <a:pt x="1192" y="35335"/>
                </a:lnTo>
                <a:lnTo>
                  <a:pt x="1478" y="35483"/>
                </a:lnTo>
                <a:lnTo>
                  <a:pt x="1788" y="35631"/>
                </a:lnTo>
                <a:lnTo>
                  <a:pt x="2122" y="35757"/>
                </a:lnTo>
                <a:lnTo>
                  <a:pt x="2479" y="35882"/>
                </a:lnTo>
                <a:lnTo>
                  <a:pt x="2860" y="35973"/>
                </a:lnTo>
                <a:lnTo>
                  <a:pt x="3241" y="36053"/>
                </a:lnTo>
                <a:lnTo>
                  <a:pt x="3670" y="36121"/>
                </a:lnTo>
                <a:lnTo>
                  <a:pt x="4099" y="36167"/>
                </a:lnTo>
                <a:lnTo>
                  <a:pt x="4528" y="36178"/>
                </a:lnTo>
                <a:lnTo>
                  <a:pt x="4981" y="36178"/>
                </a:lnTo>
                <a:lnTo>
                  <a:pt x="5457" y="36155"/>
                </a:lnTo>
                <a:lnTo>
                  <a:pt x="5910" y="36098"/>
                </a:lnTo>
                <a:lnTo>
                  <a:pt x="6387" y="36007"/>
                </a:lnTo>
                <a:lnTo>
                  <a:pt x="6887" y="35905"/>
                </a:lnTo>
                <a:lnTo>
                  <a:pt x="22923" y="31724"/>
                </a:lnTo>
                <a:lnTo>
                  <a:pt x="38983" y="27555"/>
                </a:lnTo>
                <a:lnTo>
                  <a:pt x="55043" y="23397"/>
                </a:lnTo>
                <a:lnTo>
                  <a:pt x="71103" y="19228"/>
                </a:lnTo>
                <a:lnTo>
                  <a:pt x="79133" y="17132"/>
                </a:lnTo>
                <a:lnTo>
                  <a:pt x="87139" y="15036"/>
                </a:lnTo>
                <a:lnTo>
                  <a:pt x="95169" y="12940"/>
                </a:lnTo>
                <a:lnTo>
                  <a:pt x="103151" y="10822"/>
                </a:lnTo>
                <a:lnTo>
                  <a:pt x="111133" y="8703"/>
                </a:lnTo>
                <a:lnTo>
                  <a:pt x="119116" y="6573"/>
                </a:lnTo>
                <a:lnTo>
                  <a:pt x="127074" y="4420"/>
                </a:lnTo>
                <a:lnTo>
                  <a:pt x="135009" y="2256"/>
                </a:lnTo>
                <a:lnTo>
                  <a:pt x="135247" y="2187"/>
                </a:lnTo>
                <a:lnTo>
                  <a:pt x="135485" y="2096"/>
                </a:lnTo>
                <a:lnTo>
                  <a:pt x="135676" y="2005"/>
                </a:lnTo>
                <a:lnTo>
                  <a:pt x="135843" y="1914"/>
                </a:lnTo>
                <a:lnTo>
                  <a:pt x="135962" y="1811"/>
                </a:lnTo>
                <a:lnTo>
                  <a:pt x="136081" y="1709"/>
                </a:lnTo>
                <a:lnTo>
                  <a:pt x="136153" y="1606"/>
                </a:lnTo>
                <a:lnTo>
                  <a:pt x="136224" y="1492"/>
                </a:lnTo>
                <a:lnTo>
                  <a:pt x="136248" y="1390"/>
                </a:lnTo>
                <a:lnTo>
                  <a:pt x="136272" y="1276"/>
                </a:lnTo>
                <a:lnTo>
                  <a:pt x="136248" y="1173"/>
                </a:lnTo>
                <a:lnTo>
                  <a:pt x="136224" y="1060"/>
                </a:lnTo>
                <a:lnTo>
                  <a:pt x="136153" y="946"/>
                </a:lnTo>
                <a:lnTo>
                  <a:pt x="136081" y="843"/>
                </a:lnTo>
                <a:lnTo>
                  <a:pt x="135986" y="741"/>
                </a:lnTo>
                <a:lnTo>
                  <a:pt x="135890" y="638"/>
                </a:lnTo>
                <a:lnTo>
                  <a:pt x="135747" y="547"/>
                </a:lnTo>
                <a:lnTo>
                  <a:pt x="135605" y="456"/>
                </a:lnTo>
                <a:lnTo>
                  <a:pt x="135438" y="376"/>
                </a:lnTo>
                <a:lnTo>
                  <a:pt x="135271" y="296"/>
                </a:lnTo>
                <a:lnTo>
                  <a:pt x="135080" y="228"/>
                </a:lnTo>
                <a:lnTo>
                  <a:pt x="134890" y="160"/>
                </a:lnTo>
                <a:lnTo>
                  <a:pt x="134675" y="114"/>
                </a:lnTo>
                <a:lnTo>
                  <a:pt x="134461" y="69"/>
                </a:lnTo>
                <a:lnTo>
                  <a:pt x="134223" y="34"/>
                </a:lnTo>
                <a:lnTo>
                  <a:pt x="133984" y="12"/>
                </a:lnTo>
                <a:lnTo>
                  <a:pt x="13374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10800000">
            <a:off x="8478047" y="559660"/>
            <a:ext cx="390911" cy="188039"/>
          </a:xfrm>
          <a:custGeom>
            <a:avLst/>
            <a:gdLst/>
            <a:ahLst/>
            <a:cxnLst/>
            <a:rect l="l" t="t" r="r" b="b"/>
            <a:pathLst>
              <a:path w="116256" h="30563" extrusionOk="0">
                <a:moveTo>
                  <a:pt x="4552" y="0"/>
                </a:moveTo>
                <a:lnTo>
                  <a:pt x="4099" y="23"/>
                </a:lnTo>
                <a:lnTo>
                  <a:pt x="3670" y="80"/>
                </a:lnTo>
                <a:lnTo>
                  <a:pt x="3241" y="137"/>
                </a:lnTo>
                <a:lnTo>
                  <a:pt x="2860" y="228"/>
                </a:lnTo>
                <a:lnTo>
                  <a:pt x="2479" y="331"/>
                </a:lnTo>
                <a:lnTo>
                  <a:pt x="2097" y="445"/>
                </a:lnTo>
                <a:lnTo>
                  <a:pt x="1764" y="570"/>
                </a:lnTo>
                <a:lnTo>
                  <a:pt x="1454" y="718"/>
                </a:lnTo>
                <a:lnTo>
                  <a:pt x="1168" y="866"/>
                </a:lnTo>
                <a:lnTo>
                  <a:pt x="906" y="1026"/>
                </a:lnTo>
                <a:lnTo>
                  <a:pt x="668" y="1208"/>
                </a:lnTo>
                <a:lnTo>
                  <a:pt x="477" y="1379"/>
                </a:lnTo>
                <a:lnTo>
                  <a:pt x="310" y="1561"/>
                </a:lnTo>
                <a:lnTo>
                  <a:pt x="167" y="1755"/>
                </a:lnTo>
                <a:lnTo>
                  <a:pt x="72" y="1948"/>
                </a:lnTo>
                <a:lnTo>
                  <a:pt x="24" y="2142"/>
                </a:lnTo>
                <a:lnTo>
                  <a:pt x="1" y="2336"/>
                </a:lnTo>
                <a:lnTo>
                  <a:pt x="24" y="2518"/>
                </a:lnTo>
                <a:lnTo>
                  <a:pt x="96" y="2712"/>
                </a:lnTo>
                <a:lnTo>
                  <a:pt x="191" y="2894"/>
                </a:lnTo>
                <a:lnTo>
                  <a:pt x="358" y="3076"/>
                </a:lnTo>
                <a:lnTo>
                  <a:pt x="549" y="3247"/>
                </a:lnTo>
                <a:lnTo>
                  <a:pt x="811" y="3418"/>
                </a:lnTo>
                <a:lnTo>
                  <a:pt x="1097" y="3577"/>
                </a:lnTo>
                <a:lnTo>
                  <a:pt x="1454" y="3725"/>
                </a:lnTo>
                <a:lnTo>
                  <a:pt x="1859" y="3851"/>
                </a:lnTo>
                <a:lnTo>
                  <a:pt x="2336" y="3976"/>
                </a:lnTo>
                <a:lnTo>
                  <a:pt x="9246" y="5571"/>
                </a:lnTo>
                <a:lnTo>
                  <a:pt x="16156" y="7165"/>
                </a:lnTo>
                <a:lnTo>
                  <a:pt x="23042" y="8760"/>
                </a:lnTo>
                <a:lnTo>
                  <a:pt x="29904" y="10366"/>
                </a:lnTo>
                <a:lnTo>
                  <a:pt x="36767" y="11984"/>
                </a:lnTo>
                <a:lnTo>
                  <a:pt x="43629" y="13613"/>
                </a:lnTo>
                <a:lnTo>
                  <a:pt x="50491" y="15242"/>
                </a:lnTo>
                <a:lnTo>
                  <a:pt x="57330" y="16882"/>
                </a:lnTo>
                <a:lnTo>
                  <a:pt x="64145" y="18522"/>
                </a:lnTo>
                <a:lnTo>
                  <a:pt x="70960" y="20185"/>
                </a:lnTo>
                <a:lnTo>
                  <a:pt x="77774" y="21849"/>
                </a:lnTo>
                <a:lnTo>
                  <a:pt x="84589" y="23534"/>
                </a:lnTo>
                <a:lnTo>
                  <a:pt x="91380" y="25220"/>
                </a:lnTo>
                <a:lnTo>
                  <a:pt x="98147" y="26929"/>
                </a:lnTo>
                <a:lnTo>
                  <a:pt x="104914" y="28638"/>
                </a:lnTo>
                <a:lnTo>
                  <a:pt x="111681" y="30369"/>
                </a:lnTo>
                <a:lnTo>
                  <a:pt x="112015" y="30449"/>
                </a:lnTo>
                <a:lnTo>
                  <a:pt x="112324" y="30494"/>
                </a:lnTo>
                <a:lnTo>
                  <a:pt x="112634" y="30540"/>
                </a:lnTo>
                <a:lnTo>
                  <a:pt x="112944" y="30551"/>
                </a:lnTo>
                <a:lnTo>
                  <a:pt x="113254" y="30563"/>
                </a:lnTo>
                <a:lnTo>
                  <a:pt x="113540" y="30551"/>
                </a:lnTo>
                <a:lnTo>
                  <a:pt x="113826" y="30529"/>
                </a:lnTo>
                <a:lnTo>
                  <a:pt x="114112" y="30483"/>
                </a:lnTo>
                <a:lnTo>
                  <a:pt x="114374" y="30437"/>
                </a:lnTo>
                <a:lnTo>
                  <a:pt x="114636" y="30369"/>
                </a:lnTo>
                <a:lnTo>
                  <a:pt x="114850" y="30301"/>
                </a:lnTo>
                <a:lnTo>
                  <a:pt x="115088" y="30221"/>
                </a:lnTo>
                <a:lnTo>
                  <a:pt x="115303" y="30130"/>
                </a:lnTo>
                <a:lnTo>
                  <a:pt x="115470" y="30027"/>
                </a:lnTo>
                <a:lnTo>
                  <a:pt x="115660" y="29913"/>
                </a:lnTo>
                <a:lnTo>
                  <a:pt x="115803" y="29799"/>
                </a:lnTo>
                <a:lnTo>
                  <a:pt x="115946" y="29686"/>
                </a:lnTo>
                <a:lnTo>
                  <a:pt x="116042" y="29560"/>
                </a:lnTo>
                <a:lnTo>
                  <a:pt x="116137" y="29435"/>
                </a:lnTo>
                <a:lnTo>
                  <a:pt x="116208" y="29298"/>
                </a:lnTo>
                <a:lnTo>
                  <a:pt x="116256" y="29173"/>
                </a:lnTo>
                <a:lnTo>
                  <a:pt x="116256" y="29036"/>
                </a:lnTo>
                <a:lnTo>
                  <a:pt x="116256" y="28900"/>
                </a:lnTo>
                <a:lnTo>
                  <a:pt x="116208" y="28774"/>
                </a:lnTo>
                <a:lnTo>
                  <a:pt x="116137" y="28638"/>
                </a:lnTo>
                <a:lnTo>
                  <a:pt x="116042" y="28512"/>
                </a:lnTo>
                <a:lnTo>
                  <a:pt x="115922" y="28387"/>
                </a:lnTo>
                <a:lnTo>
                  <a:pt x="115756" y="28262"/>
                </a:lnTo>
                <a:lnTo>
                  <a:pt x="115565" y="28148"/>
                </a:lnTo>
                <a:lnTo>
                  <a:pt x="115351" y="28045"/>
                </a:lnTo>
                <a:lnTo>
                  <a:pt x="115088" y="27943"/>
                </a:lnTo>
                <a:lnTo>
                  <a:pt x="114779" y="27840"/>
                </a:lnTo>
                <a:lnTo>
                  <a:pt x="108202" y="25983"/>
                </a:lnTo>
                <a:lnTo>
                  <a:pt x="101626" y="24127"/>
                </a:lnTo>
                <a:lnTo>
                  <a:pt x="95002" y="22304"/>
                </a:lnTo>
                <a:lnTo>
                  <a:pt x="88354" y="20482"/>
                </a:lnTo>
                <a:lnTo>
                  <a:pt x="81706" y="18682"/>
                </a:lnTo>
                <a:lnTo>
                  <a:pt x="75010" y="16905"/>
                </a:lnTo>
                <a:lnTo>
                  <a:pt x="68291" y="15139"/>
                </a:lnTo>
                <a:lnTo>
                  <a:pt x="61571" y="13396"/>
                </a:lnTo>
                <a:lnTo>
                  <a:pt x="54804" y="11676"/>
                </a:lnTo>
                <a:lnTo>
                  <a:pt x="48013" y="9968"/>
                </a:lnTo>
                <a:lnTo>
                  <a:pt x="41222" y="8293"/>
                </a:lnTo>
                <a:lnTo>
                  <a:pt x="34408" y="6630"/>
                </a:lnTo>
                <a:lnTo>
                  <a:pt x="27569" y="4990"/>
                </a:lnTo>
                <a:lnTo>
                  <a:pt x="20707" y="3384"/>
                </a:lnTo>
                <a:lnTo>
                  <a:pt x="13821" y="1789"/>
                </a:lnTo>
                <a:lnTo>
                  <a:pt x="6934" y="228"/>
                </a:lnTo>
                <a:lnTo>
                  <a:pt x="6434" y="126"/>
                </a:lnTo>
                <a:lnTo>
                  <a:pt x="5957" y="57"/>
                </a:lnTo>
                <a:lnTo>
                  <a:pt x="5481" y="12"/>
                </a:lnTo>
                <a:lnTo>
                  <a:pt x="5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10800000">
            <a:off x="8561033" y="450485"/>
            <a:ext cx="321368" cy="187694"/>
          </a:xfrm>
          <a:custGeom>
            <a:avLst/>
            <a:gdLst/>
            <a:ahLst/>
            <a:cxnLst/>
            <a:rect l="l" t="t" r="r" b="b"/>
            <a:pathLst>
              <a:path w="95574" h="30507" extrusionOk="0">
                <a:moveTo>
                  <a:pt x="4313" y="1"/>
                </a:moveTo>
                <a:lnTo>
                  <a:pt x="3908" y="24"/>
                </a:lnTo>
                <a:lnTo>
                  <a:pt x="3479" y="58"/>
                </a:lnTo>
                <a:lnTo>
                  <a:pt x="3098" y="115"/>
                </a:lnTo>
                <a:lnTo>
                  <a:pt x="2717" y="195"/>
                </a:lnTo>
                <a:lnTo>
                  <a:pt x="2359" y="286"/>
                </a:lnTo>
                <a:lnTo>
                  <a:pt x="2002" y="400"/>
                </a:lnTo>
                <a:lnTo>
                  <a:pt x="1692" y="525"/>
                </a:lnTo>
                <a:lnTo>
                  <a:pt x="1382" y="650"/>
                </a:lnTo>
                <a:lnTo>
                  <a:pt x="1120" y="798"/>
                </a:lnTo>
                <a:lnTo>
                  <a:pt x="882" y="958"/>
                </a:lnTo>
                <a:lnTo>
                  <a:pt x="644" y="1129"/>
                </a:lnTo>
                <a:lnTo>
                  <a:pt x="453" y="1299"/>
                </a:lnTo>
                <a:lnTo>
                  <a:pt x="286" y="1482"/>
                </a:lnTo>
                <a:lnTo>
                  <a:pt x="167" y="1664"/>
                </a:lnTo>
                <a:lnTo>
                  <a:pt x="72" y="1846"/>
                </a:lnTo>
                <a:lnTo>
                  <a:pt x="24" y="2040"/>
                </a:lnTo>
                <a:lnTo>
                  <a:pt x="0" y="2222"/>
                </a:lnTo>
                <a:lnTo>
                  <a:pt x="0" y="2416"/>
                </a:lnTo>
                <a:lnTo>
                  <a:pt x="72" y="2598"/>
                </a:lnTo>
                <a:lnTo>
                  <a:pt x="167" y="2780"/>
                </a:lnTo>
                <a:lnTo>
                  <a:pt x="310" y="2963"/>
                </a:lnTo>
                <a:lnTo>
                  <a:pt x="501" y="3133"/>
                </a:lnTo>
                <a:lnTo>
                  <a:pt x="739" y="3304"/>
                </a:lnTo>
                <a:lnTo>
                  <a:pt x="1001" y="3452"/>
                </a:lnTo>
                <a:lnTo>
                  <a:pt x="1335" y="3600"/>
                </a:lnTo>
                <a:lnTo>
                  <a:pt x="1740" y="3737"/>
                </a:lnTo>
                <a:lnTo>
                  <a:pt x="2169" y="3862"/>
                </a:lnTo>
                <a:lnTo>
                  <a:pt x="5123" y="4591"/>
                </a:lnTo>
                <a:lnTo>
                  <a:pt x="8054" y="5332"/>
                </a:lnTo>
                <a:lnTo>
                  <a:pt x="10961" y="6072"/>
                </a:lnTo>
                <a:lnTo>
                  <a:pt x="13868" y="6824"/>
                </a:lnTo>
                <a:lnTo>
                  <a:pt x="16775" y="7576"/>
                </a:lnTo>
                <a:lnTo>
                  <a:pt x="19658" y="8339"/>
                </a:lnTo>
                <a:lnTo>
                  <a:pt x="22517" y="9114"/>
                </a:lnTo>
                <a:lnTo>
                  <a:pt x="25377" y="9888"/>
                </a:lnTo>
                <a:lnTo>
                  <a:pt x="28236" y="10674"/>
                </a:lnTo>
                <a:lnTo>
                  <a:pt x="31072" y="11472"/>
                </a:lnTo>
                <a:lnTo>
                  <a:pt x="33907" y="12269"/>
                </a:lnTo>
                <a:lnTo>
                  <a:pt x="36719" y="13066"/>
                </a:lnTo>
                <a:lnTo>
                  <a:pt x="39530" y="13875"/>
                </a:lnTo>
                <a:lnTo>
                  <a:pt x="42342" y="14695"/>
                </a:lnTo>
                <a:lnTo>
                  <a:pt x="45130" y="15515"/>
                </a:lnTo>
                <a:lnTo>
                  <a:pt x="47918" y="16336"/>
                </a:lnTo>
                <a:lnTo>
                  <a:pt x="53470" y="18010"/>
                </a:lnTo>
                <a:lnTo>
                  <a:pt x="58974" y="19707"/>
                </a:lnTo>
                <a:lnTo>
                  <a:pt x="64478" y="21416"/>
                </a:lnTo>
                <a:lnTo>
                  <a:pt x="69959" y="23159"/>
                </a:lnTo>
                <a:lnTo>
                  <a:pt x="75415" y="24913"/>
                </a:lnTo>
                <a:lnTo>
                  <a:pt x="80872" y="26702"/>
                </a:lnTo>
                <a:lnTo>
                  <a:pt x="86304" y="28501"/>
                </a:lnTo>
                <a:lnTo>
                  <a:pt x="91713" y="30312"/>
                </a:lnTo>
                <a:lnTo>
                  <a:pt x="91952" y="30381"/>
                </a:lnTo>
                <a:lnTo>
                  <a:pt x="92166" y="30438"/>
                </a:lnTo>
                <a:lnTo>
                  <a:pt x="92380" y="30472"/>
                </a:lnTo>
                <a:lnTo>
                  <a:pt x="92619" y="30495"/>
                </a:lnTo>
                <a:lnTo>
                  <a:pt x="92833" y="30506"/>
                </a:lnTo>
                <a:lnTo>
                  <a:pt x="93048" y="30506"/>
                </a:lnTo>
                <a:lnTo>
                  <a:pt x="93286" y="30495"/>
                </a:lnTo>
                <a:lnTo>
                  <a:pt x="93500" y="30472"/>
                </a:lnTo>
                <a:lnTo>
                  <a:pt x="93715" y="30438"/>
                </a:lnTo>
                <a:lnTo>
                  <a:pt x="93905" y="30404"/>
                </a:lnTo>
                <a:lnTo>
                  <a:pt x="94096" y="30347"/>
                </a:lnTo>
                <a:lnTo>
                  <a:pt x="94287" y="30290"/>
                </a:lnTo>
                <a:lnTo>
                  <a:pt x="94477" y="30221"/>
                </a:lnTo>
                <a:lnTo>
                  <a:pt x="94644" y="30153"/>
                </a:lnTo>
                <a:lnTo>
                  <a:pt x="94811" y="30073"/>
                </a:lnTo>
                <a:lnTo>
                  <a:pt x="94954" y="29994"/>
                </a:lnTo>
                <a:lnTo>
                  <a:pt x="95097" y="29902"/>
                </a:lnTo>
                <a:lnTo>
                  <a:pt x="95216" y="29811"/>
                </a:lnTo>
                <a:lnTo>
                  <a:pt x="95311" y="29709"/>
                </a:lnTo>
                <a:lnTo>
                  <a:pt x="95407" y="29618"/>
                </a:lnTo>
                <a:lnTo>
                  <a:pt x="95478" y="29515"/>
                </a:lnTo>
                <a:lnTo>
                  <a:pt x="95526" y="29401"/>
                </a:lnTo>
                <a:lnTo>
                  <a:pt x="95550" y="29299"/>
                </a:lnTo>
                <a:lnTo>
                  <a:pt x="95573" y="29196"/>
                </a:lnTo>
                <a:lnTo>
                  <a:pt x="95550" y="29094"/>
                </a:lnTo>
                <a:lnTo>
                  <a:pt x="95526" y="28991"/>
                </a:lnTo>
                <a:lnTo>
                  <a:pt x="95454" y="28889"/>
                </a:lnTo>
                <a:lnTo>
                  <a:pt x="95383" y="28786"/>
                </a:lnTo>
                <a:lnTo>
                  <a:pt x="95287" y="28684"/>
                </a:lnTo>
                <a:lnTo>
                  <a:pt x="95144" y="28592"/>
                </a:lnTo>
                <a:lnTo>
                  <a:pt x="94978" y="28501"/>
                </a:lnTo>
                <a:lnTo>
                  <a:pt x="94787" y="28422"/>
                </a:lnTo>
                <a:lnTo>
                  <a:pt x="92237" y="27408"/>
                </a:lnTo>
                <a:lnTo>
                  <a:pt x="89688" y="26405"/>
                </a:lnTo>
                <a:lnTo>
                  <a:pt x="87114" y="25414"/>
                </a:lnTo>
                <a:lnTo>
                  <a:pt x="84517" y="24435"/>
                </a:lnTo>
                <a:lnTo>
                  <a:pt x="81896" y="23455"/>
                </a:lnTo>
                <a:lnTo>
                  <a:pt x="79275" y="22498"/>
                </a:lnTo>
                <a:lnTo>
                  <a:pt x="76630" y="21541"/>
                </a:lnTo>
                <a:lnTo>
                  <a:pt x="73962" y="20585"/>
                </a:lnTo>
                <a:lnTo>
                  <a:pt x="71293" y="19650"/>
                </a:lnTo>
                <a:lnTo>
                  <a:pt x="68577" y="18716"/>
                </a:lnTo>
                <a:lnTo>
                  <a:pt x="65884" y="17794"/>
                </a:lnTo>
                <a:lnTo>
                  <a:pt x="63168" y="16871"/>
                </a:lnTo>
                <a:lnTo>
                  <a:pt x="60427" y="15971"/>
                </a:lnTo>
                <a:lnTo>
                  <a:pt x="57687" y="15071"/>
                </a:lnTo>
                <a:lnTo>
                  <a:pt x="54923" y="14183"/>
                </a:lnTo>
                <a:lnTo>
                  <a:pt x="52135" y="13294"/>
                </a:lnTo>
                <a:lnTo>
                  <a:pt x="49371" y="12417"/>
                </a:lnTo>
                <a:lnTo>
                  <a:pt x="46560" y="11551"/>
                </a:lnTo>
                <a:lnTo>
                  <a:pt x="43772" y="10697"/>
                </a:lnTo>
                <a:lnTo>
                  <a:pt x="40936" y="9843"/>
                </a:lnTo>
                <a:lnTo>
                  <a:pt x="38125" y="9000"/>
                </a:lnTo>
                <a:lnTo>
                  <a:pt x="35289" y="8168"/>
                </a:lnTo>
                <a:lnTo>
                  <a:pt x="32454" y="7348"/>
                </a:lnTo>
                <a:lnTo>
                  <a:pt x="29594" y="6528"/>
                </a:lnTo>
                <a:lnTo>
                  <a:pt x="26735" y="5719"/>
                </a:lnTo>
                <a:lnTo>
                  <a:pt x="23876" y="4910"/>
                </a:lnTo>
                <a:lnTo>
                  <a:pt x="20993" y="4124"/>
                </a:lnTo>
                <a:lnTo>
                  <a:pt x="18133" y="3338"/>
                </a:lnTo>
                <a:lnTo>
                  <a:pt x="15250" y="2552"/>
                </a:lnTo>
                <a:lnTo>
                  <a:pt x="12343" y="1789"/>
                </a:lnTo>
                <a:lnTo>
                  <a:pt x="9460" y="1026"/>
                </a:lnTo>
                <a:lnTo>
                  <a:pt x="6553" y="263"/>
                </a:lnTo>
                <a:lnTo>
                  <a:pt x="6100" y="160"/>
                </a:lnTo>
                <a:lnTo>
                  <a:pt x="5647" y="81"/>
                </a:lnTo>
                <a:lnTo>
                  <a:pt x="5195" y="35"/>
                </a:lnTo>
                <a:lnTo>
                  <a:pt x="47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>
            <a:off x="8262064" y="773911"/>
            <a:ext cx="124214" cy="56340"/>
          </a:xfrm>
          <a:custGeom>
            <a:avLst/>
            <a:gdLst/>
            <a:ahLst/>
            <a:cxnLst/>
            <a:rect l="l" t="t" r="r" b="b"/>
            <a:pathLst>
              <a:path w="32645" h="8089" extrusionOk="0">
                <a:moveTo>
                  <a:pt x="4361" y="1"/>
                </a:moveTo>
                <a:lnTo>
                  <a:pt x="3979" y="12"/>
                </a:lnTo>
                <a:lnTo>
                  <a:pt x="3622" y="35"/>
                </a:lnTo>
                <a:lnTo>
                  <a:pt x="3265" y="69"/>
                </a:lnTo>
                <a:lnTo>
                  <a:pt x="2931" y="126"/>
                </a:lnTo>
                <a:lnTo>
                  <a:pt x="2597" y="194"/>
                </a:lnTo>
                <a:lnTo>
                  <a:pt x="2288" y="274"/>
                </a:lnTo>
                <a:lnTo>
                  <a:pt x="1978" y="365"/>
                </a:lnTo>
                <a:lnTo>
                  <a:pt x="1692" y="468"/>
                </a:lnTo>
                <a:lnTo>
                  <a:pt x="1430" y="582"/>
                </a:lnTo>
                <a:lnTo>
                  <a:pt x="1192" y="696"/>
                </a:lnTo>
                <a:lnTo>
                  <a:pt x="953" y="832"/>
                </a:lnTo>
                <a:lnTo>
                  <a:pt x="739" y="958"/>
                </a:lnTo>
                <a:lnTo>
                  <a:pt x="572" y="1106"/>
                </a:lnTo>
                <a:lnTo>
                  <a:pt x="405" y="1242"/>
                </a:lnTo>
                <a:lnTo>
                  <a:pt x="262" y="1391"/>
                </a:lnTo>
                <a:lnTo>
                  <a:pt x="167" y="1550"/>
                </a:lnTo>
                <a:lnTo>
                  <a:pt x="72" y="1698"/>
                </a:lnTo>
                <a:lnTo>
                  <a:pt x="24" y="1858"/>
                </a:lnTo>
                <a:lnTo>
                  <a:pt x="0" y="2017"/>
                </a:lnTo>
                <a:lnTo>
                  <a:pt x="0" y="2177"/>
                </a:lnTo>
                <a:lnTo>
                  <a:pt x="48" y="2325"/>
                </a:lnTo>
                <a:lnTo>
                  <a:pt x="119" y="2484"/>
                </a:lnTo>
                <a:lnTo>
                  <a:pt x="238" y="2632"/>
                </a:lnTo>
                <a:lnTo>
                  <a:pt x="358" y="2780"/>
                </a:lnTo>
                <a:lnTo>
                  <a:pt x="548" y="2917"/>
                </a:lnTo>
                <a:lnTo>
                  <a:pt x="763" y="3054"/>
                </a:lnTo>
                <a:lnTo>
                  <a:pt x="1025" y="3179"/>
                </a:lnTo>
                <a:lnTo>
                  <a:pt x="1311" y="3304"/>
                </a:lnTo>
                <a:lnTo>
                  <a:pt x="1668" y="3407"/>
                </a:lnTo>
                <a:lnTo>
                  <a:pt x="2049" y="3509"/>
                </a:lnTo>
                <a:lnTo>
                  <a:pt x="3503" y="3851"/>
                </a:lnTo>
                <a:lnTo>
                  <a:pt x="4956" y="4193"/>
                </a:lnTo>
                <a:lnTo>
                  <a:pt x="6458" y="4512"/>
                </a:lnTo>
                <a:lnTo>
                  <a:pt x="7959" y="4831"/>
                </a:lnTo>
                <a:lnTo>
                  <a:pt x="9484" y="5138"/>
                </a:lnTo>
                <a:lnTo>
                  <a:pt x="11032" y="5446"/>
                </a:lnTo>
                <a:lnTo>
                  <a:pt x="12581" y="5742"/>
                </a:lnTo>
                <a:lnTo>
                  <a:pt x="14130" y="6027"/>
                </a:lnTo>
                <a:lnTo>
                  <a:pt x="15703" y="6300"/>
                </a:lnTo>
                <a:lnTo>
                  <a:pt x="17252" y="6562"/>
                </a:lnTo>
                <a:lnTo>
                  <a:pt x="18824" y="6824"/>
                </a:lnTo>
                <a:lnTo>
                  <a:pt x="20397" y="7075"/>
                </a:lnTo>
                <a:lnTo>
                  <a:pt x="21969" y="7314"/>
                </a:lnTo>
                <a:lnTo>
                  <a:pt x="23542" y="7542"/>
                </a:lnTo>
                <a:lnTo>
                  <a:pt x="25091" y="7770"/>
                </a:lnTo>
                <a:lnTo>
                  <a:pt x="26640" y="7986"/>
                </a:lnTo>
                <a:lnTo>
                  <a:pt x="27211" y="8043"/>
                </a:lnTo>
                <a:lnTo>
                  <a:pt x="27783" y="8088"/>
                </a:lnTo>
                <a:lnTo>
                  <a:pt x="28284" y="8088"/>
                </a:lnTo>
                <a:lnTo>
                  <a:pt x="28784" y="8077"/>
                </a:lnTo>
                <a:lnTo>
                  <a:pt x="29261" y="8032"/>
                </a:lnTo>
                <a:lnTo>
                  <a:pt x="29713" y="7975"/>
                </a:lnTo>
                <a:lnTo>
                  <a:pt x="30118" y="7883"/>
                </a:lnTo>
                <a:lnTo>
                  <a:pt x="30500" y="7781"/>
                </a:lnTo>
                <a:lnTo>
                  <a:pt x="30857" y="7656"/>
                </a:lnTo>
                <a:lnTo>
                  <a:pt x="31191" y="7519"/>
                </a:lnTo>
                <a:lnTo>
                  <a:pt x="31477" y="7371"/>
                </a:lnTo>
                <a:lnTo>
                  <a:pt x="31739" y="7200"/>
                </a:lnTo>
                <a:lnTo>
                  <a:pt x="31977" y="7018"/>
                </a:lnTo>
                <a:lnTo>
                  <a:pt x="32168" y="6835"/>
                </a:lnTo>
                <a:lnTo>
                  <a:pt x="32334" y="6630"/>
                </a:lnTo>
                <a:lnTo>
                  <a:pt x="32477" y="6425"/>
                </a:lnTo>
                <a:lnTo>
                  <a:pt x="32573" y="6220"/>
                </a:lnTo>
                <a:lnTo>
                  <a:pt x="32620" y="6004"/>
                </a:lnTo>
                <a:lnTo>
                  <a:pt x="32644" y="5787"/>
                </a:lnTo>
                <a:lnTo>
                  <a:pt x="32620" y="5571"/>
                </a:lnTo>
                <a:lnTo>
                  <a:pt x="32573" y="5355"/>
                </a:lnTo>
                <a:lnTo>
                  <a:pt x="32477" y="5138"/>
                </a:lnTo>
                <a:lnTo>
                  <a:pt x="32358" y="4922"/>
                </a:lnTo>
                <a:lnTo>
                  <a:pt x="32191" y="4717"/>
                </a:lnTo>
                <a:lnTo>
                  <a:pt x="31977" y="4523"/>
                </a:lnTo>
                <a:lnTo>
                  <a:pt x="31715" y="4329"/>
                </a:lnTo>
                <a:lnTo>
                  <a:pt x="31429" y="4147"/>
                </a:lnTo>
                <a:lnTo>
                  <a:pt x="31072" y="3976"/>
                </a:lnTo>
                <a:lnTo>
                  <a:pt x="30690" y="3817"/>
                </a:lnTo>
                <a:lnTo>
                  <a:pt x="30261" y="3669"/>
                </a:lnTo>
                <a:lnTo>
                  <a:pt x="29785" y="3543"/>
                </a:lnTo>
                <a:lnTo>
                  <a:pt x="29285" y="3441"/>
                </a:lnTo>
                <a:lnTo>
                  <a:pt x="27831" y="3168"/>
                </a:lnTo>
                <a:lnTo>
                  <a:pt x="26378" y="2906"/>
                </a:lnTo>
                <a:lnTo>
                  <a:pt x="24900" y="2655"/>
                </a:lnTo>
                <a:lnTo>
                  <a:pt x="23399" y="2404"/>
                </a:lnTo>
                <a:lnTo>
                  <a:pt x="21898" y="2154"/>
                </a:lnTo>
                <a:lnTo>
                  <a:pt x="20397" y="1915"/>
                </a:lnTo>
                <a:lnTo>
                  <a:pt x="18872" y="1687"/>
                </a:lnTo>
                <a:lnTo>
                  <a:pt x="17347" y="1470"/>
                </a:lnTo>
                <a:lnTo>
                  <a:pt x="15822" y="1254"/>
                </a:lnTo>
                <a:lnTo>
                  <a:pt x="14297" y="1049"/>
                </a:lnTo>
                <a:lnTo>
                  <a:pt x="12748" y="844"/>
                </a:lnTo>
                <a:lnTo>
                  <a:pt x="11223" y="661"/>
                </a:lnTo>
                <a:lnTo>
                  <a:pt x="9674" y="491"/>
                </a:lnTo>
                <a:lnTo>
                  <a:pt x="8149" y="320"/>
                </a:lnTo>
                <a:lnTo>
                  <a:pt x="6624" y="172"/>
                </a:lnTo>
                <a:lnTo>
                  <a:pt x="5123" y="35"/>
                </a:lnTo>
                <a:lnTo>
                  <a:pt x="4718" y="12"/>
                </a:lnTo>
                <a:lnTo>
                  <a:pt x="436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>
            <a:off x="7995395" y="741221"/>
            <a:ext cx="90304" cy="36267"/>
          </a:xfrm>
          <a:custGeom>
            <a:avLst/>
            <a:gdLst/>
            <a:ahLst/>
            <a:cxnLst/>
            <a:rect l="l" t="t" r="r" b="b"/>
            <a:pathLst>
              <a:path w="23733" h="5207" extrusionOk="0">
                <a:moveTo>
                  <a:pt x="3074" y="1"/>
                </a:moveTo>
                <a:lnTo>
                  <a:pt x="2764" y="24"/>
                </a:lnTo>
                <a:lnTo>
                  <a:pt x="2454" y="58"/>
                </a:lnTo>
                <a:lnTo>
                  <a:pt x="2168" y="103"/>
                </a:lnTo>
                <a:lnTo>
                  <a:pt x="1906" y="172"/>
                </a:lnTo>
                <a:lnTo>
                  <a:pt x="1644" y="251"/>
                </a:lnTo>
                <a:lnTo>
                  <a:pt x="1406" y="331"/>
                </a:lnTo>
                <a:lnTo>
                  <a:pt x="1191" y="434"/>
                </a:lnTo>
                <a:lnTo>
                  <a:pt x="977" y="548"/>
                </a:lnTo>
                <a:lnTo>
                  <a:pt x="786" y="662"/>
                </a:lnTo>
                <a:lnTo>
                  <a:pt x="620" y="787"/>
                </a:lnTo>
                <a:lnTo>
                  <a:pt x="453" y="924"/>
                </a:lnTo>
                <a:lnTo>
                  <a:pt x="334" y="1060"/>
                </a:lnTo>
                <a:lnTo>
                  <a:pt x="214" y="1197"/>
                </a:lnTo>
                <a:lnTo>
                  <a:pt x="119" y="1345"/>
                </a:lnTo>
                <a:lnTo>
                  <a:pt x="48" y="1493"/>
                </a:lnTo>
                <a:lnTo>
                  <a:pt x="24" y="1641"/>
                </a:lnTo>
                <a:lnTo>
                  <a:pt x="0" y="1801"/>
                </a:lnTo>
                <a:lnTo>
                  <a:pt x="0" y="1949"/>
                </a:lnTo>
                <a:lnTo>
                  <a:pt x="48" y="2097"/>
                </a:lnTo>
                <a:lnTo>
                  <a:pt x="95" y="2245"/>
                </a:lnTo>
                <a:lnTo>
                  <a:pt x="191" y="2393"/>
                </a:lnTo>
                <a:lnTo>
                  <a:pt x="310" y="2530"/>
                </a:lnTo>
                <a:lnTo>
                  <a:pt x="453" y="2666"/>
                </a:lnTo>
                <a:lnTo>
                  <a:pt x="643" y="2792"/>
                </a:lnTo>
                <a:lnTo>
                  <a:pt x="858" y="2906"/>
                </a:lnTo>
                <a:lnTo>
                  <a:pt x="1096" y="3020"/>
                </a:lnTo>
                <a:lnTo>
                  <a:pt x="1358" y="3122"/>
                </a:lnTo>
                <a:lnTo>
                  <a:pt x="1668" y="3213"/>
                </a:lnTo>
                <a:lnTo>
                  <a:pt x="2740" y="3475"/>
                </a:lnTo>
                <a:lnTo>
                  <a:pt x="3836" y="3726"/>
                </a:lnTo>
                <a:lnTo>
                  <a:pt x="4956" y="3965"/>
                </a:lnTo>
                <a:lnTo>
                  <a:pt x="6100" y="4193"/>
                </a:lnTo>
                <a:lnTo>
                  <a:pt x="7267" y="4386"/>
                </a:lnTo>
                <a:lnTo>
                  <a:pt x="8435" y="4580"/>
                </a:lnTo>
                <a:lnTo>
                  <a:pt x="9626" y="4740"/>
                </a:lnTo>
                <a:lnTo>
                  <a:pt x="10842" y="4876"/>
                </a:lnTo>
                <a:lnTo>
                  <a:pt x="12057" y="5002"/>
                </a:lnTo>
                <a:lnTo>
                  <a:pt x="13272" y="5093"/>
                </a:lnTo>
                <a:lnTo>
                  <a:pt x="13868" y="5127"/>
                </a:lnTo>
                <a:lnTo>
                  <a:pt x="14487" y="5150"/>
                </a:lnTo>
                <a:lnTo>
                  <a:pt x="15107" y="5172"/>
                </a:lnTo>
                <a:lnTo>
                  <a:pt x="15703" y="5195"/>
                </a:lnTo>
                <a:lnTo>
                  <a:pt x="16322" y="5195"/>
                </a:lnTo>
                <a:lnTo>
                  <a:pt x="16942" y="5207"/>
                </a:lnTo>
                <a:lnTo>
                  <a:pt x="17537" y="5195"/>
                </a:lnTo>
                <a:lnTo>
                  <a:pt x="18157" y="5184"/>
                </a:lnTo>
                <a:lnTo>
                  <a:pt x="18776" y="5161"/>
                </a:lnTo>
                <a:lnTo>
                  <a:pt x="19372" y="5127"/>
                </a:lnTo>
                <a:lnTo>
                  <a:pt x="19968" y="5081"/>
                </a:lnTo>
                <a:lnTo>
                  <a:pt x="20587" y="5036"/>
                </a:lnTo>
                <a:lnTo>
                  <a:pt x="21016" y="4990"/>
                </a:lnTo>
                <a:lnTo>
                  <a:pt x="21421" y="4922"/>
                </a:lnTo>
                <a:lnTo>
                  <a:pt x="21802" y="4831"/>
                </a:lnTo>
                <a:lnTo>
                  <a:pt x="22136" y="4728"/>
                </a:lnTo>
                <a:lnTo>
                  <a:pt x="22446" y="4614"/>
                </a:lnTo>
                <a:lnTo>
                  <a:pt x="22732" y="4489"/>
                </a:lnTo>
                <a:lnTo>
                  <a:pt x="22970" y="4352"/>
                </a:lnTo>
                <a:lnTo>
                  <a:pt x="23161" y="4193"/>
                </a:lnTo>
                <a:lnTo>
                  <a:pt x="23327" y="4033"/>
                </a:lnTo>
                <a:lnTo>
                  <a:pt x="23470" y="3862"/>
                </a:lnTo>
                <a:lnTo>
                  <a:pt x="23589" y="3692"/>
                </a:lnTo>
                <a:lnTo>
                  <a:pt x="23661" y="3509"/>
                </a:lnTo>
                <a:lnTo>
                  <a:pt x="23709" y="3327"/>
                </a:lnTo>
                <a:lnTo>
                  <a:pt x="23732" y="3145"/>
                </a:lnTo>
                <a:lnTo>
                  <a:pt x="23732" y="2963"/>
                </a:lnTo>
                <a:lnTo>
                  <a:pt x="23685" y="2769"/>
                </a:lnTo>
                <a:lnTo>
                  <a:pt x="23613" y="2587"/>
                </a:lnTo>
                <a:lnTo>
                  <a:pt x="23518" y="2404"/>
                </a:lnTo>
                <a:lnTo>
                  <a:pt x="23399" y="2222"/>
                </a:lnTo>
                <a:lnTo>
                  <a:pt x="23232" y="2051"/>
                </a:lnTo>
                <a:lnTo>
                  <a:pt x="23065" y="1880"/>
                </a:lnTo>
                <a:lnTo>
                  <a:pt x="22851" y="1732"/>
                </a:lnTo>
                <a:lnTo>
                  <a:pt x="22613" y="1573"/>
                </a:lnTo>
                <a:lnTo>
                  <a:pt x="22350" y="1436"/>
                </a:lnTo>
                <a:lnTo>
                  <a:pt x="22065" y="1311"/>
                </a:lnTo>
                <a:lnTo>
                  <a:pt x="21755" y="1197"/>
                </a:lnTo>
                <a:lnTo>
                  <a:pt x="21421" y="1106"/>
                </a:lnTo>
                <a:lnTo>
                  <a:pt x="21064" y="1026"/>
                </a:lnTo>
                <a:lnTo>
                  <a:pt x="20682" y="958"/>
                </a:lnTo>
                <a:lnTo>
                  <a:pt x="20277" y="912"/>
                </a:lnTo>
                <a:lnTo>
                  <a:pt x="19849" y="889"/>
                </a:lnTo>
                <a:lnTo>
                  <a:pt x="19396" y="889"/>
                </a:lnTo>
                <a:lnTo>
                  <a:pt x="17418" y="912"/>
                </a:lnTo>
                <a:lnTo>
                  <a:pt x="15512" y="935"/>
                </a:lnTo>
                <a:lnTo>
                  <a:pt x="13653" y="935"/>
                </a:lnTo>
                <a:lnTo>
                  <a:pt x="12724" y="912"/>
                </a:lnTo>
                <a:lnTo>
                  <a:pt x="11819" y="889"/>
                </a:lnTo>
                <a:lnTo>
                  <a:pt x="10913" y="855"/>
                </a:lnTo>
                <a:lnTo>
                  <a:pt x="10008" y="798"/>
                </a:lnTo>
                <a:lnTo>
                  <a:pt x="9102" y="730"/>
                </a:lnTo>
                <a:lnTo>
                  <a:pt x="8173" y="650"/>
                </a:lnTo>
                <a:lnTo>
                  <a:pt x="7267" y="548"/>
                </a:lnTo>
                <a:lnTo>
                  <a:pt x="6314" y="422"/>
                </a:lnTo>
                <a:lnTo>
                  <a:pt x="5385" y="274"/>
                </a:lnTo>
                <a:lnTo>
                  <a:pt x="4408" y="103"/>
                </a:lnTo>
                <a:lnTo>
                  <a:pt x="4075" y="58"/>
                </a:lnTo>
                <a:lnTo>
                  <a:pt x="3717" y="24"/>
                </a:lnTo>
                <a:lnTo>
                  <a:pt x="338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10800000">
            <a:off x="7136052" y="866549"/>
            <a:ext cx="140445" cy="68673"/>
          </a:xfrm>
          <a:custGeom>
            <a:avLst/>
            <a:gdLst/>
            <a:ahLst/>
            <a:cxnLst/>
            <a:rect l="l" t="t" r="r" b="b"/>
            <a:pathLst>
              <a:path w="42081" h="11244" extrusionOk="0">
                <a:moveTo>
                  <a:pt x="37863" y="1"/>
                </a:moveTo>
                <a:lnTo>
                  <a:pt x="37458" y="12"/>
                </a:lnTo>
                <a:lnTo>
                  <a:pt x="37077" y="46"/>
                </a:lnTo>
                <a:lnTo>
                  <a:pt x="36672" y="103"/>
                </a:lnTo>
                <a:lnTo>
                  <a:pt x="36290" y="183"/>
                </a:lnTo>
                <a:lnTo>
                  <a:pt x="35885" y="274"/>
                </a:lnTo>
                <a:lnTo>
                  <a:pt x="35504" y="388"/>
                </a:lnTo>
                <a:lnTo>
                  <a:pt x="35123" y="536"/>
                </a:lnTo>
                <a:lnTo>
                  <a:pt x="33336" y="1254"/>
                </a:lnTo>
                <a:lnTo>
                  <a:pt x="31549" y="1960"/>
                </a:lnTo>
                <a:lnTo>
                  <a:pt x="29762" y="2644"/>
                </a:lnTo>
                <a:lnTo>
                  <a:pt x="28856" y="2985"/>
                </a:lnTo>
                <a:lnTo>
                  <a:pt x="27951" y="3316"/>
                </a:lnTo>
                <a:lnTo>
                  <a:pt x="27021" y="3635"/>
                </a:lnTo>
                <a:lnTo>
                  <a:pt x="26092" y="3942"/>
                </a:lnTo>
                <a:lnTo>
                  <a:pt x="25139" y="4250"/>
                </a:lnTo>
                <a:lnTo>
                  <a:pt x="24186" y="4546"/>
                </a:lnTo>
                <a:lnTo>
                  <a:pt x="23185" y="4831"/>
                </a:lnTo>
                <a:lnTo>
                  <a:pt x="22184" y="5104"/>
                </a:lnTo>
                <a:lnTo>
                  <a:pt x="21160" y="5366"/>
                </a:lnTo>
                <a:lnTo>
                  <a:pt x="20088" y="5617"/>
                </a:lnTo>
                <a:lnTo>
                  <a:pt x="19039" y="5856"/>
                </a:lnTo>
                <a:lnTo>
                  <a:pt x="17967" y="6061"/>
                </a:lnTo>
                <a:lnTo>
                  <a:pt x="16895" y="6266"/>
                </a:lnTo>
                <a:lnTo>
                  <a:pt x="15799" y="6448"/>
                </a:lnTo>
                <a:lnTo>
                  <a:pt x="14726" y="6630"/>
                </a:lnTo>
                <a:lnTo>
                  <a:pt x="13630" y="6790"/>
                </a:lnTo>
                <a:lnTo>
                  <a:pt x="12510" y="6938"/>
                </a:lnTo>
                <a:lnTo>
                  <a:pt x="11414" y="7086"/>
                </a:lnTo>
                <a:lnTo>
                  <a:pt x="10294" y="7211"/>
                </a:lnTo>
                <a:lnTo>
                  <a:pt x="9198" y="7348"/>
                </a:lnTo>
                <a:lnTo>
                  <a:pt x="6935" y="7587"/>
                </a:lnTo>
                <a:lnTo>
                  <a:pt x="2431" y="8054"/>
                </a:lnTo>
                <a:lnTo>
                  <a:pt x="2074" y="8100"/>
                </a:lnTo>
                <a:lnTo>
                  <a:pt x="1764" y="8157"/>
                </a:lnTo>
                <a:lnTo>
                  <a:pt x="1478" y="8225"/>
                </a:lnTo>
                <a:lnTo>
                  <a:pt x="1216" y="8305"/>
                </a:lnTo>
                <a:lnTo>
                  <a:pt x="978" y="8396"/>
                </a:lnTo>
                <a:lnTo>
                  <a:pt x="763" y="8487"/>
                </a:lnTo>
                <a:lnTo>
                  <a:pt x="573" y="8601"/>
                </a:lnTo>
                <a:lnTo>
                  <a:pt x="430" y="8715"/>
                </a:lnTo>
                <a:lnTo>
                  <a:pt x="287" y="8829"/>
                </a:lnTo>
                <a:lnTo>
                  <a:pt x="191" y="8954"/>
                </a:lnTo>
                <a:lnTo>
                  <a:pt x="96" y="9080"/>
                </a:lnTo>
                <a:lnTo>
                  <a:pt x="48" y="9216"/>
                </a:lnTo>
                <a:lnTo>
                  <a:pt x="1" y="9353"/>
                </a:lnTo>
                <a:lnTo>
                  <a:pt x="1" y="9490"/>
                </a:lnTo>
                <a:lnTo>
                  <a:pt x="25" y="9626"/>
                </a:lnTo>
                <a:lnTo>
                  <a:pt x="48" y="9763"/>
                </a:lnTo>
                <a:lnTo>
                  <a:pt x="96" y="9900"/>
                </a:lnTo>
                <a:lnTo>
                  <a:pt x="191" y="10036"/>
                </a:lnTo>
                <a:lnTo>
                  <a:pt x="287" y="10162"/>
                </a:lnTo>
                <a:lnTo>
                  <a:pt x="406" y="10298"/>
                </a:lnTo>
                <a:lnTo>
                  <a:pt x="549" y="10412"/>
                </a:lnTo>
                <a:lnTo>
                  <a:pt x="716" y="10538"/>
                </a:lnTo>
                <a:lnTo>
                  <a:pt x="882" y="10651"/>
                </a:lnTo>
                <a:lnTo>
                  <a:pt x="1097" y="10754"/>
                </a:lnTo>
                <a:lnTo>
                  <a:pt x="1311" y="10845"/>
                </a:lnTo>
                <a:lnTo>
                  <a:pt x="1550" y="10936"/>
                </a:lnTo>
                <a:lnTo>
                  <a:pt x="1788" y="11016"/>
                </a:lnTo>
                <a:lnTo>
                  <a:pt x="2074" y="11084"/>
                </a:lnTo>
                <a:lnTo>
                  <a:pt x="2360" y="11141"/>
                </a:lnTo>
                <a:lnTo>
                  <a:pt x="2669" y="11187"/>
                </a:lnTo>
                <a:lnTo>
                  <a:pt x="2979" y="11210"/>
                </a:lnTo>
                <a:lnTo>
                  <a:pt x="3313" y="11232"/>
                </a:lnTo>
                <a:lnTo>
                  <a:pt x="4576" y="11244"/>
                </a:lnTo>
                <a:lnTo>
                  <a:pt x="5839" y="11244"/>
                </a:lnTo>
                <a:lnTo>
                  <a:pt x="7125" y="11221"/>
                </a:lnTo>
                <a:lnTo>
                  <a:pt x="8412" y="11175"/>
                </a:lnTo>
                <a:lnTo>
                  <a:pt x="9699" y="11107"/>
                </a:lnTo>
                <a:lnTo>
                  <a:pt x="10985" y="11027"/>
                </a:lnTo>
                <a:lnTo>
                  <a:pt x="12296" y="10925"/>
                </a:lnTo>
                <a:lnTo>
                  <a:pt x="13606" y="10800"/>
                </a:lnTo>
                <a:lnTo>
                  <a:pt x="14917" y="10663"/>
                </a:lnTo>
                <a:lnTo>
                  <a:pt x="16204" y="10503"/>
                </a:lnTo>
                <a:lnTo>
                  <a:pt x="17514" y="10333"/>
                </a:lnTo>
                <a:lnTo>
                  <a:pt x="18801" y="10139"/>
                </a:lnTo>
                <a:lnTo>
                  <a:pt x="20088" y="9922"/>
                </a:lnTo>
                <a:lnTo>
                  <a:pt x="21374" y="9706"/>
                </a:lnTo>
                <a:lnTo>
                  <a:pt x="22637" y="9467"/>
                </a:lnTo>
                <a:lnTo>
                  <a:pt x="23900" y="9205"/>
                </a:lnTo>
                <a:lnTo>
                  <a:pt x="25139" y="8931"/>
                </a:lnTo>
                <a:lnTo>
                  <a:pt x="26354" y="8647"/>
                </a:lnTo>
                <a:lnTo>
                  <a:pt x="27569" y="8350"/>
                </a:lnTo>
                <a:lnTo>
                  <a:pt x="28761" y="8032"/>
                </a:lnTo>
                <a:lnTo>
                  <a:pt x="29928" y="7701"/>
                </a:lnTo>
                <a:lnTo>
                  <a:pt x="31072" y="7371"/>
                </a:lnTo>
                <a:lnTo>
                  <a:pt x="32216" y="7018"/>
                </a:lnTo>
                <a:lnTo>
                  <a:pt x="33312" y="6642"/>
                </a:lnTo>
                <a:lnTo>
                  <a:pt x="34384" y="6266"/>
                </a:lnTo>
                <a:lnTo>
                  <a:pt x="35409" y="5879"/>
                </a:lnTo>
                <a:lnTo>
                  <a:pt x="36433" y="5480"/>
                </a:lnTo>
                <a:lnTo>
                  <a:pt x="37410" y="5070"/>
                </a:lnTo>
                <a:lnTo>
                  <a:pt x="38340" y="4648"/>
                </a:lnTo>
                <a:lnTo>
                  <a:pt x="39269" y="4216"/>
                </a:lnTo>
                <a:lnTo>
                  <a:pt x="40127" y="3783"/>
                </a:lnTo>
                <a:lnTo>
                  <a:pt x="40961" y="3327"/>
                </a:lnTo>
                <a:lnTo>
                  <a:pt x="41247" y="3145"/>
                </a:lnTo>
                <a:lnTo>
                  <a:pt x="41509" y="2963"/>
                </a:lnTo>
                <a:lnTo>
                  <a:pt x="41699" y="2769"/>
                </a:lnTo>
                <a:lnTo>
                  <a:pt x="41866" y="2587"/>
                </a:lnTo>
                <a:lnTo>
                  <a:pt x="41985" y="2393"/>
                </a:lnTo>
                <a:lnTo>
                  <a:pt x="42057" y="2211"/>
                </a:lnTo>
                <a:lnTo>
                  <a:pt x="42081" y="2028"/>
                </a:lnTo>
                <a:lnTo>
                  <a:pt x="42081" y="1846"/>
                </a:lnTo>
                <a:lnTo>
                  <a:pt x="42033" y="1664"/>
                </a:lnTo>
                <a:lnTo>
                  <a:pt x="41961" y="1493"/>
                </a:lnTo>
                <a:lnTo>
                  <a:pt x="41842" y="1322"/>
                </a:lnTo>
                <a:lnTo>
                  <a:pt x="41699" y="1163"/>
                </a:lnTo>
                <a:lnTo>
                  <a:pt x="41532" y="1003"/>
                </a:lnTo>
                <a:lnTo>
                  <a:pt x="41342" y="855"/>
                </a:lnTo>
                <a:lnTo>
                  <a:pt x="41104" y="718"/>
                </a:lnTo>
                <a:lnTo>
                  <a:pt x="40865" y="582"/>
                </a:lnTo>
                <a:lnTo>
                  <a:pt x="40603" y="468"/>
                </a:lnTo>
                <a:lnTo>
                  <a:pt x="40293" y="365"/>
                </a:lnTo>
                <a:lnTo>
                  <a:pt x="39984" y="263"/>
                </a:lnTo>
                <a:lnTo>
                  <a:pt x="39674" y="183"/>
                </a:lnTo>
                <a:lnTo>
                  <a:pt x="39317" y="115"/>
                </a:lnTo>
                <a:lnTo>
                  <a:pt x="38983" y="69"/>
                </a:lnTo>
                <a:lnTo>
                  <a:pt x="38602" y="24"/>
                </a:lnTo>
                <a:lnTo>
                  <a:pt x="382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0800000">
            <a:off x="7047508" y="993228"/>
            <a:ext cx="68315" cy="73540"/>
          </a:xfrm>
          <a:custGeom>
            <a:avLst/>
            <a:gdLst/>
            <a:ahLst/>
            <a:cxnLst/>
            <a:rect l="l" t="t" r="r" b="b"/>
            <a:pathLst>
              <a:path w="20469" h="12041" extrusionOk="0">
                <a:moveTo>
                  <a:pt x="16585" y="0"/>
                </a:moveTo>
                <a:lnTo>
                  <a:pt x="16204" y="12"/>
                </a:lnTo>
                <a:lnTo>
                  <a:pt x="15846" y="35"/>
                </a:lnTo>
                <a:lnTo>
                  <a:pt x="15489" y="69"/>
                </a:lnTo>
                <a:lnTo>
                  <a:pt x="15131" y="114"/>
                </a:lnTo>
                <a:lnTo>
                  <a:pt x="14774" y="183"/>
                </a:lnTo>
                <a:lnTo>
                  <a:pt x="14440" y="262"/>
                </a:lnTo>
                <a:lnTo>
                  <a:pt x="14107" y="365"/>
                </a:lnTo>
                <a:lnTo>
                  <a:pt x="13821" y="479"/>
                </a:lnTo>
                <a:lnTo>
                  <a:pt x="13535" y="604"/>
                </a:lnTo>
                <a:lnTo>
                  <a:pt x="13273" y="752"/>
                </a:lnTo>
                <a:lnTo>
                  <a:pt x="13035" y="923"/>
                </a:lnTo>
                <a:lnTo>
                  <a:pt x="12820" y="1105"/>
                </a:lnTo>
                <a:lnTo>
                  <a:pt x="12629" y="1299"/>
                </a:lnTo>
                <a:lnTo>
                  <a:pt x="11676" y="2495"/>
                </a:lnTo>
                <a:lnTo>
                  <a:pt x="11200" y="3087"/>
                </a:lnTo>
                <a:lnTo>
                  <a:pt x="10676" y="3668"/>
                </a:lnTo>
                <a:lnTo>
                  <a:pt x="10128" y="4238"/>
                </a:lnTo>
                <a:lnTo>
                  <a:pt x="9532" y="4796"/>
                </a:lnTo>
                <a:lnTo>
                  <a:pt x="9222" y="5069"/>
                </a:lnTo>
                <a:lnTo>
                  <a:pt x="8889" y="5354"/>
                </a:lnTo>
                <a:lnTo>
                  <a:pt x="8531" y="5628"/>
                </a:lnTo>
                <a:lnTo>
                  <a:pt x="8150" y="5901"/>
                </a:lnTo>
                <a:lnTo>
                  <a:pt x="7769" y="6163"/>
                </a:lnTo>
                <a:lnTo>
                  <a:pt x="7364" y="6425"/>
                </a:lnTo>
                <a:lnTo>
                  <a:pt x="6958" y="6676"/>
                </a:lnTo>
                <a:lnTo>
                  <a:pt x="6530" y="6926"/>
                </a:lnTo>
                <a:lnTo>
                  <a:pt x="6101" y="7177"/>
                </a:lnTo>
                <a:lnTo>
                  <a:pt x="5672" y="7405"/>
                </a:lnTo>
                <a:lnTo>
                  <a:pt x="4742" y="7872"/>
                </a:lnTo>
                <a:lnTo>
                  <a:pt x="3813" y="8327"/>
                </a:lnTo>
                <a:lnTo>
                  <a:pt x="2860" y="8771"/>
                </a:lnTo>
                <a:lnTo>
                  <a:pt x="882" y="9649"/>
                </a:lnTo>
                <a:lnTo>
                  <a:pt x="668" y="9762"/>
                </a:lnTo>
                <a:lnTo>
                  <a:pt x="501" y="9865"/>
                </a:lnTo>
                <a:lnTo>
                  <a:pt x="334" y="9979"/>
                </a:lnTo>
                <a:lnTo>
                  <a:pt x="215" y="10093"/>
                </a:lnTo>
                <a:lnTo>
                  <a:pt x="120" y="10218"/>
                </a:lnTo>
                <a:lnTo>
                  <a:pt x="48" y="10332"/>
                </a:lnTo>
                <a:lnTo>
                  <a:pt x="25" y="10457"/>
                </a:lnTo>
                <a:lnTo>
                  <a:pt x="1" y="10571"/>
                </a:lnTo>
                <a:lnTo>
                  <a:pt x="1" y="10697"/>
                </a:lnTo>
                <a:lnTo>
                  <a:pt x="48" y="10810"/>
                </a:lnTo>
                <a:lnTo>
                  <a:pt x="96" y="10924"/>
                </a:lnTo>
                <a:lnTo>
                  <a:pt x="168" y="11038"/>
                </a:lnTo>
                <a:lnTo>
                  <a:pt x="263" y="11152"/>
                </a:lnTo>
                <a:lnTo>
                  <a:pt x="382" y="11255"/>
                </a:lnTo>
                <a:lnTo>
                  <a:pt x="525" y="11357"/>
                </a:lnTo>
                <a:lnTo>
                  <a:pt x="668" y="11460"/>
                </a:lnTo>
                <a:lnTo>
                  <a:pt x="835" y="11551"/>
                </a:lnTo>
                <a:lnTo>
                  <a:pt x="1002" y="11642"/>
                </a:lnTo>
                <a:lnTo>
                  <a:pt x="1192" y="11722"/>
                </a:lnTo>
                <a:lnTo>
                  <a:pt x="1407" y="11790"/>
                </a:lnTo>
                <a:lnTo>
                  <a:pt x="1621" y="11858"/>
                </a:lnTo>
                <a:lnTo>
                  <a:pt x="1859" y="11915"/>
                </a:lnTo>
                <a:lnTo>
                  <a:pt x="2098" y="11961"/>
                </a:lnTo>
                <a:lnTo>
                  <a:pt x="2336" y="11995"/>
                </a:lnTo>
                <a:lnTo>
                  <a:pt x="2574" y="12018"/>
                </a:lnTo>
                <a:lnTo>
                  <a:pt x="2836" y="12029"/>
                </a:lnTo>
                <a:lnTo>
                  <a:pt x="3098" y="12041"/>
                </a:lnTo>
                <a:lnTo>
                  <a:pt x="3360" y="12029"/>
                </a:lnTo>
                <a:lnTo>
                  <a:pt x="3646" y="12007"/>
                </a:lnTo>
                <a:lnTo>
                  <a:pt x="3909" y="11972"/>
                </a:lnTo>
                <a:lnTo>
                  <a:pt x="4171" y="11927"/>
                </a:lnTo>
                <a:lnTo>
                  <a:pt x="4457" y="11858"/>
                </a:lnTo>
                <a:lnTo>
                  <a:pt x="5124" y="11676"/>
                </a:lnTo>
                <a:lnTo>
                  <a:pt x="5791" y="11483"/>
                </a:lnTo>
                <a:lnTo>
                  <a:pt x="6458" y="11266"/>
                </a:lnTo>
                <a:lnTo>
                  <a:pt x="7101" y="11050"/>
                </a:lnTo>
                <a:lnTo>
                  <a:pt x="7745" y="10822"/>
                </a:lnTo>
                <a:lnTo>
                  <a:pt x="8388" y="10594"/>
                </a:lnTo>
                <a:lnTo>
                  <a:pt x="9031" y="10343"/>
                </a:lnTo>
                <a:lnTo>
                  <a:pt x="9651" y="10093"/>
                </a:lnTo>
                <a:lnTo>
                  <a:pt x="10247" y="9831"/>
                </a:lnTo>
                <a:lnTo>
                  <a:pt x="10842" y="9557"/>
                </a:lnTo>
                <a:lnTo>
                  <a:pt x="11438" y="9284"/>
                </a:lnTo>
                <a:lnTo>
                  <a:pt x="12010" y="8988"/>
                </a:lnTo>
                <a:lnTo>
                  <a:pt x="12582" y="8703"/>
                </a:lnTo>
                <a:lnTo>
                  <a:pt x="13130" y="8396"/>
                </a:lnTo>
                <a:lnTo>
                  <a:pt x="13678" y="8099"/>
                </a:lnTo>
                <a:lnTo>
                  <a:pt x="14202" y="7780"/>
                </a:lnTo>
                <a:lnTo>
                  <a:pt x="14702" y="7461"/>
                </a:lnTo>
                <a:lnTo>
                  <a:pt x="15203" y="7143"/>
                </a:lnTo>
                <a:lnTo>
                  <a:pt x="15679" y="6812"/>
                </a:lnTo>
                <a:lnTo>
                  <a:pt x="16156" y="6482"/>
                </a:lnTo>
                <a:lnTo>
                  <a:pt x="16609" y="6152"/>
                </a:lnTo>
                <a:lnTo>
                  <a:pt x="17038" y="5810"/>
                </a:lnTo>
                <a:lnTo>
                  <a:pt x="17443" y="5468"/>
                </a:lnTo>
                <a:lnTo>
                  <a:pt x="17848" y="5126"/>
                </a:lnTo>
                <a:lnTo>
                  <a:pt x="18229" y="4773"/>
                </a:lnTo>
                <a:lnTo>
                  <a:pt x="18586" y="4431"/>
                </a:lnTo>
                <a:lnTo>
                  <a:pt x="18920" y="4078"/>
                </a:lnTo>
                <a:lnTo>
                  <a:pt x="19230" y="3725"/>
                </a:lnTo>
                <a:lnTo>
                  <a:pt x="19516" y="3372"/>
                </a:lnTo>
                <a:lnTo>
                  <a:pt x="19802" y="3019"/>
                </a:lnTo>
                <a:lnTo>
                  <a:pt x="20040" y="2666"/>
                </a:lnTo>
                <a:lnTo>
                  <a:pt x="20278" y="2313"/>
                </a:lnTo>
                <a:lnTo>
                  <a:pt x="20397" y="2096"/>
                </a:lnTo>
                <a:lnTo>
                  <a:pt x="20445" y="1880"/>
                </a:lnTo>
                <a:lnTo>
                  <a:pt x="20469" y="1686"/>
                </a:lnTo>
                <a:lnTo>
                  <a:pt x="20445" y="1493"/>
                </a:lnTo>
                <a:lnTo>
                  <a:pt x="20373" y="1310"/>
                </a:lnTo>
                <a:lnTo>
                  <a:pt x="20254" y="1139"/>
                </a:lnTo>
                <a:lnTo>
                  <a:pt x="20111" y="980"/>
                </a:lnTo>
                <a:lnTo>
                  <a:pt x="19945" y="832"/>
                </a:lnTo>
                <a:lnTo>
                  <a:pt x="19730" y="695"/>
                </a:lnTo>
                <a:lnTo>
                  <a:pt x="19492" y="570"/>
                </a:lnTo>
                <a:lnTo>
                  <a:pt x="19254" y="456"/>
                </a:lnTo>
                <a:lnTo>
                  <a:pt x="18968" y="353"/>
                </a:lnTo>
                <a:lnTo>
                  <a:pt x="18658" y="262"/>
                </a:lnTo>
                <a:lnTo>
                  <a:pt x="18348" y="194"/>
                </a:lnTo>
                <a:lnTo>
                  <a:pt x="18015" y="126"/>
                </a:lnTo>
                <a:lnTo>
                  <a:pt x="17657" y="69"/>
                </a:lnTo>
                <a:lnTo>
                  <a:pt x="17300" y="35"/>
                </a:lnTo>
                <a:lnTo>
                  <a:pt x="16942" y="12"/>
                </a:lnTo>
                <a:lnTo>
                  <a:pt x="165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10800000">
            <a:off x="6948467" y="1310236"/>
            <a:ext cx="54424" cy="116234"/>
          </a:xfrm>
          <a:custGeom>
            <a:avLst/>
            <a:gdLst/>
            <a:ahLst/>
            <a:cxnLst/>
            <a:rect l="l" t="t" r="r" b="b"/>
            <a:pathLst>
              <a:path w="12701" h="14821" extrusionOk="0">
                <a:moveTo>
                  <a:pt x="8173" y="1"/>
                </a:moveTo>
                <a:lnTo>
                  <a:pt x="7816" y="24"/>
                </a:lnTo>
                <a:lnTo>
                  <a:pt x="7458" y="58"/>
                </a:lnTo>
                <a:lnTo>
                  <a:pt x="7125" y="115"/>
                </a:lnTo>
                <a:lnTo>
                  <a:pt x="6791" y="183"/>
                </a:lnTo>
                <a:lnTo>
                  <a:pt x="6481" y="263"/>
                </a:lnTo>
                <a:lnTo>
                  <a:pt x="6172" y="365"/>
                </a:lnTo>
                <a:lnTo>
                  <a:pt x="5886" y="491"/>
                </a:lnTo>
                <a:lnTo>
                  <a:pt x="5623" y="627"/>
                </a:lnTo>
                <a:lnTo>
                  <a:pt x="5385" y="787"/>
                </a:lnTo>
                <a:lnTo>
                  <a:pt x="5171" y="969"/>
                </a:lnTo>
                <a:lnTo>
                  <a:pt x="4980" y="1163"/>
                </a:lnTo>
                <a:lnTo>
                  <a:pt x="4837" y="1379"/>
                </a:lnTo>
                <a:lnTo>
                  <a:pt x="4432" y="2074"/>
                </a:lnTo>
                <a:lnTo>
                  <a:pt x="4051" y="2780"/>
                </a:lnTo>
                <a:lnTo>
                  <a:pt x="3670" y="3498"/>
                </a:lnTo>
                <a:lnTo>
                  <a:pt x="3336" y="4204"/>
                </a:lnTo>
                <a:lnTo>
                  <a:pt x="3002" y="4922"/>
                </a:lnTo>
                <a:lnTo>
                  <a:pt x="2669" y="5651"/>
                </a:lnTo>
                <a:lnTo>
                  <a:pt x="2073" y="7097"/>
                </a:lnTo>
                <a:lnTo>
                  <a:pt x="1525" y="8556"/>
                </a:lnTo>
                <a:lnTo>
                  <a:pt x="1001" y="10002"/>
                </a:lnTo>
                <a:lnTo>
                  <a:pt x="524" y="11460"/>
                </a:lnTo>
                <a:lnTo>
                  <a:pt x="48" y="12896"/>
                </a:lnTo>
                <a:lnTo>
                  <a:pt x="24" y="13066"/>
                </a:lnTo>
                <a:lnTo>
                  <a:pt x="0" y="13237"/>
                </a:lnTo>
                <a:lnTo>
                  <a:pt x="24" y="13408"/>
                </a:lnTo>
                <a:lnTo>
                  <a:pt x="95" y="13556"/>
                </a:lnTo>
                <a:lnTo>
                  <a:pt x="167" y="13704"/>
                </a:lnTo>
                <a:lnTo>
                  <a:pt x="286" y="13852"/>
                </a:lnTo>
                <a:lnTo>
                  <a:pt x="429" y="13978"/>
                </a:lnTo>
                <a:lnTo>
                  <a:pt x="596" y="14103"/>
                </a:lnTo>
                <a:lnTo>
                  <a:pt x="763" y="14217"/>
                </a:lnTo>
                <a:lnTo>
                  <a:pt x="977" y="14331"/>
                </a:lnTo>
                <a:lnTo>
                  <a:pt x="1192" y="14422"/>
                </a:lnTo>
                <a:lnTo>
                  <a:pt x="1406" y="14513"/>
                </a:lnTo>
                <a:lnTo>
                  <a:pt x="1668" y="14593"/>
                </a:lnTo>
                <a:lnTo>
                  <a:pt x="1906" y="14650"/>
                </a:lnTo>
                <a:lnTo>
                  <a:pt x="2192" y="14707"/>
                </a:lnTo>
                <a:lnTo>
                  <a:pt x="2454" y="14752"/>
                </a:lnTo>
                <a:lnTo>
                  <a:pt x="2740" y="14786"/>
                </a:lnTo>
                <a:lnTo>
                  <a:pt x="3026" y="14809"/>
                </a:lnTo>
                <a:lnTo>
                  <a:pt x="3312" y="14821"/>
                </a:lnTo>
                <a:lnTo>
                  <a:pt x="3598" y="14821"/>
                </a:lnTo>
                <a:lnTo>
                  <a:pt x="3860" y="14798"/>
                </a:lnTo>
                <a:lnTo>
                  <a:pt x="4146" y="14775"/>
                </a:lnTo>
                <a:lnTo>
                  <a:pt x="4432" y="14729"/>
                </a:lnTo>
                <a:lnTo>
                  <a:pt x="4694" y="14673"/>
                </a:lnTo>
                <a:lnTo>
                  <a:pt x="4932" y="14604"/>
                </a:lnTo>
                <a:lnTo>
                  <a:pt x="5195" y="14524"/>
                </a:lnTo>
                <a:lnTo>
                  <a:pt x="5409" y="14433"/>
                </a:lnTo>
                <a:lnTo>
                  <a:pt x="5623" y="14319"/>
                </a:lnTo>
                <a:lnTo>
                  <a:pt x="5814" y="14194"/>
                </a:lnTo>
                <a:lnTo>
                  <a:pt x="6005" y="14046"/>
                </a:lnTo>
                <a:lnTo>
                  <a:pt x="6148" y="13887"/>
                </a:lnTo>
                <a:lnTo>
                  <a:pt x="6291" y="13716"/>
                </a:lnTo>
                <a:lnTo>
                  <a:pt x="7196" y="12326"/>
                </a:lnTo>
                <a:lnTo>
                  <a:pt x="8102" y="10936"/>
                </a:lnTo>
                <a:lnTo>
                  <a:pt x="8983" y="9524"/>
                </a:lnTo>
                <a:lnTo>
                  <a:pt x="9817" y="8100"/>
                </a:lnTo>
                <a:lnTo>
                  <a:pt x="10627" y="6676"/>
                </a:lnTo>
                <a:lnTo>
                  <a:pt x="11009" y="5970"/>
                </a:lnTo>
                <a:lnTo>
                  <a:pt x="11366" y="5252"/>
                </a:lnTo>
                <a:lnTo>
                  <a:pt x="11700" y="4546"/>
                </a:lnTo>
                <a:lnTo>
                  <a:pt x="12033" y="3828"/>
                </a:lnTo>
                <a:lnTo>
                  <a:pt x="12343" y="3111"/>
                </a:lnTo>
                <a:lnTo>
                  <a:pt x="12605" y="2404"/>
                </a:lnTo>
                <a:lnTo>
                  <a:pt x="12677" y="2188"/>
                </a:lnTo>
                <a:lnTo>
                  <a:pt x="12700" y="1972"/>
                </a:lnTo>
                <a:lnTo>
                  <a:pt x="12677" y="1766"/>
                </a:lnTo>
                <a:lnTo>
                  <a:pt x="12605" y="1573"/>
                </a:lnTo>
                <a:lnTo>
                  <a:pt x="12510" y="1379"/>
                </a:lnTo>
                <a:lnTo>
                  <a:pt x="12367" y="1208"/>
                </a:lnTo>
                <a:lnTo>
                  <a:pt x="12200" y="1037"/>
                </a:lnTo>
                <a:lnTo>
                  <a:pt x="11985" y="889"/>
                </a:lnTo>
                <a:lnTo>
                  <a:pt x="11771" y="741"/>
                </a:lnTo>
                <a:lnTo>
                  <a:pt x="11509" y="616"/>
                </a:lnTo>
                <a:lnTo>
                  <a:pt x="11223" y="491"/>
                </a:lnTo>
                <a:lnTo>
                  <a:pt x="10937" y="388"/>
                </a:lnTo>
                <a:lnTo>
                  <a:pt x="10627" y="286"/>
                </a:lnTo>
                <a:lnTo>
                  <a:pt x="10294" y="206"/>
                </a:lnTo>
                <a:lnTo>
                  <a:pt x="9960" y="138"/>
                </a:lnTo>
                <a:lnTo>
                  <a:pt x="9603" y="81"/>
                </a:lnTo>
                <a:lnTo>
                  <a:pt x="9245" y="35"/>
                </a:lnTo>
                <a:lnTo>
                  <a:pt x="8888" y="12"/>
                </a:lnTo>
                <a:lnTo>
                  <a:pt x="853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rot="10800000">
            <a:off x="6999113" y="1482531"/>
            <a:ext cx="51463" cy="82731"/>
          </a:xfrm>
          <a:custGeom>
            <a:avLst/>
            <a:gdLst/>
            <a:ahLst/>
            <a:cxnLst/>
            <a:rect l="l" t="t" r="r" b="b"/>
            <a:pathLst>
              <a:path w="12010" h="10549" extrusionOk="0">
                <a:moveTo>
                  <a:pt x="3527" y="0"/>
                </a:moveTo>
                <a:lnTo>
                  <a:pt x="3217" y="23"/>
                </a:lnTo>
                <a:lnTo>
                  <a:pt x="2908" y="57"/>
                </a:lnTo>
                <a:lnTo>
                  <a:pt x="2622" y="103"/>
                </a:lnTo>
                <a:lnTo>
                  <a:pt x="2336" y="160"/>
                </a:lnTo>
                <a:lnTo>
                  <a:pt x="2050" y="228"/>
                </a:lnTo>
                <a:lnTo>
                  <a:pt x="1788" y="296"/>
                </a:lnTo>
                <a:lnTo>
                  <a:pt x="1526" y="387"/>
                </a:lnTo>
                <a:lnTo>
                  <a:pt x="1263" y="479"/>
                </a:lnTo>
                <a:lnTo>
                  <a:pt x="1049" y="581"/>
                </a:lnTo>
                <a:lnTo>
                  <a:pt x="835" y="695"/>
                </a:lnTo>
                <a:lnTo>
                  <a:pt x="620" y="809"/>
                </a:lnTo>
                <a:lnTo>
                  <a:pt x="453" y="934"/>
                </a:lnTo>
                <a:lnTo>
                  <a:pt x="310" y="1071"/>
                </a:lnTo>
                <a:lnTo>
                  <a:pt x="191" y="1208"/>
                </a:lnTo>
                <a:lnTo>
                  <a:pt x="96" y="1356"/>
                </a:lnTo>
                <a:lnTo>
                  <a:pt x="24" y="1504"/>
                </a:lnTo>
                <a:lnTo>
                  <a:pt x="1" y="1652"/>
                </a:lnTo>
                <a:lnTo>
                  <a:pt x="1" y="1811"/>
                </a:lnTo>
                <a:lnTo>
                  <a:pt x="24" y="1982"/>
                </a:lnTo>
                <a:lnTo>
                  <a:pt x="120" y="2142"/>
                </a:lnTo>
                <a:lnTo>
                  <a:pt x="382" y="2620"/>
                </a:lnTo>
                <a:lnTo>
                  <a:pt x="692" y="3099"/>
                </a:lnTo>
                <a:lnTo>
                  <a:pt x="1049" y="3577"/>
                </a:lnTo>
                <a:lnTo>
                  <a:pt x="1406" y="4044"/>
                </a:lnTo>
                <a:lnTo>
                  <a:pt x="1764" y="4522"/>
                </a:lnTo>
                <a:lnTo>
                  <a:pt x="2169" y="4989"/>
                </a:lnTo>
                <a:lnTo>
                  <a:pt x="3003" y="5935"/>
                </a:lnTo>
                <a:lnTo>
                  <a:pt x="3861" y="6869"/>
                </a:lnTo>
                <a:lnTo>
                  <a:pt x="4718" y="7792"/>
                </a:lnTo>
                <a:lnTo>
                  <a:pt x="5576" y="8714"/>
                </a:lnTo>
                <a:lnTo>
                  <a:pt x="6386" y="9637"/>
                </a:lnTo>
                <a:lnTo>
                  <a:pt x="6529" y="9774"/>
                </a:lnTo>
                <a:lnTo>
                  <a:pt x="6696" y="9899"/>
                </a:lnTo>
                <a:lnTo>
                  <a:pt x="6863" y="10024"/>
                </a:lnTo>
                <a:lnTo>
                  <a:pt x="7054" y="10127"/>
                </a:lnTo>
                <a:lnTo>
                  <a:pt x="7268" y="10218"/>
                </a:lnTo>
                <a:lnTo>
                  <a:pt x="7483" y="10298"/>
                </a:lnTo>
                <a:lnTo>
                  <a:pt x="7721" y="10366"/>
                </a:lnTo>
                <a:lnTo>
                  <a:pt x="7959" y="10423"/>
                </a:lnTo>
                <a:lnTo>
                  <a:pt x="8221" y="10469"/>
                </a:lnTo>
                <a:lnTo>
                  <a:pt x="8483" y="10503"/>
                </a:lnTo>
                <a:lnTo>
                  <a:pt x="8745" y="10537"/>
                </a:lnTo>
                <a:lnTo>
                  <a:pt x="9007" y="10548"/>
                </a:lnTo>
                <a:lnTo>
                  <a:pt x="9532" y="10548"/>
                </a:lnTo>
                <a:lnTo>
                  <a:pt x="9794" y="10537"/>
                </a:lnTo>
                <a:lnTo>
                  <a:pt x="10032" y="10503"/>
                </a:lnTo>
                <a:lnTo>
                  <a:pt x="10294" y="10469"/>
                </a:lnTo>
                <a:lnTo>
                  <a:pt x="10532" y="10423"/>
                </a:lnTo>
                <a:lnTo>
                  <a:pt x="10747" y="10377"/>
                </a:lnTo>
                <a:lnTo>
                  <a:pt x="10961" y="10309"/>
                </a:lnTo>
                <a:lnTo>
                  <a:pt x="11176" y="10241"/>
                </a:lnTo>
                <a:lnTo>
                  <a:pt x="11343" y="10161"/>
                </a:lnTo>
                <a:lnTo>
                  <a:pt x="11509" y="10070"/>
                </a:lnTo>
                <a:lnTo>
                  <a:pt x="11652" y="9967"/>
                </a:lnTo>
                <a:lnTo>
                  <a:pt x="11795" y="9865"/>
                </a:lnTo>
                <a:lnTo>
                  <a:pt x="11891" y="9751"/>
                </a:lnTo>
                <a:lnTo>
                  <a:pt x="11962" y="9626"/>
                </a:lnTo>
                <a:lnTo>
                  <a:pt x="12010" y="9500"/>
                </a:lnTo>
                <a:lnTo>
                  <a:pt x="12010" y="9364"/>
                </a:lnTo>
                <a:lnTo>
                  <a:pt x="12010" y="9216"/>
                </a:lnTo>
                <a:lnTo>
                  <a:pt x="11962" y="9067"/>
                </a:lnTo>
                <a:lnTo>
                  <a:pt x="11867" y="8908"/>
                </a:lnTo>
                <a:lnTo>
                  <a:pt x="11271" y="7906"/>
                </a:lnTo>
                <a:lnTo>
                  <a:pt x="10675" y="6880"/>
                </a:lnTo>
                <a:lnTo>
                  <a:pt x="10080" y="5855"/>
                </a:lnTo>
                <a:lnTo>
                  <a:pt x="9484" y="4830"/>
                </a:lnTo>
                <a:lnTo>
                  <a:pt x="8841" y="3816"/>
                </a:lnTo>
                <a:lnTo>
                  <a:pt x="8507" y="3304"/>
                </a:lnTo>
                <a:lnTo>
                  <a:pt x="8150" y="2802"/>
                </a:lnTo>
                <a:lnTo>
                  <a:pt x="7768" y="2313"/>
                </a:lnTo>
                <a:lnTo>
                  <a:pt x="7387" y="1811"/>
                </a:lnTo>
                <a:lnTo>
                  <a:pt x="6982" y="1333"/>
                </a:lnTo>
                <a:lnTo>
                  <a:pt x="6553" y="843"/>
                </a:lnTo>
                <a:lnTo>
                  <a:pt x="6386" y="695"/>
                </a:lnTo>
                <a:lnTo>
                  <a:pt x="6196" y="547"/>
                </a:lnTo>
                <a:lnTo>
                  <a:pt x="5981" y="433"/>
                </a:lnTo>
                <a:lnTo>
                  <a:pt x="5767" y="319"/>
                </a:lnTo>
                <a:lnTo>
                  <a:pt x="5505" y="228"/>
                </a:lnTo>
                <a:lnTo>
                  <a:pt x="5243" y="160"/>
                </a:lnTo>
                <a:lnTo>
                  <a:pt x="4981" y="91"/>
                </a:lnTo>
                <a:lnTo>
                  <a:pt x="4695" y="46"/>
                </a:lnTo>
                <a:lnTo>
                  <a:pt x="4409" y="23"/>
                </a:lnTo>
                <a:lnTo>
                  <a:pt x="41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7222426" y="1794116"/>
            <a:ext cx="77035" cy="82317"/>
          </a:xfrm>
          <a:custGeom>
            <a:avLst/>
            <a:gdLst/>
            <a:ahLst/>
            <a:cxnLst/>
            <a:rect l="l" t="t" r="r" b="b"/>
            <a:pathLst>
              <a:path w="23685" h="13829" extrusionOk="0">
                <a:moveTo>
                  <a:pt x="4504" y="0"/>
                </a:moveTo>
                <a:lnTo>
                  <a:pt x="4146" y="11"/>
                </a:lnTo>
                <a:lnTo>
                  <a:pt x="3789" y="34"/>
                </a:lnTo>
                <a:lnTo>
                  <a:pt x="3431" y="68"/>
                </a:lnTo>
                <a:lnTo>
                  <a:pt x="3074" y="125"/>
                </a:lnTo>
                <a:lnTo>
                  <a:pt x="2717" y="182"/>
                </a:lnTo>
                <a:lnTo>
                  <a:pt x="2383" y="262"/>
                </a:lnTo>
                <a:lnTo>
                  <a:pt x="2073" y="353"/>
                </a:lnTo>
                <a:lnTo>
                  <a:pt x="1763" y="456"/>
                </a:lnTo>
                <a:lnTo>
                  <a:pt x="1478" y="558"/>
                </a:lnTo>
                <a:lnTo>
                  <a:pt x="1192" y="684"/>
                </a:lnTo>
                <a:lnTo>
                  <a:pt x="953" y="820"/>
                </a:lnTo>
                <a:lnTo>
                  <a:pt x="715" y="957"/>
                </a:lnTo>
                <a:lnTo>
                  <a:pt x="524" y="1116"/>
                </a:lnTo>
                <a:lnTo>
                  <a:pt x="358" y="1276"/>
                </a:lnTo>
                <a:lnTo>
                  <a:pt x="215" y="1435"/>
                </a:lnTo>
                <a:lnTo>
                  <a:pt x="96" y="1618"/>
                </a:lnTo>
                <a:lnTo>
                  <a:pt x="24" y="1800"/>
                </a:lnTo>
                <a:lnTo>
                  <a:pt x="0" y="1993"/>
                </a:lnTo>
                <a:lnTo>
                  <a:pt x="0" y="2187"/>
                </a:lnTo>
                <a:lnTo>
                  <a:pt x="48" y="2381"/>
                </a:lnTo>
                <a:lnTo>
                  <a:pt x="119" y="2597"/>
                </a:lnTo>
                <a:lnTo>
                  <a:pt x="358" y="3007"/>
                </a:lnTo>
                <a:lnTo>
                  <a:pt x="644" y="3429"/>
                </a:lnTo>
                <a:lnTo>
                  <a:pt x="953" y="3839"/>
                </a:lnTo>
                <a:lnTo>
                  <a:pt x="1287" y="4249"/>
                </a:lnTo>
                <a:lnTo>
                  <a:pt x="1644" y="4659"/>
                </a:lnTo>
                <a:lnTo>
                  <a:pt x="2026" y="5058"/>
                </a:lnTo>
                <a:lnTo>
                  <a:pt x="2455" y="5456"/>
                </a:lnTo>
                <a:lnTo>
                  <a:pt x="2907" y="5855"/>
                </a:lnTo>
                <a:lnTo>
                  <a:pt x="3360" y="6242"/>
                </a:lnTo>
                <a:lnTo>
                  <a:pt x="3860" y="6630"/>
                </a:lnTo>
                <a:lnTo>
                  <a:pt x="4385" y="7017"/>
                </a:lnTo>
                <a:lnTo>
                  <a:pt x="4909" y="7393"/>
                </a:lnTo>
                <a:lnTo>
                  <a:pt x="5457" y="7769"/>
                </a:lnTo>
                <a:lnTo>
                  <a:pt x="6052" y="8133"/>
                </a:lnTo>
                <a:lnTo>
                  <a:pt x="6648" y="8498"/>
                </a:lnTo>
                <a:lnTo>
                  <a:pt x="7244" y="8851"/>
                </a:lnTo>
                <a:lnTo>
                  <a:pt x="7887" y="9204"/>
                </a:lnTo>
                <a:lnTo>
                  <a:pt x="8531" y="9546"/>
                </a:lnTo>
                <a:lnTo>
                  <a:pt x="9198" y="9887"/>
                </a:lnTo>
                <a:lnTo>
                  <a:pt x="9865" y="10218"/>
                </a:lnTo>
                <a:lnTo>
                  <a:pt x="10532" y="10548"/>
                </a:lnTo>
                <a:lnTo>
                  <a:pt x="11247" y="10867"/>
                </a:lnTo>
                <a:lnTo>
                  <a:pt x="11938" y="11175"/>
                </a:lnTo>
                <a:lnTo>
                  <a:pt x="12653" y="11471"/>
                </a:lnTo>
                <a:lnTo>
                  <a:pt x="13368" y="11767"/>
                </a:lnTo>
                <a:lnTo>
                  <a:pt x="14106" y="12052"/>
                </a:lnTo>
                <a:lnTo>
                  <a:pt x="14821" y="12337"/>
                </a:lnTo>
                <a:lnTo>
                  <a:pt x="15560" y="12599"/>
                </a:lnTo>
                <a:lnTo>
                  <a:pt x="16298" y="12861"/>
                </a:lnTo>
                <a:lnTo>
                  <a:pt x="17061" y="13111"/>
                </a:lnTo>
                <a:lnTo>
                  <a:pt x="17800" y="13362"/>
                </a:lnTo>
                <a:lnTo>
                  <a:pt x="18538" y="13590"/>
                </a:lnTo>
                <a:lnTo>
                  <a:pt x="18848" y="13669"/>
                </a:lnTo>
                <a:lnTo>
                  <a:pt x="19158" y="13738"/>
                </a:lnTo>
                <a:lnTo>
                  <a:pt x="19468" y="13783"/>
                </a:lnTo>
                <a:lnTo>
                  <a:pt x="19753" y="13817"/>
                </a:lnTo>
                <a:lnTo>
                  <a:pt x="20063" y="13829"/>
                </a:lnTo>
                <a:lnTo>
                  <a:pt x="20373" y="13829"/>
                </a:lnTo>
                <a:lnTo>
                  <a:pt x="20659" y="13806"/>
                </a:lnTo>
                <a:lnTo>
                  <a:pt x="20945" y="13783"/>
                </a:lnTo>
                <a:lnTo>
                  <a:pt x="21231" y="13738"/>
                </a:lnTo>
                <a:lnTo>
                  <a:pt x="21517" y="13681"/>
                </a:lnTo>
                <a:lnTo>
                  <a:pt x="21779" y="13624"/>
                </a:lnTo>
                <a:lnTo>
                  <a:pt x="22017" y="13544"/>
                </a:lnTo>
                <a:lnTo>
                  <a:pt x="22255" y="13453"/>
                </a:lnTo>
                <a:lnTo>
                  <a:pt x="22494" y="13362"/>
                </a:lnTo>
                <a:lnTo>
                  <a:pt x="22684" y="13259"/>
                </a:lnTo>
                <a:lnTo>
                  <a:pt x="22899" y="13145"/>
                </a:lnTo>
                <a:lnTo>
                  <a:pt x="23065" y="13031"/>
                </a:lnTo>
                <a:lnTo>
                  <a:pt x="23232" y="12906"/>
                </a:lnTo>
                <a:lnTo>
                  <a:pt x="23351" y="12781"/>
                </a:lnTo>
                <a:lnTo>
                  <a:pt x="23471" y="12656"/>
                </a:lnTo>
                <a:lnTo>
                  <a:pt x="23566" y="12519"/>
                </a:lnTo>
                <a:lnTo>
                  <a:pt x="23637" y="12382"/>
                </a:lnTo>
                <a:lnTo>
                  <a:pt x="23661" y="12234"/>
                </a:lnTo>
                <a:lnTo>
                  <a:pt x="23685" y="12097"/>
                </a:lnTo>
                <a:lnTo>
                  <a:pt x="23661" y="11961"/>
                </a:lnTo>
                <a:lnTo>
                  <a:pt x="23614" y="11824"/>
                </a:lnTo>
                <a:lnTo>
                  <a:pt x="23542" y="11676"/>
                </a:lnTo>
                <a:lnTo>
                  <a:pt x="23447" y="11539"/>
                </a:lnTo>
                <a:lnTo>
                  <a:pt x="23304" y="11414"/>
                </a:lnTo>
                <a:lnTo>
                  <a:pt x="23137" y="11277"/>
                </a:lnTo>
                <a:lnTo>
                  <a:pt x="22923" y="11152"/>
                </a:lnTo>
                <a:lnTo>
                  <a:pt x="22660" y="11038"/>
                </a:lnTo>
                <a:lnTo>
                  <a:pt x="21469" y="10503"/>
                </a:lnTo>
                <a:lnTo>
                  <a:pt x="20278" y="9967"/>
                </a:lnTo>
                <a:lnTo>
                  <a:pt x="19134" y="9409"/>
                </a:lnTo>
                <a:lnTo>
                  <a:pt x="17990" y="8840"/>
                </a:lnTo>
                <a:lnTo>
                  <a:pt x="16918" y="8259"/>
                </a:lnTo>
                <a:lnTo>
                  <a:pt x="16370" y="7962"/>
                </a:lnTo>
                <a:lnTo>
                  <a:pt x="15870" y="7666"/>
                </a:lnTo>
                <a:lnTo>
                  <a:pt x="15369" y="7359"/>
                </a:lnTo>
                <a:lnTo>
                  <a:pt x="14869" y="7040"/>
                </a:lnTo>
                <a:lnTo>
                  <a:pt x="14392" y="6721"/>
                </a:lnTo>
                <a:lnTo>
                  <a:pt x="13916" y="6402"/>
                </a:lnTo>
                <a:lnTo>
                  <a:pt x="13487" y="6083"/>
                </a:lnTo>
                <a:lnTo>
                  <a:pt x="13058" y="5753"/>
                </a:lnTo>
                <a:lnTo>
                  <a:pt x="12653" y="5422"/>
                </a:lnTo>
                <a:lnTo>
                  <a:pt x="12272" y="5092"/>
                </a:lnTo>
                <a:lnTo>
                  <a:pt x="11533" y="4420"/>
                </a:lnTo>
                <a:lnTo>
                  <a:pt x="10818" y="3736"/>
                </a:lnTo>
                <a:lnTo>
                  <a:pt x="9436" y="2369"/>
                </a:lnTo>
                <a:lnTo>
                  <a:pt x="8721" y="1686"/>
                </a:lnTo>
                <a:lnTo>
                  <a:pt x="7983" y="1014"/>
                </a:lnTo>
                <a:lnTo>
                  <a:pt x="7744" y="820"/>
                </a:lnTo>
                <a:lnTo>
                  <a:pt x="7506" y="661"/>
                </a:lnTo>
                <a:lnTo>
                  <a:pt x="7220" y="513"/>
                </a:lnTo>
                <a:lnTo>
                  <a:pt x="6910" y="387"/>
                </a:lnTo>
                <a:lnTo>
                  <a:pt x="6601" y="285"/>
                </a:lnTo>
                <a:lnTo>
                  <a:pt x="6291" y="194"/>
                </a:lnTo>
                <a:lnTo>
                  <a:pt x="5933" y="125"/>
                </a:lnTo>
                <a:lnTo>
                  <a:pt x="5600" y="68"/>
                </a:lnTo>
                <a:lnTo>
                  <a:pt x="5242" y="23"/>
                </a:lnTo>
                <a:lnTo>
                  <a:pt x="4885" y="11"/>
                </a:lnTo>
                <a:lnTo>
                  <a:pt x="45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rot="10800000">
            <a:off x="7346993" y="2010694"/>
            <a:ext cx="95406" cy="99746"/>
          </a:xfrm>
          <a:custGeom>
            <a:avLst/>
            <a:gdLst/>
            <a:ahLst/>
            <a:cxnLst/>
            <a:rect l="l" t="t" r="r" b="b"/>
            <a:pathLst>
              <a:path w="29333" h="16757" extrusionOk="0">
                <a:moveTo>
                  <a:pt x="4266" y="0"/>
                </a:moveTo>
                <a:lnTo>
                  <a:pt x="3885" y="34"/>
                </a:lnTo>
                <a:lnTo>
                  <a:pt x="3503" y="80"/>
                </a:lnTo>
                <a:lnTo>
                  <a:pt x="3122" y="137"/>
                </a:lnTo>
                <a:lnTo>
                  <a:pt x="2765" y="217"/>
                </a:lnTo>
                <a:lnTo>
                  <a:pt x="2407" y="319"/>
                </a:lnTo>
                <a:lnTo>
                  <a:pt x="2050" y="422"/>
                </a:lnTo>
                <a:lnTo>
                  <a:pt x="1740" y="547"/>
                </a:lnTo>
                <a:lnTo>
                  <a:pt x="1430" y="684"/>
                </a:lnTo>
                <a:lnTo>
                  <a:pt x="1144" y="820"/>
                </a:lnTo>
                <a:lnTo>
                  <a:pt x="882" y="980"/>
                </a:lnTo>
                <a:lnTo>
                  <a:pt x="668" y="1151"/>
                </a:lnTo>
                <a:lnTo>
                  <a:pt x="453" y="1333"/>
                </a:lnTo>
                <a:lnTo>
                  <a:pt x="287" y="1515"/>
                </a:lnTo>
                <a:lnTo>
                  <a:pt x="168" y="1709"/>
                </a:lnTo>
                <a:lnTo>
                  <a:pt x="72" y="1914"/>
                </a:lnTo>
                <a:lnTo>
                  <a:pt x="25" y="2119"/>
                </a:lnTo>
                <a:lnTo>
                  <a:pt x="1" y="2335"/>
                </a:lnTo>
                <a:lnTo>
                  <a:pt x="48" y="2552"/>
                </a:lnTo>
                <a:lnTo>
                  <a:pt x="120" y="2768"/>
                </a:lnTo>
                <a:lnTo>
                  <a:pt x="263" y="2996"/>
                </a:lnTo>
                <a:lnTo>
                  <a:pt x="453" y="3224"/>
                </a:lnTo>
                <a:lnTo>
                  <a:pt x="930" y="3737"/>
                </a:lnTo>
                <a:lnTo>
                  <a:pt x="1454" y="4249"/>
                </a:lnTo>
                <a:lnTo>
                  <a:pt x="2002" y="4750"/>
                </a:lnTo>
                <a:lnTo>
                  <a:pt x="2574" y="5240"/>
                </a:lnTo>
                <a:lnTo>
                  <a:pt x="3170" y="5719"/>
                </a:lnTo>
                <a:lnTo>
                  <a:pt x="3789" y="6197"/>
                </a:lnTo>
                <a:lnTo>
                  <a:pt x="4409" y="6675"/>
                </a:lnTo>
                <a:lnTo>
                  <a:pt x="5076" y="7131"/>
                </a:lnTo>
                <a:lnTo>
                  <a:pt x="5767" y="7587"/>
                </a:lnTo>
                <a:lnTo>
                  <a:pt x="6458" y="8042"/>
                </a:lnTo>
                <a:lnTo>
                  <a:pt x="7173" y="8487"/>
                </a:lnTo>
                <a:lnTo>
                  <a:pt x="7912" y="8920"/>
                </a:lnTo>
                <a:lnTo>
                  <a:pt x="8650" y="9352"/>
                </a:lnTo>
                <a:lnTo>
                  <a:pt x="9437" y="9785"/>
                </a:lnTo>
                <a:lnTo>
                  <a:pt x="10199" y="10207"/>
                </a:lnTo>
                <a:lnTo>
                  <a:pt x="11009" y="10617"/>
                </a:lnTo>
                <a:lnTo>
                  <a:pt x="11819" y="11027"/>
                </a:lnTo>
                <a:lnTo>
                  <a:pt x="12653" y="11426"/>
                </a:lnTo>
                <a:lnTo>
                  <a:pt x="13487" y="11824"/>
                </a:lnTo>
                <a:lnTo>
                  <a:pt x="14345" y="12212"/>
                </a:lnTo>
                <a:lnTo>
                  <a:pt x="15203" y="12599"/>
                </a:lnTo>
                <a:lnTo>
                  <a:pt x="16061" y="12986"/>
                </a:lnTo>
                <a:lnTo>
                  <a:pt x="17824" y="13727"/>
                </a:lnTo>
                <a:lnTo>
                  <a:pt x="19635" y="14456"/>
                </a:lnTo>
                <a:lnTo>
                  <a:pt x="21446" y="15162"/>
                </a:lnTo>
                <a:lnTo>
                  <a:pt x="23280" y="15857"/>
                </a:lnTo>
                <a:lnTo>
                  <a:pt x="25139" y="16529"/>
                </a:lnTo>
                <a:lnTo>
                  <a:pt x="25377" y="16608"/>
                </a:lnTo>
                <a:lnTo>
                  <a:pt x="25616" y="16665"/>
                </a:lnTo>
                <a:lnTo>
                  <a:pt x="25854" y="16711"/>
                </a:lnTo>
                <a:lnTo>
                  <a:pt x="26092" y="16734"/>
                </a:lnTo>
                <a:lnTo>
                  <a:pt x="26330" y="16757"/>
                </a:lnTo>
                <a:lnTo>
                  <a:pt x="26569" y="16757"/>
                </a:lnTo>
                <a:lnTo>
                  <a:pt x="26807" y="16745"/>
                </a:lnTo>
                <a:lnTo>
                  <a:pt x="27045" y="16722"/>
                </a:lnTo>
                <a:lnTo>
                  <a:pt x="27283" y="16688"/>
                </a:lnTo>
                <a:lnTo>
                  <a:pt x="27498" y="16643"/>
                </a:lnTo>
                <a:lnTo>
                  <a:pt x="27712" y="16586"/>
                </a:lnTo>
                <a:lnTo>
                  <a:pt x="27927" y="16517"/>
                </a:lnTo>
                <a:lnTo>
                  <a:pt x="28117" y="16449"/>
                </a:lnTo>
                <a:lnTo>
                  <a:pt x="28308" y="16369"/>
                </a:lnTo>
                <a:lnTo>
                  <a:pt x="28499" y="16278"/>
                </a:lnTo>
                <a:lnTo>
                  <a:pt x="28642" y="16187"/>
                </a:lnTo>
                <a:lnTo>
                  <a:pt x="28808" y="16096"/>
                </a:lnTo>
                <a:lnTo>
                  <a:pt x="28928" y="15993"/>
                </a:lnTo>
                <a:lnTo>
                  <a:pt x="29047" y="15879"/>
                </a:lnTo>
                <a:lnTo>
                  <a:pt x="29142" y="15766"/>
                </a:lnTo>
                <a:lnTo>
                  <a:pt x="29214" y="15652"/>
                </a:lnTo>
                <a:lnTo>
                  <a:pt x="29285" y="15538"/>
                </a:lnTo>
                <a:lnTo>
                  <a:pt x="29309" y="15424"/>
                </a:lnTo>
                <a:lnTo>
                  <a:pt x="29333" y="15310"/>
                </a:lnTo>
                <a:lnTo>
                  <a:pt x="29333" y="15196"/>
                </a:lnTo>
                <a:lnTo>
                  <a:pt x="29285" y="15082"/>
                </a:lnTo>
                <a:lnTo>
                  <a:pt x="29237" y="14968"/>
                </a:lnTo>
                <a:lnTo>
                  <a:pt x="29142" y="14854"/>
                </a:lnTo>
                <a:lnTo>
                  <a:pt x="29023" y="14752"/>
                </a:lnTo>
                <a:lnTo>
                  <a:pt x="28880" y="14649"/>
                </a:lnTo>
                <a:lnTo>
                  <a:pt x="28689" y="14547"/>
                </a:lnTo>
                <a:lnTo>
                  <a:pt x="28499" y="14456"/>
                </a:lnTo>
                <a:lnTo>
                  <a:pt x="27641" y="14102"/>
                </a:lnTo>
                <a:lnTo>
                  <a:pt x="26807" y="13749"/>
                </a:lnTo>
                <a:lnTo>
                  <a:pt x="25997" y="13396"/>
                </a:lnTo>
                <a:lnTo>
                  <a:pt x="25210" y="13020"/>
                </a:lnTo>
                <a:lnTo>
                  <a:pt x="24424" y="12656"/>
                </a:lnTo>
                <a:lnTo>
                  <a:pt x="23662" y="12280"/>
                </a:lnTo>
                <a:lnTo>
                  <a:pt x="22923" y="11893"/>
                </a:lnTo>
                <a:lnTo>
                  <a:pt x="22208" y="11505"/>
                </a:lnTo>
                <a:lnTo>
                  <a:pt x="21493" y="11118"/>
                </a:lnTo>
                <a:lnTo>
                  <a:pt x="20802" y="10719"/>
                </a:lnTo>
                <a:lnTo>
                  <a:pt x="20135" y="10321"/>
                </a:lnTo>
                <a:lnTo>
                  <a:pt x="19468" y="9911"/>
                </a:lnTo>
                <a:lnTo>
                  <a:pt x="18801" y="9500"/>
                </a:lnTo>
                <a:lnTo>
                  <a:pt x="18181" y="9090"/>
                </a:lnTo>
                <a:lnTo>
                  <a:pt x="16942" y="8247"/>
                </a:lnTo>
                <a:lnTo>
                  <a:pt x="15727" y="7393"/>
                </a:lnTo>
                <a:lnTo>
                  <a:pt x="14583" y="6527"/>
                </a:lnTo>
                <a:lnTo>
                  <a:pt x="13440" y="5639"/>
                </a:lnTo>
                <a:lnTo>
                  <a:pt x="12343" y="4750"/>
                </a:lnTo>
                <a:lnTo>
                  <a:pt x="11271" y="3839"/>
                </a:lnTo>
                <a:lnTo>
                  <a:pt x="10199" y="2928"/>
                </a:lnTo>
                <a:lnTo>
                  <a:pt x="9151" y="2005"/>
                </a:lnTo>
                <a:lnTo>
                  <a:pt x="8126" y="1082"/>
                </a:lnTo>
                <a:lnTo>
                  <a:pt x="7840" y="866"/>
                </a:lnTo>
                <a:lnTo>
                  <a:pt x="7554" y="672"/>
                </a:lnTo>
                <a:lnTo>
                  <a:pt x="7244" y="502"/>
                </a:lnTo>
                <a:lnTo>
                  <a:pt x="6911" y="365"/>
                </a:lnTo>
                <a:lnTo>
                  <a:pt x="6553" y="251"/>
                </a:lnTo>
                <a:lnTo>
                  <a:pt x="6196" y="160"/>
                </a:lnTo>
                <a:lnTo>
                  <a:pt x="5815" y="80"/>
                </a:lnTo>
                <a:lnTo>
                  <a:pt x="5433" y="34"/>
                </a:lnTo>
                <a:lnTo>
                  <a:pt x="5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rot="8395659">
            <a:off x="8473047" y="2191729"/>
            <a:ext cx="338135" cy="844760"/>
          </a:xfrm>
          <a:custGeom>
            <a:avLst/>
            <a:gdLst/>
            <a:ahLst/>
            <a:cxnLst/>
            <a:rect l="l" t="t" r="r" b="b"/>
            <a:pathLst>
              <a:path w="104652" h="142924" extrusionOk="0">
                <a:moveTo>
                  <a:pt x="13034" y="0"/>
                </a:moveTo>
                <a:lnTo>
                  <a:pt x="12629" y="34"/>
                </a:lnTo>
                <a:lnTo>
                  <a:pt x="12272" y="80"/>
                </a:lnTo>
                <a:lnTo>
                  <a:pt x="11891" y="148"/>
                </a:lnTo>
                <a:lnTo>
                  <a:pt x="11557" y="228"/>
                </a:lnTo>
                <a:lnTo>
                  <a:pt x="11223" y="330"/>
                </a:lnTo>
                <a:lnTo>
                  <a:pt x="10914" y="444"/>
                </a:lnTo>
                <a:lnTo>
                  <a:pt x="10628" y="570"/>
                </a:lnTo>
                <a:lnTo>
                  <a:pt x="10366" y="706"/>
                </a:lnTo>
                <a:lnTo>
                  <a:pt x="10104" y="866"/>
                </a:lnTo>
                <a:lnTo>
                  <a:pt x="9889" y="1025"/>
                </a:lnTo>
                <a:lnTo>
                  <a:pt x="9698" y="1196"/>
                </a:lnTo>
                <a:lnTo>
                  <a:pt x="9508" y="1367"/>
                </a:lnTo>
                <a:lnTo>
                  <a:pt x="9365" y="1549"/>
                </a:lnTo>
                <a:lnTo>
                  <a:pt x="9246" y="1732"/>
                </a:lnTo>
                <a:lnTo>
                  <a:pt x="9174" y="1925"/>
                </a:lnTo>
                <a:lnTo>
                  <a:pt x="9103" y="2119"/>
                </a:lnTo>
                <a:lnTo>
                  <a:pt x="9079" y="2301"/>
                </a:lnTo>
                <a:lnTo>
                  <a:pt x="9103" y="2495"/>
                </a:lnTo>
                <a:lnTo>
                  <a:pt x="9150" y="2688"/>
                </a:lnTo>
                <a:lnTo>
                  <a:pt x="9222" y="2871"/>
                </a:lnTo>
                <a:lnTo>
                  <a:pt x="9341" y="3042"/>
                </a:lnTo>
                <a:lnTo>
                  <a:pt x="9484" y="3212"/>
                </a:lnTo>
                <a:lnTo>
                  <a:pt x="9675" y="3383"/>
                </a:lnTo>
                <a:lnTo>
                  <a:pt x="9913" y="3531"/>
                </a:lnTo>
                <a:lnTo>
                  <a:pt x="10175" y="3679"/>
                </a:lnTo>
                <a:lnTo>
                  <a:pt x="10509" y="3816"/>
                </a:lnTo>
                <a:lnTo>
                  <a:pt x="10866" y="3930"/>
                </a:lnTo>
                <a:lnTo>
                  <a:pt x="11271" y="4044"/>
                </a:lnTo>
                <a:lnTo>
                  <a:pt x="16060" y="5137"/>
                </a:lnTo>
                <a:lnTo>
                  <a:pt x="20826" y="6254"/>
                </a:lnTo>
                <a:lnTo>
                  <a:pt x="25568" y="7393"/>
                </a:lnTo>
                <a:lnTo>
                  <a:pt x="30286" y="8555"/>
                </a:lnTo>
                <a:lnTo>
                  <a:pt x="34980" y="9728"/>
                </a:lnTo>
                <a:lnTo>
                  <a:pt x="39650" y="10924"/>
                </a:lnTo>
                <a:lnTo>
                  <a:pt x="44296" y="12132"/>
                </a:lnTo>
                <a:lnTo>
                  <a:pt x="48919" y="13373"/>
                </a:lnTo>
                <a:lnTo>
                  <a:pt x="53494" y="14615"/>
                </a:lnTo>
                <a:lnTo>
                  <a:pt x="58069" y="15891"/>
                </a:lnTo>
                <a:lnTo>
                  <a:pt x="62620" y="17178"/>
                </a:lnTo>
                <a:lnTo>
                  <a:pt x="67147" y="18488"/>
                </a:lnTo>
                <a:lnTo>
                  <a:pt x="71651" y="19821"/>
                </a:lnTo>
                <a:lnTo>
                  <a:pt x="76130" y="21176"/>
                </a:lnTo>
                <a:lnTo>
                  <a:pt x="80586" y="22543"/>
                </a:lnTo>
                <a:lnTo>
                  <a:pt x="85018" y="23933"/>
                </a:lnTo>
                <a:lnTo>
                  <a:pt x="80324" y="24707"/>
                </a:lnTo>
                <a:lnTo>
                  <a:pt x="75654" y="25505"/>
                </a:lnTo>
                <a:lnTo>
                  <a:pt x="71007" y="26313"/>
                </a:lnTo>
                <a:lnTo>
                  <a:pt x="66361" y="27145"/>
                </a:lnTo>
                <a:lnTo>
                  <a:pt x="61738" y="27988"/>
                </a:lnTo>
                <a:lnTo>
                  <a:pt x="57116" y="28854"/>
                </a:lnTo>
                <a:lnTo>
                  <a:pt x="52517" y="29731"/>
                </a:lnTo>
                <a:lnTo>
                  <a:pt x="47942" y="30631"/>
                </a:lnTo>
                <a:lnTo>
                  <a:pt x="43367" y="31542"/>
                </a:lnTo>
                <a:lnTo>
                  <a:pt x="38816" y="32476"/>
                </a:lnTo>
                <a:lnTo>
                  <a:pt x="34265" y="33421"/>
                </a:lnTo>
                <a:lnTo>
                  <a:pt x="29738" y="34390"/>
                </a:lnTo>
                <a:lnTo>
                  <a:pt x="25210" y="35381"/>
                </a:lnTo>
                <a:lnTo>
                  <a:pt x="20707" y="36383"/>
                </a:lnTo>
                <a:lnTo>
                  <a:pt x="16227" y="37408"/>
                </a:lnTo>
                <a:lnTo>
                  <a:pt x="11748" y="38445"/>
                </a:lnTo>
                <a:lnTo>
                  <a:pt x="11271" y="38570"/>
                </a:lnTo>
                <a:lnTo>
                  <a:pt x="10842" y="38707"/>
                </a:lnTo>
                <a:lnTo>
                  <a:pt x="10437" y="38844"/>
                </a:lnTo>
                <a:lnTo>
                  <a:pt x="10104" y="39003"/>
                </a:lnTo>
                <a:lnTo>
                  <a:pt x="9794" y="39163"/>
                </a:lnTo>
                <a:lnTo>
                  <a:pt x="9532" y="39333"/>
                </a:lnTo>
                <a:lnTo>
                  <a:pt x="9293" y="39516"/>
                </a:lnTo>
                <a:lnTo>
                  <a:pt x="9103" y="39698"/>
                </a:lnTo>
                <a:lnTo>
                  <a:pt x="8960" y="39880"/>
                </a:lnTo>
                <a:lnTo>
                  <a:pt x="8841" y="40074"/>
                </a:lnTo>
                <a:lnTo>
                  <a:pt x="8769" y="40268"/>
                </a:lnTo>
                <a:lnTo>
                  <a:pt x="8721" y="40473"/>
                </a:lnTo>
                <a:lnTo>
                  <a:pt x="8698" y="40678"/>
                </a:lnTo>
                <a:lnTo>
                  <a:pt x="8721" y="40883"/>
                </a:lnTo>
                <a:lnTo>
                  <a:pt x="8769" y="41088"/>
                </a:lnTo>
                <a:lnTo>
                  <a:pt x="8841" y="41281"/>
                </a:lnTo>
                <a:lnTo>
                  <a:pt x="8936" y="41486"/>
                </a:lnTo>
                <a:lnTo>
                  <a:pt x="9079" y="41691"/>
                </a:lnTo>
                <a:lnTo>
                  <a:pt x="9222" y="41885"/>
                </a:lnTo>
                <a:lnTo>
                  <a:pt x="9412" y="42079"/>
                </a:lnTo>
                <a:lnTo>
                  <a:pt x="9627" y="42272"/>
                </a:lnTo>
                <a:lnTo>
                  <a:pt x="9865" y="42455"/>
                </a:lnTo>
                <a:lnTo>
                  <a:pt x="10104" y="42637"/>
                </a:lnTo>
                <a:lnTo>
                  <a:pt x="10389" y="42808"/>
                </a:lnTo>
                <a:lnTo>
                  <a:pt x="10675" y="42967"/>
                </a:lnTo>
                <a:lnTo>
                  <a:pt x="10985" y="43127"/>
                </a:lnTo>
                <a:lnTo>
                  <a:pt x="11319" y="43275"/>
                </a:lnTo>
                <a:lnTo>
                  <a:pt x="11676" y="43411"/>
                </a:lnTo>
                <a:lnTo>
                  <a:pt x="12034" y="43537"/>
                </a:lnTo>
                <a:lnTo>
                  <a:pt x="12415" y="43651"/>
                </a:lnTo>
                <a:lnTo>
                  <a:pt x="12820" y="43753"/>
                </a:lnTo>
                <a:lnTo>
                  <a:pt x="13225" y="43844"/>
                </a:lnTo>
                <a:lnTo>
                  <a:pt x="17228" y="44642"/>
                </a:lnTo>
                <a:lnTo>
                  <a:pt x="21231" y="45450"/>
                </a:lnTo>
                <a:lnTo>
                  <a:pt x="25186" y="46282"/>
                </a:lnTo>
                <a:lnTo>
                  <a:pt x="29142" y="47125"/>
                </a:lnTo>
                <a:lnTo>
                  <a:pt x="33073" y="47979"/>
                </a:lnTo>
                <a:lnTo>
                  <a:pt x="37005" y="48845"/>
                </a:lnTo>
                <a:lnTo>
                  <a:pt x="40913" y="49733"/>
                </a:lnTo>
                <a:lnTo>
                  <a:pt x="44797" y="50633"/>
                </a:lnTo>
                <a:lnTo>
                  <a:pt x="48657" y="51545"/>
                </a:lnTo>
                <a:lnTo>
                  <a:pt x="52517" y="52479"/>
                </a:lnTo>
                <a:lnTo>
                  <a:pt x="56377" y="53424"/>
                </a:lnTo>
                <a:lnTo>
                  <a:pt x="60189" y="54370"/>
                </a:lnTo>
                <a:lnTo>
                  <a:pt x="64002" y="55349"/>
                </a:lnTo>
                <a:lnTo>
                  <a:pt x="67814" y="56329"/>
                </a:lnTo>
                <a:lnTo>
                  <a:pt x="71603" y="57331"/>
                </a:lnTo>
                <a:lnTo>
                  <a:pt x="75368" y="58334"/>
                </a:lnTo>
                <a:lnTo>
                  <a:pt x="72985" y="58698"/>
                </a:lnTo>
                <a:lnTo>
                  <a:pt x="70602" y="59063"/>
                </a:lnTo>
                <a:lnTo>
                  <a:pt x="68219" y="59427"/>
                </a:lnTo>
                <a:lnTo>
                  <a:pt x="65860" y="59815"/>
                </a:lnTo>
                <a:lnTo>
                  <a:pt x="63501" y="60202"/>
                </a:lnTo>
                <a:lnTo>
                  <a:pt x="61143" y="60601"/>
                </a:lnTo>
                <a:lnTo>
                  <a:pt x="58807" y="61011"/>
                </a:lnTo>
                <a:lnTo>
                  <a:pt x="56472" y="61432"/>
                </a:lnTo>
                <a:lnTo>
                  <a:pt x="54161" y="61854"/>
                </a:lnTo>
                <a:lnTo>
                  <a:pt x="51850" y="62298"/>
                </a:lnTo>
                <a:lnTo>
                  <a:pt x="49562" y="62742"/>
                </a:lnTo>
                <a:lnTo>
                  <a:pt x="47251" y="63198"/>
                </a:lnTo>
                <a:lnTo>
                  <a:pt x="44963" y="63665"/>
                </a:lnTo>
                <a:lnTo>
                  <a:pt x="42700" y="64132"/>
                </a:lnTo>
                <a:lnTo>
                  <a:pt x="40436" y="64610"/>
                </a:lnTo>
                <a:lnTo>
                  <a:pt x="38173" y="65111"/>
                </a:lnTo>
                <a:lnTo>
                  <a:pt x="35909" y="65613"/>
                </a:lnTo>
                <a:lnTo>
                  <a:pt x="33669" y="66114"/>
                </a:lnTo>
                <a:lnTo>
                  <a:pt x="31429" y="66638"/>
                </a:lnTo>
                <a:lnTo>
                  <a:pt x="29213" y="67173"/>
                </a:lnTo>
                <a:lnTo>
                  <a:pt x="26997" y="67709"/>
                </a:lnTo>
                <a:lnTo>
                  <a:pt x="24781" y="68255"/>
                </a:lnTo>
                <a:lnTo>
                  <a:pt x="22565" y="68814"/>
                </a:lnTo>
                <a:lnTo>
                  <a:pt x="20373" y="69383"/>
                </a:lnTo>
                <a:lnTo>
                  <a:pt x="18181" y="69964"/>
                </a:lnTo>
                <a:lnTo>
                  <a:pt x="15989" y="70545"/>
                </a:lnTo>
                <a:lnTo>
                  <a:pt x="13821" y="71137"/>
                </a:lnTo>
                <a:lnTo>
                  <a:pt x="11652" y="71752"/>
                </a:lnTo>
                <a:lnTo>
                  <a:pt x="9484" y="72368"/>
                </a:lnTo>
                <a:lnTo>
                  <a:pt x="7316" y="72994"/>
                </a:lnTo>
                <a:lnTo>
                  <a:pt x="5171" y="73632"/>
                </a:lnTo>
                <a:lnTo>
                  <a:pt x="3003" y="74270"/>
                </a:lnTo>
                <a:lnTo>
                  <a:pt x="2669" y="74384"/>
                </a:lnTo>
                <a:lnTo>
                  <a:pt x="2336" y="74509"/>
                </a:lnTo>
                <a:lnTo>
                  <a:pt x="2026" y="74646"/>
                </a:lnTo>
                <a:lnTo>
                  <a:pt x="1740" y="74782"/>
                </a:lnTo>
                <a:lnTo>
                  <a:pt x="1478" y="74931"/>
                </a:lnTo>
                <a:lnTo>
                  <a:pt x="1216" y="75079"/>
                </a:lnTo>
                <a:lnTo>
                  <a:pt x="1001" y="75238"/>
                </a:lnTo>
                <a:lnTo>
                  <a:pt x="811" y="75409"/>
                </a:lnTo>
                <a:lnTo>
                  <a:pt x="620" y="75580"/>
                </a:lnTo>
                <a:lnTo>
                  <a:pt x="477" y="75751"/>
                </a:lnTo>
                <a:lnTo>
                  <a:pt x="334" y="75922"/>
                </a:lnTo>
                <a:lnTo>
                  <a:pt x="215" y="76104"/>
                </a:lnTo>
                <a:lnTo>
                  <a:pt x="144" y="76286"/>
                </a:lnTo>
                <a:lnTo>
                  <a:pt x="72" y="76468"/>
                </a:lnTo>
                <a:lnTo>
                  <a:pt x="24" y="76651"/>
                </a:lnTo>
                <a:lnTo>
                  <a:pt x="1" y="76844"/>
                </a:lnTo>
                <a:lnTo>
                  <a:pt x="24" y="77026"/>
                </a:lnTo>
                <a:lnTo>
                  <a:pt x="48" y="77209"/>
                </a:lnTo>
                <a:lnTo>
                  <a:pt x="96" y="77391"/>
                </a:lnTo>
                <a:lnTo>
                  <a:pt x="167" y="77573"/>
                </a:lnTo>
                <a:lnTo>
                  <a:pt x="263" y="77755"/>
                </a:lnTo>
                <a:lnTo>
                  <a:pt x="406" y="77926"/>
                </a:lnTo>
                <a:lnTo>
                  <a:pt x="549" y="78097"/>
                </a:lnTo>
                <a:lnTo>
                  <a:pt x="715" y="78268"/>
                </a:lnTo>
                <a:lnTo>
                  <a:pt x="906" y="78428"/>
                </a:lnTo>
                <a:lnTo>
                  <a:pt x="1144" y="78587"/>
                </a:lnTo>
                <a:lnTo>
                  <a:pt x="1383" y="78735"/>
                </a:lnTo>
                <a:lnTo>
                  <a:pt x="1668" y="78883"/>
                </a:lnTo>
                <a:lnTo>
                  <a:pt x="1954" y="79020"/>
                </a:lnTo>
                <a:lnTo>
                  <a:pt x="2288" y="79145"/>
                </a:lnTo>
                <a:lnTo>
                  <a:pt x="2645" y="79271"/>
                </a:lnTo>
                <a:lnTo>
                  <a:pt x="3003" y="79384"/>
                </a:lnTo>
                <a:lnTo>
                  <a:pt x="7673" y="80660"/>
                </a:lnTo>
                <a:lnTo>
                  <a:pt x="12319" y="81947"/>
                </a:lnTo>
                <a:lnTo>
                  <a:pt x="16942" y="83246"/>
                </a:lnTo>
                <a:lnTo>
                  <a:pt x="21541" y="84556"/>
                </a:lnTo>
                <a:lnTo>
                  <a:pt x="26140" y="85877"/>
                </a:lnTo>
                <a:lnTo>
                  <a:pt x="30738" y="87210"/>
                </a:lnTo>
                <a:lnTo>
                  <a:pt x="35313" y="88543"/>
                </a:lnTo>
                <a:lnTo>
                  <a:pt x="39864" y="89898"/>
                </a:lnTo>
                <a:lnTo>
                  <a:pt x="44415" y="91254"/>
                </a:lnTo>
                <a:lnTo>
                  <a:pt x="48943" y="92621"/>
                </a:lnTo>
                <a:lnTo>
                  <a:pt x="53446" y="93999"/>
                </a:lnTo>
                <a:lnTo>
                  <a:pt x="57950" y="95389"/>
                </a:lnTo>
                <a:lnTo>
                  <a:pt x="62453" y="96790"/>
                </a:lnTo>
                <a:lnTo>
                  <a:pt x="66933" y="98191"/>
                </a:lnTo>
                <a:lnTo>
                  <a:pt x="71412" y="99615"/>
                </a:lnTo>
                <a:lnTo>
                  <a:pt x="75868" y="101039"/>
                </a:lnTo>
                <a:lnTo>
                  <a:pt x="73366" y="101472"/>
                </a:lnTo>
                <a:lnTo>
                  <a:pt x="70864" y="101916"/>
                </a:lnTo>
                <a:lnTo>
                  <a:pt x="68386" y="102372"/>
                </a:lnTo>
                <a:lnTo>
                  <a:pt x="65908" y="102839"/>
                </a:lnTo>
                <a:lnTo>
                  <a:pt x="63454" y="103317"/>
                </a:lnTo>
                <a:lnTo>
                  <a:pt x="61023" y="103795"/>
                </a:lnTo>
                <a:lnTo>
                  <a:pt x="58593" y="104297"/>
                </a:lnTo>
                <a:lnTo>
                  <a:pt x="56186" y="104809"/>
                </a:lnTo>
                <a:lnTo>
                  <a:pt x="53780" y="105333"/>
                </a:lnTo>
                <a:lnTo>
                  <a:pt x="51397" y="105869"/>
                </a:lnTo>
                <a:lnTo>
                  <a:pt x="49038" y="106415"/>
                </a:lnTo>
                <a:lnTo>
                  <a:pt x="46679" y="106974"/>
                </a:lnTo>
                <a:lnTo>
                  <a:pt x="44320" y="107543"/>
                </a:lnTo>
                <a:lnTo>
                  <a:pt x="41985" y="108124"/>
                </a:lnTo>
                <a:lnTo>
                  <a:pt x="39674" y="108716"/>
                </a:lnTo>
                <a:lnTo>
                  <a:pt x="37362" y="109320"/>
                </a:lnTo>
                <a:lnTo>
                  <a:pt x="35075" y="109935"/>
                </a:lnTo>
                <a:lnTo>
                  <a:pt x="32788" y="110573"/>
                </a:lnTo>
                <a:lnTo>
                  <a:pt x="30524" y="111211"/>
                </a:lnTo>
                <a:lnTo>
                  <a:pt x="28260" y="111860"/>
                </a:lnTo>
                <a:lnTo>
                  <a:pt x="25997" y="112521"/>
                </a:lnTo>
                <a:lnTo>
                  <a:pt x="23757" y="113193"/>
                </a:lnTo>
                <a:lnTo>
                  <a:pt x="21541" y="113888"/>
                </a:lnTo>
                <a:lnTo>
                  <a:pt x="19325" y="114583"/>
                </a:lnTo>
                <a:lnTo>
                  <a:pt x="17133" y="115289"/>
                </a:lnTo>
                <a:lnTo>
                  <a:pt x="14941" y="116018"/>
                </a:lnTo>
                <a:lnTo>
                  <a:pt x="12748" y="116747"/>
                </a:lnTo>
                <a:lnTo>
                  <a:pt x="10580" y="117488"/>
                </a:lnTo>
                <a:lnTo>
                  <a:pt x="8436" y="118251"/>
                </a:lnTo>
                <a:lnTo>
                  <a:pt x="6267" y="119014"/>
                </a:lnTo>
                <a:lnTo>
                  <a:pt x="4147" y="119800"/>
                </a:lnTo>
                <a:lnTo>
                  <a:pt x="2002" y="120586"/>
                </a:lnTo>
                <a:lnTo>
                  <a:pt x="1740" y="120700"/>
                </a:lnTo>
                <a:lnTo>
                  <a:pt x="1502" y="120825"/>
                </a:lnTo>
                <a:lnTo>
                  <a:pt x="1263" y="120950"/>
                </a:lnTo>
                <a:lnTo>
                  <a:pt x="1073" y="121087"/>
                </a:lnTo>
                <a:lnTo>
                  <a:pt x="882" y="121224"/>
                </a:lnTo>
                <a:lnTo>
                  <a:pt x="739" y="121372"/>
                </a:lnTo>
                <a:lnTo>
                  <a:pt x="596" y="121531"/>
                </a:lnTo>
                <a:lnTo>
                  <a:pt x="477" y="121691"/>
                </a:lnTo>
                <a:lnTo>
                  <a:pt x="382" y="121850"/>
                </a:lnTo>
                <a:lnTo>
                  <a:pt x="310" y="122021"/>
                </a:lnTo>
                <a:lnTo>
                  <a:pt x="239" y="122192"/>
                </a:lnTo>
                <a:lnTo>
                  <a:pt x="215" y="122363"/>
                </a:lnTo>
                <a:lnTo>
                  <a:pt x="191" y="122534"/>
                </a:lnTo>
                <a:lnTo>
                  <a:pt x="191" y="122705"/>
                </a:lnTo>
                <a:lnTo>
                  <a:pt x="215" y="122887"/>
                </a:lnTo>
                <a:lnTo>
                  <a:pt x="263" y="123058"/>
                </a:lnTo>
                <a:lnTo>
                  <a:pt x="310" y="123229"/>
                </a:lnTo>
                <a:lnTo>
                  <a:pt x="406" y="123399"/>
                </a:lnTo>
                <a:lnTo>
                  <a:pt x="501" y="123570"/>
                </a:lnTo>
                <a:lnTo>
                  <a:pt x="596" y="123741"/>
                </a:lnTo>
                <a:lnTo>
                  <a:pt x="739" y="123901"/>
                </a:lnTo>
                <a:lnTo>
                  <a:pt x="882" y="124060"/>
                </a:lnTo>
                <a:lnTo>
                  <a:pt x="1049" y="124208"/>
                </a:lnTo>
                <a:lnTo>
                  <a:pt x="1240" y="124356"/>
                </a:lnTo>
                <a:lnTo>
                  <a:pt x="1430" y="124493"/>
                </a:lnTo>
                <a:lnTo>
                  <a:pt x="1645" y="124630"/>
                </a:lnTo>
                <a:lnTo>
                  <a:pt x="1883" y="124755"/>
                </a:lnTo>
                <a:lnTo>
                  <a:pt x="2121" y="124869"/>
                </a:lnTo>
                <a:lnTo>
                  <a:pt x="2383" y="124983"/>
                </a:lnTo>
                <a:lnTo>
                  <a:pt x="2669" y="125074"/>
                </a:lnTo>
                <a:lnTo>
                  <a:pt x="2955" y="125165"/>
                </a:lnTo>
                <a:lnTo>
                  <a:pt x="3265" y="125245"/>
                </a:lnTo>
                <a:lnTo>
                  <a:pt x="81539" y="142628"/>
                </a:lnTo>
                <a:lnTo>
                  <a:pt x="81873" y="142696"/>
                </a:lnTo>
                <a:lnTo>
                  <a:pt x="82206" y="142753"/>
                </a:lnTo>
                <a:lnTo>
                  <a:pt x="82540" y="142810"/>
                </a:lnTo>
                <a:lnTo>
                  <a:pt x="82873" y="142844"/>
                </a:lnTo>
                <a:lnTo>
                  <a:pt x="83183" y="142878"/>
                </a:lnTo>
                <a:lnTo>
                  <a:pt x="83517" y="142901"/>
                </a:lnTo>
                <a:lnTo>
                  <a:pt x="83850" y="142924"/>
                </a:lnTo>
                <a:lnTo>
                  <a:pt x="84780" y="142924"/>
                </a:lnTo>
                <a:lnTo>
                  <a:pt x="85089" y="142901"/>
                </a:lnTo>
                <a:lnTo>
                  <a:pt x="85399" y="142878"/>
                </a:lnTo>
                <a:lnTo>
                  <a:pt x="85685" y="142855"/>
                </a:lnTo>
                <a:lnTo>
                  <a:pt x="85995" y="142821"/>
                </a:lnTo>
                <a:lnTo>
                  <a:pt x="86281" y="142776"/>
                </a:lnTo>
                <a:lnTo>
                  <a:pt x="86567" y="142730"/>
                </a:lnTo>
                <a:lnTo>
                  <a:pt x="87115" y="142605"/>
                </a:lnTo>
                <a:lnTo>
                  <a:pt x="87615" y="142468"/>
                </a:lnTo>
                <a:lnTo>
                  <a:pt x="88116" y="142309"/>
                </a:lnTo>
                <a:lnTo>
                  <a:pt x="88568" y="142126"/>
                </a:lnTo>
                <a:lnTo>
                  <a:pt x="88997" y="141933"/>
                </a:lnTo>
                <a:lnTo>
                  <a:pt x="89402" y="141728"/>
                </a:lnTo>
                <a:lnTo>
                  <a:pt x="89760" y="141500"/>
                </a:lnTo>
                <a:lnTo>
                  <a:pt x="90069" y="141272"/>
                </a:lnTo>
                <a:lnTo>
                  <a:pt x="90331" y="141021"/>
                </a:lnTo>
                <a:lnTo>
                  <a:pt x="90570" y="140771"/>
                </a:lnTo>
                <a:lnTo>
                  <a:pt x="90737" y="140520"/>
                </a:lnTo>
                <a:lnTo>
                  <a:pt x="90880" y="140258"/>
                </a:lnTo>
                <a:lnTo>
                  <a:pt x="90951" y="139996"/>
                </a:lnTo>
                <a:lnTo>
                  <a:pt x="90999" y="139734"/>
                </a:lnTo>
                <a:lnTo>
                  <a:pt x="90975" y="139598"/>
                </a:lnTo>
                <a:lnTo>
                  <a:pt x="90951" y="139472"/>
                </a:lnTo>
                <a:lnTo>
                  <a:pt x="90927" y="139336"/>
                </a:lnTo>
                <a:lnTo>
                  <a:pt x="90880" y="139210"/>
                </a:lnTo>
                <a:lnTo>
                  <a:pt x="90808" y="139085"/>
                </a:lnTo>
                <a:lnTo>
                  <a:pt x="90713" y="138960"/>
                </a:lnTo>
                <a:lnTo>
                  <a:pt x="90617" y="138834"/>
                </a:lnTo>
                <a:lnTo>
                  <a:pt x="90522" y="138709"/>
                </a:lnTo>
                <a:lnTo>
                  <a:pt x="90379" y="138595"/>
                </a:lnTo>
                <a:lnTo>
                  <a:pt x="90236" y="138481"/>
                </a:lnTo>
                <a:lnTo>
                  <a:pt x="90069" y="138367"/>
                </a:lnTo>
                <a:lnTo>
                  <a:pt x="89879" y="138253"/>
                </a:lnTo>
                <a:lnTo>
                  <a:pt x="89688" y="138151"/>
                </a:lnTo>
                <a:lnTo>
                  <a:pt x="89474" y="138048"/>
                </a:lnTo>
                <a:lnTo>
                  <a:pt x="89235" y="137946"/>
                </a:lnTo>
                <a:lnTo>
                  <a:pt x="88997" y="137843"/>
                </a:lnTo>
                <a:lnTo>
                  <a:pt x="88711" y="137752"/>
                </a:lnTo>
                <a:lnTo>
                  <a:pt x="88425" y="137672"/>
                </a:lnTo>
                <a:lnTo>
                  <a:pt x="88116" y="137581"/>
                </a:lnTo>
                <a:lnTo>
                  <a:pt x="87782" y="137513"/>
                </a:lnTo>
                <a:lnTo>
                  <a:pt x="18300" y="122078"/>
                </a:lnTo>
                <a:lnTo>
                  <a:pt x="20397" y="121360"/>
                </a:lnTo>
                <a:lnTo>
                  <a:pt x="22494" y="120654"/>
                </a:lnTo>
                <a:lnTo>
                  <a:pt x="24615" y="119948"/>
                </a:lnTo>
                <a:lnTo>
                  <a:pt x="26735" y="119265"/>
                </a:lnTo>
                <a:lnTo>
                  <a:pt x="28880" y="118592"/>
                </a:lnTo>
                <a:lnTo>
                  <a:pt x="31048" y="117932"/>
                </a:lnTo>
                <a:lnTo>
                  <a:pt x="33216" y="117282"/>
                </a:lnTo>
                <a:lnTo>
                  <a:pt x="35385" y="116645"/>
                </a:lnTo>
                <a:lnTo>
                  <a:pt x="37577" y="116029"/>
                </a:lnTo>
                <a:lnTo>
                  <a:pt x="39769" y="115414"/>
                </a:lnTo>
                <a:lnTo>
                  <a:pt x="41985" y="114811"/>
                </a:lnTo>
                <a:lnTo>
                  <a:pt x="44225" y="114218"/>
                </a:lnTo>
                <a:lnTo>
                  <a:pt x="46465" y="113637"/>
                </a:lnTo>
                <a:lnTo>
                  <a:pt x="48704" y="113079"/>
                </a:lnTo>
                <a:lnTo>
                  <a:pt x="50968" y="112521"/>
                </a:lnTo>
                <a:lnTo>
                  <a:pt x="53256" y="111974"/>
                </a:lnTo>
                <a:lnTo>
                  <a:pt x="55543" y="111439"/>
                </a:lnTo>
                <a:lnTo>
                  <a:pt x="57830" y="110926"/>
                </a:lnTo>
                <a:lnTo>
                  <a:pt x="60142" y="110414"/>
                </a:lnTo>
                <a:lnTo>
                  <a:pt x="62477" y="109912"/>
                </a:lnTo>
                <a:lnTo>
                  <a:pt x="64812" y="109434"/>
                </a:lnTo>
                <a:lnTo>
                  <a:pt x="67171" y="108956"/>
                </a:lnTo>
                <a:lnTo>
                  <a:pt x="69530" y="108489"/>
                </a:lnTo>
                <a:lnTo>
                  <a:pt x="71913" y="108033"/>
                </a:lnTo>
                <a:lnTo>
                  <a:pt x="74319" y="107600"/>
                </a:lnTo>
                <a:lnTo>
                  <a:pt x="76726" y="107167"/>
                </a:lnTo>
                <a:lnTo>
                  <a:pt x="79132" y="106746"/>
                </a:lnTo>
                <a:lnTo>
                  <a:pt x="81563" y="106336"/>
                </a:lnTo>
                <a:lnTo>
                  <a:pt x="84017" y="105937"/>
                </a:lnTo>
                <a:lnTo>
                  <a:pt x="86471" y="105550"/>
                </a:lnTo>
                <a:lnTo>
                  <a:pt x="88949" y="105185"/>
                </a:lnTo>
                <a:lnTo>
                  <a:pt x="91451" y="104821"/>
                </a:lnTo>
                <a:lnTo>
                  <a:pt x="91928" y="104741"/>
                </a:lnTo>
                <a:lnTo>
                  <a:pt x="92381" y="104650"/>
                </a:lnTo>
                <a:lnTo>
                  <a:pt x="92810" y="104536"/>
                </a:lnTo>
                <a:lnTo>
                  <a:pt x="93215" y="104422"/>
                </a:lnTo>
                <a:lnTo>
                  <a:pt x="93596" y="104297"/>
                </a:lnTo>
                <a:lnTo>
                  <a:pt x="93929" y="104149"/>
                </a:lnTo>
                <a:lnTo>
                  <a:pt x="94239" y="104001"/>
                </a:lnTo>
                <a:lnTo>
                  <a:pt x="94549" y="103852"/>
                </a:lnTo>
                <a:lnTo>
                  <a:pt x="94787" y="103682"/>
                </a:lnTo>
                <a:lnTo>
                  <a:pt x="95026" y="103511"/>
                </a:lnTo>
                <a:lnTo>
                  <a:pt x="95216" y="103328"/>
                </a:lnTo>
                <a:lnTo>
                  <a:pt x="95407" y="103146"/>
                </a:lnTo>
                <a:lnTo>
                  <a:pt x="95550" y="102953"/>
                </a:lnTo>
                <a:lnTo>
                  <a:pt x="95669" y="102759"/>
                </a:lnTo>
                <a:lnTo>
                  <a:pt x="95740" y="102565"/>
                </a:lnTo>
                <a:lnTo>
                  <a:pt x="95812" y="102360"/>
                </a:lnTo>
                <a:lnTo>
                  <a:pt x="95836" y="102155"/>
                </a:lnTo>
                <a:lnTo>
                  <a:pt x="95836" y="101950"/>
                </a:lnTo>
                <a:lnTo>
                  <a:pt x="95812" y="101745"/>
                </a:lnTo>
                <a:lnTo>
                  <a:pt x="95764" y="101540"/>
                </a:lnTo>
                <a:lnTo>
                  <a:pt x="95693" y="101346"/>
                </a:lnTo>
                <a:lnTo>
                  <a:pt x="95574" y="101141"/>
                </a:lnTo>
                <a:lnTo>
                  <a:pt x="95431" y="100936"/>
                </a:lnTo>
                <a:lnTo>
                  <a:pt x="95264" y="100743"/>
                </a:lnTo>
                <a:lnTo>
                  <a:pt x="95073" y="100560"/>
                </a:lnTo>
                <a:lnTo>
                  <a:pt x="94859" y="100367"/>
                </a:lnTo>
                <a:lnTo>
                  <a:pt x="94597" y="100196"/>
                </a:lnTo>
                <a:lnTo>
                  <a:pt x="94311" y="100014"/>
                </a:lnTo>
                <a:lnTo>
                  <a:pt x="94025" y="99854"/>
                </a:lnTo>
                <a:lnTo>
                  <a:pt x="93667" y="99695"/>
                </a:lnTo>
                <a:lnTo>
                  <a:pt x="93310" y="99547"/>
                </a:lnTo>
                <a:lnTo>
                  <a:pt x="92929" y="99410"/>
                </a:lnTo>
                <a:lnTo>
                  <a:pt x="88354" y="97918"/>
                </a:lnTo>
                <a:lnTo>
                  <a:pt x="83779" y="96425"/>
                </a:lnTo>
                <a:lnTo>
                  <a:pt x="79180" y="94956"/>
                </a:lnTo>
                <a:lnTo>
                  <a:pt x="74581" y="93498"/>
                </a:lnTo>
                <a:lnTo>
                  <a:pt x="69959" y="92040"/>
                </a:lnTo>
                <a:lnTo>
                  <a:pt x="65312" y="90605"/>
                </a:lnTo>
                <a:lnTo>
                  <a:pt x="60666" y="89169"/>
                </a:lnTo>
                <a:lnTo>
                  <a:pt x="55996" y="87757"/>
                </a:lnTo>
                <a:lnTo>
                  <a:pt x="51325" y="86344"/>
                </a:lnTo>
                <a:lnTo>
                  <a:pt x="46631" y="84955"/>
                </a:lnTo>
                <a:lnTo>
                  <a:pt x="41937" y="83565"/>
                </a:lnTo>
                <a:lnTo>
                  <a:pt x="37219" y="82187"/>
                </a:lnTo>
                <a:lnTo>
                  <a:pt x="32478" y="80820"/>
                </a:lnTo>
                <a:lnTo>
                  <a:pt x="27736" y="79464"/>
                </a:lnTo>
                <a:lnTo>
                  <a:pt x="22970" y="78120"/>
                </a:lnTo>
                <a:lnTo>
                  <a:pt x="18205" y="76776"/>
                </a:lnTo>
                <a:lnTo>
                  <a:pt x="20397" y="76172"/>
                </a:lnTo>
                <a:lnTo>
                  <a:pt x="22613" y="75568"/>
                </a:lnTo>
                <a:lnTo>
                  <a:pt x="24829" y="74976"/>
                </a:lnTo>
                <a:lnTo>
                  <a:pt x="27045" y="74395"/>
                </a:lnTo>
                <a:lnTo>
                  <a:pt x="29285" y="73826"/>
                </a:lnTo>
                <a:lnTo>
                  <a:pt x="31525" y="73267"/>
                </a:lnTo>
                <a:lnTo>
                  <a:pt x="33764" y="72709"/>
                </a:lnTo>
                <a:lnTo>
                  <a:pt x="36004" y="72174"/>
                </a:lnTo>
                <a:lnTo>
                  <a:pt x="38268" y="71638"/>
                </a:lnTo>
                <a:lnTo>
                  <a:pt x="40555" y="71115"/>
                </a:lnTo>
                <a:lnTo>
                  <a:pt x="42819" y="70602"/>
                </a:lnTo>
                <a:lnTo>
                  <a:pt x="45106" y="70101"/>
                </a:lnTo>
                <a:lnTo>
                  <a:pt x="47418" y="69611"/>
                </a:lnTo>
                <a:lnTo>
                  <a:pt x="49729" y="69132"/>
                </a:lnTo>
                <a:lnTo>
                  <a:pt x="52040" y="68654"/>
                </a:lnTo>
                <a:lnTo>
                  <a:pt x="54352" y="68198"/>
                </a:lnTo>
                <a:lnTo>
                  <a:pt x="56687" y="67743"/>
                </a:lnTo>
                <a:lnTo>
                  <a:pt x="59022" y="67298"/>
                </a:lnTo>
                <a:lnTo>
                  <a:pt x="61381" y="66866"/>
                </a:lnTo>
                <a:lnTo>
                  <a:pt x="63740" y="66444"/>
                </a:lnTo>
                <a:lnTo>
                  <a:pt x="66099" y="66034"/>
                </a:lnTo>
                <a:lnTo>
                  <a:pt x="68481" y="65624"/>
                </a:lnTo>
                <a:lnTo>
                  <a:pt x="70888" y="65225"/>
                </a:lnTo>
                <a:lnTo>
                  <a:pt x="73271" y="64849"/>
                </a:lnTo>
                <a:lnTo>
                  <a:pt x="75677" y="64474"/>
                </a:lnTo>
                <a:lnTo>
                  <a:pt x="78108" y="64109"/>
                </a:lnTo>
                <a:lnTo>
                  <a:pt x="80538" y="63756"/>
                </a:lnTo>
                <a:lnTo>
                  <a:pt x="82969" y="63403"/>
                </a:lnTo>
                <a:lnTo>
                  <a:pt x="85423" y="63072"/>
                </a:lnTo>
                <a:lnTo>
                  <a:pt x="87877" y="62742"/>
                </a:lnTo>
                <a:lnTo>
                  <a:pt x="90331" y="62423"/>
                </a:lnTo>
                <a:lnTo>
                  <a:pt x="92810" y="62116"/>
                </a:lnTo>
                <a:lnTo>
                  <a:pt x="93286" y="62047"/>
                </a:lnTo>
                <a:lnTo>
                  <a:pt x="93739" y="61967"/>
                </a:lnTo>
                <a:lnTo>
                  <a:pt x="94168" y="61865"/>
                </a:lnTo>
                <a:lnTo>
                  <a:pt x="94573" y="61751"/>
                </a:lnTo>
                <a:lnTo>
                  <a:pt x="94930" y="61626"/>
                </a:lnTo>
                <a:lnTo>
                  <a:pt x="95288" y="61489"/>
                </a:lnTo>
                <a:lnTo>
                  <a:pt x="95597" y="61341"/>
                </a:lnTo>
                <a:lnTo>
                  <a:pt x="95883" y="61181"/>
                </a:lnTo>
                <a:lnTo>
                  <a:pt x="96145" y="61022"/>
                </a:lnTo>
                <a:lnTo>
                  <a:pt x="96384" y="60840"/>
                </a:lnTo>
                <a:lnTo>
                  <a:pt x="96598" y="60658"/>
                </a:lnTo>
                <a:lnTo>
                  <a:pt x="96765" y="60464"/>
                </a:lnTo>
                <a:lnTo>
                  <a:pt x="96908" y="60270"/>
                </a:lnTo>
                <a:lnTo>
                  <a:pt x="97027" y="60065"/>
                </a:lnTo>
                <a:lnTo>
                  <a:pt x="97122" y="59860"/>
                </a:lnTo>
                <a:lnTo>
                  <a:pt x="97194" y="59655"/>
                </a:lnTo>
                <a:lnTo>
                  <a:pt x="97242" y="59450"/>
                </a:lnTo>
                <a:lnTo>
                  <a:pt x="97242" y="59245"/>
                </a:lnTo>
                <a:lnTo>
                  <a:pt x="97218" y="59029"/>
                </a:lnTo>
                <a:lnTo>
                  <a:pt x="97170" y="58824"/>
                </a:lnTo>
                <a:lnTo>
                  <a:pt x="97099" y="58619"/>
                </a:lnTo>
                <a:lnTo>
                  <a:pt x="97003" y="58413"/>
                </a:lnTo>
                <a:lnTo>
                  <a:pt x="96860" y="58208"/>
                </a:lnTo>
                <a:lnTo>
                  <a:pt x="96693" y="58015"/>
                </a:lnTo>
                <a:lnTo>
                  <a:pt x="96503" y="57821"/>
                </a:lnTo>
                <a:lnTo>
                  <a:pt x="96265" y="57639"/>
                </a:lnTo>
                <a:lnTo>
                  <a:pt x="96026" y="57457"/>
                </a:lnTo>
                <a:lnTo>
                  <a:pt x="95740" y="57286"/>
                </a:lnTo>
                <a:lnTo>
                  <a:pt x="95431" y="57126"/>
                </a:lnTo>
                <a:lnTo>
                  <a:pt x="95073" y="56978"/>
                </a:lnTo>
                <a:lnTo>
                  <a:pt x="94692" y="56842"/>
                </a:lnTo>
                <a:lnTo>
                  <a:pt x="94287" y="56716"/>
                </a:lnTo>
                <a:lnTo>
                  <a:pt x="90379" y="55611"/>
                </a:lnTo>
                <a:lnTo>
                  <a:pt x="86448" y="54518"/>
                </a:lnTo>
                <a:lnTo>
                  <a:pt x="82492" y="53447"/>
                </a:lnTo>
                <a:lnTo>
                  <a:pt x="78537" y="52388"/>
                </a:lnTo>
                <a:lnTo>
                  <a:pt x="74558" y="51340"/>
                </a:lnTo>
                <a:lnTo>
                  <a:pt x="70578" y="50314"/>
                </a:lnTo>
                <a:lnTo>
                  <a:pt x="66575" y="49312"/>
                </a:lnTo>
                <a:lnTo>
                  <a:pt x="62548" y="48321"/>
                </a:lnTo>
                <a:lnTo>
                  <a:pt x="58498" y="47341"/>
                </a:lnTo>
                <a:lnTo>
                  <a:pt x="54447" y="46373"/>
                </a:lnTo>
                <a:lnTo>
                  <a:pt x="50396" y="45428"/>
                </a:lnTo>
                <a:lnTo>
                  <a:pt x="46298" y="44494"/>
                </a:lnTo>
                <a:lnTo>
                  <a:pt x="42199" y="43571"/>
                </a:lnTo>
                <a:lnTo>
                  <a:pt x="38077" y="42660"/>
                </a:lnTo>
                <a:lnTo>
                  <a:pt x="33955" y="41771"/>
                </a:lnTo>
                <a:lnTo>
                  <a:pt x="29809" y="40894"/>
                </a:lnTo>
                <a:lnTo>
                  <a:pt x="34122" y="39949"/>
                </a:lnTo>
                <a:lnTo>
                  <a:pt x="38435" y="39014"/>
                </a:lnTo>
                <a:lnTo>
                  <a:pt x="42771" y="38092"/>
                </a:lnTo>
                <a:lnTo>
                  <a:pt x="47108" y="37192"/>
                </a:lnTo>
                <a:lnTo>
                  <a:pt x="51468" y="36303"/>
                </a:lnTo>
                <a:lnTo>
                  <a:pt x="55853" y="35438"/>
                </a:lnTo>
                <a:lnTo>
                  <a:pt x="60237" y="34583"/>
                </a:lnTo>
                <a:lnTo>
                  <a:pt x="64621" y="33740"/>
                </a:lnTo>
                <a:lnTo>
                  <a:pt x="69029" y="32920"/>
                </a:lnTo>
                <a:lnTo>
                  <a:pt x="73461" y="32112"/>
                </a:lnTo>
                <a:lnTo>
                  <a:pt x="77893" y="31314"/>
                </a:lnTo>
                <a:lnTo>
                  <a:pt x="82349" y="30540"/>
                </a:lnTo>
                <a:lnTo>
                  <a:pt x="86805" y="29776"/>
                </a:lnTo>
                <a:lnTo>
                  <a:pt x="91308" y="29036"/>
                </a:lnTo>
                <a:lnTo>
                  <a:pt x="95788" y="28296"/>
                </a:lnTo>
                <a:lnTo>
                  <a:pt x="100315" y="27589"/>
                </a:lnTo>
                <a:lnTo>
                  <a:pt x="100768" y="27510"/>
                </a:lnTo>
                <a:lnTo>
                  <a:pt x="101221" y="27407"/>
                </a:lnTo>
                <a:lnTo>
                  <a:pt x="101650" y="27304"/>
                </a:lnTo>
                <a:lnTo>
                  <a:pt x="102031" y="27179"/>
                </a:lnTo>
                <a:lnTo>
                  <a:pt x="102388" y="27054"/>
                </a:lnTo>
                <a:lnTo>
                  <a:pt x="102722" y="26917"/>
                </a:lnTo>
                <a:lnTo>
                  <a:pt x="103056" y="26769"/>
                </a:lnTo>
                <a:lnTo>
                  <a:pt x="103318" y="26610"/>
                </a:lnTo>
                <a:lnTo>
                  <a:pt x="103580" y="26450"/>
                </a:lnTo>
                <a:lnTo>
                  <a:pt x="103818" y="26279"/>
                </a:lnTo>
                <a:lnTo>
                  <a:pt x="104009" y="26108"/>
                </a:lnTo>
                <a:lnTo>
                  <a:pt x="104175" y="25926"/>
                </a:lnTo>
                <a:lnTo>
                  <a:pt x="104342" y="25733"/>
                </a:lnTo>
                <a:lnTo>
                  <a:pt x="104438" y="25550"/>
                </a:lnTo>
                <a:lnTo>
                  <a:pt x="104533" y="25357"/>
                </a:lnTo>
                <a:lnTo>
                  <a:pt x="104604" y="25163"/>
                </a:lnTo>
                <a:lnTo>
                  <a:pt x="104628" y="24958"/>
                </a:lnTo>
                <a:lnTo>
                  <a:pt x="104652" y="24764"/>
                </a:lnTo>
                <a:lnTo>
                  <a:pt x="104628" y="24559"/>
                </a:lnTo>
                <a:lnTo>
                  <a:pt x="104580" y="24366"/>
                </a:lnTo>
                <a:lnTo>
                  <a:pt x="104509" y="24161"/>
                </a:lnTo>
                <a:lnTo>
                  <a:pt x="104390" y="23967"/>
                </a:lnTo>
                <a:lnTo>
                  <a:pt x="104247" y="23773"/>
                </a:lnTo>
                <a:lnTo>
                  <a:pt x="104104" y="23580"/>
                </a:lnTo>
                <a:lnTo>
                  <a:pt x="103913" y="23397"/>
                </a:lnTo>
                <a:lnTo>
                  <a:pt x="103675" y="23215"/>
                </a:lnTo>
                <a:lnTo>
                  <a:pt x="103437" y="23044"/>
                </a:lnTo>
                <a:lnTo>
                  <a:pt x="103151" y="22873"/>
                </a:lnTo>
                <a:lnTo>
                  <a:pt x="102865" y="22702"/>
                </a:lnTo>
                <a:lnTo>
                  <a:pt x="102531" y="22554"/>
                </a:lnTo>
                <a:lnTo>
                  <a:pt x="102150" y="22406"/>
                </a:lnTo>
                <a:lnTo>
                  <a:pt x="101769" y="22270"/>
                </a:lnTo>
                <a:lnTo>
                  <a:pt x="99195" y="21427"/>
                </a:lnTo>
                <a:lnTo>
                  <a:pt x="96598" y="20595"/>
                </a:lnTo>
                <a:lnTo>
                  <a:pt x="94025" y="19775"/>
                </a:lnTo>
                <a:lnTo>
                  <a:pt x="91428" y="18966"/>
                </a:lnTo>
                <a:lnTo>
                  <a:pt x="88830" y="18169"/>
                </a:lnTo>
                <a:lnTo>
                  <a:pt x="86209" y="17383"/>
                </a:lnTo>
                <a:lnTo>
                  <a:pt x="83588" y="16597"/>
                </a:lnTo>
                <a:lnTo>
                  <a:pt x="80943" y="15822"/>
                </a:lnTo>
                <a:lnTo>
                  <a:pt x="78322" y="15070"/>
                </a:lnTo>
                <a:lnTo>
                  <a:pt x="75654" y="14307"/>
                </a:lnTo>
                <a:lnTo>
                  <a:pt x="73009" y="13567"/>
                </a:lnTo>
                <a:lnTo>
                  <a:pt x="70340" y="12838"/>
                </a:lnTo>
                <a:lnTo>
                  <a:pt x="67671" y="12109"/>
                </a:lnTo>
                <a:lnTo>
                  <a:pt x="64979" y="11403"/>
                </a:lnTo>
                <a:lnTo>
                  <a:pt x="62286" y="10696"/>
                </a:lnTo>
                <a:lnTo>
                  <a:pt x="59570" y="9990"/>
                </a:lnTo>
                <a:lnTo>
                  <a:pt x="56854" y="9307"/>
                </a:lnTo>
                <a:lnTo>
                  <a:pt x="54113" y="8635"/>
                </a:lnTo>
                <a:lnTo>
                  <a:pt x="51373" y="7962"/>
                </a:lnTo>
                <a:lnTo>
                  <a:pt x="48633" y="7302"/>
                </a:lnTo>
                <a:lnTo>
                  <a:pt x="45869" y="6652"/>
                </a:lnTo>
                <a:lnTo>
                  <a:pt x="43105" y="6015"/>
                </a:lnTo>
                <a:lnTo>
                  <a:pt x="40317" y="5388"/>
                </a:lnTo>
                <a:lnTo>
                  <a:pt x="37529" y="4762"/>
                </a:lnTo>
                <a:lnTo>
                  <a:pt x="34718" y="4158"/>
                </a:lnTo>
                <a:lnTo>
                  <a:pt x="31882" y="3554"/>
                </a:lnTo>
                <a:lnTo>
                  <a:pt x="29070" y="2962"/>
                </a:lnTo>
                <a:lnTo>
                  <a:pt x="26211" y="2369"/>
                </a:lnTo>
                <a:lnTo>
                  <a:pt x="23352" y="1800"/>
                </a:lnTo>
                <a:lnTo>
                  <a:pt x="20492" y="1230"/>
                </a:lnTo>
                <a:lnTo>
                  <a:pt x="17609" y="684"/>
                </a:lnTo>
                <a:lnTo>
                  <a:pt x="14702" y="137"/>
                </a:lnTo>
                <a:lnTo>
                  <a:pt x="14273" y="68"/>
                </a:lnTo>
                <a:lnTo>
                  <a:pt x="13844" y="23"/>
                </a:lnTo>
                <a:lnTo>
                  <a:pt x="13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196100" cy="10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1"/>
          </p:nvPr>
        </p:nvSpPr>
        <p:spPr>
          <a:xfrm>
            <a:off x="720000" y="1546150"/>
            <a:ext cx="41961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28"/>
          <p:cNvSpPr txBox="1"/>
          <p:nvPr/>
        </p:nvSpPr>
        <p:spPr>
          <a:xfrm>
            <a:off x="720000" y="3276775"/>
            <a:ext cx="38520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including icons by </a:t>
            </a:r>
            <a:r>
              <a:rPr lang="en" sz="1200" b="1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infographics &amp; images by </a:t>
            </a:r>
            <a:r>
              <a:rPr lang="en" sz="1200" b="1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28"/>
          <p:cNvSpPr/>
          <p:nvPr/>
        </p:nvSpPr>
        <p:spPr>
          <a:xfrm rot="10800000">
            <a:off x="75898" y="4527149"/>
            <a:ext cx="1584129" cy="701001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/>
          <p:nvPr/>
        </p:nvSpPr>
        <p:spPr>
          <a:xfrm rot="-9204418">
            <a:off x="8344845" y="4807735"/>
            <a:ext cx="680816" cy="187424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 rot="5400000">
            <a:off x="6908066" y="4760703"/>
            <a:ext cx="381508" cy="477377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8"/>
          <p:cNvSpPr/>
          <p:nvPr/>
        </p:nvSpPr>
        <p:spPr>
          <a:xfrm rot="10800000">
            <a:off x="149638" y="724194"/>
            <a:ext cx="303979" cy="242305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/>
          <p:nvPr/>
        </p:nvSpPr>
        <p:spPr>
          <a:xfrm rot="10800000">
            <a:off x="292755" y="157507"/>
            <a:ext cx="428717" cy="299902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"/>
          <p:cNvSpPr/>
          <p:nvPr/>
        </p:nvSpPr>
        <p:spPr>
          <a:xfrm rot="10800000">
            <a:off x="379077" y="100223"/>
            <a:ext cx="380079" cy="277692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 rot="10800000">
            <a:off x="8575475" y="1672269"/>
            <a:ext cx="381914" cy="362162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8"/>
          <p:cNvSpPr/>
          <p:nvPr/>
        </p:nvSpPr>
        <p:spPr>
          <a:xfrm rot="10800000">
            <a:off x="8665991" y="1763089"/>
            <a:ext cx="359566" cy="320229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8"/>
          <p:cNvSpPr/>
          <p:nvPr/>
        </p:nvSpPr>
        <p:spPr>
          <a:xfrm rot="10800000">
            <a:off x="6178526" y="4804301"/>
            <a:ext cx="716024" cy="390161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8"/>
          <p:cNvSpPr/>
          <p:nvPr/>
        </p:nvSpPr>
        <p:spPr>
          <a:xfrm rot="10800000">
            <a:off x="5444494" y="770181"/>
            <a:ext cx="793556" cy="552623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8"/>
          <p:cNvSpPr/>
          <p:nvPr/>
        </p:nvSpPr>
        <p:spPr>
          <a:xfrm rot="10800000">
            <a:off x="7845650" y="273799"/>
            <a:ext cx="901995" cy="427667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8"/>
          <p:cNvSpPr/>
          <p:nvPr/>
        </p:nvSpPr>
        <p:spPr>
          <a:xfrm rot="10800000">
            <a:off x="8059335" y="746079"/>
            <a:ext cx="139743" cy="117257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8"/>
          <p:cNvSpPr/>
          <p:nvPr/>
        </p:nvSpPr>
        <p:spPr>
          <a:xfrm rot="10800000">
            <a:off x="7876119" y="693069"/>
            <a:ext cx="118021" cy="39513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8"/>
          <p:cNvSpPr/>
          <p:nvPr/>
        </p:nvSpPr>
        <p:spPr>
          <a:xfrm rot="10800000">
            <a:off x="7672779" y="626988"/>
            <a:ext cx="110275" cy="52870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8"/>
          <p:cNvSpPr/>
          <p:nvPr/>
        </p:nvSpPr>
        <p:spPr>
          <a:xfrm rot="10800000">
            <a:off x="2208754" y="4901707"/>
            <a:ext cx="179263" cy="147492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8"/>
          <p:cNvSpPr/>
          <p:nvPr/>
        </p:nvSpPr>
        <p:spPr>
          <a:xfrm>
            <a:off x="6389550" y="1037350"/>
            <a:ext cx="2852450" cy="3547075"/>
          </a:xfrm>
          <a:custGeom>
            <a:avLst/>
            <a:gdLst/>
            <a:ahLst/>
            <a:cxnLst/>
            <a:rect l="l" t="t" r="r" b="b"/>
            <a:pathLst>
              <a:path w="114098" h="141883" extrusionOk="0">
                <a:moveTo>
                  <a:pt x="91461" y="0"/>
                </a:moveTo>
                <a:lnTo>
                  <a:pt x="111484" y="12096"/>
                </a:lnTo>
                <a:lnTo>
                  <a:pt x="114098" y="141883"/>
                </a:lnTo>
                <a:lnTo>
                  <a:pt x="32219" y="120106"/>
                </a:lnTo>
                <a:lnTo>
                  <a:pt x="0" y="69684"/>
                </a:lnTo>
                <a:lnTo>
                  <a:pt x="65329" y="270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7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>
            <a:spLocks noGrp="1"/>
          </p:cNvSpPr>
          <p:nvPr>
            <p:ph type="ctrTitle"/>
          </p:nvPr>
        </p:nvSpPr>
        <p:spPr>
          <a:xfrm>
            <a:off x="1949500" y="1300850"/>
            <a:ext cx="524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/>
              <a:t>The Strangest </a:t>
            </a:r>
            <a:r>
              <a:rPr lang="en-US" sz="6100" dirty="0">
                <a:solidFill>
                  <a:schemeClr val="bg1"/>
                </a:solidFill>
              </a:rPr>
              <a:t>Robots</a:t>
            </a:r>
            <a:r>
              <a:rPr lang="en-US" sz="6100" dirty="0"/>
              <a:t> </a:t>
            </a:r>
            <a:br>
              <a:rPr lang="en-US" sz="6100" dirty="0"/>
            </a:br>
            <a:r>
              <a:rPr lang="en-US" sz="6100" dirty="0"/>
              <a:t>Ever Created</a:t>
            </a:r>
            <a:endParaRPr lang="en-US" sz="6400" dirty="0">
              <a:solidFill>
                <a:schemeClr val="lt1"/>
              </a:solidFill>
            </a:endParaRPr>
          </a:p>
        </p:txBody>
      </p:sp>
      <p:sp>
        <p:nvSpPr>
          <p:cNvPr id="553" name="Google Shape;553;p33"/>
          <p:cNvSpPr txBox="1">
            <a:spLocks noGrp="1"/>
          </p:cNvSpPr>
          <p:nvPr>
            <p:ph type="subTitle" idx="1"/>
          </p:nvPr>
        </p:nvSpPr>
        <p:spPr>
          <a:xfrm>
            <a:off x="2165350" y="3388075"/>
            <a:ext cx="4813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Svetlichnaya</a:t>
            </a:r>
            <a:r>
              <a:rPr lang="en-US" dirty="0"/>
              <a:t> Alina</a:t>
            </a:r>
          </a:p>
        </p:txBody>
      </p:sp>
      <p:sp>
        <p:nvSpPr>
          <p:cNvPr id="554" name="Google Shape;554;p33"/>
          <p:cNvSpPr/>
          <p:nvPr/>
        </p:nvSpPr>
        <p:spPr>
          <a:xfrm rot="10800000">
            <a:off x="8665991" y="1763089"/>
            <a:ext cx="359566" cy="320229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/>
          <p:nvPr/>
        </p:nvSpPr>
        <p:spPr>
          <a:xfrm rot="10800000">
            <a:off x="456879" y="1681256"/>
            <a:ext cx="87656" cy="105369"/>
          </a:xfrm>
          <a:custGeom>
            <a:avLst/>
            <a:gdLst/>
            <a:ahLst/>
            <a:cxnLst/>
            <a:rect l="l" t="t" r="r" b="b"/>
            <a:pathLst>
              <a:path w="26806" h="10508" extrusionOk="0">
                <a:moveTo>
                  <a:pt x="3318" y="1"/>
                </a:moveTo>
                <a:lnTo>
                  <a:pt x="2997" y="8"/>
                </a:lnTo>
                <a:lnTo>
                  <a:pt x="2703" y="24"/>
                </a:lnTo>
                <a:lnTo>
                  <a:pt x="2409" y="47"/>
                </a:lnTo>
                <a:lnTo>
                  <a:pt x="2114" y="78"/>
                </a:lnTo>
                <a:lnTo>
                  <a:pt x="1847" y="124"/>
                </a:lnTo>
                <a:lnTo>
                  <a:pt x="1606" y="170"/>
                </a:lnTo>
                <a:lnTo>
                  <a:pt x="1365" y="224"/>
                </a:lnTo>
                <a:lnTo>
                  <a:pt x="1151" y="294"/>
                </a:lnTo>
                <a:lnTo>
                  <a:pt x="937" y="356"/>
                </a:lnTo>
                <a:lnTo>
                  <a:pt x="750" y="433"/>
                </a:lnTo>
                <a:lnTo>
                  <a:pt x="590" y="510"/>
                </a:lnTo>
                <a:lnTo>
                  <a:pt x="429" y="595"/>
                </a:lnTo>
                <a:lnTo>
                  <a:pt x="295" y="680"/>
                </a:lnTo>
                <a:lnTo>
                  <a:pt x="188" y="765"/>
                </a:lnTo>
                <a:lnTo>
                  <a:pt x="108" y="857"/>
                </a:lnTo>
                <a:lnTo>
                  <a:pt x="54" y="950"/>
                </a:lnTo>
                <a:lnTo>
                  <a:pt x="1" y="1043"/>
                </a:lnTo>
                <a:lnTo>
                  <a:pt x="1" y="1135"/>
                </a:lnTo>
                <a:lnTo>
                  <a:pt x="28" y="1236"/>
                </a:lnTo>
                <a:lnTo>
                  <a:pt x="54" y="1328"/>
                </a:lnTo>
                <a:lnTo>
                  <a:pt x="135" y="1421"/>
                </a:lnTo>
                <a:lnTo>
                  <a:pt x="215" y="1514"/>
                </a:lnTo>
                <a:lnTo>
                  <a:pt x="349" y="1599"/>
                </a:lnTo>
                <a:lnTo>
                  <a:pt x="509" y="1691"/>
                </a:lnTo>
                <a:lnTo>
                  <a:pt x="697" y="1768"/>
                </a:lnTo>
                <a:lnTo>
                  <a:pt x="937" y="1853"/>
                </a:lnTo>
                <a:lnTo>
                  <a:pt x="1178" y="1923"/>
                </a:lnTo>
                <a:lnTo>
                  <a:pt x="2810" y="2363"/>
                </a:lnTo>
                <a:lnTo>
                  <a:pt x="4388" y="2803"/>
                </a:lnTo>
                <a:lnTo>
                  <a:pt x="5913" y="3251"/>
                </a:lnTo>
                <a:lnTo>
                  <a:pt x="7384" y="3698"/>
                </a:lnTo>
                <a:lnTo>
                  <a:pt x="8775" y="4146"/>
                </a:lnTo>
                <a:lnTo>
                  <a:pt x="10113" y="4609"/>
                </a:lnTo>
                <a:lnTo>
                  <a:pt x="10755" y="4841"/>
                </a:lnTo>
                <a:lnTo>
                  <a:pt x="11397" y="5080"/>
                </a:lnTo>
                <a:lnTo>
                  <a:pt x="12012" y="5320"/>
                </a:lnTo>
                <a:lnTo>
                  <a:pt x="12601" y="5559"/>
                </a:lnTo>
                <a:lnTo>
                  <a:pt x="13189" y="5806"/>
                </a:lnTo>
                <a:lnTo>
                  <a:pt x="13778" y="6053"/>
                </a:lnTo>
                <a:lnTo>
                  <a:pt x="14339" y="6300"/>
                </a:lnTo>
                <a:lnTo>
                  <a:pt x="14874" y="6555"/>
                </a:lnTo>
                <a:lnTo>
                  <a:pt x="15409" y="6809"/>
                </a:lnTo>
                <a:lnTo>
                  <a:pt x="15918" y="7072"/>
                </a:lnTo>
                <a:lnTo>
                  <a:pt x="16426" y="7334"/>
                </a:lnTo>
                <a:lnTo>
                  <a:pt x="16907" y="7605"/>
                </a:lnTo>
                <a:lnTo>
                  <a:pt x="17389" y="7875"/>
                </a:lnTo>
                <a:lnTo>
                  <a:pt x="17844" y="8153"/>
                </a:lnTo>
                <a:lnTo>
                  <a:pt x="18298" y="8438"/>
                </a:lnTo>
                <a:lnTo>
                  <a:pt x="18726" y="8724"/>
                </a:lnTo>
                <a:lnTo>
                  <a:pt x="19154" y="9017"/>
                </a:lnTo>
                <a:lnTo>
                  <a:pt x="19556" y="9311"/>
                </a:lnTo>
                <a:lnTo>
                  <a:pt x="19957" y="9612"/>
                </a:lnTo>
                <a:lnTo>
                  <a:pt x="20331" y="9921"/>
                </a:lnTo>
                <a:lnTo>
                  <a:pt x="20465" y="10013"/>
                </a:lnTo>
                <a:lnTo>
                  <a:pt x="20599" y="10090"/>
                </a:lnTo>
                <a:lnTo>
                  <a:pt x="20786" y="10168"/>
                </a:lnTo>
                <a:lnTo>
                  <a:pt x="20973" y="10237"/>
                </a:lnTo>
                <a:lnTo>
                  <a:pt x="21187" y="10299"/>
                </a:lnTo>
                <a:lnTo>
                  <a:pt x="21428" y="10345"/>
                </a:lnTo>
                <a:lnTo>
                  <a:pt x="21669" y="10392"/>
                </a:lnTo>
                <a:lnTo>
                  <a:pt x="21936" y="10430"/>
                </a:lnTo>
                <a:lnTo>
                  <a:pt x="22204" y="10461"/>
                </a:lnTo>
                <a:lnTo>
                  <a:pt x="22498" y="10484"/>
                </a:lnTo>
                <a:lnTo>
                  <a:pt x="22766" y="10500"/>
                </a:lnTo>
                <a:lnTo>
                  <a:pt x="23060" y="10507"/>
                </a:lnTo>
                <a:lnTo>
                  <a:pt x="23649" y="10507"/>
                </a:lnTo>
                <a:lnTo>
                  <a:pt x="23943" y="10492"/>
                </a:lnTo>
                <a:lnTo>
                  <a:pt x="24237" y="10476"/>
                </a:lnTo>
                <a:lnTo>
                  <a:pt x="24531" y="10453"/>
                </a:lnTo>
                <a:lnTo>
                  <a:pt x="24799" y="10422"/>
                </a:lnTo>
                <a:lnTo>
                  <a:pt x="25066" y="10392"/>
                </a:lnTo>
                <a:lnTo>
                  <a:pt x="25334" y="10353"/>
                </a:lnTo>
                <a:lnTo>
                  <a:pt x="25575" y="10299"/>
                </a:lnTo>
                <a:lnTo>
                  <a:pt x="25789" y="10253"/>
                </a:lnTo>
                <a:lnTo>
                  <a:pt x="26003" y="10191"/>
                </a:lnTo>
                <a:lnTo>
                  <a:pt x="26190" y="10129"/>
                </a:lnTo>
                <a:lnTo>
                  <a:pt x="26350" y="10060"/>
                </a:lnTo>
                <a:lnTo>
                  <a:pt x="26511" y="9990"/>
                </a:lnTo>
                <a:lnTo>
                  <a:pt x="26618" y="9913"/>
                </a:lnTo>
                <a:lnTo>
                  <a:pt x="26725" y="9828"/>
                </a:lnTo>
                <a:lnTo>
                  <a:pt x="26778" y="9743"/>
                </a:lnTo>
                <a:lnTo>
                  <a:pt x="26805" y="9650"/>
                </a:lnTo>
                <a:lnTo>
                  <a:pt x="26805" y="9558"/>
                </a:lnTo>
                <a:lnTo>
                  <a:pt x="26752" y="9457"/>
                </a:lnTo>
                <a:lnTo>
                  <a:pt x="26538" y="9102"/>
                </a:lnTo>
                <a:lnTo>
                  <a:pt x="26297" y="8755"/>
                </a:lnTo>
                <a:lnTo>
                  <a:pt x="26003" y="8408"/>
                </a:lnTo>
                <a:lnTo>
                  <a:pt x="25682" y="8052"/>
                </a:lnTo>
                <a:lnTo>
                  <a:pt x="25334" y="7705"/>
                </a:lnTo>
                <a:lnTo>
                  <a:pt x="24959" y="7365"/>
                </a:lnTo>
                <a:lnTo>
                  <a:pt x="24531" y="7018"/>
                </a:lnTo>
                <a:lnTo>
                  <a:pt x="24077" y="6678"/>
                </a:lnTo>
                <a:lnTo>
                  <a:pt x="23595" y="6346"/>
                </a:lnTo>
                <a:lnTo>
                  <a:pt x="23087" y="6007"/>
                </a:lnTo>
                <a:lnTo>
                  <a:pt x="22552" y="5675"/>
                </a:lnTo>
                <a:lnTo>
                  <a:pt x="21990" y="5350"/>
                </a:lnTo>
                <a:lnTo>
                  <a:pt x="21401" y="5026"/>
                </a:lnTo>
                <a:lnTo>
                  <a:pt x="20759" y="4710"/>
                </a:lnTo>
                <a:lnTo>
                  <a:pt x="20117" y="4401"/>
                </a:lnTo>
                <a:lnTo>
                  <a:pt x="19422" y="4092"/>
                </a:lnTo>
                <a:lnTo>
                  <a:pt x="18700" y="3791"/>
                </a:lnTo>
                <a:lnTo>
                  <a:pt x="17977" y="3490"/>
                </a:lnTo>
                <a:lnTo>
                  <a:pt x="17202" y="3204"/>
                </a:lnTo>
                <a:lnTo>
                  <a:pt x="16426" y="2919"/>
                </a:lnTo>
                <a:lnTo>
                  <a:pt x="15597" y="2641"/>
                </a:lnTo>
                <a:lnTo>
                  <a:pt x="14741" y="2371"/>
                </a:lnTo>
                <a:lnTo>
                  <a:pt x="13885" y="2108"/>
                </a:lnTo>
                <a:lnTo>
                  <a:pt x="13002" y="1853"/>
                </a:lnTo>
                <a:lnTo>
                  <a:pt x="12066" y="1606"/>
                </a:lnTo>
                <a:lnTo>
                  <a:pt x="11129" y="1367"/>
                </a:lnTo>
                <a:lnTo>
                  <a:pt x="10166" y="1143"/>
                </a:lnTo>
                <a:lnTo>
                  <a:pt x="9176" y="919"/>
                </a:lnTo>
                <a:lnTo>
                  <a:pt x="8187" y="711"/>
                </a:lnTo>
                <a:lnTo>
                  <a:pt x="7143" y="510"/>
                </a:lnTo>
                <a:lnTo>
                  <a:pt x="6100" y="317"/>
                </a:lnTo>
                <a:lnTo>
                  <a:pt x="5030" y="132"/>
                </a:lnTo>
                <a:lnTo>
                  <a:pt x="4656" y="85"/>
                </a:lnTo>
                <a:lnTo>
                  <a:pt x="4308" y="47"/>
                </a:lnTo>
                <a:lnTo>
                  <a:pt x="3987" y="16"/>
                </a:lnTo>
                <a:lnTo>
                  <a:pt x="363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/>
          <p:nvPr/>
        </p:nvSpPr>
        <p:spPr>
          <a:xfrm rot="10800000">
            <a:off x="7194408" y="270001"/>
            <a:ext cx="92550" cy="92163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3"/>
          <p:cNvGrpSpPr/>
          <p:nvPr/>
        </p:nvGrpSpPr>
        <p:grpSpPr>
          <a:xfrm rot="10800000">
            <a:off x="391236" y="2266416"/>
            <a:ext cx="1611376" cy="2172791"/>
            <a:chOff x="-4757725" y="-24679200"/>
            <a:chExt cx="6587800" cy="24917325"/>
          </a:xfrm>
        </p:grpSpPr>
        <p:sp>
          <p:nvSpPr>
            <p:cNvPr id="558" name="Google Shape;558;p33"/>
            <p:cNvSpPr/>
            <p:nvPr/>
          </p:nvSpPr>
          <p:spPr>
            <a:xfrm>
              <a:off x="-4670350" y="-21838250"/>
              <a:ext cx="840975" cy="2313150"/>
            </a:xfrm>
            <a:custGeom>
              <a:avLst/>
              <a:gdLst/>
              <a:ahLst/>
              <a:cxnLst/>
              <a:rect l="l" t="t" r="r" b="b"/>
              <a:pathLst>
                <a:path w="33639" h="92526" extrusionOk="0">
                  <a:moveTo>
                    <a:pt x="9599" y="0"/>
                  </a:moveTo>
                  <a:lnTo>
                    <a:pt x="9162" y="865"/>
                  </a:lnTo>
                  <a:lnTo>
                    <a:pt x="8724" y="1730"/>
                  </a:lnTo>
                  <a:lnTo>
                    <a:pt x="8299" y="2595"/>
                  </a:lnTo>
                  <a:lnTo>
                    <a:pt x="7881" y="3479"/>
                  </a:lnTo>
                  <a:lnTo>
                    <a:pt x="7469" y="4362"/>
                  </a:lnTo>
                  <a:lnTo>
                    <a:pt x="7063" y="5246"/>
                  </a:lnTo>
                  <a:lnTo>
                    <a:pt x="6670" y="6148"/>
                  </a:lnTo>
                  <a:lnTo>
                    <a:pt x="6284" y="7068"/>
                  </a:lnTo>
                  <a:lnTo>
                    <a:pt x="5904" y="7988"/>
                  </a:lnTo>
                  <a:lnTo>
                    <a:pt x="5531" y="8927"/>
                  </a:lnTo>
                  <a:lnTo>
                    <a:pt x="5170" y="9884"/>
                  </a:lnTo>
                  <a:lnTo>
                    <a:pt x="4816" y="10860"/>
                  </a:lnTo>
                  <a:lnTo>
                    <a:pt x="4475" y="11835"/>
                  </a:lnTo>
                  <a:lnTo>
                    <a:pt x="4147" y="12847"/>
                  </a:lnTo>
                  <a:lnTo>
                    <a:pt x="3825" y="13878"/>
                  </a:lnTo>
                  <a:lnTo>
                    <a:pt x="3509" y="14946"/>
                  </a:lnTo>
                  <a:lnTo>
                    <a:pt x="3213" y="16032"/>
                  </a:lnTo>
                  <a:lnTo>
                    <a:pt x="2923" y="17136"/>
                  </a:lnTo>
                  <a:lnTo>
                    <a:pt x="2782" y="17706"/>
                  </a:lnTo>
                  <a:lnTo>
                    <a:pt x="2647" y="18277"/>
                  </a:lnTo>
                  <a:lnTo>
                    <a:pt x="2511" y="18848"/>
                  </a:lnTo>
                  <a:lnTo>
                    <a:pt x="2376" y="19437"/>
                  </a:lnTo>
                  <a:lnTo>
                    <a:pt x="2248" y="20044"/>
                  </a:lnTo>
                  <a:lnTo>
                    <a:pt x="2125" y="20651"/>
                  </a:lnTo>
                  <a:lnTo>
                    <a:pt x="2003" y="21259"/>
                  </a:lnTo>
                  <a:lnTo>
                    <a:pt x="1881" y="21885"/>
                  </a:lnTo>
                  <a:lnTo>
                    <a:pt x="1765" y="22510"/>
                  </a:lnTo>
                  <a:lnTo>
                    <a:pt x="1655" y="23155"/>
                  </a:lnTo>
                  <a:lnTo>
                    <a:pt x="1546" y="23799"/>
                  </a:lnTo>
                  <a:lnTo>
                    <a:pt x="1436" y="24461"/>
                  </a:lnTo>
                  <a:lnTo>
                    <a:pt x="1333" y="25124"/>
                  </a:lnTo>
                  <a:lnTo>
                    <a:pt x="1237" y="25805"/>
                  </a:lnTo>
                  <a:lnTo>
                    <a:pt x="1140" y="26486"/>
                  </a:lnTo>
                  <a:lnTo>
                    <a:pt x="1044" y="27185"/>
                  </a:lnTo>
                  <a:lnTo>
                    <a:pt x="960" y="27885"/>
                  </a:lnTo>
                  <a:lnTo>
                    <a:pt x="870" y="28603"/>
                  </a:lnTo>
                  <a:lnTo>
                    <a:pt x="786" y="29339"/>
                  </a:lnTo>
                  <a:lnTo>
                    <a:pt x="709" y="30075"/>
                  </a:lnTo>
                  <a:lnTo>
                    <a:pt x="638" y="30830"/>
                  </a:lnTo>
                  <a:lnTo>
                    <a:pt x="561" y="31584"/>
                  </a:lnTo>
                  <a:lnTo>
                    <a:pt x="496" y="32357"/>
                  </a:lnTo>
                  <a:lnTo>
                    <a:pt x="432" y="33149"/>
                  </a:lnTo>
                  <a:lnTo>
                    <a:pt x="374" y="33940"/>
                  </a:lnTo>
                  <a:lnTo>
                    <a:pt x="316" y="34750"/>
                  </a:lnTo>
                  <a:lnTo>
                    <a:pt x="265" y="35560"/>
                  </a:lnTo>
                  <a:lnTo>
                    <a:pt x="213" y="36407"/>
                  </a:lnTo>
                  <a:lnTo>
                    <a:pt x="162" y="37382"/>
                  </a:lnTo>
                  <a:lnTo>
                    <a:pt x="117" y="38358"/>
                  </a:lnTo>
                  <a:lnTo>
                    <a:pt x="84" y="39333"/>
                  </a:lnTo>
                  <a:lnTo>
                    <a:pt x="52" y="40309"/>
                  </a:lnTo>
                  <a:lnTo>
                    <a:pt x="33" y="41284"/>
                  </a:lnTo>
                  <a:lnTo>
                    <a:pt x="14" y="42260"/>
                  </a:lnTo>
                  <a:lnTo>
                    <a:pt x="1" y="43235"/>
                  </a:lnTo>
                  <a:lnTo>
                    <a:pt x="1" y="44211"/>
                  </a:lnTo>
                  <a:lnTo>
                    <a:pt x="7" y="45168"/>
                  </a:lnTo>
                  <a:lnTo>
                    <a:pt x="14" y="46143"/>
                  </a:lnTo>
                  <a:lnTo>
                    <a:pt x="33" y="47101"/>
                  </a:lnTo>
                  <a:lnTo>
                    <a:pt x="52" y="48058"/>
                  </a:lnTo>
                  <a:lnTo>
                    <a:pt x="84" y="49015"/>
                  </a:lnTo>
                  <a:lnTo>
                    <a:pt x="117" y="49972"/>
                  </a:lnTo>
                  <a:lnTo>
                    <a:pt x="162" y="50929"/>
                  </a:lnTo>
                  <a:lnTo>
                    <a:pt x="213" y="51868"/>
                  </a:lnTo>
                  <a:lnTo>
                    <a:pt x="265" y="52806"/>
                  </a:lnTo>
                  <a:lnTo>
                    <a:pt x="329" y="53745"/>
                  </a:lnTo>
                  <a:lnTo>
                    <a:pt x="393" y="54684"/>
                  </a:lnTo>
                  <a:lnTo>
                    <a:pt x="471" y="55604"/>
                  </a:lnTo>
                  <a:lnTo>
                    <a:pt x="548" y="56524"/>
                  </a:lnTo>
                  <a:lnTo>
                    <a:pt x="638" y="57445"/>
                  </a:lnTo>
                  <a:lnTo>
                    <a:pt x="728" y="58365"/>
                  </a:lnTo>
                  <a:lnTo>
                    <a:pt x="825" y="59267"/>
                  </a:lnTo>
                  <a:lnTo>
                    <a:pt x="934" y="60169"/>
                  </a:lnTo>
                  <a:lnTo>
                    <a:pt x="1044" y="61052"/>
                  </a:lnTo>
                  <a:lnTo>
                    <a:pt x="1160" y="61936"/>
                  </a:lnTo>
                  <a:lnTo>
                    <a:pt x="1282" y="62819"/>
                  </a:lnTo>
                  <a:lnTo>
                    <a:pt x="1411" y="63684"/>
                  </a:lnTo>
                  <a:lnTo>
                    <a:pt x="1546" y="64549"/>
                  </a:lnTo>
                  <a:lnTo>
                    <a:pt x="1681" y="65414"/>
                  </a:lnTo>
                  <a:lnTo>
                    <a:pt x="1829" y="66261"/>
                  </a:lnTo>
                  <a:lnTo>
                    <a:pt x="1984" y="67089"/>
                  </a:lnTo>
                  <a:lnTo>
                    <a:pt x="2138" y="67917"/>
                  </a:lnTo>
                  <a:lnTo>
                    <a:pt x="2305" y="68746"/>
                  </a:lnTo>
                  <a:lnTo>
                    <a:pt x="2473" y="69556"/>
                  </a:lnTo>
                  <a:lnTo>
                    <a:pt x="2647" y="70365"/>
                  </a:lnTo>
                  <a:lnTo>
                    <a:pt x="2827" y="71157"/>
                  </a:lnTo>
                  <a:lnTo>
                    <a:pt x="3014" y="71930"/>
                  </a:lnTo>
                  <a:lnTo>
                    <a:pt x="3200" y="72703"/>
                  </a:lnTo>
                  <a:lnTo>
                    <a:pt x="3400" y="73458"/>
                  </a:lnTo>
                  <a:lnTo>
                    <a:pt x="3599" y="74212"/>
                  </a:lnTo>
                  <a:lnTo>
                    <a:pt x="3812" y="74949"/>
                  </a:lnTo>
                  <a:lnTo>
                    <a:pt x="4024" y="75685"/>
                  </a:lnTo>
                  <a:lnTo>
                    <a:pt x="4243" y="76403"/>
                  </a:lnTo>
                  <a:lnTo>
                    <a:pt x="4469" y="77102"/>
                  </a:lnTo>
                  <a:lnTo>
                    <a:pt x="4694" y="77801"/>
                  </a:lnTo>
                  <a:lnTo>
                    <a:pt x="4932" y="78482"/>
                  </a:lnTo>
                  <a:lnTo>
                    <a:pt x="5170" y="79145"/>
                  </a:lnTo>
                  <a:lnTo>
                    <a:pt x="5415" y="79808"/>
                  </a:lnTo>
                  <a:lnTo>
                    <a:pt x="5666" y="80433"/>
                  </a:lnTo>
                  <a:lnTo>
                    <a:pt x="5917" y="81078"/>
                  </a:lnTo>
                  <a:lnTo>
                    <a:pt x="6181" y="81685"/>
                  </a:lnTo>
                  <a:lnTo>
                    <a:pt x="6445" y="82292"/>
                  </a:lnTo>
                  <a:lnTo>
                    <a:pt x="6715" y="82863"/>
                  </a:lnTo>
                  <a:lnTo>
                    <a:pt x="6992" y="83434"/>
                  </a:lnTo>
                  <a:lnTo>
                    <a:pt x="7269" y="84004"/>
                  </a:lnTo>
                  <a:lnTo>
                    <a:pt x="7559" y="84538"/>
                  </a:lnTo>
                  <a:lnTo>
                    <a:pt x="7848" y="85072"/>
                  </a:lnTo>
                  <a:lnTo>
                    <a:pt x="8145" y="85569"/>
                  </a:lnTo>
                  <a:lnTo>
                    <a:pt x="8441" y="86066"/>
                  </a:lnTo>
                  <a:lnTo>
                    <a:pt x="8750" y="86544"/>
                  </a:lnTo>
                  <a:lnTo>
                    <a:pt x="9059" y="87004"/>
                  </a:lnTo>
                  <a:lnTo>
                    <a:pt x="9368" y="87464"/>
                  </a:lnTo>
                  <a:lnTo>
                    <a:pt x="9735" y="87943"/>
                  </a:lnTo>
                  <a:lnTo>
                    <a:pt x="10095" y="88403"/>
                  </a:lnTo>
                  <a:lnTo>
                    <a:pt x="10456" y="88845"/>
                  </a:lnTo>
                  <a:lnTo>
                    <a:pt x="10816" y="89250"/>
                  </a:lnTo>
                  <a:lnTo>
                    <a:pt x="11170" y="89636"/>
                  </a:lnTo>
                  <a:lnTo>
                    <a:pt x="11518" y="90004"/>
                  </a:lnTo>
                  <a:lnTo>
                    <a:pt x="11872" y="90336"/>
                  </a:lnTo>
                  <a:lnTo>
                    <a:pt x="12213" y="90649"/>
                  </a:lnTo>
                  <a:lnTo>
                    <a:pt x="12561" y="90925"/>
                  </a:lnTo>
                  <a:lnTo>
                    <a:pt x="12902" y="91182"/>
                  </a:lnTo>
                  <a:lnTo>
                    <a:pt x="13237" y="91422"/>
                  </a:lnTo>
                  <a:lnTo>
                    <a:pt x="13572" y="91643"/>
                  </a:lnTo>
                  <a:lnTo>
                    <a:pt x="13906" y="91827"/>
                  </a:lnTo>
                  <a:lnTo>
                    <a:pt x="14235" y="91992"/>
                  </a:lnTo>
                  <a:lnTo>
                    <a:pt x="14563" y="92140"/>
                  </a:lnTo>
                  <a:lnTo>
                    <a:pt x="14891" y="92250"/>
                  </a:lnTo>
                  <a:lnTo>
                    <a:pt x="15213" y="92360"/>
                  </a:lnTo>
                  <a:lnTo>
                    <a:pt x="15535" y="92434"/>
                  </a:lnTo>
                  <a:lnTo>
                    <a:pt x="15851" y="92489"/>
                  </a:lnTo>
                  <a:lnTo>
                    <a:pt x="16166" y="92508"/>
                  </a:lnTo>
                  <a:lnTo>
                    <a:pt x="16475" y="92526"/>
                  </a:lnTo>
                  <a:lnTo>
                    <a:pt x="16784" y="92508"/>
                  </a:lnTo>
                  <a:lnTo>
                    <a:pt x="17087" y="92471"/>
                  </a:lnTo>
                  <a:lnTo>
                    <a:pt x="17396" y="92416"/>
                  </a:lnTo>
                  <a:lnTo>
                    <a:pt x="17692" y="92342"/>
                  </a:lnTo>
                  <a:lnTo>
                    <a:pt x="17994" y="92250"/>
                  </a:lnTo>
                  <a:lnTo>
                    <a:pt x="18284" y="92140"/>
                  </a:lnTo>
                  <a:lnTo>
                    <a:pt x="18580" y="92011"/>
                  </a:lnTo>
                  <a:lnTo>
                    <a:pt x="18870" y="91845"/>
                  </a:lnTo>
                  <a:lnTo>
                    <a:pt x="19160" y="91679"/>
                  </a:lnTo>
                  <a:lnTo>
                    <a:pt x="19443" y="91477"/>
                  </a:lnTo>
                  <a:lnTo>
                    <a:pt x="19720" y="91274"/>
                  </a:lnTo>
                  <a:lnTo>
                    <a:pt x="20003" y="91035"/>
                  </a:lnTo>
                  <a:lnTo>
                    <a:pt x="20280" y="90796"/>
                  </a:lnTo>
                  <a:lnTo>
                    <a:pt x="20550" y="90520"/>
                  </a:lnTo>
                  <a:lnTo>
                    <a:pt x="20821" y="90244"/>
                  </a:lnTo>
                  <a:lnTo>
                    <a:pt x="21091" y="89949"/>
                  </a:lnTo>
                  <a:lnTo>
                    <a:pt x="21355" y="89618"/>
                  </a:lnTo>
                  <a:lnTo>
                    <a:pt x="21619" y="89287"/>
                  </a:lnTo>
                  <a:lnTo>
                    <a:pt x="21876" y="88937"/>
                  </a:lnTo>
                  <a:lnTo>
                    <a:pt x="22134" y="88569"/>
                  </a:lnTo>
                  <a:lnTo>
                    <a:pt x="22391" y="88182"/>
                  </a:lnTo>
                  <a:lnTo>
                    <a:pt x="22642" y="87777"/>
                  </a:lnTo>
                  <a:lnTo>
                    <a:pt x="22887" y="87354"/>
                  </a:lnTo>
                  <a:lnTo>
                    <a:pt x="23132" y="86931"/>
                  </a:lnTo>
                  <a:lnTo>
                    <a:pt x="23376" y="86471"/>
                  </a:lnTo>
                  <a:lnTo>
                    <a:pt x="23621" y="86010"/>
                  </a:lnTo>
                  <a:lnTo>
                    <a:pt x="23853" y="85532"/>
                  </a:lnTo>
                  <a:lnTo>
                    <a:pt x="24091" y="85035"/>
                  </a:lnTo>
                  <a:lnTo>
                    <a:pt x="24323" y="84538"/>
                  </a:lnTo>
                  <a:lnTo>
                    <a:pt x="24554" y="84004"/>
                  </a:lnTo>
                  <a:lnTo>
                    <a:pt x="24780" y="83470"/>
                  </a:lnTo>
                  <a:lnTo>
                    <a:pt x="25005" y="82937"/>
                  </a:lnTo>
                  <a:lnTo>
                    <a:pt x="25224" y="82366"/>
                  </a:lnTo>
                  <a:lnTo>
                    <a:pt x="25443" y="81795"/>
                  </a:lnTo>
                  <a:lnTo>
                    <a:pt x="25655" y="81206"/>
                  </a:lnTo>
                  <a:lnTo>
                    <a:pt x="25868" y="80599"/>
                  </a:lnTo>
                  <a:lnTo>
                    <a:pt x="26080" y="79992"/>
                  </a:lnTo>
                  <a:lnTo>
                    <a:pt x="26286" y="79366"/>
                  </a:lnTo>
                  <a:lnTo>
                    <a:pt x="26492" y="78740"/>
                  </a:lnTo>
                  <a:lnTo>
                    <a:pt x="26692" y="78077"/>
                  </a:lnTo>
                  <a:lnTo>
                    <a:pt x="26891" y="77433"/>
                  </a:lnTo>
                  <a:lnTo>
                    <a:pt x="27084" y="76752"/>
                  </a:lnTo>
                  <a:lnTo>
                    <a:pt x="27278" y="76071"/>
                  </a:lnTo>
                  <a:lnTo>
                    <a:pt x="27471" y="75390"/>
                  </a:lnTo>
                  <a:lnTo>
                    <a:pt x="27657" y="74672"/>
                  </a:lnTo>
                  <a:lnTo>
                    <a:pt x="27838" y="73973"/>
                  </a:lnTo>
                  <a:lnTo>
                    <a:pt x="28024" y="73255"/>
                  </a:lnTo>
                  <a:lnTo>
                    <a:pt x="28198" y="72519"/>
                  </a:lnTo>
                  <a:lnTo>
                    <a:pt x="28378" y="71783"/>
                  </a:lnTo>
                  <a:lnTo>
                    <a:pt x="28552" y="71028"/>
                  </a:lnTo>
                  <a:lnTo>
                    <a:pt x="28720" y="70273"/>
                  </a:lnTo>
                  <a:lnTo>
                    <a:pt x="28887" y="69500"/>
                  </a:lnTo>
                  <a:lnTo>
                    <a:pt x="29054" y="68727"/>
                  </a:lnTo>
                  <a:lnTo>
                    <a:pt x="29370" y="67163"/>
                  </a:lnTo>
                  <a:lnTo>
                    <a:pt x="29679" y="65562"/>
                  </a:lnTo>
                  <a:lnTo>
                    <a:pt x="29981" y="63923"/>
                  </a:lnTo>
                  <a:lnTo>
                    <a:pt x="30265" y="62267"/>
                  </a:lnTo>
                  <a:lnTo>
                    <a:pt x="30542" y="60592"/>
                  </a:lnTo>
                  <a:lnTo>
                    <a:pt x="30805" y="58880"/>
                  </a:lnTo>
                  <a:lnTo>
                    <a:pt x="31057" y="57169"/>
                  </a:lnTo>
                  <a:lnTo>
                    <a:pt x="31295" y="55420"/>
                  </a:lnTo>
                  <a:lnTo>
                    <a:pt x="31527" y="53671"/>
                  </a:lnTo>
                  <a:lnTo>
                    <a:pt x="31739" y="51904"/>
                  </a:lnTo>
                  <a:lnTo>
                    <a:pt x="31945" y="50119"/>
                  </a:lnTo>
                  <a:lnTo>
                    <a:pt x="32145" y="48334"/>
                  </a:lnTo>
                  <a:lnTo>
                    <a:pt x="32325" y="46530"/>
                  </a:lnTo>
                  <a:lnTo>
                    <a:pt x="32492" y="44726"/>
                  </a:lnTo>
                  <a:lnTo>
                    <a:pt x="32653" y="42922"/>
                  </a:lnTo>
                  <a:lnTo>
                    <a:pt x="32801" y="41119"/>
                  </a:lnTo>
                  <a:lnTo>
                    <a:pt x="32936" y="39296"/>
                  </a:lnTo>
                  <a:lnTo>
                    <a:pt x="33059" y="37493"/>
                  </a:lnTo>
                  <a:lnTo>
                    <a:pt x="33168" y="35689"/>
                  </a:lnTo>
                  <a:lnTo>
                    <a:pt x="33271" y="33904"/>
                  </a:lnTo>
                  <a:lnTo>
                    <a:pt x="33361" y="32118"/>
                  </a:lnTo>
                  <a:lnTo>
                    <a:pt x="33439" y="30333"/>
                  </a:lnTo>
                  <a:lnTo>
                    <a:pt x="33503" y="28566"/>
                  </a:lnTo>
                  <a:lnTo>
                    <a:pt x="33554" y="26817"/>
                  </a:lnTo>
                  <a:lnTo>
                    <a:pt x="33593" y="25087"/>
                  </a:lnTo>
                  <a:lnTo>
                    <a:pt x="33619" y="23375"/>
                  </a:lnTo>
                  <a:lnTo>
                    <a:pt x="33638" y="21682"/>
                  </a:lnTo>
                  <a:lnTo>
                    <a:pt x="32730" y="21038"/>
                  </a:lnTo>
                  <a:lnTo>
                    <a:pt x="31823" y="20394"/>
                  </a:lnTo>
                  <a:lnTo>
                    <a:pt x="30908" y="19731"/>
                  </a:lnTo>
                  <a:lnTo>
                    <a:pt x="30007" y="19050"/>
                  </a:lnTo>
                  <a:lnTo>
                    <a:pt x="30033" y="19915"/>
                  </a:lnTo>
                  <a:lnTo>
                    <a:pt x="30052" y="20780"/>
                  </a:lnTo>
                  <a:lnTo>
                    <a:pt x="30065" y="21645"/>
                  </a:lnTo>
                  <a:lnTo>
                    <a:pt x="30065" y="22510"/>
                  </a:lnTo>
                  <a:lnTo>
                    <a:pt x="30065" y="23394"/>
                  </a:lnTo>
                  <a:lnTo>
                    <a:pt x="30052" y="24259"/>
                  </a:lnTo>
                  <a:lnTo>
                    <a:pt x="30027" y="25124"/>
                  </a:lnTo>
                  <a:lnTo>
                    <a:pt x="30001" y="26007"/>
                  </a:lnTo>
                  <a:lnTo>
                    <a:pt x="29962" y="26873"/>
                  </a:lnTo>
                  <a:lnTo>
                    <a:pt x="29924" y="27756"/>
                  </a:lnTo>
                  <a:lnTo>
                    <a:pt x="29872" y="28621"/>
                  </a:lnTo>
                  <a:lnTo>
                    <a:pt x="29814" y="29486"/>
                  </a:lnTo>
                  <a:lnTo>
                    <a:pt x="29750" y="30351"/>
                  </a:lnTo>
                  <a:lnTo>
                    <a:pt x="29672" y="31198"/>
                  </a:lnTo>
                  <a:lnTo>
                    <a:pt x="29595" y="32063"/>
                  </a:lnTo>
                  <a:lnTo>
                    <a:pt x="29505" y="32910"/>
                  </a:lnTo>
                  <a:lnTo>
                    <a:pt x="29415" y="33756"/>
                  </a:lnTo>
                  <a:lnTo>
                    <a:pt x="29312" y="34585"/>
                  </a:lnTo>
                  <a:lnTo>
                    <a:pt x="29202" y="35431"/>
                  </a:lnTo>
                  <a:lnTo>
                    <a:pt x="29087" y="36241"/>
                  </a:lnTo>
                  <a:lnTo>
                    <a:pt x="28964" y="37069"/>
                  </a:lnTo>
                  <a:lnTo>
                    <a:pt x="28842" y="37879"/>
                  </a:lnTo>
                  <a:lnTo>
                    <a:pt x="28707" y="38671"/>
                  </a:lnTo>
                  <a:lnTo>
                    <a:pt x="28565" y="39462"/>
                  </a:lnTo>
                  <a:lnTo>
                    <a:pt x="28417" y="40254"/>
                  </a:lnTo>
                  <a:lnTo>
                    <a:pt x="28263" y="41027"/>
                  </a:lnTo>
                  <a:lnTo>
                    <a:pt x="28108" y="41781"/>
                  </a:lnTo>
                  <a:lnTo>
                    <a:pt x="27941" y="42517"/>
                  </a:lnTo>
                  <a:lnTo>
                    <a:pt x="27767" y="43254"/>
                  </a:lnTo>
                  <a:lnTo>
                    <a:pt x="27593" y="43972"/>
                  </a:lnTo>
                  <a:lnTo>
                    <a:pt x="27406" y="44689"/>
                  </a:lnTo>
                  <a:lnTo>
                    <a:pt x="27220" y="45389"/>
                  </a:lnTo>
                  <a:lnTo>
                    <a:pt x="27027" y="46051"/>
                  </a:lnTo>
                  <a:lnTo>
                    <a:pt x="26827" y="46732"/>
                  </a:lnTo>
                  <a:lnTo>
                    <a:pt x="26621" y="47377"/>
                  </a:lnTo>
                  <a:lnTo>
                    <a:pt x="26415" y="48002"/>
                  </a:lnTo>
                  <a:lnTo>
                    <a:pt x="26196" y="48610"/>
                  </a:lnTo>
                  <a:lnTo>
                    <a:pt x="25977" y="49217"/>
                  </a:lnTo>
                  <a:lnTo>
                    <a:pt x="25752" y="49788"/>
                  </a:lnTo>
                  <a:lnTo>
                    <a:pt x="25520" y="50358"/>
                  </a:lnTo>
                  <a:lnTo>
                    <a:pt x="25288" y="50892"/>
                  </a:lnTo>
                  <a:lnTo>
                    <a:pt x="25044" y="51407"/>
                  </a:lnTo>
                  <a:lnTo>
                    <a:pt x="24799" y="51904"/>
                  </a:lnTo>
                  <a:lnTo>
                    <a:pt x="24548" y="52383"/>
                  </a:lnTo>
                  <a:lnTo>
                    <a:pt x="24297" y="52843"/>
                  </a:lnTo>
                  <a:lnTo>
                    <a:pt x="24039" y="53285"/>
                  </a:lnTo>
                  <a:lnTo>
                    <a:pt x="23775" y="53690"/>
                  </a:lnTo>
                  <a:lnTo>
                    <a:pt x="23511" y="54076"/>
                  </a:lnTo>
                  <a:lnTo>
                    <a:pt x="23235" y="54444"/>
                  </a:lnTo>
                  <a:lnTo>
                    <a:pt x="22964" y="54776"/>
                  </a:lnTo>
                  <a:lnTo>
                    <a:pt x="22681" y="55089"/>
                  </a:lnTo>
                  <a:lnTo>
                    <a:pt x="22398" y="55383"/>
                  </a:lnTo>
                  <a:lnTo>
                    <a:pt x="22114" y="55641"/>
                  </a:lnTo>
                  <a:lnTo>
                    <a:pt x="21825" y="55880"/>
                  </a:lnTo>
                  <a:lnTo>
                    <a:pt x="21529" y="56083"/>
                  </a:lnTo>
                  <a:lnTo>
                    <a:pt x="21233" y="56267"/>
                  </a:lnTo>
                  <a:lnTo>
                    <a:pt x="20930" y="56414"/>
                  </a:lnTo>
                  <a:lnTo>
                    <a:pt x="20621" y="56543"/>
                  </a:lnTo>
                  <a:lnTo>
                    <a:pt x="20318" y="56635"/>
                  </a:lnTo>
                  <a:lnTo>
                    <a:pt x="20003" y="56690"/>
                  </a:lnTo>
                  <a:lnTo>
                    <a:pt x="19687" y="56708"/>
                  </a:lnTo>
                  <a:lnTo>
                    <a:pt x="19372" y="56708"/>
                  </a:lnTo>
                  <a:lnTo>
                    <a:pt x="19050" y="56672"/>
                  </a:lnTo>
                  <a:lnTo>
                    <a:pt x="18728" y="56616"/>
                  </a:lnTo>
                  <a:lnTo>
                    <a:pt x="18529" y="56561"/>
                  </a:lnTo>
                  <a:lnTo>
                    <a:pt x="18329" y="56487"/>
                  </a:lnTo>
                  <a:lnTo>
                    <a:pt x="18136" y="56414"/>
                  </a:lnTo>
                  <a:lnTo>
                    <a:pt x="17949" y="56322"/>
                  </a:lnTo>
                  <a:lnTo>
                    <a:pt x="17763" y="56211"/>
                  </a:lnTo>
                  <a:lnTo>
                    <a:pt x="17582" y="56101"/>
                  </a:lnTo>
                  <a:lnTo>
                    <a:pt x="17402" y="55991"/>
                  </a:lnTo>
                  <a:lnTo>
                    <a:pt x="17228" y="55862"/>
                  </a:lnTo>
                  <a:lnTo>
                    <a:pt x="17061" y="55714"/>
                  </a:lnTo>
                  <a:lnTo>
                    <a:pt x="16893" y="55567"/>
                  </a:lnTo>
                  <a:lnTo>
                    <a:pt x="16726" y="55420"/>
                  </a:lnTo>
                  <a:lnTo>
                    <a:pt x="16565" y="55236"/>
                  </a:lnTo>
                  <a:lnTo>
                    <a:pt x="16411" y="55070"/>
                  </a:lnTo>
                  <a:lnTo>
                    <a:pt x="16256" y="54886"/>
                  </a:lnTo>
                  <a:lnTo>
                    <a:pt x="16108" y="54684"/>
                  </a:lnTo>
                  <a:lnTo>
                    <a:pt x="15966" y="54481"/>
                  </a:lnTo>
                  <a:lnTo>
                    <a:pt x="15818" y="54260"/>
                  </a:lnTo>
                  <a:lnTo>
                    <a:pt x="15683" y="54040"/>
                  </a:lnTo>
                  <a:lnTo>
                    <a:pt x="15548" y="53819"/>
                  </a:lnTo>
                  <a:lnTo>
                    <a:pt x="15413" y="53579"/>
                  </a:lnTo>
                  <a:lnTo>
                    <a:pt x="15284" y="53340"/>
                  </a:lnTo>
                  <a:lnTo>
                    <a:pt x="15162" y="53082"/>
                  </a:lnTo>
                  <a:lnTo>
                    <a:pt x="15039" y="52825"/>
                  </a:lnTo>
                  <a:lnTo>
                    <a:pt x="14924" y="52549"/>
                  </a:lnTo>
                  <a:lnTo>
                    <a:pt x="14808" y="52273"/>
                  </a:lnTo>
                  <a:lnTo>
                    <a:pt x="14692" y="51978"/>
                  </a:lnTo>
                  <a:lnTo>
                    <a:pt x="14582" y="51702"/>
                  </a:lnTo>
                  <a:lnTo>
                    <a:pt x="14479" y="51389"/>
                  </a:lnTo>
                  <a:lnTo>
                    <a:pt x="14376" y="51095"/>
                  </a:lnTo>
                  <a:lnTo>
                    <a:pt x="14280" y="50782"/>
                  </a:lnTo>
                  <a:lnTo>
                    <a:pt x="14183" y="50450"/>
                  </a:lnTo>
                  <a:lnTo>
                    <a:pt x="14093" y="50137"/>
                  </a:lnTo>
                  <a:lnTo>
                    <a:pt x="13913" y="49456"/>
                  </a:lnTo>
                  <a:lnTo>
                    <a:pt x="13752" y="48757"/>
                  </a:lnTo>
                  <a:lnTo>
                    <a:pt x="13597" y="48039"/>
                  </a:lnTo>
                  <a:lnTo>
                    <a:pt x="13462" y="47303"/>
                  </a:lnTo>
                  <a:lnTo>
                    <a:pt x="13333" y="46530"/>
                  </a:lnTo>
                  <a:lnTo>
                    <a:pt x="13217" y="45757"/>
                  </a:lnTo>
                  <a:lnTo>
                    <a:pt x="13108" y="44947"/>
                  </a:lnTo>
                  <a:lnTo>
                    <a:pt x="13018" y="44137"/>
                  </a:lnTo>
                  <a:lnTo>
                    <a:pt x="12934" y="43291"/>
                  </a:lnTo>
                  <a:lnTo>
                    <a:pt x="12863" y="42444"/>
                  </a:lnTo>
                  <a:lnTo>
                    <a:pt x="12805" y="41560"/>
                  </a:lnTo>
                  <a:lnTo>
                    <a:pt x="12754" y="40695"/>
                  </a:lnTo>
                  <a:lnTo>
                    <a:pt x="12715" y="39793"/>
                  </a:lnTo>
                  <a:lnTo>
                    <a:pt x="12683" y="38892"/>
                  </a:lnTo>
                  <a:lnTo>
                    <a:pt x="12664" y="37971"/>
                  </a:lnTo>
                  <a:lnTo>
                    <a:pt x="12657" y="37051"/>
                  </a:lnTo>
                  <a:lnTo>
                    <a:pt x="12657" y="36112"/>
                  </a:lnTo>
                  <a:lnTo>
                    <a:pt x="12664" y="35174"/>
                  </a:lnTo>
                  <a:lnTo>
                    <a:pt x="12683" y="34235"/>
                  </a:lnTo>
                  <a:lnTo>
                    <a:pt x="12709" y="33278"/>
                  </a:lnTo>
                  <a:lnTo>
                    <a:pt x="12748" y="32321"/>
                  </a:lnTo>
                  <a:lnTo>
                    <a:pt x="12793" y="31364"/>
                  </a:lnTo>
                  <a:lnTo>
                    <a:pt x="12851" y="30406"/>
                  </a:lnTo>
                  <a:lnTo>
                    <a:pt x="12915" y="29449"/>
                  </a:lnTo>
                  <a:lnTo>
                    <a:pt x="12986" y="28492"/>
                  </a:lnTo>
                  <a:lnTo>
                    <a:pt x="13063" y="27535"/>
                  </a:lnTo>
                  <a:lnTo>
                    <a:pt x="13147" y="26596"/>
                  </a:lnTo>
                  <a:lnTo>
                    <a:pt x="13243" y="25639"/>
                  </a:lnTo>
                  <a:lnTo>
                    <a:pt x="13346" y="24701"/>
                  </a:lnTo>
                  <a:lnTo>
                    <a:pt x="13456" y="23762"/>
                  </a:lnTo>
                  <a:lnTo>
                    <a:pt x="13572" y="22842"/>
                  </a:lnTo>
                  <a:lnTo>
                    <a:pt x="13700" y="21921"/>
                  </a:lnTo>
                  <a:lnTo>
                    <a:pt x="13829" y="21020"/>
                  </a:lnTo>
                  <a:lnTo>
                    <a:pt x="13964" y="20118"/>
                  </a:lnTo>
                  <a:lnTo>
                    <a:pt x="14112" y="19234"/>
                  </a:lnTo>
                  <a:lnTo>
                    <a:pt x="14260" y="18351"/>
                  </a:lnTo>
                  <a:lnTo>
                    <a:pt x="14421" y="17504"/>
                  </a:lnTo>
                  <a:lnTo>
                    <a:pt x="14582" y="16657"/>
                  </a:lnTo>
                  <a:lnTo>
                    <a:pt x="14750" y="15829"/>
                  </a:lnTo>
                  <a:lnTo>
                    <a:pt x="14924" y="15019"/>
                  </a:lnTo>
                  <a:lnTo>
                    <a:pt x="15104" y="14228"/>
                  </a:lnTo>
                  <a:lnTo>
                    <a:pt x="15290" y="13455"/>
                  </a:lnTo>
                  <a:lnTo>
                    <a:pt x="15477" y="12719"/>
                  </a:lnTo>
                  <a:lnTo>
                    <a:pt x="15670" y="11982"/>
                  </a:lnTo>
                  <a:lnTo>
                    <a:pt x="15870" y="11283"/>
                  </a:lnTo>
                  <a:lnTo>
                    <a:pt x="16076" y="10602"/>
                  </a:lnTo>
                  <a:lnTo>
                    <a:pt x="16282" y="9939"/>
                  </a:lnTo>
                  <a:lnTo>
                    <a:pt x="16494" y="9313"/>
                  </a:lnTo>
                  <a:lnTo>
                    <a:pt x="16095" y="8835"/>
                  </a:lnTo>
                  <a:lnTo>
                    <a:pt x="15696" y="8338"/>
                  </a:lnTo>
                  <a:lnTo>
                    <a:pt x="15297" y="7841"/>
                  </a:lnTo>
                  <a:lnTo>
                    <a:pt x="14904" y="7307"/>
                  </a:lnTo>
                  <a:lnTo>
                    <a:pt x="14119" y="6258"/>
                  </a:lnTo>
                  <a:lnTo>
                    <a:pt x="13340" y="5191"/>
                  </a:lnTo>
                  <a:lnTo>
                    <a:pt x="12554" y="4141"/>
                  </a:lnTo>
                  <a:lnTo>
                    <a:pt x="11775" y="3092"/>
                  </a:lnTo>
                  <a:lnTo>
                    <a:pt x="11383" y="2595"/>
                  </a:lnTo>
                  <a:lnTo>
                    <a:pt x="10990" y="2098"/>
                  </a:lnTo>
                  <a:lnTo>
                    <a:pt x="10597" y="1601"/>
                  </a:lnTo>
                  <a:lnTo>
                    <a:pt x="10198" y="1141"/>
                  </a:lnTo>
                  <a:lnTo>
                    <a:pt x="10024" y="884"/>
                  </a:lnTo>
                  <a:lnTo>
                    <a:pt x="9941" y="755"/>
                  </a:lnTo>
                  <a:lnTo>
                    <a:pt x="9870" y="626"/>
                  </a:lnTo>
                  <a:lnTo>
                    <a:pt x="9799" y="479"/>
                  </a:lnTo>
                  <a:lnTo>
                    <a:pt x="9728" y="331"/>
                  </a:lnTo>
                  <a:lnTo>
                    <a:pt x="9664" y="166"/>
                  </a:lnTo>
                  <a:lnTo>
                    <a:pt x="959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-4757725" y="-24679200"/>
              <a:ext cx="6587800" cy="14233225"/>
            </a:xfrm>
            <a:custGeom>
              <a:avLst/>
              <a:gdLst/>
              <a:ahLst/>
              <a:cxnLst/>
              <a:rect l="l" t="t" r="r" b="b"/>
              <a:pathLst>
                <a:path w="263512" h="569329" extrusionOk="0">
                  <a:moveTo>
                    <a:pt x="118178" y="10694"/>
                  </a:moveTo>
                  <a:lnTo>
                    <a:pt x="118133" y="12204"/>
                  </a:lnTo>
                  <a:lnTo>
                    <a:pt x="118069" y="13695"/>
                  </a:lnTo>
                  <a:lnTo>
                    <a:pt x="117998" y="15167"/>
                  </a:lnTo>
                  <a:lnTo>
                    <a:pt x="117908" y="16603"/>
                  </a:lnTo>
                  <a:lnTo>
                    <a:pt x="117805" y="18020"/>
                  </a:lnTo>
                  <a:lnTo>
                    <a:pt x="117695" y="19419"/>
                  </a:lnTo>
                  <a:lnTo>
                    <a:pt x="117567" y="20799"/>
                  </a:lnTo>
                  <a:lnTo>
                    <a:pt x="117431" y="22143"/>
                  </a:lnTo>
                  <a:lnTo>
                    <a:pt x="117283" y="23487"/>
                  </a:lnTo>
                  <a:lnTo>
                    <a:pt x="117122" y="24793"/>
                  </a:lnTo>
                  <a:lnTo>
                    <a:pt x="116949" y="26082"/>
                  </a:lnTo>
                  <a:lnTo>
                    <a:pt x="116768" y="27333"/>
                  </a:lnTo>
                  <a:lnTo>
                    <a:pt x="116575" y="28585"/>
                  </a:lnTo>
                  <a:lnTo>
                    <a:pt x="116369" y="29800"/>
                  </a:lnTo>
                  <a:lnTo>
                    <a:pt x="116150" y="30996"/>
                  </a:lnTo>
                  <a:lnTo>
                    <a:pt x="115925" y="32174"/>
                  </a:lnTo>
                  <a:lnTo>
                    <a:pt x="115687" y="33334"/>
                  </a:lnTo>
                  <a:lnTo>
                    <a:pt x="115442" y="34456"/>
                  </a:lnTo>
                  <a:lnTo>
                    <a:pt x="115185" y="35561"/>
                  </a:lnTo>
                  <a:lnTo>
                    <a:pt x="114921" y="36647"/>
                  </a:lnTo>
                  <a:lnTo>
                    <a:pt x="114650" y="37714"/>
                  </a:lnTo>
                  <a:lnTo>
                    <a:pt x="114361" y="38745"/>
                  </a:lnTo>
                  <a:lnTo>
                    <a:pt x="114071" y="39776"/>
                  </a:lnTo>
                  <a:lnTo>
                    <a:pt x="113768" y="40770"/>
                  </a:lnTo>
                  <a:lnTo>
                    <a:pt x="113459" y="41727"/>
                  </a:lnTo>
                  <a:lnTo>
                    <a:pt x="113144" y="42684"/>
                  </a:lnTo>
                  <a:lnTo>
                    <a:pt x="112816" y="43604"/>
                  </a:lnTo>
                  <a:lnTo>
                    <a:pt x="112481" y="44506"/>
                  </a:lnTo>
                  <a:lnTo>
                    <a:pt x="112140" y="45389"/>
                  </a:lnTo>
                  <a:lnTo>
                    <a:pt x="111792" y="46254"/>
                  </a:lnTo>
                  <a:lnTo>
                    <a:pt x="111438" y="47083"/>
                  </a:lnTo>
                  <a:lnTo>
                    <a:pt x="111071" y="47893"/>
                  </a:lnTo>
                  <a:lnTo>
                    <a:pt x="110704" y="48684"/>
                  </a:lnTo>
                  <a:lnTo>
                    <a:pt x="110331" y="49457"/>
                  </a:lnTo>
                  <a:lnTo>
                    <a:pt x="109944" y="50193"/>
                  </a:lnTo>
                  <a:lnTo>
                    <a:pt x="109558" y="50930"/>
                  </a:lnTo>
                  <a:lnTo>
                    <a:pt x="109165" y="51611"/>
                  </a:lnTo>
                  <a:lnTo>
                    <a:pt x="108760" y="52292"/>
                  </a:lnTo>
                  <a:lnTo>
                    <a:pt x="108354" y="52936"/>
                  </a:lnTo>
                  <a:lnTo>
                    <a:pt x="107949" y="53580"/>
                  </a:lnTo>
                  <a:lnTo>
                    <a:pt x="107530" y="54169"/>
                  </a:lnTo>
                  <a:lnTo>
                    <a:pt x="107112" y="54758"/>
                  </a:lnTo>
                  <a:lnTo>
                    <a:pt x="106687" y="55310"/>
                  </a:lnTo>
                  <a:lnTo>
                    <a:pt x="106255" y="55862"/>
                  </a:lnTo>
                  <a:lnTo>
                    <a:pt x="105824" y="56359"/>
                  </a:lnTo>
                  <a:lnTo>
                    <a:pt x="105386" y="56856"/>
                  </a:lnTo>
                  <a:lnTo>
                    <a:pt x="104942" y="57316"/>
                  </a:lnTo>
                  <a:lnTo>
                    <a:pt x="104498" y="57758"/>
                  </a:lnTo>
                  <a:lnTo>
                    <a:pt x="104047" y="58181"/>
                  </a:lnTo>
                  <a:lnTo>
                    <a:pt x="103597" y="58568"/>
                  </a:lnTo>
                  <a:lnTo>
                    <a:pt x="103140" y="58954"/>
                  </a:lnTo>
                  <a:lnTo>
                    <a:pt x="102683" y="59286"/>
                  </a:lnTo>
                  <a:lnTo>
                    <a:pt x="102225" y="59617"/>
                  </a:lnTo>
                  <a:lnTo>
                    <a:pt x="101762" y="59912"/>
                  </a:lnTo>
                  <a:lnTo>
                    <a:pt x="101298" y="60188"/>
                  </a:lnTo>
                  <a:lnTo>
                    <a:pt x="100835" y="60445"/>
                  </a:lnTo>
                  <a:lnTo>
                    <a:pt x="100365" y="60685"/>
                  </a:lnTo>
                  <a:lnTo>
                    <a:pt x="99895" y="60887"/>
                  </a:lnTo>
                  <a:lnTo>
                    <a:pt x="99425" y="61071"/>
                  </a:lnTo>
                  <a:lnTo>
                    <a:pt x="98955" y="61218"/>
                  </a:lnTo>
                  <a:lnTo>
                    <a:pt x="98485" y="61366"/>
                  </a:lnTo>
                  <a:lnTo>
                    <a:pt x="98015" y="61476"/>
                  </a:lnTo>
                  <a:lnTo>
                    <a:pt x="97539" y="61568"/>
                  </a:lnTo>
                  <a:lnTo>
                    <a:pt x="97069" y="61623"/>
                  </a:lnTo>
                  <a:lnTo>
                    <a:pt x="96592" y="61660"/>
                  </a:lnTo>
                  <a:lnTo>
                    <a:pt x="96122" y="61679"/>
                  </a:lnTo>
                  <a:lnTo>
                    <a:pt x="95652" y="61660"/>
                  </a:lnTo>
                  <a:lnTo>
                    <a:pt x="95176" y="61642"/>
                  </a:lnTo>
                  <a:lnTo>
                    <a:pt x="94706" y="61587"/>
                  </a:lnTo>
                  <a:lnTo>
                    <a:pt x="94236" y="61494"/>
                  </a:lnTo>
                  <a:lnTo>
                    <a:pt x="93773" y="61402"/>
                  </a:lnTo>
                  <a:lnTo>
                    <a:pt x="93303" y="61274"/>
                  </a:lnTo>
                  <a:lnTo>
                    <a:pt x="92839" y="61108"/>
                  </a:lnTo>
                  <a:lnTo>
                    <a:pt x="92376" y="60942"/>
                  </a:lnTo>
                  <a:lnTo>
                    <a:pt x="91919" y="60740"/>
                  </a:lnTo>
                  <a:lnTo>
                    <a:pt x="91461" y="60501"/>
                  </a:lnTo>
                  <a:lnTo>
                    <a:pt x="91004" y="60261"/>
                  </a:lnTo>
                  <a:lnTo>
                    <a:pt x="90554" y="59985"/>
                  </a:lnTo>
                  <a:lnTo>
                    <a:pt x="90103" y="59691"/>
                  </a:lnTo>
                  <a:lnTo>
                    <a:pt x="89659" y="59359"/>
                  </a:lnTo>
                  <a:lnTo>
                    <a:pt x="89215" y="59010"/>
                  </a:lnTo>
                  <a:lnTo>
                    <a:pt x="88777" y="58642"/>
                  </a:lnTo>
                  <a:lnTo>
                    <a:pt x="88339" y="58237"/>
                  </a:lnTo>
                  <a:lnTo>
                    <a:pt x="87908" y="57813"/>
                  </a:lnTo>
                  <a:lnTo>
                    <a:pt x="87483" y="57372"/>
                  </a:lnTo>
                  <a:lnTo>
                    <a:pt x="87058" y="56911"/>
                  </a:lnTo>
                  <a:lnTo>
                    <a:pt x="86640" y="56414"/>
                  </a:lnTo>
                  <a:lnTo>
                    <a:pt x="86228" y="55899"/>
                  </a:lnTo>
                  <a:lnTo>
                    <a:pt x="85822" y="55347"/>
                  </a:lnTo>
                  <a:lnTo>
                    <a:pt x="85423" y="54776"/>
                  </a:lnTo>
                  <a:lnTo>
                    <a:pt x="85024" y="54187"/>
                  </a:lnTo>
                  <a:lnTo>
                    <a:pt x="84637" y="53562"/>
                  </a:lnTo>
                  <a:lnTo>
                    <a:pt x="84251" y="52917"/>
                  </a:lnTo>
                  <a:lnTo>
                    <a:pt x="83871" y="52255"/>
                  </a:lnTo>
                  <a:lnTo>
                    <a:pt x="83498" y="51555"/>
                  </a:lnTo>
                  <a:lnTo>
                    <a:pt x="83137" y="50838"/>
                  </a:lnTo>
                  <a:lnTo>
                    <a:pt x="82777" y="50101"/>
                  </a:lnTo>
                  <a:lnTo>
                    <a:pt x="82429" y="49328"/>
                  </a:lnTo>
                  <a:lnTo>
                    <a:pt x="82082" y="48537"/>
                  </a:lnTo>
                  <a:lnTo>
                    <a:pt x="81747" y="47727"/>
                  </a:lnTo>
                  <a:lnTo>
                    <a:pt x="81419" y="46880"/>
                  </a:lnTo>
                  <a:lnTo>
                    <a:pt x="81097" y="46015"/>
                  </a:lnTo>
                  <a:lnTo>
                    <a:pt x="80788" y="45113"/>
                  </a:lnTo>
                  <a:lnTo>
                    <a:pt x="80479" y="44211"/>
                  </a:lnTo>
                  <a:lnTo>
                    <a:pt x="80189" y="43254"/>
                  </a:lnTo>
                  <a:lnTo>
                    <a:pt x="79899" y="42297"/>
                  </a:lnTo>
                  <a:lnTo>
                    <a:pt x="79622" y="41303"/>
                  </a:lnTo>
                  <a:lnTo>
                    <a:pt x="79352" y="40273"/>
                  </a:lnTo>
                  <a:lnTo>
                    <a:pt x="79095" y="39242"/>
                  </a:lnTo>
                  <a:lnTo>
                    <a:pt x="78843" y="38156"/>
                  </a:lnTo>
                  <a:lnTo>
                    <a:pt x="78605" y="37070"/>
                  </a:lnTo>
                  <a:lnTo>
                    <a:pt x="78380" y="35947"/>
                  </a:lnTo>
                  <a:lnTo>
                    <a:pt x="78161" y="34806"/>
                  </a:lnTo>
                  <a:lnTo>
                    <a:pt x="77949" y="33628"/>
                  </a:lnTo>
                  <a:lnTo>
                    <a:pt x="77755" y="32432"/>
                  </a:lnTo>
                  <a:lnTo>
                    <a:pt x="77569" y="31217"/>
                  </a:lnTo>
                  <a:lnTo>
                    <a:pt x="77389" y="29965"/>
                  </a:lnTo>
                  <a:lnTo>
                    <a:pt x="77228" y="28695"/>
                  </a:lnTo>
                  <a:lnTo>
                    <a:pt x="77073" y="27389"/>
                  </a:lnTo>
                  <a:lnTo>
                    <a:pt x="76931" y="26063"/>
                  </a:lnTo>
                  <a:lnTo>
                    <a:pt x="76803" y="24720"/>
                  </a:lnTo>
                  <a:lnTo>
                    <a:pt x="76687" y="23339"/>
                  </a:lnTo>
                  <a:lnTo>
                    <a:pt x="76584" y="21940"/>
                  </a:lnTo>
                  <a:lnTo>
                    <a:pt x="76494" y="20505"/>
                  </a:lnTo>
                  <a:lnTo>
                    <a:pt x="76410" y="19069"/>
                  </a:lnTo>
                  <a:lnTo>
                    <a:pt x="76346" y="17578"/>
                  </a:lnTo>
                  <a:lnTo>
                    <a:pt x="76294" y="16069"/>
                  </a:lnTo>
                  <a:lnTo>
                    <a:pt x="76255" y="14541"/>
                  </a:lnTo>
                  <a:lnTo>
                    <a:pt x="76255" y="14541"/>
                  </a:lnTo>
                  <a:lnTo>
                    <a:pt x="77556" y="14652"/>
                  </a:lnTo>
                  <a:lnTo>
                    <a:pt x="78856" y="14744"/>
                  </a:lnTo>
                  <a:lnTo>
                    <a:pt x="80163" y="14817"/>
                  </a:lnTo>
                  <a:lnTo>
                    <a:pt x="81464" y="14873"/>
                  </a:lnTo>
                  <a:lnTo>
                    <a:pt x="82770" y="14909"/>
                  </a:lnTo>
                  <a:lnTo>
                    <a:pt x="84084" y="14928"/>
                  </a:lnTo>
                  <a:lnTo>
                    <a:pt x="85391" y="14928"/>
                  </a:lnTo>
                  <a:lnTo>
                    <a:pt x="86704" y="14909"/>
                  </a:lnTo>
                  <a:lnTo>
                    <a:pt x="88017" y="14891"/>
                  </a:lnTo>
                  <a:lnTo>
                    <a:pt x="89331" y="14836"/>
                  </a:lnTo>
                  <a:lnTo>
                    <a:pt x="90644" y="14781"/>
                  </a:lnTo>
                  <a:lnTo>
                    <a:pt x="91964" y="14707"/>
                  </a:lnTo>
                  <a:lnTo>
                    <a:pt x="93277" y="14615"/>
                  </a:lnTo>
                  <a:lnTo>
                    <a:pt x="94597" y="14523"/>
                  </a:lnTo>
                  <a:lnTo>
                    <a:pt x="95910" y="14412"/>
                  </a:lnTo>
                  <a:lnTo>
                    <a:pt x="97230" y="14284"/>
                  </a:lnTo>
                  <a:lnTo>
                    <a:pt x="98543" y="14136"/>
                  </a:lnTo>
                  <a:lnTo>
                    <a:pt x="99863" y="13989"/>
                  </a:lnTo>
                  <a:lnTo>
                    <a:pt x="101176" y="13823"/>
                  </a:lnTo>
                  <a:lnTo>
                    <a:pt x="102489" y="13639"/>
                  </a:lnTo>
                  <a:lnTo>
                    <a:pt x="103809" y="13455"/>
                  </a:lnTo>
                  <a:lnTo>
                    <a:pt x="105122" y="13253"/>
                  </a:lnTo>
                  <a:lnTo>
                    <a:pt x="107743" y="12811"/>
                  </a:lnTo>
                  <a:lnTo>
                    <a:pt x="110363" y="12351"/>
                  </a:lnTo>
                  <a:lnTo>
                    <a:pt x="112977" y="11836"/>
                  </a:lnTo>
                  <a:lnTo>
                    <a:pt x="115584" y="11283"/>
                  </a:lnTo>
                  <a:lnTo>
                    <a:pt x="118178" y="10694"/>
                  </a:lnTo>
                  <a:close/>
                  <a:moveTo>
                    <a:pt x="192586" y="11596"/>
                  </a:moveTo>
                  <a:lnTo>
                    <a:pt x="192425" y="14136"/>
                  </a:lnTo>
                  <a:lnTo>
                    <a:pt x="192271" y="16658"/>
                  </a:lnTo>
                  <a:lnTo>
                    <a:pt x="191987" y="21628"/>
                  </a:lnTo>
                  <a:lnTo>
                    <a:pt x="191846" y="24075"/>
                  </a:lnTo>
                  <a:lnTo>
                    <a:pt x="191698" y="26523"/>
                  </a:lnTo>
                  <a:lnTo>
                    <a:pt x="191620" y="27738"/>
                  </a:lnTo>
                  <a:lnTo>
                    <a:pt x="191537" y="28935"/>
                  </a:lnTo>
                  <a:lnTo>
                    <a:pt x="191447" y="30149"/>
                  </a:lnTo>
                  <a:lnTo>
                    <a:pt x="191350" y="31346"/>
                  </a:lnTo>
                  <a:lnTo>
                    <a:pt x="191253" y="32542"/>
                  </a:lnTo>
                  <a:lnTo>
                    <a:pt x="191150" y="33720"/>
                  </a:lnTo>
                  <a:lnTo>
                    <a:pt x="191035" y="34917"/>
                  </a:lnTo>
                  <a:lnTo>
                    <a:pt x="190919" y="36094"/>
                  </a:lnTo>
                  <a:lnTo>
                    <a:pt x="190790" y="37272"/>
                  </a:lnTo>
                  <a:lnTo>
                    <a:pt x="190648" y="38450"/>
                  </a:lnTo>
                  <a:lnTo>
                    <a:pt x="190500" y="39610"/>
                  </a:lnTo>
                  <a:lnTo>
                    <a:pt x="190346" y="40788"/>
                  </a:lnTo>
                  <a:lnTo>
                    <a:pt x="190178" y="41948"/>
                  </a:lnTo>
                  <a:lnTo>
                    <a:pt x="189998" y="43107"/>
                  </a:lnTo>
                  <a:lnTo>
                    <a:pt x="189805" y="44248"/>
                  </a:lnTo>
                  <a:lnTo>
                    <a:pt x="189599" y="45408"/>
                  </a:lnTo>
                  <a:lnTo>
                    <a:pt x="189380" y="46549"/>
                  </a:lnTo>
                  <a:lnTo>
                    <a:pt x="189148" y="47690"/>
                  </a:lnTo>
                  <a:lnTo>
                    <a:pt x="188904" y="48831"/>
                  </a:lnTo>
                  <a:lnTo>
                    <a:pt x="188640" y="49972"/>
                  </a:lnTo>
                  <a:lnTo>
                    <a:pt x="188421" y="50838"/>
                  </a:lnTo>
                  <a:lnTo>
                    <a:pt x="188202" y="51684"/>
                  </a:lnTo>
                  <a:lnTo>
                    <a:pt x="187977" y="52531"/>
                  </a:lnTo>
                  <a:lnTo>
                    <a:pt x="187751" y="53341"/>
                  </a:lnTo>
                  <a:lnTo>
                    <a:pt x="187513" y="54132"/>
                  </a:lnTo>
                  <a:lnTo>
                    <a:pt x="187275" y="54905"/>
                  </a:lnTo>
                  <a:lnTo>
                    <a:pt x="187037" y="55660"/>
                  </a:lnTo>
                  <a:lnTo>
                    <a:pt x="186786" y="56396"/>
                  </a:lnTo>
                  <a:lnTo>
                    <a:pt x="186535" y="57114"/>
                  </a:lnTo>
                  <a:lnTo>
                    <a:pt x="186277" y="57795"/>
                  </a:lnTo>
                  <a:lnTo>
                    <a:pt x="186020" y="58476"/>
                  </a:lnTo>
                  <a:lnTo>
                    <a:pt x="185756" y="59139"/>
                  </a:lnTo>
                  <a:lnTo>
                    <a:pt x="185485" y="59783"/>
                  </a:lnTo>
                  <a:lnTo>
                    <a:pt x="185215" y="60409"/>
                  </a:lnTo>
                  <a:lnTo>
                    <a:pt x="184938" y="61016"/>
                  </a:lnTo>
                  <a:lnTo>
                    <a:pt x="184661" y="61605"/>
                  </a:lnTo>
                  <a:lnTo>
                    <a:pt x="184378" y="62194"/>
                  </a:lnTo>
                  <a:lnTo>
                    <a:pt x="184088" y="62746"/>
                  </a:lnTo>
                  <a:lnTo>
                    <a:pt x="183798" y="63280"/>
                  </a:lnTo>
                  <a:lnTo>
                    <a:pt x="183502" y="63795"/>
                  </a:lnTo>
                  <a:lnTo>
                    <a:pt x="183206" y="64311"/>
                  </a:lnTo>
                  <a:lnTo>
                    <a:pt x="182910" y="64789"/>
                  </a:lnTo>
                  <a:lnTo>
                    <a:pt x="182601" y="65249"/>
                  </a:lnTo>
                  <a:lnTo>
                    <a:pt x="182298" y="65709"/>
                  </a:lnTo>
                  <a:lnTo>
                    <a:pt x="181989" y="66133"/>
                  </a:lnTo>
                  <a:lnTo>
                    <a:pt x="181674" y="66556"/>
                  </a:lnTo>
                  <a:lnTo>
                    <a:pt x="181365" y="66961"/>
                  </a:lnTo>
                  <a:lnTo>
                    <a:pt x="181043" y="67348"/>
                  </a:lnTo>
                  <a:lnTo>
                    <a:pt x="180728" y="67716"/>
                  </a:lnTo>
                  <a:lnTo>
                    <a:pt x="180406" y="68065"/>
                  </a:lnTo>
                  <a:lnTo>
                    <a:pt x="180077" y="68397"/>
                  </a:lnTo>
                  <a:lnTo>
                    <a:pt x="179749" y="68728"/>
                  </a:lnTo>
                  <a:lnTo>
                    <a:pt x="179421" y="69022"/>
                  </a:lnTo>
                  <a:lnTo>
                    <a:pt x="179092" y="69317"/>
                  </a:lnTo>
                  <a:lnTo>
                    <a:pt x="178758" y="69593"/>
                  </a:lnTo>
                  <a:lnTo>
                    <a:pt x="178423" y="69832"/>
                  </a:lnTo>
                  <a:lnTo>
                    <a:pt x="178088" y="70090"/>
                  </a:lnTo>
                  <a:lnTo>
                    <a:pt x="177747" y="70311"/>
                  </a:lnTo>
                  <a:lnTo>
                    <a:pt x="177406" y="70513"/>
                  </a:lnTo>
                  <a:lnTo>
                    <a:pt x="177065" y="70716"/>
                  </a:lnTo>
                  <a:lnTo>
                    <a:pt x="176723" y="70881"/>
                  </a:lnTo>
                  <a:lnTo>
                    <a:pt x="176376" y="71047"/>
                  </a:lnTo>
                  <a:lnTo>
                    <a:pt x="176035" y="71213"/>
                  </a:lnTo>
                  <a:lnTo>
                    <a:pt x="175687" y="71342"/>
                  </a:lnTo>
                  <a:lnTo>
                    <a:pt x="175339" y="71452"/>
                  </a:lnTo>
                  <a:lnTo>
                    <a:pt x="174985" y="71562"/>
                  </a:lnTo>
                  <a:lnTo>
                    <a:pt x="174638" y="71654"/>
                  </a:lnTo>
                  <a:lnTo>
                    <a:pt x="174283" y="71728"/>
                  </a:lnTo>
                  <a:lnTo>
                    <a:pt x="173936" y="71802"/>
                  </a:lnTo>
                  <a:lnTo>
                    <a:pt x="173582" y="71839"/>
                  </a:lnTo>
                  <a:lnTo>
                    <a:pt x="173228" y="71875"/>
                  </a:lnTo>
                  <a:lnTo>
                    <a:pt x="172874" y="71894"/>
                  </a:lnTo>
                  <a:lnTo>
                    <a:pt x="172172" y="71894"/>
                  </a:lnTo>
                  <a:lnTo>
                    <a:pt x="171818" y="71875"/>
                  </a:lnTo>
                  <a:lnTo>
                    <a:pt x="171457" y="71839"/>
                  </a:lnTo>
                  <a:lnTo>
                    <a:pt x="171103" y="71783"/>
                  </a:lnTo>
                  <a:lnTo>
                    <a:pt x="170749" y="71728"/>
                  </a:lnTo>
                  <a:lnTo>
                    <a:pt x="170395" y="71654"/>
                  </a:lnTo>
                  <a:lnTo>
                    <a:pt x="170041" y="71562"/>
                  </a:lnTo>
                  <a:lnTo>
                    <a:pt x="169693" y="71470"/>
                  </a:lnTo>
                  <a:lnTo>
                    <a:pt x="169339" y="71342"/>
                  </a:lnTo>
                  <a:lnTo>
                    <a:pt x="168985" y="71231"/>
                  </a:lnTo>
                  <a:lnTo>
                    <a:pt x="168631" y="71084"/>
                  </a:lnTo>
                  <a:lnTo>
                    <a:pt x="168148" y="70881"/>
                  </a:lnTo>
                  <a:lnTo>
                    <a:pt x="167646" y="70642"/>
                  </a:lnTo>
                  <a:lnTo>
                    <a:pt x="167131" y="70403"/>
                  </a:lnTo>
                  <a:lnTo>
                    <a:pt x="166603" y="70127"/>
                  </a:lnTo>
                  <a:lnTo>
                    <a:pt x="166062" y="69814"/>
                  </a:lnTo>
                  <a:lnTo>
                    <a:pt x="165509" y="69483"/>
                  </a:lnTo>
                  <a:lnTo>
                    <a:pt x="164949" y="69133"/>
                  </a:lnTo>
                  <a:lnTo>
                    <a:pt x="164382" y="68746"/>
                  </a:lnTo>
                  <a:lnTo>
                    <a:pt x="163809" y="68341"/>
                  </a:lnTo>
                  <a:lnTo>
                    <a:pt x="163230" y="67918"/>
                  </a:lnTo>
                  <a:lnTo>
                    <a:pt x="162650" y="67458"/>
                  </a:lnTo>
                  <a:lnTo>
                    <a:pt x="162065" y="66961"/>
                  </a:lnTo>
                  <a:lnTo>
                    <a:pt x="161479" y="66446"/>
                  </a:lnTo>
                  <a:lnTo>
                    <a:pt x="160899" y="65912"/>
                  </a:lnTo>
                  <a:lnTo>
                    <a:pt x="160313" y="65341"/>
                  </a:lnTo>
                  <a:lnTo>
                    <a:pt x="159734" y="64752"/>
                  </a:lnTo>
                  <a:lnTo>
                    <a:pt x="159161" y="64127"/>
                  </a:lnTo>
                  <a:lnTo>
                    <a:pt x="158595" y="63482"/>
                  </a:lnTo>
                  <a:lnTo>
                    <a:pt x="158035" y="62801"/>
                  </a:lnTo>
                  <a:lnTo>
                    <a:pt x="157487" y="62102"/>
                  </a:lnTo>
                  <a:lnTo>
                    <a:pt x="156947" y="61366"/>
                  </a:lnTo>
                  <a:lnTo>
                    <a:pt x="156412" y="60611"/>
                  </a:lnTo>
                  <a:lnTo>
                    <a:pt x="156155" y="60206"/>
                  </a:lnTo>
                  <a:lnTo>
                    <a:pt x="155897" y="59820"/>
                  </a:lnTo>
                  <a:lnTo>
                    <a:pt x="155646" y="59396"/>
                  </a:lnTo>
                  <a:lnTo>
                    <a:pt x="155395" y="58991"/>
                  </a:lnTo>
                  <a:lnTo>
                    <a:pt x="155150" y="58568"/>
                  </a:lnTo>
                  <a:lnTo>
                    <a:pt x="154912" y="58145"/>
                  </a:lnTo>
                  <a:lnTo>
                    <a:pt x="154674" y="57703"/>
                  </a:lnTo>
                  <a:lnTo>
                    <a:pt x="154442" y="57261"/>
                  </a:lnTo>
                  <a:lnTo>
                    <a:pt x="154217" y="56819"/>
                  </a:lnTo>
                  <a:lnTo>
                    <a:pt x="153992" y="56359"/>
                  </a:lnTo>
                  <a:lnTo>
                    <a:pt x="153773" y="55881"/>
                  </a:lnTo>
                  <a:lnTo>
                    <a:pt x="153560" y="55421"/>
                  </a:lnTo>
                  <a:lnTo>
                    <a:pt x="153354" y="54942"/>
                  </a:lnTo>
                  <a:lnTo>
                    <a:pt x="153148" y="54445"/>
                  </a:lnTo>
                  <a:lnTo>
                    <a:pt x="152955" y="53948"/>
                  </a:lnTo>
                  <a:lnTo>
                    <a:pt x="152762" y="53451"/>
                  </a:lnTo>
                  <a:lnTo>
                    <a:pt x="152582" y="52936"/>
                  </a:lnTo>
                  <a:lnTo>
                    <a:pt x="152401" y="52420"/>
                  </a:lnTo>
                  <a:lnTo>
                    <a:pt x="152228" y="51905"/>
                  </a:lnTo>
                  <a:lnTo>
                    <a:pt x="152067" y="51371"/>
                  </a:lnTo>
                  <a:lnTo>
                    <a:pt x="151912" y="50856"/>
                  </a:lnTo>
                  <a:lnTo>
                    <a:pt x="151771" y="50359"/>
                  </a:lnTo>
                  <a:lnTo>
                    <a:pt x="151629" y="49844"/>
                  </a:lnTo>
                  <a:lnTo>
                    <a:pt x="151494" y="49328"/>
                  </a:lnTo>
                  <a:lnTo>
                    <a:pt x="151359" y="48794"/>
                  </a:lnTo>
                  <a:lnTo>
                    <a:pt x="151230" y="48279"/>
                  </a:lnTo>
                  <a:lnTo>
                    <a:pt x="151107" y="47745"/>
                  </a:lnTo>
                  <a:lnTo>
                    <a:pt x="150985" y="47212"/>
                  </a:lnTo>
                  <a:lnTo>
                    <a:pt x="150753" y="46126"/>
                  </a:lnTo>
                  <a:lnTo>
                    <a:pt x="150535" y="45040"/>
                  </a:lnTo>
                  <a:lnTo>
                    <a:pt x="150328" y="43935"/>
                  </a:lnTo>
                  <a:lnTo>
                    <a:pt x="150135" y="42813"/>
                  </a:lnTo>
                  <a:lnTo>
                    <a:pt x="149955" y="41671"/>
                  </a:lnTo>
                  <a:lnTo>
                    <a:pt x="149788" y="40530"/>
                  </a:lnTo>
                  <a:lnTo>
                    <a:pt x="149627" y="39389"/>
                  </a:lnTo>
                  <a:lnTo>
                    <a:pt x="149472" y="38230"/>
                  </a:lnTo>
                  <a:lnTo>
                    <a:pt x="149331" y="37052"/>
                  </a:lnTo>
                  <a:lnTo>
                    <a:pt x="149195" y="35874"/>
                  </a:lnTo>
                  <a:lnTo>
                    <a:pt x="149067" y="34696"/>
                  </a:lnTo>
                  <a:lnTo>
                    <a:pt x="148944" y="33499"/>
                  </a:lnTo>
                  <a:lnTo>
                    <a:pt x="148828" y="32303"/>
                  </a:lnTo>
                  <a:lnTo>
                    <a:pt x="148713" y="31107"/>
                  </a:lnTo>
                  <a:lnTo>
                    <a:pt x="148500" y="28677"/>
                  </a:lnTo>
                  <a:lnTo>
                    <a:pt x="148294" y="26266"/>
                  </a:lnTo>
                  <a:lnTo>
                    <a:pt x="148095" y="23836"/>
                  </a:lnTo>
                  <a:lnTo>
                    <a:pt x="147889" y="21407"/>
                  </a:lnTo>
                  <a:lnTo>
                    <a:pt x="147676" y="18995"/>
                  </a:lnTo>
                  <a:lnTo>
                    <a:pt x="147567" y="17799"/>
                  </a:lnTo>
                  <a:lnTo>
                    <a:pt x="147451" y="16603"/>
                  </a:lnTo>
                  <a:lnTo>
                    <a:pt x="147328" y="15406"/>
                  </a:lnTo>
                  <a:lnTo>
                    <a:pt x="147200" y="14210"/>
                  </a:lnTo>
                  <a:lnTo>
                    <a:pt x="148590" y="14560"/>
                  </a:lnTo>
                  <a:lnTo>
                    <a:pt x="149987" y="14854"/>
                  </a:lnTo>
                  <a:lnTo>
                    <a:pt x="151384" y="15112"/>
                  </a:lnTo>
                  <a:lnTo>
                    <a:pt x="152794" y="15351"/>
                  </a:lnTo>
                  <a:lnTo>
                    <a:pt x="154204" y="15535"/>
                  </a:lnTo>
                  <a:lnTo>
                    <a:pt x="155620" y="15701"/>
                  </a:lnTo>
                  <a:lnTo>
                    <a:pt x="157037" y="15830"/>
                  </a:lnTo>
                  <a:lnTo>
                    <a:pt x="158459" y="15940"/>
                  </a:lnTo>
                  <a:lnTo>
                    <a:pt x="159882" y="16014"/>
                  </a:lnTo>
                  <a:lnTo>
                    <a:pt x="161311" y="16051"/>
                  </a:lnTo>
                  <a:lnTo>
                    <a:pt x="162741" y="16069"/>
                  </a:lnTo>
                  <a:lnTo>
                    <a:pt x="164176" y="16051"/>
                  </a:lnTo>
                  <a:lnTo>
                    <a:pt x="165612" y="16014"/>
                  </a:lnTo>
                  <a:lnTo>
                    <a:pt x="167041" y="15959"/>
                  </a:lnTo>
                  <a:lnTo>
                    <a:pt x="168477" y="15867"/>
                  </a:lnTo>
                  <a:lnTo>
                    <a:pt x="169912" y="15756"/>
                  </a:lnTo>
                  <a:lnTo>
                    <a:pt x="171348" y="15627"/>
                  </a:lnTo>
                  <a:lnTo>
                    <a:pt x="172783" y="15480"/>
                  </a:lnTo>
                  <a:lnTo>
                    <a:pt x="174219" y="15296"/>
                  </a:lnTo>
                  <a:lnTo>
                    <a:pt x="175648" y="15112"/>
                  </a:lnTo>
                  <a:lnTo>
                    <a:pt x="177077" y="14891"/>
                  </a:lnTo>
                  <a:lnTo>
                    <a:pt x="178507" y="14670"/>
                  </a:lnTo>
                  <a:lnTo>
                    <a:pt x="179936" y="14431"/>
                  </a:lnTo>
                  <a:lnTo>
                    <a:pt x="181359" y="14155"/>
                  </a:lnTo>
                  <a:lnTo>
                    <a:pt x="182775" y="13879"/>
                  </a:lnTo>
                  <a:lnTo>
                    <a:pt x="184191" y="13584"/>
                  </a:lnTo>
                  <a:lnTo>
                    <a:pt x="185608" y="13290"/>
                  </a:lnTo>
                  <a:lnTo>
                    <a:pt x="187011" y="12977"/>
                  </a:lnTo>
                  <a:lnTo>
                    <a:pt x="188414" y="12645"/>
                  </a:lnTo>
                  <a:lnTo>
                    <a:pt x="189811" y="12314"/>
                  </a:lnTo>
                  <a:lnTo>
                    <a:pt x="192586" y="11596"/>
                  </a:lnTo>
                  <a:close/>
                  <a:moveTo>
                    <a:pt x="105992" y="68875"/>
                  </a:moveTo>
                  <a:lnTo>
                    <a:pt x="105805" y="70458"/>
                  </a:lnTo>
                  <a:lnTo>
                    <a:pt x="105625" y="72041"/>
                  </a:lnTo>
                  <a:lnTo>
                    <a:pt x="105457" y="73642"/>
                  </a:lnTo>
                  <a:lnTo>
                    <a:pt x="105296" y="75244"/>
                  </a:lnTo>
                  <a:lnTo>
                    <a:pt x="105142" y="76863"/>
                  </a:lnTo>
                  <a:lnTo>
                    <a:pt x="104994" y="78483"/>
                  </a:lnTo>
                  <a:lnTo>
                    <a:pt x="104852" y="80103"/>
                  </a:lnTo>
                  <a:lnTo>
                    <a:pt x="104717" y="81722"/>
                  </a:lnTo>
                  <a:lnTo>
                    <a:pt x="104588" y="83342"/>
                  </a:lnTo>
                  <a:lnTo>
                    <a:pt x="104466" y="84980"/>
                  </a:lnTo>
                  <a:lnTo>
                    <a:pt x="104350" y="86618"/>
                  </a:lnTo>
                  <a:lnTo>
                    <a:pt x="104240" y="88257"/>
                  </a:lnTo>
                  <a:lnTo>
                    <a:pt x="104137" y="89895"/>
                  </a:lnTo>
                  <a:lnTo>
                    <a:pt x="104041" y="91533"/>
                  </a:lnTo>
                  <a:lnTo>
                    <a:pt x="103957" y="93171"/>
                  </a:lnTo>
                  <a:lnTo>
                    <a:pt x="103874" y="94809"/>
                  </a:lnTo>
                  <a:lnTo>
                    <a:pt x="103358" y="94514"/>
                  </a:lnTo>
                  <a:lnTo>
                    <a:pt x="102837" y="94238"/>
                  </a:lnTo>
                  <a:lnTo>
                    <a:pt x="102309" y="93981"/>
                  </a:lnTo>
                  <a:lnTo>
                    <a:pt x="101775" y="93760"/>
                  </a:lnTo>
                  <a:lnTo>
                    <a:pt x="101240" y="93557"/>
                  </a:lnTo>
                  <a:lnTo>
                    <a:pt x="100700" y="93373"/>
                  </a:lnTo>
                  <a:lnTo>
                    <a:pt x="100152" y="93226"/>
                  </a:lnTo>
                  <a:lnTo>
                    <a:pt x="99605" y="93079"/>
                  </a:lnTo>
                  <a:lnTo>
                    <a:pt x="99052" y="92968"/>
                  </a:lnTo>
                  <a:lnTo>
                    <a:pt x="98498" y="92876"/>
                  </a:lnTo>
                  <a:lnTo>
                    <a:pt x="97938" y="92803"/>
                  </a:lnTo>
                  <a:lnTo>
                    <a:pt x="97378" y="92748"/>
                  </a:lnTo>
                  <a:lnTo>
                    <a:pt x="96818" y="92711"/>
                  </a:lnTo>
                  <a:lnTo>
                    <a:pt x="96258" y="92692"/>
                  </a:lnTo>
                  <a:lnTo>
                    <a:pt x="95691" y="92692"/>
                  </a:lnTo>
                  <a:lnTo>
                    <a:pt x="95131" y="92711"/>
                  </a:lnTo>
                  <a:lnTo>
                    <a:pt x="94564" y="92748"/>
                  </a:lnTo>
                  <a:lnTo>
                    <a:pt x="93998" y="92803"/>
                  </a:lnTo>
                  <a:lnTo>
                    <a:pt x="93431" y="92858"/>
                  </a:lnTo>
                  <a:lnTo>
                    <a:pt x="92871" y="92932"/>
                  </a:lnTo>
                  <a:lnTo>
                    <a:pt x="92305" y="93024"/>
                  </a:lnTo>
                  <a:lnTo>
                    <a:pt x="91745" y="93134"/>
                  </a:lnTo>
                  <a:lnTo>
                    <a:pt x="91185" y="93244"/>
                  </a:lnTo>
                  <a:lnTo>
                    <a:pt x="90631" y="93373"/>
                  </a:lnTo>
                  <a:lnTo>
                    <a:pt x="90077" y="93502"/>
                  </a:lnTo>
                  <a:lnTo>
                    <a:pt x="89524" y="93668"/>
                  </a:lnTo>
                  <a:lnTo>
                    <a:pt x="88429" y="93981"/>
                  </a:lnTo>
                  <a:lnTo>
                    <a:pt x="87354" y="94349"/>
                  </a:lnTo>
                  <a:lnTo>
                    <a:pt x="86298" y="94735"/>
                  </a:lnTo>
                  <a:lnTo>
                    <a:pt x="86389" y="93208"/>
                  </a:lnTo>
                  <a:lnTo>
                    <a:pt x="86479" y="91698"/>
                  </a:lnTo>
                  <a:lnTo>
                    <a:pt x="86575" y="90171"/>
                  </a:lnTo>
                  <a:lnTo>
                    <a:pt x="86678" y="88643"/>
                  </a:lnTo>
                  <a:lnTo>
                    <a:pt x="86781" y="87134"/>
                  </a:lnTo>
                  <a:lnTo>
                    <a:pt x="86891" y="85606"/>
                  </a:lnTo>
                  <a:lnTo>
                    <a:pt x="87007" y="84078"/>
                  </a:lnTo>
                  <a:lnTo>
                    <a:pt x="87129" y="82551"/>
                  </a:lnTo>
                  <a:lnTo>
                    <a:pt x="87258" y="81023"/>
                  </a:lnTo>
                  <a:lnTo>
                    <a:pt x="87386" y="79495"/>
                  </a:lnTo>
                  <a:lnTo>
                    <a:pt x="87522" y="77968"/>
                  </a:lnTo>
                  <a:lnTo>
                    <a:pt x="87670" y="76440"/>
                  </a:lnTo>
                  <a:lnTo>
                    <a:pt x="87818" y="74894"/>
                  </a:lnTo>
                  <a:lnTo>
                    <a:pt x="87972" y="73348"/>
                  </a:lnTo>
                  <a:lnTo>
                    <a:pt x="88133" y="71820"/>
                  </a:lnTo>
                  <a:lnTo>
                    <a:pt x="88301" y="70274"/>
                  </a:lnTo>
                  <a:lnTo>
                    <a:pt x="88841" y="70624"/>
                  </a:lnTo>
                  <a:lnTo>
                    <a:pt x="89376" y="70955"/>
                  </a:lnTo>
                  <a:lnTo>
                    <a:pt x="89923" y="71268"/>
                  </a:lnTo>
                  <a:lnTo>
                    <a:pt x="90470" y="71562"/>
                  </a:lnTo>
                  <a:lnTo>
                    <a:pt x="91017" y="71820"/>
                  </a:lnTo>
                  <a:lnTo>
                    <a:pt x="91571" y="72041"/>
                  </a:lnTo>
                  <a:lnTo>
                    <a:pt x="92125" y="72243"/>
                  </a:lnTo>
                  <a:lnTo>
                    <a:pt x="92685" y="72428"/>
                  </a:lnTo>
                  <a:lnTo>
                    <a:pt x="93245" y="72575"/>
                  </a:lnTo>
                  <a:lnTo>
                    <a:pt x="93805" y="72704"/>
                  </a:lnTo>
                  <a:lnTo>
                    <a:pt x="94365" y="72814"/>
                  </a:lnTo>
                  <a:lnTo>
                    <a:pt x="94931" y="72888"/>
                  </a:lnTo>
                  <a:lnTo>
                    <a:pt x="95492" y="72924"/>
                  </a:lnTo>
                  <a:lnTo>
                    <a:pt x="96058" y="72943"/>
                  </a:lnTo>
                  <a:lnTo>
                    <a:pt x="96625" y="72943"/>
                  </a:lnTo>
                  <a:lnTo>
                    <a:pt x="97191" y="72906"/>
                  </a:lnTo>
                  <a:lnTo>
                    <a:pt x="97751" y="72851"/>
                  </a:lnTo>
                  <a:lnTo>
                    <a:pt x="98318" y="72777"/>
                  </a:lnTo>
                  <a:lnTo>
                    <a:pt x="98878" y="72667"/>
                  </a:lnTo>
                  <a:lnTo>
                    <a:pt x="99444" y="72538"/>
                  </a:lnTo>
                  <a:lnTo>
                    <a:pt x="100004" y="72372"/>
                  </a:lnTo>
                  <a:lnTo>
                    <a:pt x="100558" y="72188"/>
                  </a:lnTo>
                  <a:lnTo>
                    <a:pt x="101118" y="71967"/>
                  </a:lnTo>
                  <a:lnTo>
                    <a:pt x="101672" y="71728"/>
                  </a:lnTo>
                  <a:lnTo>
                    <a:pt x="102225" y="71452"/>
                  </a:lnTo>
                  <a:lnTo>
                    <a:pt x="102773" y="71176"/>
                  </a:lnTo>
                  <a:lnTo>
                    <a:pt x="103320" y="70845"/>
                  </a:lnTo>
                  <a:lnTo>
                    <a:pt x="103861" y="70513"/>
                  </a:lnTo>
                  <a:lnTo>
                    <a:pt x="104401" y="70145"/>
                  </a:lnTo>
                  <a:lnTo>
                    <a:pt x="104936" y="69740"/>
                  </a:lnTo>
                  <a:lnTo>
                    <a:pt x="105464" y="69317"/>
                  </a:lnTo>
                  <a:lnTo>
                    <a:pt x="105992" y="68875"/>
                  </a:lnTo>
                  <a:close/>
                  <a:moveTo>
                    <a:pt x="159676" y="76734"/>
                  </a:moveTo>
                  <a:lnTo>
                    <a:pt x="160146" y="77250"/>
                  </a:lnTo>
                  <a:lnTo>
                    <a:pt x="160622" y="77747"/>
                  </a:lnTo>
                  <a:lnTo>
                    <a:pt x="161099" y="78244"/>
                  </a:lnTo>
                  <a:lnTo>
                    <a:pt x="161582" y="78704"/>
                  </a:lnTo>
                  <a:lnTo>
                    <a:pt x="162058" y="79164"/>
                  </a:lnTo>
                  <a:lnTo>
                    <a:pt x="162541" y="79606"/>
                  </a:lnTo>
                  <a:lnTo>
                    <a:pt x="163024" y="80011"/>
                  </a:lnTo>
                  <a:lnTo>
                    <a:pt x="163513" y="80416"/>
                  </a:lnTo>
                  <a:lnTo>
                    <a:pt x="163996" y="80802"/>
                  </a:lnTo>
                  <a:lnTo>
                    <a:pt x="164485" y="81152"/>
                  </a:lnTo>
                  <a:lnTo>
                    <a:pt x="164974" y="81502"/>
                  </a:lnTo>
                  <a:lnTo>
                    <a:pt x="165464" y="81814"/>
                  </a:lnTo>
                  <a:lnTo>
                    <a:pt x="165959" y="82127"/>
                  </a:lnTo>
                  <a:lnTo>
                    <a:pt x="166449" y="82403"/>
                  </a:lnTo>
                  <a:lnTo>
                    <a:pt x="166944" y="82661"/>
                  </a:lnTo>
                  <a:lnTo>
                    <a:pt x="167440" y="82900"/>
                  </a:lnTo>
                  <a:lnTo>
                    <a:pt x="167936" y="83121"/>
                  </a:lnTo>
                  <a:lnTo>
                    <a:pt x="168432" y="83324"/>
                  </a:lnTo>
                  <a:lnTo>
                    <a:pt x="168927" y="83508"/>
                  </a:lnTo>
                  <a:lnTo>
                    <a:pt x="169423" y="83655"/>
                  </a:lnTo>
                  <a:lnTo>
                    <a:pt x="169925" y="83784"/>
                  </a:lnTo>
                  <a:lnTo>
                    <a:pt x="170421" y="83894"/>
                  </a:lnTo>
                  <a:lnTo>
                    <a:pt x="170923" y="83986"/>
                  </a:lnTo>
                  <a:lnTo>
                    <a:pt x="171419" y="84042"/>
                  </a:lnTo>
                  <a:lnTo>
                    <a:pt x="171921" y="84078"/>
                  </a:lnTo>
                  <a:lnTo>
                    <a:pt x="172417" y="84097"/>
                  </a:lnTo>
                  <a:lnTo>
                    <a:pt x="172919" y="84097"/>
                  </a:lnTo>
                  <a:lnTo>
                    <a:pt x="173421" y="84060"/>
                  </a:lnTo>
                  <a:lnTo>
                    <a:pt x="173917" y="84005"/>
                  </a:lnTo>
                  <a:lnTo>
                    <a:pt x="174419" y="83931"/>
                  </a:lnTo>
                  <a:lnTo>
                    <a:pt x="174914" y="83821"/>
                  </a:lnTo>
                  <a:lnTo>
                    <a:pt x="175417" y="83692"/>
                  </a:lnTo>
                  <a:lnTo>
                    <a:pt x="175803" y="83545"/>
                  </a:lnTo>
                  <a:lnTo>
                    <a:pt x="176195" y="83361"/>
                  </a:lnTo>
                  <a:lnTo>
                    <a:pt x="176595" y="83158"/>
                  </a:lnTo>
                  <a:lnTo>
                    <a:pt x="177000" y="82919"/>
                  </a:lnTo>
                  <a:lnTo>
                    <a:pt x="177399" y="82661"/>
                  </a:lnTo>
                  <a:lnTo>
                    <a:pt x="177805" y="82403"/>
                  </a:lnTo>
                  <a:lnTo>
                    <a:pt x="178210" y="82109"/>
                  </a:lnTo>
                  <a:lnTo>
                    <a:pt x="178623" y="81796"/>
                  </a:lnTo>
                  <a:lnTo>
                    <a:pt x="178771" y="84796"/>
                  </a:lnTo>
                  <a:lnTo>
                    <a:pt x="178906" y="87778"/>
                  </a:lnTo>
                  <a:lnTo>
                    <a:pt x="179035" y="90760"/>
                  </a:lnTo>
                  <a:lnTo>
                    <a:pt x="179157" y="93723"/>
                  </a:lnTo>
                  <a:lnTo>
                    <a:pt x="179266" y="96668"/>
                  </a:lnTo>
                  <a:lnTo>
                    <a:pt x="179363" y="99594"/>
                  </a:lnTo>
                  <a:lnTo>
                    <a:pt x="179459" y="102521"/>
                  </a:lnTo>
                  <a:lnTo>
                    <a:pt x="179537" y="105448"/>
                  </a:lnTo>
                  <a:lnTo>
                    <a:pt x="178429" y="105263"/>
                  </a:lnTo>
                  <a:lnTo>
                    <a:pt x="177309" y="105116"/>
                  </a:lnTo>
                  <a:lnTo>
                    <a:pt x="176183" y="104987"/>
                  </a:lnTo>
                  <a:lnTo>
                    <a:pt x="175056" y="104859"/>
                  </a:lnTo>
                  <a:lnTo>
                    <a:pt x="173917" y="104785"/>
                  </a:lnTo>
                  <a:lnTo>
                    <a:pt x="172777" y="104711"/>
                  </a:lnTo>
                  <a:lnTo>
                    <a:pt x="171638" y="104674"/>
                  </a:lnTo>
                  <a:lnTo>
                    <a:pt x="170498" y="104674"/>
                  </a:lnTo>
                  <a:lnTo>
                    <a:pt x="169359" y="104693"/>
                  </a:lnTo>
                  <a:lnTo>
                    <a:pt x="168219" y="104748"/>
                  </a:lnTo>
                  <a:lnTo>
                    <a:pt x="167080" y="104840"/>
                  </a:lnTo>
                  <a:lnTo>
                    <a:pt x="165947" y="104969"/>
                  </a:lnTo>
                  <a:lnTo>
                    <a:pt x="164820" y="105135"/>
                  </a:lnTo>
                  <a:lnTo>
                    <a:pt x="163700" y="105337"/>
                  </a:lnTo>
                  <a:lnTo>
                    <a:pt x="162586" y="105576"/>
                  </a:lnTo>
                  <a:lnTo>
                    <a:pt x="162032" y="105705"/>
                  </a:lnTo>
                  <a:lnTo>
                    <a:pt x="161479" y="105852"/>
                  </a:lnTo>
                  <a:lnTo>
                    <a:pt x="161408" y="105871"/>
                  </a:lnTo>
                  <a:lnTo>
                    <a:pt x="161337" y="105889"/>
                  </a:lnTo>
                  <a:lnTo>
                    <a:pt x="161273" y="105944"/>
                  </a:lnTo>
                  <a:lnTo>
                    <a:pt x="161208" y="106000"/>
                  </a:lnTo>
                  <a:lnTo>
                    <a:pt x="161086" y="106129"/>
                  </a:lnTo>
                  <a:lnTo>
                    <a:pt x="160964" y="106257"/>
                  </a:lnTo>
                  <a:lnTo>
                    <a:pt x="160944" y="104380"/>
                  </a:lnTo>
                  <a:lnTo>
                    <a:pt x="160919" y="102503"/>
                  </a:lnTo>
                  <a:lnTo>
                    <a:pt x="160880" y="100625"/>
                  </a:lnTo>
                  <a:lnTo>
                    <a:pt x="160841" y="98748"/>
                  </a:lnTo>
                  <a:lnTo>
                    <a:pt x="160790" y="96870"/>
                  </a:lnTo>
                  <a:lnTo>
                    <a:pt x="160732" y="94993"/>
                  </a:lnTo>
                  <a:lnTo>
                    <a:pt x="160661" y="93134"/>
                  </a:lnTo>
                  <a:lnTo>
                    <a:pt x="160590" y="91275"/>
                  </a:lnTo>
                  <a:lnTo>
                    <a:pt x="160507" y="89434"/>
                  </a:lnTo>
                  <a:lnTo>
                    <a:pt x="160410" y="87594"/>
                  </a:lnTo>
                  <a:lnTo>
                    <a:pt x="160313" y="85753"/>
                  </a:lnTo>
                  <a:lnTo>
                    <a:pt x="160204" y="83931"/>
                  </a:lnTo>
                  <a:lnTo>
                    <a:pt x="160088" y="82109"/>
                  </a:lnTo>
                  <a:lnTo>
                    <a:pt x="159959" y="80305"/>
                  </a:lnTo>
                  <a:lnTo>
                    <a:pt x="159824" y="78520"/>
                  </a:lnTo>
                  <a:lnTo>
                    <a:pt x="159676" y="76734"/>
                  </a:lnTo>
                  <a:close/>
                  <a:moveTo>
                    <a:pt x="103584" y="102171"/>
                  </a:moveTo>
                  <a:lnTo>
                    <a:pt x="103519" y="104380"/>
                  </a:lnTo>
                  <a:lnTo>
                    <a:pt x="103468" y="106607"/>
                  </a:lnTo>
                  <a:lnTo>
                    <a:pt x="103429" y="108816"/>
                  </a:lnTo>
                  <a:lnTo>
                    <a:pt x="103397" y="111043"/>
                  </a:lnTo>
                  <a:lnTo>
                    <a:pt x="103378" y="113270"/>
                  </a:lnTo>
                  <a:lnTo>
                    <a:pt x="103371" y="115497"/>
                  </a:lnTo>
                  <a:lnTo>
                    <a:pt x="103371" y="117724"/>
                  </a:lnTo>
                  <a:lnTo>
                    <a:pt x="103391" y="119951"/>
                  </a:lnTo>
                  <a:lnTo>
                    <a:pt x="103416" y="122197"/>
                  </a:lnTo>
                  <a:lnTo>
                    <a:pt x="103449" y="124405"/>
                  </a:lnTo>
                  <a:lnTo>
                    <a:pt x="103500" y="126633"/>
                  </a:lnTo>
                  <a:lnTo>
                    <a:pt x="103558" y="128860"/>
                  </a:lnTo>
                  <a:lnTo>
                    <a:pt x="103629" y="131068"/>
                  </a:lnTo>
                  <a:lnTo>
                    <a:pt x="103706" y="133277"/>
                  </a:lnTo>
                  <a:lnTo>
                    <a:pt x="103796" y="135486"/>
                  </a:lnTo>
                  <a:lnTo>
                    <a:pt x="103899" y="137676"/>
                  </a:lnTo>
                  <a:lnTo>
                    <a:pt x="103668" y="137492"/>
                  </a:lnTo>
                  <a:lnTo>
                    <a:pt x="103429" y="137326"/>
                  </a:lnTo>
                  <a:lnTo>
                    <a:pt x="103191" y="137161"/>
                  </a:lnTo>
                  <a:lnTo>
                    <a:pt x="102953" y="137032"/>
                  </a:lnTo>
                  <a:lnTo>
                    <a:pt x="102708" y="136885"/>
                  </a:lnTo>
                  <a:lnTo>
                    <a:pt x="102470" y="136774"/>
                  </a:lnTo>
                  <a:lnTo>
                    <a:pt x="101981" y="136553"/>
                  </a:lnTo>
                  <a:lnTo>
                    <a:pt x="101492" y="136369"/>
                  </a:lnTo>
                  <a:lnTo>
                    <a:pt x="100996" y="136240"/>
                  </a:lnTo>
                  <a:lnTo>
                    <a:pt x="100494" y="136130"/>
                  </a:lnTo>
                  <a:lnTo>
                    <a:pt x="99992" y="136038"/>
                  </a:lnTo>
                  <a:lnTo>
                    <a:pt x="99489" y="135983"/>
                  </a:lnTo>
                  <a:lnTo>
                    <a:pt x="98987" y="135928"/>
                  </a:lnTo>
                  <a:lnTo>
                    <a:pt x="97983" y="135872"/>
                  </a:lnTo>
                  <a:lnTo>
                    <a:pt x="96985" y="135854"/>
                  </a:lnTo>
                  <a:lnTo>
                    <a:pt x="96000" y="135799"/>
                  </a:lnTo>
                  <a:lnTo>
                    <a:pt x="94803" y="135670"/>
                  </a:lnTo>
                  <a:lnTo>
                    <a:pt x="93599" y="135504"/>
                  </a:lnTo>
                  <a:lnTo>
                    <a:pt x="92395" y="135357"/>
                  </a:lnTo>
                  <a:lnTo>
                    <a:pt x="91790" y="135283"/>
                  </a:lnTo>
                  <a:lnTo>
                    <a:pt x="91185" y="135247"/>
                  </a:lnTo>
                  <a:lnTo>
                    <a:pt x="90580" y="135210"/>
                  </a:lnTo>
                  <a:lnTo>
                    <a:pt x="89974" y="135191"/>
                  </a:lnTo>
                  <a:lnTo>
                    <a:pt x="89369" y="135210"/>
                  </a:lnTo>
                  <a:lnTo>
                    <a:pt x="88770" y="135247"/>
                  </a:lnTo>
                  <a:lnTo>
                    <a:pt x="88172" y="135302"/>
                  </a:lnTo>
                  <a:lnTo>
                    <a:pt x="87573" y="135412"/>
                  </a:lnTo>
                  <a:lnTo>
                    <a:pt x="86974" y="135541"/>
                  </a:lnTo>
                  <a:lnTo>
                    <a:pt x="86382" y="135725"/>
                  </a:lnTo>
                  <a:lnTo>
                    <a:pt x="86311" y="135762"/>
                  </a:lnTo>
                  <a:lnTo>
                    <a:pt x="86247" y="135817"/>
                  </a:lnTo>
                  <a:lnTo>
                    <a:pt x="86118" y="135928"/>
                  </a:lnTo>
                  <a:lnTo>
                    <a:pt x="85996" y="136075"/>
                  </a:lnTo>
                  <a:lnTo>
                    <a:pt x="85867" y="136204"/>
                  </a:lnTo>
                  <a:lnTo>
                    <a:pt x="85803" y="134308"/>
                  </a:lnTo>
                  <a:lnTo>
                    <a:pt x="85745" y="132412"/>
                  </a:lnTo>
                  <a:lnTo>
                    <a:pt x="85700" y="130516"/>
                  </a:lnTo>
                  <a:lnTo>
                    <a:pt x="85655" y="128620"/>
                  </a:lnTo>
                  <a:lnTo>
                    <a:pt x="85622" y="126725"/>
                  </a:lnTo>
                  <a:lnTo>
                    <a:pt x="85597" y="124829"/>
                  </a:lnTo>
                  <a:lnTo>
                    <a:pt x="85584" y="122915"/>
                  </a:lnTo>
                  <a:lnTo>
                    <a:pt x="85571" y="121019"/>
                  </a:lnTo>
                  <a:lnTo>
                    <a:pt x="85571" y="119123"/>
                  </a:lnTo>
                  <a:lnTo>
                    <a:pt x="85584" y="117227"/>
                  </a:lnTo>
                  <a:lnTo>
                    <a:pt x="85597" y="115331"/>
                  </a:lnTo>
                  <a:lnTo>
                    <a:pt x="85622" y="113417"/>
                  </a:lnTo>
                  <a:lnTo>
                    <a:pt x="85661" y="111521"/>
                  </a:lnTo>
                  <a:lnTo>
                    <a:pt x="85700" y="109607"/>
                  </a:lnTo>
                  <a:lnTo>
                    <a:pt x="85751" y="107693"/>
                  </a:lnTo>
                  <a:lnTo>
                    <a:pt x="85816" y="105779"/>
                  </a:lnTo>
                  <a:lnTo>
                    <a:pt x="87058" y="105484"/>
                  </a:lnTo>
                  <a:lnTo>
                    <a:pt x="88301" y="105153"/>
                  </a:lnTo>
                  <a:lnTo>
                    <a:pt x="90779" y="104454"/>
                  </a:lnTo>
                  <a:lnTo>
                    <a:pt x="92015" y="104122"/>
                  </a:lnTo>
                  <a:lnTo>
                    <a:pt x="93258" y="103809"/>
                  </a:lnTo>
                  <a:lnTo>
                    <a:pt x="93876" y="103662"/>
                  </a:lnTo>
                  <a:lnTo>
                    <a:pt x="94500" y="103533"/>
                  </a:lnTo>
                  <a:lnTo>
                    <a:pt x="95118" y="103423"/>
                  </a:lnTo>
                  <a:lnTo>
                    <a:pt x="95743" y="103312"/>
                  </a:lnTo>
                  <a:lnTo>
                    <a:pt x="96721" y="103184"/>
                  </a:lnTo>
                  <a:lnTo>
                    <a:pt x="97706" y="103092"/>
                  </a:lnTo>
                  <a:lnTo>
                    <a:pt x="99676" y="102908"/>
                  </a:lnTo>
                  <a:lnTo>
                    <a:pt x="100661" y="102797"/>
                  </a:lnTo>
                  <a:lnTo>
                    <a:pt x="101150" y="102723"/>
                  </a:lnTo>
                  <a:lnTo>
                    <a:pt x="101640" y="102650"/>
                  </a:lnTo>
                  <a:lnTo>
                    <a:pt x="102129" y="102558"/>
                  </a:lnTo>
                  <a:lnTo>
                    <a:pt x="102618" y="102447"/>
                  </a:lnTo>
                  <a:lnTo>
                    <a:pt x="103101" y="102319"/>
                  </a:lnTo>
                  <a:lnTo>
                    <a:pt x="103584" y="102171"/>
                  </a:lnTo>
                  <a:close/>
                  <a:moveTo>
                    <a:pt x="179710" y="113472"/>
                  </a:moveTo>
                  <a:lnTo>
                    <a:pt x="179736" y="115166"/>
                  </a:lnTo>
                  <a:lnTo>
                    <a:pt x="179756" y="116859"/>
                  </a:lnTo>
                  <a:lnTo>
                    <a:pt x="179768" y="118571"/>
                  </a:lnTo>
                  <a:lnTo>
                    <a:pt x="179781" y="120264"/>
                  </a:lnTo>
                  <a:lnTo>
                    <a:pt x="179794" y="121958"/>
                  </a:lnTo>
                  <a:lnTo>
                    <a:pt x="179794" y="123651"/>
                  </a:lnTo>
                  <a:lnTo>
                    <a:pt x="179801" y="125344"/>
                  </a:lnTo>
                  <a:lnTo>
                    <a:pt x="179794" y="127038"/>
                  </a:lnTo>
                  <a:lnTo>
                    <a:pt x="179788" y="128731"/>
                  </a:lnTo>
                  <a:lnTo>
                    <a:pt x="179775" y="130424"/>
                  </a:lnTo>
                  <a:lnTo>
                    <a:pt x="179762" y="132099"/>
                  </a:lnTo>
                  <a:lnTo>
                    <a:pt x="179743" y="133792"/>
                  </a:lnTo>
                  <a:lnTo>
                    <a:pt x="179717" y="135486"/>
                  </a:lnTo>
                  <a:lnTo>
                    <a:pt x="179691" y="137179"/>
                  </a:lnTo>
                  <a:lnTo>
                    <a:pt x="179659" y="138854"/>
                  </a:lnTo>
                  <a:lnTo>
                    <a:pt x="179620" y="140547"/>
                  </a:lnTo>
                  <a:lnTo>
                    <a:pt x="178520" y="140474"/>
                  </a:lnTo>
                  <a:lnTo>
                    <a:pt x="177412" y="140419"/>
                  </a:lnTo>
                  <a:lnTo>
                    <a:pt x="176305" y="140382"/>
                  </a:lnTo>
                  <a:lnTo>
                    <a:pt x="175204" y="140345"/>
                  </a:lnTo>
                  <a:lnTo>
                    <a:pt x="172989" y="140308"/>
                  </a:lnTo>
                  <a:lnTo>
                    <a:pt x="171882" y="140271"/>
                  </a:lnTo>
                  <a:lnTo>
                    <a:pt x="170781" y="140216"/>
                  </a:lnTo>
                  <a:lnTo>
                    <a:pt x="170176" y="140179"/>
                  </a:lnTo>
                  <a:lnTo>
                    <a:pt x="169571" y="140106"/>
                  </a:lnTo>
                  <a:lnTo>
                    <a:pt x="168966" y="140014"/>
                  </a:lnTo>
                  <a:lnTo>
                    <a:pt x="168354" y="139903"/>
                  </a:lnTo>
                  <a:lnTo>
                    <a:pt x="167131" y="139701"/>
                  </a:lnTo>
                  <a:lnTo>
                    <a:pt x="166520" y="139609"/>
                  </a:lnTo>
                  <a:lnTo>
                    <a:pt x="165914" y="139553"/>
                  </a:lnTo>
                  <a:lnTo>
                    <a:pt x="165303" y="139517"/>
                  </a:lnTo>
                  <a:lnTo>
                    <a:pt x="164691" y="139498"/>
                  </a:lnTo>
                  <a:lnTo>
                    <a:pt x="164389" y="139517"/>
                  </a:lnTo>
                  <a:lnTo>
                    <a:pt x="164086" y="139553"/>
                  </a:lnTo>
                  <a:lnTo>
                    <a:pt x="163783" y="139590"/>
                  </a:lnTo>
                  <a:lnTo>
                    <a:pt x="163481" y="139645"/>
                  </a:lnTo>
                  <a:lnTo>
                    <a:pt x="163185" y="139719"/>
                  </a:lnTo>
                  <a:lnTo>
                    <a:pt x="162882" y="139793"/>
                  </a:lnTo>
                  <a:lnTo>
                    <a:pt x="162586" y="139903"/>
                  </a:lnTo>
                  <a:lnTo>
                    <a:pt x="162290" y="140032"/>
                  </a:lnTo>
                  <a:lnTo>
                    <a:pt x="161987" y="140161"/>
                  </a:lnTo>
                  <a:lnTo>
                    <a:pt x="161698" y="140327"/>
                  </a:lnTo>
                  <a:lnTo>
                    <a:pt x="161401" y="140511"/>
                  </a:lnTo>
                  <a:lnTo>
                    <a:pt x="161105" y="140713"/>
                  </a:lnTo>
                  <a:lnTo>
                    <a:pt x="161009" y="140787"/>
                  </a:lnTo>
                  <a:lnTo>
                    <a:pt x="160912" y="140860"/>
                  </a:lnTo>
                  <a:lnTo>
                    <a:pt x="160822" y="140971"/>
                  </a:lnTo>
                  <a:lnTo>
                    <a:pt x="160738" y="141081"/>
                  </a:lnTo>
                  <a:lnTo>
                    <a:pt x="160661" y="141210"/>
                  </a:lnTo>
                  <a:lnTo>
                    <a:pt x="160590" y="141357"/>
                  </a:lnTo>
                  <a:lnTo>
                    <a:pt x="160519" y="141504"/>
                  </a:lnTo>
                  <a:lnTo>
                    <a:pt x="160455" y="141670"/>
                  </a:lnTo>
                  <a:lnTo>
                    <a:pt x="160397" y="141854"/>
                  </a:lnTo>
                  <a:lnTo>
                    <a:pt x="160339" y="142020"/>
                  </a:lnTo>
                  <a:lnTo>
                    <a:pt x="160294" y="142222"/>
                  </a:lnTo>
                  <a:lnTo>
                    <a:pt x="160243" y="142406"/>
                  </a:lnTo>
                  <a:lnTo>
                    <a:pt x="160204" y="142609"/>
                  </a:lnTo>
                  <a:lnTo>
                    <a:pt x="160165" y="142830"/>
                  </a:lnTo>
                  <a:lnTo>
                    <a:pt x="160133" y="143032"/>
                  </a:lnTo>
                  <a:lnTo>
                    <a:pt x="160107" y="143253"/>
                  </a:lnTo>
                  <a:lnTo>
                    <a:pt x="160075" y="143658"/>
                  </a:lnTo>
                  <a:lnTo>
                    <a:pt x="160056" y="144063"/>
                  </a:lnTo>
                  <a:lnTo>
                    <a:pt x="160050" y="144486"/>
                  </a:lnTo>
                  <a:lnTo>
                    <a:pt x="160062" y="144910"/>
                  </a:lnTo>
                  <a:lnTo>
                    <a:pt x="160082" y="145314"/>
                  </a:lnTo>
                  <a:lnTo>
                    <a:pt x="160114" y="145738"/>
                  </a:lnTo>
                  <a:lnTo>
                    <a:pt x="160159" y="146143"/>
                  </a:lnTo>
                  <a:lnTo>
                    <a:pt x="160217" y="146529"/>
                  </a:lnTo>
                  <a:lnTo>
                    <a:pt x="160288" y="146916"/>
                  </a:lnTo>
                  <a:lnTo>
                    <a:pt x="160371" y="147265"/>
                  </a:lnTo>
                  <a:lnTo>
                    <a:pt x="160468" y="147615"/>
                  </a:lnTo>
                  <a:lnTo>
                    <a:pt x="160571" y="147928"/>
                  </a:lnTo>
                  <a:lnTo>
                    <a:pt x="160687" y="148223"/>
                  </a:lnTo>
                  <a:lnTo>
                    <a:pt x="160751" y="148351"/>
                  </a:lnTo>
                  <a:lnTo>
                    <a:pt x="160816" y="148480"/>
                  </a:lnTo>
                  <a:lnTo>
                    <a:pt x="160886" y="148591"/>
                  </a:lnTo>
                  <a:lnTo>
                    <a:pt x="160957" y="148701"/>
                  </a:lnTo>
                  <a:lnTo>
                    <a:pt x="161028" y="148812"/>
                  </a:lnTo>
                  <a:lnTo>
                    <a:pt x="161105" y="148885"/>
                  </a:lnTo>
                  <a:lnTo>
                    <a:pt x="161344" y="149143"/>
                  </a:lnTo>
                  <a:lnTo>
                    <a:pt x="161588" y="149364"/>
                  </a:lnTo>
                  <a:lnTo>
                    <a:pt x="161833" y="149585"/>
                  </a:lnTo>
                  <a:lnTo>
                    <a:pt x="162077" y="149787"/>
                  </a:lnTo>
                  <a:lnTo>
                    <a:pt x="162329" y="149971"/>
                  </a:lnTo>
                  <a:lnTo>
                    <a:pt x="162586" y="150155"/>
                  </a:lnTo>
                  <a:lnTo>
                    <a:pt x="162844" y="150339"/>
                  </a:lnTo>
                  <a:lnTo>
                    <a:pt x="163107" y="150487"/>
                  </a:lnTo>
                  <a:lnTo>
                    <a:pt x="163371" y="150652"/>
                  </a:lnTo>
                  <a:lnTo>
                    <a:pt x="163635" y="150781"/>
                  </a:lnTo>
                  <a:lnTo>
                    <a:pt x="163906" y="150928"/>
                  </a:lnTo>
                  <a:lnTo>
                    <a:pt x="164176" y="151039"/>
                  </a:lnTo>
                  <a:lnTo>
                    <a:pt x="164730" y="151260"/>
                  </a:lnTo>
                  <a:lnTo>
                    <a:pt x="165290" y="151425"/>
                  </a:lnTo>
                  <a:lnTo>
                    <a:pt x="165856" y="151572"/>
                  </a:lnTo>
                  <a:lnTo>
                    <a:pt x="166436" y="151664"/>
                  </a:lnTo>
                  <a:lnTo>
                    <a:pt x="167015" y="151738"/>
                  </a:lnTo>
                  <a:lnTo>
                    <a:pt x="167607" y="151775"/>
                  </a:lnTo>
                  <a:lnTo>
                    <a:pt x="168200" y="151775"/>
                  </a:lnTo>
                  <a:lnTo>
                    <a:pt x="168798" y="151757"/>
                  </a:lnTo>
                  <a:lnTo>
                    <a:pt x="169404" y="151701"/>
                  </a:lnTo>
                  <a:lnTo>
                    <a:pt x="170009" y="151609"/>
                  </a:lnTo>
                  <a:lnTo>
                    <a:pt x="170614" y="151499"/>
                  </a:lnTo>
                  <a:lnTo>
                    <a:pt x="171226" y="151370"/>
                  </a:lnTo>
                  <a:lnTo>
                    <a:pt x="171831" y="151223"/>
                  </a:lnTo>
                  <a:lnTo>
                    <a:pt x="172442" y="151039"/>
                  </a:lnTo>
                  <a:lnTo>
                    <a:pt x="173047" y="150836"/>
                  </a:lnTo>
                  <a:lnTo>
                    <a:pt x="173653" y="150615"/>
                  </a:lnTo>
                  <a:lnTo>
                    <a:pt x="174258" y="150376"/>
                  </a:lnTo>
                  <a:lnTo>
                    <a:pt x="174856" y="150118"/>
                  </a:lnTo>
                  <a:lnTo>
                    <a:pt x="175449" y="149842"/>
                  </a:lnTo>
                  <a:lnTo>
                    <a:pt x="176041" y="149548"/>
                  </a:lnTo>
                  <a:lnTo>
                    <a:pt x="176620" y="149253"/>
                  </a:lnTo>
                  <a:lnTo>
                    <a:pt x="177200" y="148940"/>
                  </a:lnTo>
                  <a:lnTo>
                    <a:pt x="177766" y="148609"/>
                  </a:lnTo>
                  <a:lnTo>
                    <a:pt x="178326" y="148278"/>
                  </a:lnTo>
                  <a:lnTo>
                    <a:pt x="178880" y="147928"/>
                  </a:lnTo>
                  <a:lnTo>
                    <a:pt x="179421" y="147578"/>
                  </a:lnTo>
                  <a:lnTo>
                    <a:pt x="179311" y="150689"/>
                  </a:lnTo>
                  <a:lnTo>
                    <a:pt x="179183" y="153818"/>
                  </a:lnTo>
                  <a:lnTo>
                    <a:pt x="179047" y="156947"/>
                  </a:lnTo>
                  <a:lnTo>
                    <a:pt x="178970" y="158511"/>
                  </a:lnTo>
                  <a:lnTo>
                    <a:pt x="178886" y="160076"/>
                  </a:lnTo>
                  <a:lnTo>
                    <a:pt x="178803" y="161659"/>
                  </a:lnTo>
                  <a:lnTo>
                    <a:pt x="178719" y="163223"/>
                  </a:lnTo>
                  <a:lnTo>
                    <a:pt x="178623" y="164806"/>
                  </a:lnTo>
                  <a:lnTo>
                    <a:pt x="178526" y="166389"/>
                  </a:lnTo>
                  <a:lnTo>
                    <a:pt x="178423" y="167972"/>
                  </a:lnTo>
                  <a:lnTo>
                    <a:pt x="178314" y="169537"/>
                  </a:lnTo>
                  <a:lnTo>
                    <a:pt x="178198" y="171119"/>
                  </a:lnTo>
                  <a:lnTo>
                    <a:pt x="178075" y="172702"/>
                  </a:lnTo>
                  <a:lnTo>
                    <a:pt x="175352" y="172758"/>
                  </a:lnTo>
                  <a:lnTo>
                    <a:pt x="172623" y="172813"/>
                  </a:lnTo>
                  <a:lnTo>
                    <a:pt x="169899" y="172923"/>
                  </a:lnTo>
                  <a:lnTo>
                    <a:pt x="167170" y="173034"/>
                  </a:lnTo>
                  <a:lnTo>
                    <a:pt x="164440" y="173162"/>
                  </a:lnTo>
                  <a:lnTo>
                    <a:pt x="161710" y="173310"/>
                  </a:lnTo>
                  <a:lnTo>
                    <a:pt x="156245" y="173604"/>
                  </a:lnTo>
                  <a:lnTo>
                    <a:pt x="156528" y="171800"/>
                  </a:lnTo>
                  <a:lnTo>
                    <a:pt x="156805" y="169978"/>
                  </a:lnTo>
                  <a:lnTo>
                    <a:pt x="157069" y="168138"/>
                  </a:lnTo>
                  <a:lnTo>
                    <a:pt x="157333" y="166297"/>
                  </a:lnTo>
                  <a:lnTo>
                    <a:pt x="157584" y="164420"/>
                  </a:lnTo>
                  <a:lnTo>
                    <a:pt x="157822" y="162542"/>
                  </a:lnTo>
                  <a:lnTo>
                    <a:pt x="158054" y="160647"/>
                  </a:lnTo>
                  <a:lnTo>
                    <a:pt x="158279" y="158751"/>
                  </a:lnTo>
                  <a:lnTo>
                    <a:pt x="158498" y="156818"/>
                  </a:lnTo>
                  <a:lnTo>
                    <a:pt x="158704" y="154885"/>
                  </a:lnTo>
                  <a:lnTo>
                    <a:pt x="158904" y="152953"/>
                  </a:lnTo>
                  <a:lnTo>
                    <a:pt x="159090" y="151002"/>
                  </a:lnTo>
                  <a:lnTo>
                    <a:pt x="159271" y="149032"/>
                  </a:lnTo>
                  <a:lnTo>
                    <a:pt x="159444" y="147063"/>
                  </a:lnTo>
                  <a:lnTo>
                    <a:pt x="159605" y="145075"/>
                  </a:lnTo>
                  <a:lnTo>
                    <a:pt x="159760" y="143087"/>
                  </a:lnTo>
                  <a:lnTo>
                    <a:pt x="159889" y="141412"/>
                  </a:lnTo>
                  <a:lnTo>
                    <a:pt x="160004" y="139719"/>
                  </a:lnTo>
                  <a:lnTo>
                    <a:pt x="160120" y="138044"/>
                  </a:lnTo>
                  <a:lnTo>
                    <a:pt x="160223" y="136332"/>
                  </a:lnTo>
                  <a:lnTo>
                    <a:pt x="160320" y="134639"/>
                  </a:lnTo>
                  <a:lnTo>
                    <a:pt x="160416" y="132927"/>
                  </a:lnTo>
                  <a:lnTo>
                    <a:pt x="160500" y="131216"/>
                  </a:lnTo>
                  <a:lnTo>
                    <a:pt x="160577" y="129504"/>
                  </a:lnTo>
                  <a:lnTo>
                    <a:pt x="160648" y="127774"/>
                  </a:lnTo>
                  <a:lnTo>
                    <a:pt x="160713" y="126062"/>
                  </a:lnTo>
                  <a:lnTo>
                    <a:pt x="160771" y="124332"/>
                  </a:lnTo>
                  <a:lnTo>
                    <a:pt x="160822" y="122602"/>
                  </a:lnTo>
                  <a:lnTo>
                    <a:pt x="160867" y="120872"/>
                  </a:lnTo>
                  <a:lnTo>
                    <a:pt x="160906" y="119141"/>
                  </a:lnTo>
                  <a:lnTo>
                    <a:pt x="160938" y="117411"/>
                  </a:lnTo>
                  <a:lnTo>
                    <a:pt x="160964" y="115681"/>
                  </a:lnTo>
                  <a:lnTo>
                    <a:pt x="161086" y="115792"/>
                  </a:lnTo>
                  <a:lnTo>
                    <a:pt x="161208" y="115902"/>
                  </a:lnTo>
                  <a:lnTo>
                    <a:pt x="161273" y="115939"/>
                  </a:lnTo>
                  <a:lnTo>
                    <a:pt x="161337" y="115976"/>
                  </a:lnTo>
                  <a:lnTo>
                    <a:pt x="161408" y="115994"/>
                  </a:lnTo>
                  <a:lnTo>
                    <a:pt x="161479" y="115994"/>
                  </a:lnTo>
                  <a:lnTo>
                    <a:pt x="162039" y="116068"/>
                  </a:lnTo>
                  <a:lnTo>
                    <a:pt x="162599" y="116123"/>
                  </a:lnTo>
                  <a:lnTo>
                    <a:pt x="163165" y="116160"/>
                  </a:lnTo>
                  <a:lnTo>
                    <a:pt x="163726" y="116178"/>
                  </a:lnTo>
                  <a:lnTo>
                    <a:pt x="164865" y="116215"/>
                  </a:lnTo>
                  <a:lnTo>
                    <a:pt x="166004" y="116197"/>
                  </a:lnTo>
                  <a:lnTo>
                    <a:pt x="167150" y="116141"/>
                  </a:lnTo>
                  <a:lnTo>
                    <a:pt x="168303" y="116049"/>
                  </a:lnTo>
                  <a:lnTo>
                    <a:pt x="169455" y="115902"/>
                  </a:lnTo>
                  <a:lnTo>
                    <a:pt x="170607" y="115755"/>
                  </a:lnTo>
                  <a:lnTo>
                    <a:pt x="171753" y="115552"/>
                  </a:lnTo>
                  <a:lnTo>
                    <a:pt x="172906" y="115331"/>
                  </a:lnTo>
                  <a:lnTo>
                    <a:pt x="174052" y="115074"/>
                  </a:lnTo>
                  <a:lnTo>
                    <a:pt x="175198" y="114798"/>
                  </a:lnTo>
                  <a:lnTo>
                    <a:pt x="176337" y="114485"/>
                  </a:lnTo>
                  <a:lnTo>
                    <a:pt x="177470" y="114172"/>
                  </a:lnTo>
                  <a:lnTo>
                    <a:pt x="178590" y="113822"/>
                  </a:lnTo>
                  <a:lnTo>
                    <a:pt x="179710" y="113472"/>
                  </a:lnTo>
                  <a:close/>
                  <a:moveTo>
                    <a:pt x="104273" y="143824"/>
                  </a:moveTo>
                  <a:lnTo>
                    <a:pt x="104421" y="146014"/>
                  </a:lnTo>
                  <a:lnTo>
                    <a:pt x="104582" y="148204"/>
                  </a:lnTo>
                  <a:lnTo>
                    <a:pt x="104755" y="150376"/>
                  </a:lnTo>
                  <a:lnTo>
                    <a:pt x="104936" y="152548"/>
                  </a:lnTo>
                  <a:lnTo>
                    <a:pt x="105135" y="154701"/>
                  </a:lnTo>
                  <a:lnTo>
                    <a:pt x="105341" y="156855"/>
                  </a:lnTo>
                  <a:lnTo>
                    <a:pt x="105560" y="159008"/>
                  </a:lnTo>
                  <a:lnTo>
                    <a:pt x="105786" y="161143"/>
                  </a:lnTo>
                  <a:lnTo>
                    <a:pt x="106030" y="163279"/>
                  </a:lnTo>
                  <a:lnTo>
                    <a:pt x="106288" y="165395"/>
                  </a:lnTo>
                  <a:lnTo>
                    <a:pt x="106552" y="167493"/>
                  </a:lnTo>
                  <a:lnTo>
                    <a:pt x="106828" y="169592"/>
                  </a:lnTo>
                  <a:lnTo>
                    <a:pt x="107125" y="171672"/>
                  </a:lnTo>
                  <a:lnTo>
                    <a:pt x="107427" y="173751"/>
                  </a:lnTo>
                  <a:lnTo>
                    <a:pt x="107749" y="175813"/>
                  </a:lnTo>
                  <a:lnTo>
                    <a:pt x="108077" y="177856"/>
                  </a:lnTo>
                  <a:lnTo>
                    <a:pt x="103468" y="178298"/>
                  </a:lnTo>
                  <a:lnTo>
                    <a:pt x="98865" y="178758"/>
                  </a:lnTo>
                  <a:lnTo>
                    <a:pt x="94268" y="179218"/>
                  </a:lnTo>
                  <a:lnTo>
                    <a:pt x="89678" y="179660"/>
                  </a:lnTo>
                  <a:lnTo>
                    <a:pt x="89389" y="177543"/>
                  </a:lnTo>
                  <a:lnTo>
                    <a:pt x="89112" y="175426"/>
                  </a:lnTo>
                  <a:lnTo>
                    <a:pt x="88841" y="173310"/>
                  </a:lnTo>
                  <a:lnTo>
                    <a:pt x="88584" y="171211"/>
                  </a:lnTo>
                  <a:lnTo>
                    <a:pt x="88339" y="169095"/>
                  </a:lnTo>
                  <a:lnTo>
                    <a:pt x="88107" y="166997"/>
                  </a:lnTo>
                  <a:lnTo>
                    <a:pt x="87882" y="164880"/>
                  </a:lnTo>
                  <a:lnTo>
                    <a:pt x="87676" y="162782"/>
                  </a:lnTo>
                  <a:lnTo>
                    <a:pt x="87470" y="160683"/>
                  </a:lnTo>
                  <a:lnTo>
                    <a:pt x="87283" y="158585"/>
                  </a:lnTo>
                  <a:lnTo>
                    <a:pt x="87103" y="156487"/>
                  </a:lnTo>
                  <a:lnTo>
                    <a:pt x="86929" y="154389"/>
                  </a:lnTo>
                  <a:lnTo>
                    <a:pt x="86775" y="152290"/>
                  </a:lnTo>
                  <a:lnTo>
                    <a:pt x="86627" y="150210"/>
                  </a:lnTo>
                  <a:lnTo>
                    <a:pt x="86485" y="148112"/>
                  </a:lnTo>
                  <a:lnTo>
                    <a:pt x="86356" y="146032"/>
                  </a:lnTo>
                  <a:lnTo>
                    <a:pt x="86382" y="146032"/>
                  </a:lnTo>
                  <a:lnTo>
                    <a:pt x="86678" y="146124"/>
                  </a:lnTo>
                  <a:lnTo>
                    <a:pt x="86974" y="146216"/>
                  </a:lnTo>
                  <a:lnTo>
                    <a:pt x="87573" y="146364"/>
                  </a:lnTo>
                  <a:lnTo>
                    <a:pt x="88172" y="146474"/>
                  </a:lnTo>
                  <a:lnTo>
                    <a:pt x="88770" y="146548"/>
                  </a:lnTo>
                  <a:lnTo>
                    <a:pt x="89369" y="146584"/>
                  </a:lnTo>
                  <a:lnTo>
                    <a:pt x="89974" y="146603"/>
                  </a:lnTo>
                  <a:lnTo>
                    <a:pt x="90580" y="146584"/>
                  </a:lnTo>
                  <a:lnTo>
                    <a:pt x="91185" y="146548"/>
                  </a:lnTo>
                  <a:lnTo>
                    <a:pt x="91790" y="146511"/>
                  </a:lnTo>
                  <a:lnTo>
                    <a:pt x="92395" y="146437"/>
                  </a:lnTo>
                  <a:lnTo>
                    <a:pt x="93599" y="146290"/>
                  </a:lnTo>
                  <a:lnTo>
                    <a:pt x="94803" y="146143"/>
                  </a:lnTo>
                  <a:lnTo>
                    <a:pt x="95401" y="146088"/>
                  </a:lnTo>
                  <a:lnTo>
                    <a:pt x="96000" y="146032"/>
                  </a:lnTo>
                  <a:lnTo>
                    <a:pt x="96515" y="145995"/>
                  </a:lnTo>
                  <a:lnTo>
                    <a:pt x="97037" y="145959"/>
                  </a:lnTo>
                  <a:lnTo>
                    <a:pt x="98080" y="145922"/>
                  </a:lnTo>
                  <a:lnTo>
                    <a:pt x="98607" y="145903"/>
                  </a:lnTo>
                  <a:lnTo>
                    <a:pt x="99129" y="145867"/>
                  </a:lnTo>
                  <a:lnTo>
                    <a:pt x="99657" y="145830"/>
                  </a:lnTo>
                  <a:lnTo>
                    <a:pt x="100178" y="145756"/>
                  </a:lnTo>
                  <a:lnTo>
                    <a:pt x="100700" y="145664"/>
                  </a:lnTo>
                  <a:lnTo>
                    <a:pt x="101221" y="145535"/>
                  </a:lnTo>
                  <a:lnTo>
                    <a:pt x="101743" y="145370"/>
                  </a:lnTo>
                  <a:lnTo>
                    <a:pt x="102000" y="145278"/>
                  </a:lnTo>
                  <a:lnTo>
                    <a:pt x="102258" y="145167"/>
                  </a:lnTo>
                  <a:lnTo>
                    <a:pt x="102509" y="145057"/>
                  </a:lnTo>
                  <a:lnTo>
                    <a:pt x="102766" y="144910"/>
                  </a:lnTo>
                  <a:lnTo>
                    <a:pt x="103017" y="144762"/>
                  </a:lnTo>
                  <a:lnTo>
                    <a:pt x="103275" y="144615"/>
                  </a:lnTo>
                  <a:lnTo>
                    <a:pt x="103526" y="144431"/>
                  </a:lnTo>
                  <a:lnTo>
                    <a:pt x="103777" y="144247"/>
                  </a:lnTo>
                  <a:lnTo>
                    <a:pt x="104022" y="144044"/>
                  </a:lnTo>
                  <a:lnTo>
                    <a:pt x="104273" y="143824"/>
                  </a:lnTo>
                  <a:close/>
                  <a:moveTo>
                    <a:pt x="13094" y="113638"/>
                  </a:moveTo>
                  <a:lnTo>
                    <a:pt x="13159" y="113804"/>
                  </a:lnTo>
                  <a:lnTo>
                    <a:pt x="13223" y="113969"/>
                  </a:lnTo>
                  <a:lnTo>
                    <a:pt x="13294" y="114117"/>
                  </a:lnTo>
                  <a:lnTo>
                    <a:pt x="13365" y="114264"/>
                  </a:lnTo>
                  <a:lnTo>
                    <a:pt x="13436" y="114393"/>
                  </a:lnTo>
                  <a:lnTo>
                    <a:pt x="13519" y="114522"/>
                  </a:lnTo>
                  <a:lnTo>
                    <a:pt x="13693" y="114779"/>
                  </a:lnTo>
                  <a:lnTo>
                    <a:pt x="14092" y="115239"/>
                  </a:lnTo>
                  <a:lnTo>
                    <a:pt x="14485" y="115736"/>
                  </a:lnTo>
                  <a:lnTo>
                    <a:pt x="14878" y="116233"/>
                  </a:lnTo>
                  <a:lnTo>
                    <a:pt x="15270" y="116730"/>
                  </a:lnTo>
                  <a:lnTo>
                    <a:pt x="16049" y="117779"/>
                  </a:lnTo>
                  <a:lnTo>
                    <a:pt x="16835" y="118829"/>
                  </a:lnTo>
                  <a:lnTo>
                    <a:pt x="17614" y="119896"/>
                  </a:lnTo>
                  <a:lnTo>
                    <a:pt x="18399" y="120945"/>
                  </a:lnTo>
                  <a:lnTo>
                    <a:pt x="18792" y="121479"/>
                  </a:lnTo>
                  <a:lnTo>
                    <a:pt x="19191" y="121976"/>
                  </a:lnTo>
                  <a:lnTo>
                    <a:pt x="19590" y="122473"/>
                  </a:lnTo>
                  <a:lnTo>
                    <a:pt x="19989" y="122951"/>
                  </a:lnTo>
                  <a:lnTo>
                    <a:pt x="19777" y="123577"/>
                  </a:lnTo>
                  <a:lnTo>
                    <a:pt x="19571" y="124240"/>
                  </a:lnTo>
                  <a:lnTo>
                    <a:pt x="19365" y="124921"/>
                  </a:lnTo>
                  <a:lnTo>
                    <a:pt x="19165" y="125620"/>
                  </a:lnTo>
                  <a:lnTo>
                    <a:pt x="18972" y="126357"/>
                  </a:lnTo>
                  <a:lnTo>
                    <a:pt x="18785" y="127093"/>
                  </a:lnTo>
                  <a:lnTo>
                    <a:pt x="18599" y="127866"/>
                  </a:lnTo>
                  <a:lnTo>
                    <a:pt x="18419" y="128657"/>
                  </a:lnTo>
                  <a:lnTo>
                    <a:pt x="18245" y="129467"/>
                  </a:lnTo>
                  <a:lnTo>
                    <a:pt x="18077" y="130295"/>
                  </a:lnTo>
                  <a:lnTo>
                    <a:pt x="17916" y="131142"/>
                  </a:lnTo>
                  <a:lnTo>
                    <a:pt x="17755" y="131989"/>
                  </a:lnTo>
                  <a:lnTo>
                    <a:pt x="17607" y="132872"/>
                  </a:lnTo>
                  <a:lnTo>
                    <a:pt x="17459" y="133756"/>
                  </a:lnTo>
                  <a:lnTo>
                    <a:pt x="17324" y="134658"/>
                  </a:lnTo>
                  <a:lnTo>
                    <a:pt x="17195" y="135559"/>
                  </a:lnTo>
                  <a:lnTo>
                    <a:pt x="17067" y="136480"/>
                  </a:lnTo>
                  <a:lnTo>
                    <a:pt x="16951" y="137400"/>
                  </a:lnTo>
                  <a:lnTo>
                    <a:pt x="16841" y="138339"/>
                  </a:lnTo>
                  <a:lnTo>
                    <a:pt x="16738" y="139277"/>
                  </a:lnTo>
                  <a:lnTo>
                    <a:pt x="16642" y="140234"/>
                  </a:lnTo>
                  <a:lnTo>
                    <a:pt x="16558" y="141173"/>
                  </a:lnTo>
                  <a:lnTo>
                    <a:pt x="16481" y="142130"/>
                  </a:lnTo>
                  <a:lnTo>
                    <a:pt x="16410" y="143087"/>
                  </a:lnTo>
                  <a:lnTo>
                    <a:pt x="16346" y="144044"/>
                  </a:lnTo>
                  <a:lnTo>
                    <a:pt x="16288" y="145002"/>
                  </a:lnTo>
                  <a:lnTo>
                    <a:pt x="16243" y="145959"/>
                  </a:lnTo>
                  <a:lnTo>
                    <a:pt x="16204" y="146916"/>
                  </a:lnTo>
                  <a:lnTo>
                    <a:pt x="16178" y="147873"/>
                  </a:lnTo>
                  <a:lnTo>
                    <a:pt x="16159" y="148812"/>
                  </a:lnTo>
                  <a:lnTo>
                    <a:pt x="16152" y="149750"/>
                  </a:lnTo>
                  <a:lnTo>
                    <a:pt x="16152" y="150689"/>
                  </a:lnTo>
                  <a:lnTo>
                    <a:pt x="16159" y="151609"/>
                  </a:lnTo>
                  <a:lnTo>
                    <a:pt x="16178" y="152530"/>
                  </a:lnTo>
                  <a:lnTo>
                    <a:pt x="16210" y="153431"/>
                  </a:lnTo>
                  <a:lnTo>
                    <a:pt x="16249" y="154333"/>
                  </a:lnTo>
                  <a:lnTo>
                    <a:pt x="16300" y="155198"/>
                  </a:lnTo>
                  <a:lnTo>
                    <a:pt x="16358" y="156082"/>
                  </a:lnTo>
                  <a:lnTo>
                    <a:pt x="16429" y="156929"/>
                  </a:lnTo>
                  <a:lnTo>
                    <a:pt x="16513" y="157775"/>
                  </a:lnTo>
                  <a:lnTo>
                    <a:pt x="16603" y="158585"/>
                  </a:lnTo>
                  <a:lnTo>
                    <a:pt x="16712" y="159395"/>
                  </a:lnTo>
                  <a:lnTo>
                    <a:pt x="16828" y="160168"/>
                  </a:lnTo>
                  <a:lnTo>
                    <a:pt x="16957" y="160941"/>
                  </a:lnTo>
                  <a:lnTo>
                    <a:pt x="17092" y="161677"/>
                  </a:lnTo>
                  <a:lnTo>
                    <a:pt x="17247" y="162395"/>
                  </a:lnTo>
                  <a:lnTo>
                    <a:pt x="17408" y="163094"/>
                  </a:lnTo>
                  <a:lnTo>
                    <a:pt x="17588" y="163775"/>
                  </a:lnTo>
                  <a:lnTo>
                    <a:pt x="17678" y="164088"/>
                  </a:lnTo>
                  <a:lnTo>
                    <a:pt x="17775" y="164420"/>
                  </a:lnTo>
                  <a:lnTo>
                    <a:pt x="17871" y="164733"/>
                  </a:lnTo>
                  <a:lnTo>
                    <a:pt x="17974" y="165027"/>
                  </a:lnTo>
                  <a:lnTo>
                    <a:pt x="18077" y="165340"/>
                  </a:lnTo>
                  <a:lnTo>
                    <a:pt x="18187" y="165616"/>
                  </a:lnTo>
                  <a:lnTo>
                    <a:pt x="18303" y="165911"/>
                  </a:lnTo>
                  <a:lnTo>
                    <a:pt x="18419" y="166187"/>
                  </a:lnTo>
                  <a:lnTo>
                    <a:pt x="18534" y="166463"/>
                  </a:lnTo>
                  <a:lnTo>
                    <a:pt x="18657" y="166720"/>
                  </a:lnTo>
                  <a:lnTo>
                    <a:pt x="18779" y="166978"/>
                  </a:lnTo>
                  <a:lnTo>
                    <a:pt x="18908" y="167217"/>
                  </a:lnTo>
                  <a:lnTo>
                    <a:pt x="19043" y="167457"/>
                  </a:lnTo>
                  <a:lnTo>
                    <a:pt x="19178" y="167678"/>
                  </a:lnTo>
                  <a:lnTo>
                    <a:pt x="19313" y="167898"/>
                  </a:lnTo>
                  <a:lnTo>
                    <a:pt x="19461" y="168119"/>
                  </a:lnTo>
                  <a:lnTo>
                    <a:pt x="19603" y="168322"/>
                  </a:lnTo>
                  <a:lnTo>
                    <a:pt x="19751" y="168524"/>
                  </a:lnTo>
                  <a:lnTo>
                    <a:pt x="19906" y="168708"/>
                  </a:lnTo>
                  <a:lnTo>
                    <a:pt x="20060" y="168874"/>
                  </a:lnTo>
                  <a:lnTo>
                    <a:pt x="20221" y="169058"/>
                  </a:lnTo>
                  <a:lnTo>
                    <a:pt x="20388" y="169205"/>
                  </a:lnTo>
                  <a:lnTo>
                    <a:pt x="20556" y="169352"/>
                  </a:lnTo>
                  <a:lnTo>
                    <a:pt x="20723" y="169500"/>
                  </a:lnTo>
                  <a:lnTo>
                    <a:pt x="20897" y="169629"/>
                  </a:lnTo>
                  <a:lnTo>
                    <a:pt x="21077" y="169739"/>
                  </a:lnTo>
                  <a:lnTo>
                    <a:pt x="21258" y="169849"/>
                  </a:lnTo>
                  <a:lnTo>
                    <a:pt x="21444" y="169960"/>
                  </a:lnTo>
                  <a:lnTo>
                    <a:pt x="21631" y="170052"/>
                  </a:lnTo>
                  <a:lnTo>
                    <a:pt x="21824" y="170125"/>
                  </a:lnTo>
                  <a:lnTo>
                    <a:pt x="22024" y="170199"/>
                  </a:lnTo>
                  <a:lnTo>
                    <a:pt x="22223" y="170254"/>
                  </a:lnTo>
                  <a:lnTo>
                    <a:pt x="22545" y="170310"/>
                  </a:lnTo>
                  <a:lnTo>
                    <a:pt x="22867" y="170346"/>
                  </a:lnTo>
                  <a:lnTo>
                    <a:pt x="23182" y="170346"/>
                  </a:lnTo>
                  <a:lnTo>
                    <a:pt x="23498" y="170328"/>
                  </a:lnTo>
                  <a:lnTo>
                    <a:pt x="23813" y="170273"/>
                  </a:lnTo>
                  <a:lnTo>
                    <a:pt x="24116" y="170181"/>
                  </a:lnTo>
                  <a:lnTo>
                    <a:pt x="24425" y="170052"/>
                  </a:lnTo>
                  <a:lnTo>
                    <a:pt x="24728" y="169905"/>
                  </a:lnTo>
                  <a:lnTo>
                    <a:pt x="25024" y="169721"/>
                  </a:lnTo>
                  <a:lnTo>
                    <a:pt x="25320" y="169518"/>
                  </a:lnTo>
                  <a:lnTo>
                    <a:pt x="25609" y="169279"/>
                  </a:lnTo>
                  <a:lnTo>
                    <a:pt x="25893" y="169021"/>
                  </a:lnTo>
                  <a:lnTo>
                    <a:pt x="26176" y="168727"/>
                  </a:lnTo>
                  <a:lnTo>
                    <a:pt x="26459" y="168414"/>
                  </a:lnTo>
                  <a:lnTo>
                    <a:pt x="26730" y="168082"/>
                  </a:lnTo>
                  <a:lnTo>
                    <a:pt x="27006" y="167714"/>
                  </a:lnTo>
                  <a:lnTo>
                    <a:pt x="27270" y="167328"/>
                  </a:lnTo>
                  <a:lnTo>
                    <a:pt x="27534" y="166923"/>
                  </a:lnTo>
                  <a:lnTo>
                    <a:pt x="27792" y="166481"/>
                  </a:lnTo>
                  <a:lnTo>
                    <a:pt x="28043" y="166021"/>
                  </a:lnTo>
                  <a:lnTo>
                    <a:pt x="28294" y="165542"/>
                  </a:lnTo>
                  <a:lnTo>
                    <a:pt x="28539" y="165045"/>
                  </a:lnTo>
                  <a:lnTo>
                    <a:pt x="28783" y="164530"/>
                  </a:lnTo>
                  <a:lnTo>
                    <a:pt x="29015" y="163996"/>
                  </a:lnTo>
                  <a:lnTo>
                    <a:pt x="29247" y="163426"/>
                  </a:lnTo>
                  <a:lnTo>
                    <a:pt x="29472" y="162855"/>
                  </a:lnTo>
                  <a:lnTo>
                    <a:pt x="29691" y="162248"/>
                  </a:lnTo>
                  <a:lnTo>
                    <a:pt x="29910" y="161640"/>
                  </a:lnTo>
                  <a:lnTo>
                    <a:pt x="30116" y="161015"/>
                  </a:lnTo>
                  <a:lnTo>
                    <a:pt x="30322" y="160370"/>
                  </a:lnTo>
                  <a:lnTo>
                    <a:pt x="30522" y="159689"/>
                  </a:lnTo>
                  <a:lnTo>
                    <a:pt x="30715" y="159027"/>
                  </a:lnTo>
                  <a:lnTo>
                    <a:pt x="30901" y="158327"/>
                  </a:lnTo>
                  <a:lnTo>
                    <a:pt x="31088" y="157610"/>
                  </a:lnTo>
                  <a:lnTo>
                    <a:pt x="31262" y="156892"/>
                  </a:lnTo>
                  <a:lnTo>
                    <a:pt x="31436" y="156155"/>
                  </a:lnTo>
                  <a:lnTo>
                    <a:pt x="31603" y="155419"/>
                  </a:lnTo>
                  <a:lnTo>
                    <a:pt x="31758" y="154665"/>
                  </a:lnTo>
                  <a:lnTo>
                    <a:pt x="31912" y="153892"/>
                  </a:lnTo>
                  <a:lnTo>
                    <a:pt x="32060" y="153100"/>
                  </a:lnTo>
                  <a:lnTo>
                    <a:pt x="32202" y="152309"/>
                  </a:lnTo>
                  <a:lnTo>
                    <a:pt x="32337" y="151517"/>
                  </a:lnTo>
                  <a:lnTo>
                    <a:pt x="32459" y="150707"/>
                  </a:lnTo>
                  <a:lnTo>
                    <a:pt x="32582" y="149879"/>
                  </a:lnTo>
                  <a:lnTo>
                    <a:pt x="32697" y="149069"/>
                  </a:lnTo>
                  <a:lnTo>
                    <a:pt x="32807" y="148223"/>
                  </a:lnTo>
                  <a:lnTo>
                    <a:pt x="32910" y="147394"/>
                  </a:lnTo>
                  <a:lnTo>
                    <a:pt x="33000" y="146548"/>
                  </a:lnTo>
                  <a:lnTo>
                    <a:pt x="33090" y="145701"/>
                  </a:lnTo>
                  <a:lnTo>
                    <a:pt x="33167" y="144836"/>
                  </a:lnTo>
                  <a:lnTo>
                    <a:pt x="33245" y="143989"/>
                  </a:lnTo>
                  <a:lnTo>
                    <a:pt x="33309" y="143124"/>
                  </a:lnTo>
                  <a:lnTo>
                    <a:pt x="33367" y="142259"/>
                  </a:lnTo>
                  <a:lnTo>
                    <a:pt x="33419" y="141394"/>
                  </a:lnTo>
                  <a:lnTo>
                    <a:pt x="33457" y="140511"/>
                  </a:lnTo>
                  <a:lnTo>
                    <a:pt x="33496" y="139645"/>
                  </a:lnTo>
                  <a:lnTo>
                    <a:pt x="33522" y="138762"/>
                  </a:lnTo>
                  <a:lnTo>
                    <a:pt x="33547" y="137897"/>
                  </a:lnTo>
                  <a:lnTo>
                    <a:pt x="33560" y="137032"/>
                  </a:lnTo>
                  <a:lnTo>
                    <a:pt x="33560" y="136148"/>
                  </a:lnTo>
                  <a:lnTo>
                    <a:pt x="33560" y="135283"/>
                  </a:lnTo>
                  <a:lnTo>
                    <a:pt x="33547" y="134418"/>
                  </a:lnTo>
                  <a:lnTo>
                    <a:pt x="33528" y="133553"/>
                  </a:lnTo>
                  <a:lnTo>
                    <a:pt x="33502" y="132688"/>
                  </a:lnTo>
                  <a:lnTo>
                    <a:pt x="34403" y="133369"/>
                  </a:lnTo>
                  <a:lnTo>
                    <a:pt x="35318" y="134032"/>
                  </a:lnTo>
                  <a:lnTo>
                    <a:pt x="36225" y="134676"/>
                  </a:lnTo>
                  <a:lnTo>
                    <a:pt x="37133" y="135320"/>
                  </a:lnTo>
                  <a:lnTo>
                    <a:pt x="37114" y="137013"/>
                  </a:lnTo>
                  <a:lnTo>
                    <a:pt x="37088" y="138725"/>
                  </a:lnTo>
                  <a:lnTo>
                    <a:pt x="37049" y="140455"/>
                  </a:lnTo>
                  <a:lnTo>
                    <a:pt x="36998" y="142204"/>
                  </a:lnTo>
                  <a:lnTo>
                    <a:pt x="36934" y="143971"/>
                  </a:lnTo>
                  <a:lnTo>
                    <a:pt x="36856" y="145756"/>
                  </a:lnTo>
                  <a:lnTo>
                    <a:pt x="36766" y="147542"/>
                  </a:lnTo>
                  <a:lnTo>
                    <a:pt x="36663" y="149327"/>
                  </a:lnTo>
                  <a:lnTo>
                    <a:pt x="36554" y="151131"/>
                  </a:lnTo>
                  <a:lnTo>
                    <a:pt x="36431" y="152934"/>
                  </a:lnTo>
                  <a:lnTo>
                    <a:pt x="36296" y="154757"/>
                  </a:lnTo>
                  <a:lnTo>
                    <a:pt x="36148" y="156560"/>
                  </a:lnTo>
                  <a:lnTo>
                    <a:pt x="35987" y="158364"/>
                  </a:lnTo>
                  <a:lnTo>
                    <a:pt x="35820" y="160168"/>
                  </a:lnTo>
                  <a:lnTo>
                    <a:pt x="35640" y="161972"/>
                  </a:lnTo>
                  <a:lnTo>
                    <a:pt x="35440" y="163757"/>
                  </a:lnTo>
                  <a:lnTo>
                    <a:pt x="35234" y="165542"/>
                  </a:lnTo>
                  <a:lnTo>
                    <a:pt x="35022" y="167309"/>
                  </a:lnTo>
                  <a:lnTo>
                    <a:pt x="34790" y="169058"/>
                  </a:lnTo>
                  <a:lnTo>
                    <a:pt x="34552" y="170807"/>
                  </a:lnTo>
                  <a:lnTo>
                    <a:pt x="34300" y="172518"/>
                  </a:lnTo>
                  <a:lnTo>
                    <a:pt x="34037" y="174230"/>
                  </a:lnTo>
                  <a:lnTo>
                    <a:pt x="33760" y="175905"/>
                  </a:lnTo>
                  <a:lnTo>
                    <a:pt x="33476" y="177561"/>
                  </a:lnTo>
                  <a:lnTo>
                    <a:pt x="33174" y="179200"/>
                  </a:lnTo>
                  <a:lnTo>
                    <a:pt x="32865" y="180801"/>
                  </a:lnTo>
                  <a:lnTo>
                    <a:pt x="32549" y="182365"/>
                  </a:lnTo>
                  <a:lnTo>
                    <a:pt x="32382" y="183138"/>
                  </a:lnTo>
                  <a:lnTo>
                    <a:pt x="32215" y="183911"/>
                  </a:lnTo>
                  <a:lnTo>
                    <a:pt x="32047" y="184666"/>
                  </a:lnTo>
                  <a:lnTo>
                    <a:pt x="31873" y="185421"/>
                  </a:lnTo>
                  <a:lnTo>
                    <a:pt x="31693" y="186157"/>
                  </a:lnTo>
                  <a:lnTo>
                    <a:pt x="31519" y="186893"/>
                  </a:lnTo>
                  <a:lnTo>
                    <a:pt x="31333" y="187611"/>
                  </a:lnTo>
                  <a:lnTo>
                    <a:pt x="31152" y="188310"/>
                  </a:lnTo>
                  <a:lnTo>
                    <a:pt x="30966" y="189028"/>
                  </a:lnTo>
                  <a:lnTo>
                    <a:pt x="30773" y="189709"/>
                  </a:lnTo>
                  <a:lnTo>
                    <a:pt x="30579" y="190390"/>
                  </a:lnTo>
                  <a:lnTo>
                    <a:pt x="30386" y="191071"/>
                  </a:lnTo>
                  <a:lnTo>
                    <a:pt x="30187" y="191715"/>
                  </a:lnTo>
                  <a:lnTo>
                    <a:pt x="29987" y="192378"/>
                  </a:lnTo>
                  <a:lnTo>
                    <a:pt x="29781" y="193004"/>
                  </a:lnTo>
                  <a:lnTo>
                    <a:pt x="29575" y="193630"/>
                  </a:lnTo>
                  <a:lnTo>
                    <a:pt x="29363" y="194237"/>
                  </a:lnTo>
                  <a:lnTo>
                    <a:pt x="29150" y="194844"/>
                  </a:lnTo>
                  <a:lnTo>
                    <a:pt x="28938" y="195433"/>
                  </a:lnTo>
                  <a:lnTo>
                    <a:pt x="28719" y="196004"/>
                  </a:lnTo>
                  <a:lnTo>
                    <a:pt x="28500" y="196575"/>
                  </a:lnTo>
                  <a:lnTo>
                    <a:pt x="28275" y="197108"/>
                  </a:lnTo>
                  <a:lnTo>
                    <a:pt x="28049" y="197642"/>
                  </a:lnTo>
                  <a:lnTo>
                    <a:pt x="27818" y="198176"/>
                  </a:lnTo>
                  <a:lnTo>
                    <a:pt x="27586" y="198673"/>
                  </a:lnTo>
                  <a:lnTo>
                    <a:pt x="27348" y="199170"/>
                  </a:lnTo>
                  <a:lnTo>
                    <a:pt x="27116" y="199648"/>
                  </a:lnTo>
                  <a:lnTo>
                    <a:pt x="26871" y="200109"/>
                  </a:lnTo>
                  <a:lnTo>
                    <a:pt x="26627" y="200569"/>
                  </a:lnTo>
                  <a:lnTo>
                    <a:pt x="26382" y="200992"/>
                  </a:lnTo>
                  <a:lnTo>
                    <a:pt x="26137" y="201415"/>
                  </a:lnTo>
                  <a:lnTo>
                    <a:pt x="25886" y="201820"/>
                  </a:lnTo>
                  <a:lnTo>
                    <a:pt x="25629" y="202207"/>
                  </a:lnTo>
                  <a:lnTo>
                    <a:pt x="25371" y="202575"/>
                  </a:lnTo>
                  <a:lnTo>
                    <a:pt x="25114" y="202925"/>
                  </a:lnTo>
                  <a:lnTo>
                    <a:pt x="24850" y="203256"/>
                  </a:lnTo>
                  <a:lnTo>
                    <a:pt x="24586" y="203587"/>
                  </a:lnTo>
                  <a:lnTo>
                    <a:pt x="24316" y="203882"/>
                  </a:lnTo>
                  <a:lnTo>
                    <a:pt x="24045" y="204158"/>
                  </a:lnTo>
                  <a:lnTo>
                    <a:pt x="23775" y="204434"/>
                  </a:lnTo>
                  <a:lnTo>
                    <a:pt x="23498" y="204673"/>
                  </a:lnTo>
                  <a:lnTo>
                    <a:pt x="23215" y="204912"/>
                  </a:lnTo>
                  <a:lnTo>
                    <a:pt x="22938" y="205115"/>
                  </a:lnTo>
                  <a:lnTo>
                    <a:pt x="22655" y="205317"/>
                  </a:lnTo>
                  <a:lnTo>
                    <a:pt x="22365" y="205483"/>
                  </a:lnTo>
                  <a:lnTo>
                    <a:pt x="22075" y="205649"/>
                  </a:lnTo>
                  <a:lnTo>
                    <a:pt x="21779" y="205778"/>
                  </a:lnTo>
                  <a:lnTo>
                    <a:pt x="21489" y="205888"/>
                  </a:lnTo>
                  <a:lnTo>
                    <a:pt x="21187" y="205980"/>
                  </a:lnTo>
                  <a:lnTo>
                    <a:pt x="20891" y="206054"/>
                  </a:lnTo>
                  <a:lnTo>
                    <a:pt x="20582" y="206109"/>
                  </a:lnTo>
                  <a:lnTo>
                    <a:pt x="20279" y="206146"/>
                  </a:lnTo>
                  <a:lnTo>
                    <a:pt x="19970" y="206164"/>
                  </a:lnTo>
                  <a:lnTo>
                    <a:pt x="19661" y="206146"/>
                  </a:lnTo>
                  <a:lnTo>
                    <a:pt x="19346" y="206127"/>
                  </a:lnTo>
                  <a:lnTo>
                    <a:pt x="19030" y="206072"/>
                  </a:lnTo>
                  <a:lnTo>
                    <a:pt x="18708" y="205998"/>
                  </a:lnTo>
                  <a:lnTo>
                    <a:pt x="18386" y="205888"/>
                  </a:lnTo>
                  <a:lnTo>
                    <a:pt x="18058" y="205778"/>
                  </a:lnTo>
                  <a:lnTo>
                    <a:pt x="17730" y="205630"/>
                  </a:lnTo>
                  <a:lnTo>
                    <a:pt x="17401" y="205465"/>
                  </a:lnTo>
                  <a:lnTo>
                    <a:pt x="17067" y="205281"/>
                  </a:lnTo>
                  <a:lnTo>
                    <a:pt x="16732" y="205060"/>
                  </a:lnTo>
                  <a:lnTo>
                    <a:pt x="16397" y="204820"/>
                  </a:lnTo>
                  <a:lnTo>
                    <a:pt x="16056" y="204563"/>
                  </a:lnTo>
                  <a:lnTo>
                    <a:pt x="15708" y="204287"/>
                  </a:lnTo>
                  <a:lnTo>
                    <a:pt x="15367" y="203974"/>
                  </a:lnTo>
                  <a:lnTo>
                    <a:pt x="15013" y="203642"/>
                  </a:lnTo>
                  <a:lnTo>
                    <a:pt x="14665" y="203274"/>
                  </a:lnTo>
                  <a:lnTo>
                    <a:pt x="14311" y="202888"/>
                  </a:lnTo>
                  <a:lnTo>
                    <a:pt x="13951" y="202483"/>
                  </a:lnTo>
                  <a:lnTo>
                    <a:pt x="13590" y="202041"/>
                  </a:lnTo>
                  <a:lnTo>
                    <a:pt x="13230" y="201581"/>
                  </a:lnTo>
                  <a:lnTo>
                    <a:pt x="12863" y="201102"/>
                  </a:lnTo>
                  <a:lnTo>
                    <a:pt x="12554" y="200642"/>
                  </a:lnTo>
                  <a:lnTo>
                    <a:pt x="12245" y="200182"/>
                  </a:lnTo>
                  <a:lnTo>
                    <a:pt x="11936" y="199704"/>
                  </a:lnTo>
                  <a:lnTo>
                    <a:pt x="11640" y="199207"/>
                  </a:lnTo>
                  <a:lnTo>
                    <a:pt x="11343" y="198710"/>
                  </a:lnTo>
                  <a:lnTo>
                    <a:pt x="11054" y="198176"/>
                  </a:lnTo>
                  <a:lnTo>
                    <a:pt x="10764" y="197642"/>
                  </a:lnTo>
                  <a:lnTo>
                    <a:pt x="10487" y="197072"/>
                  </a:lnTo>
                  <a:lnTo>
                    <a:pt x="10210" y="196501"/>
                  </a:lnTo>
                  <a:lnTo>
                    <a:pt x="9940" y="195930"/>
                  </a:lnTo>
                  <a:lnTo>
                    <a:pt x="9676" y="195323"/>
                  </a:lnTo>
                  <a:lnTo>
                    <a:pt x="9412" y="194716"/>
                  </a:lnTo>
                  <a:lnTo>
                    <a:pt x="9161" y="194071"/>
                  </a:lnTo>
                  <a:lnTo>
                    <a:pt x="8910" y="193446"/>
                  </a:lnTo>
                  <a:lnTo>
                    <a:pt x="8665" y="192783"/>
                  </a:lnTo>
                  <a:lnTo>
                    <a:pt x="8427" y="192120"/>
                  </a:lnTo>
                  <a:lnTo>
                    <a:pt x="8189" y="191439"/>
                  </a:lnTo>
                  <a:lnTo>
                    <a:pt x="7964" y="190740"/>
                  </a:lnTo>
                  <a:lnTo>
                    <a:pt x="7738" y="190041"/>
                  </a:lnTo>
                  <a:lnTo>
                    <a:pt x="7519" y="189323"/>
                  </a:lnTo>
                  <a:lnTo>
                    <a:pt x="7307" y="188587"/>
                  </a:lnTo>
                  <a:lnTo>
                    <a:pt x="7094" y="187850"/>
                  </a:lnTo>
                  <a:lnTo>
                    <a:pt x="6895" y="187096"/>
                  </a:lnTo>
                  <a:lnTo>
                    <a:pt x="6695" y="186341"/>
                  </a:lnTo>
                  <a:lnTo>
                    <a:pt x="6509" y="185568"/>
                  </a:lnTo>
                  <a:lnTo>
                    <a:pt x="6322" y="184795"/>
                  </a:lnTo>
                  <a:lnTo>
                    <a:pt x="6142" y="184003"/>
                  </a:lnTo>
                  <a:lnTo>
                    <a:pt x="5968" y="183194"/>
                  </a:lnTo>
                  <a:lnTo>
                    <a:pt x="5800" y="182384"/>
                  </a:lnTo>
                  <a:lnTo>
                    <a:pt x="5633" y="181555"/>
                  </a:lnTo>
                  <a:lnTo>
                    <a:pt x="5479" y="180727"/>
                  </a:lnTo>
                  <a:lnTo>
                    <a:pt x="5324" y="179899"/>
                  </a:lnTo>
                  <a:lnTo>
                    <a:pt x="5176" y="179052"/>
                  </a:lnTo>
                  <a:lnTo>
                    <a:pt x="5041" y="178187"/>
                  </a:lnTo>
                  <a:lnTo>
                    <a:pt x="4906" y="177322"/>
                  </a:lnTo>
                  <a:lnTo>
                    <a:pt x="4777" y="176457"/>
                  </a:lnTo>
                  <a:lnTo>
                    <a:pt x="4655" y="175574"/>
                  </a:lnTo>
                  <a:lnTo>
                    <a:pt x="4539" y="174690"/>
                  </a:lnTo>
                  <a:lnTo>
                    <a:pt x="4429" y="173807"/>
                  </a:lnTo>
                  <a:lnTo>
                    <a:pt x="4320" y="172905"/>
                  </a:lnTo>
                  <a:lnTo>
                    <a:pt x="4223" y="172003"/>
                  </a:lnTo>
                  <a:lnTo>
                    <a:pt x="4133" y="171083"/>
                  </a:lnTo>
                  <a:lnTo>
                    <a:pt x="4043" y="170162"/>
                  </a:lnTo>
                  <a:lnTo>
                    <a:pt x="3966" y="169242"/>
                  </a:lnTo>
                  <a:lnTo>
                    <a:pt x="3888" y="168322"/>
                  </a:lnTo>
                  <a:lnTo>
                    <a:pt x="3824" y="167383"/>
                  </a:lnTo>
                  <a:lnTo>
                    <a:pt x="3760" y="166444"/>
                  </a:lnTo>
                  <a:lnTo>
                    <a:pt x="3708" y="165506"/>
                  </a:lnTo>
                  <a:lnTo>
                    <a:pt x="3657" y="164567"/>
                  </a:lnTo>
                  <a:lnTo>
                    <a:pt x="3612" y="163610"/>
                  </a:lnTo>
                  <a:lnTo>
                    <a:pt x="3579" y="162653"/>
                  </a:lnTo>
                  <a:lnTo>
                    <a:pt x="3547" y="161696"/>
                  </a:lnTo>
                  <a:lnTo>
                    <a:pt x="3528" y="160739"/>
                  </a:lnTo>
                  <a:lnTo>
                    <a:pt x="3509" y="159781"/>
                  </a:lnTo>
                  <a:lnTo>
                    <a:pt x="3502" y="158806"/>
                  </a:lnTo>
                  <a:lnTo>
                    <a:pt x="3496" y="157849"/>
                  </a:lnTo>
                  <a:lnTo>
                    <a:pt x="3496" y="156873"/>
                  </a:lnTo>
                  <a:lnTo>
                    <a:pt x="3509" y="155898"/>
                  </a:lnTo>
                  <a:lnTo>
                    <a:pt x="3528" y="154922"/>
                  </a:lnTo>
                  <a:lnTo>
                    <a:pt x="3547" y="153947"/>
                  </a:lnTo>
                  <a:lnTo>
                    <a:pt x="3579" y="152971"/>
                  </a:lnTo>
                  <a:lnTo>
                    <a:pt x="3612" y="151996"/>
                  </a:lnTo>
                  <a:lnTo>
                    <a:pt x="3657" y="151020"/>
                  </a:lnTo>
                  <a:lnTo>
                    <a:pt x="3708" y="150045"/>
                  </a:lnTo>
                  <a:lnTo>
                    <a:pt x="3760" y="149198"/>
                  </a:lnTo>
                  <a:lnTo>
                    <a:pt x="3811" y="148388"/>
                  </a:lnTo>
                  <a:lnTo>
                    <a:pt x="3869" y="147578"/>
                  </a:lnTo>
                  <a:lnTo>
                    <a:pt x="3927" y="146787"/>
                  </a:lnTo>
                  <a:lnTo>
                    <a:pt x="3991" y="145995"/>
                  </a:lnTo>
                  <a:lnTo>
                    <a:pt x="4056" y="145222"/>
                  </a:lnTo>
                  <a:lnTo>
                    <a:pt x="4133" y="144468"/>
                  </a:lnTo>
                  <a:lnTo>
                    <a:pt x="4204" y="143713"/>
                  </a:lnTo>
                  <a:lnTo>
                    <a:pt x="4281" y="142977"/>
                  </a:lnTo>
                  <a:lnTo>
                    <a:pt x="4365" y="142241"/>
                  </a:lnTo>
                  <a:lnTo>
                    <a:pt x="4455" y="141523"/>
                  </a:lnTo>
                  <a:lnTo>
                    <a:pt x="4539" y="140823"/>
                  </a:lnTo>
                  <a:lnTo>
                    <a:pt x="4635" y="140124"/>
                  </a:lnTo>
                  <a:lnTo>
                    <a:pt x="4732" y="139443"/>
                  </a:lnTo>
                  <a:lnTo>
                    <a:pt x="4828" y="138762"/>
                  </a:lnTo>
                  <a:lnTo>
                    <a:pt x="4931" y="138099"/>
                  </a:lnTo>
                  <a:lnTo>
                    <a:pt x="5041" y="137437"/>
                  </a:lnTo>
                  <a:lnTo>
                    <a:pt x="5150" y="136793"/>
                  </a:lnTo>
                  <a:lnTo>
                    <a:pt x="5260" y="136148"/>
                  </a:lnTo>
                  <a:lnTo>
                    <a:pt x="5376" y="135523"/>
                  </a:lnTo>
                  <a:lnTo>
                    <a:pt x="5498" y="134897"/>
                  </a:lnTo>
                  <a:lnTo>
                    <a:pt x="5620" y="134289"/>
                  </a:lnTo>
                  <a:lnTo>
                    <a:pt x="5743" y="133682"/>
                  </a:lnTo>
                  <a:lnTo>
                    <a:pt x="5871" y="133075"/>
                  </a:lnTo>
                  <a:lnTo>
                    <a:pt x="6006" y="132486"/>
                  </a:lnTo>
                  <a:lnTo>
                    <a:pt x="6142" y="131915"/>
                  </a:lnTo>
                  <a:lnTo>
                    <a:pt x="6277" y="131344"/>
                  </a:lnTo>
                  <a:lnTo>
                    <a:pt x="6418" y="130774"/>
                  </a:lnTo>
                  <a:lnTo>
                    <a:pt x="6708" y="129670"/>
                  </a:lnTo>
                  <a:lnTo>
                    <a:pt x="7004" y="128584"/>
                  </a:lnTo>
                  <a:lnTo>
                    <a:pt x="7320" y="127516"/>
                  </a:lnTo>
                  <a:lnTo>
                    <a:pt x="7642" y="126485"/>
                  </a:lnTo>
                  <a:lnTo>
                    <a:pt x="7970" y="125473"/>
                  </a:lnTo>
                  <a:lnTo>
                    <a:pt x="8311" y="124498"/>
                  </a:lnTo>
                  <a:lnTo>
                    <a:pt x="8665" y="123522"/>
                  </a:lnTo>
                  <a:lnTo>
                    <a:pt x="9026" y="122565"/>
                  </a:lnTo>
                  <a:lnTo>
                    <a:pt x="9399" y="121626"/>
                  </a:lnTo>
                  <a:lnTo>
                    <a:pt x="9779" y="120706"/>
                  </a:lnTo>
                  <a:lnTo>
                    <a:pt x="10165" y="119786"/>
                  </a:lnTo>
                  <a:lnTo>
                    <a:pt x="10558" y="118884"/>
                  </a:lnTo>
                  <a:lnTo>
                    <a:pt x="10964" y="118000"/>
                  </a:lnTo>
                  <a:lnTo>
                    <a:pt x="11376" y="117117"/>
                  </a:lnTo>
                  <a:lnTo>
                    <a:pt x="11794" y="116233"/>
                  </a:lnTo>
                  <a:lnTo>
                    <a:pt x="12219" y="115368"/>
                  </a:lnTo>
                  <a:lnTo>
                    <a:pt x="12657" y="114503"/>
                  </a:lnTo>
                  <a:lnTo>
                    <a:pt x="13094" y="113638"/>
                  </a:lnTo>
                  <a:close/>
                  <a:moveTo>
                    <a:pt x="242556" y="124424"/>
                  </a:moveTo>
                  <a:lnTo>
                    <a:pt x="244391" y="126706"/>
                  </a:lnTo>
                  <a:lnTo>
                    <a:pt x="245324" y="127866"/>
                  </a:lnTo>
                  <a:lnTo>
                    <a:pt x="246258" y="129081"/>
                  </a:lnTo>
                  <a:lnTo>
                    <a:pt x="246721" y="129688"/>
                  </a:lnTo>
                  <a:lnTo>
                    <a:pt x="247191" y="130332"/>
                  </a:lnTo>
                  <a:lnTo>
                    <a:pt x="247655" y="130958"/>
                  </a:lnTo>
                  <a:lnTo>
                    <a:pt x="248118" y="131621"/>
                  </a:lnTo>
                  <a:lnTo>
                    <a:pt x="248582" y="132283"/>
                  </a:lnTo>
                  <a:lnTo>
                    <a:pt x="249039" y="132964"/>
                  </a:lnTo>
                  <a:lnTo>
                    <a:pt x="249496" y="133664"/>
                  </a:lnTo>
                  <a:lnTo>
                    <a:pt x="249947" y="134381"/>
                  </a:lnTo>
                  <a:lnTo>
                    <a:pt x="250391" y="135118"/>
                  </a:lnTo>
                  <a:lnTo>
                    <a:pt x="250835" y="135872"/>
                  </a:lnTo>
                  <a:lnTo>
                    <a:pt x="251273" y="136627"/>
                  </a:lnTo>
                  <a:lnTo>
                    <a:pt x="251704" y="137418"/>
                  </a:lnTo>
                  <a:lnTo>
                    <a:pt x="252129" y="138228"/>
                  </a:lnTo>
                  <a:lnTo>
                    <a:pt x="252547" y="139075"/>
                  </a:lnTo>
                  <a:lnTo>
                    <a:pt x="252959" y="139922"/>
                  </a:lnTo>
                  <a:lnTo>
                    <a:pt x="253365" y="140805"/>
                  </a:lnTo>
                  <a:lnTo>
                    <a:pt x="253758" y="141707"/>
                  </a:lnTo>
                  <a:lnTo>
                    <a:pt x="254144" y="142646"/>
                  </a:lnTo>
                  <a:lnTo>
                    <a:pt x="254524" y="143603"/>
                  </a:lnTo>
                  <a:lnTo>
                    <a:pt x="254891" y="144578"/>
                  </a:lnTo>
                  <a:lnTo>
                    <a:pt x="255251" y="145591"/>
                  </a:lnTo>
                  <a:lnTo>
                    <a:pt x="255599" y="146640"/>
                  </a:lnTo>
                  <a:lnTo>
                    <a:pt x="255766" y="147173"/>
                  </a:lnTo>
                  <a:lnTo>
                    <a:pt x="255934" y="147707"/>
                  </a:lnTo>
                  <a:lnTo>
                    <a:pt x="256101" y="148259"/>
                  </a:lnTo>
                  <a:lnTo>
                    <a:pt x="256262" y="148812"/>
                  </a:lnTo>
                  <a:lnTo>
                    <a:pt x="256462" y="149529"/>
                  </a:lnTo>
                  <a:lnTo>
                    <a:pt x="256661" y="150266"/>
                  </a:lnTo>
                  <a:lnTo>
                    <a:pt x="256848" y="151002"/>
                  </a:lnTo>
                  <a:lnTo>
                    <a:pt x="257028" y="151757"/>
                  </a:lnTo>
                  <a:lnTo>
                    <a:pt x="257202" y="152511"/>
                  </a:lnTo>
                  <a:lnTo>
                    <a:pt x="257369" y="153266"/>
                  </a:lnTo>
                  <a:lnTo>
                    <a:pt x="257530" y="154020"/>
                  </a:lnTo>
                  <a:lnTo>
                    <a:pt x="257678" y="154793"/>
                  </a:lnTo>
                  <a:lnTo>
                    <a:pt x="257826" y="155567"/>
                  </a:lnTo>
                  <a:lnTo>
                    <a:pt x="257968" y="156358"/>
                  </a:lnTo>
                  <a:lnTo>
                    <a:pt x="258103" y="157149"/>
                  </a:lnTo>
                  <a:lnTo>
                    <a:pt x="258226" y="157922"/>
                  </a:lnTo>
                  <a:lnTo>
                    <a:pt x="258348" y="158732"/>
                  </a:lnTo>
                  <a:lnTo>
                    <a:pt x="258457" y="159524"/>
                  </a:lnTo>
                  <a:lnTo>
                    <a:pt x="258567" y="160334"/>
                  </a:lnTo>
                  <a:lnTo>
                    <a:pt x="258663" y="161125"/>
                  </a:lnTo>
                  <a:lnTo>
                    <a:pt x="258753" y="161935"/>
                  </a:lnTo>
                  <a:lnTo>
                    <a:pt x="258844" y="162745"/>
                  </a:lnTo>
                  <a:lnTo>
                    <a:pt x="258921" y="163573"/>
                  </a:lnTo>
                  <a:lnTo>
                    <a:pt x="258992" y="164383"/>
                  </a:lnTo>
                  <a:lnTo>
                    <a:pt x="259063" y="165211"/>
                  </a:lnTo>
                  <a:lnTo>
                    <a:pt x="259120" y="166021"/>
                  </a:lnTo>
                  <a:lnTo>
                    <a:pt x="259172" y="166849"/>
                  </a:lnTo>
                  <a:lnTo>
                    <a:pt x="259217" y="167678"/>
                  </a:lnTo>
                  <a:lnTo>
                    <a:pt x="259256" y="168506"/>
                  </a:lnTo>
                  <a:lnTo>
                    <a:pt x="259294" y="169334"/>
                  </a:lnTo>
                  <a:lnTo>
                    <a:pt x="259320" y="170162"/>
                  </a:lnTo>
                  <a:lnTo>
                    <a:pt x="259339" y="170972"/>
                  </a:lnTo>
                  <a:lnTo>
                    <a:pt x="259352" y="171800"/>
                  </a:lnTo>
                  <a:lnTo>
                    <a:pt x="259359" y="172629"/>
                  </a:lnTo>
                  <a:lnTo>
                    <a:pt x="259359" y="173457"/>
                  </a:lnTo>
                  <a:lnTo>
                    <a:pt x="259359" y="174285"/>
                  </a:lnTo>
                  <a:lnTo>
                    <a:pt x="259346" y="175113"/>
                  </a:lnTo>
                  <a:lnTo>
                    <a:pt x="259326" y="175942"/>
                  </a:lnTo>
                  <a:lnTo>
                    <a:pt x="259301" y="176752"/>
                  </a:lnTo>
                  <a:lnTo>
                    <a:pt x="259275" y="177580"/>
                  </a:lnTo>
                  <a:lnTo>
                    <a:pt x="259236" y="178390"/>
                  </a:lnTo>
                  <a:lnTo>
                    <a:pt x="259191" y="179218"/>
                  </a:lnTo>
                  <a:lnTo>
                    <a:pt x="259146" y="180028"/>
                  </a:lnTo>
                  <a:lnTo>
                    <a:pt x="259088" y="180838"/>
                  </a:lnTo>
                  <a:lnTo>
                    <a:pt x="259024" y="181648"/>
                  </a:lnTo>
                  <a:lnTo>
                    <a:pt x="258960" y="182457"/>
                  </a:lnTo>
                  <a:lnTo>
                    <a:pt x="258882" y="183249"/>
                  </a:lnTo>
                  <a:lnTo>
                    <a:pt x="258805" y="184040"/>
                  </a:lnTo>
                  <a:lnTo>
                    <a:pt x="258715" y="184832"/>
                  </a:lnTo>
                  <a:lnTo>
                    <a:pt x="258625" y="185623"/>
                  </a:lnTo>
                  <a:lnTo>
                    <a:pt x="258528" y="186415"/>
                  </a:lnTo>
                  <a:lnTo>
                    <a:pt x="258425" y="187188"/>
                  </a:lnTo>
                  <a:lnTo>
                    <a:pt x="258316" y="187961"/>
                  </a:lnTo>
                  <a:lnTo>
                    <a:pt x="258193" y="188715"/>
                  </a:lnTo>
                  <a:lnTo>
                    <a:pt x="258071" y="189488"/>
                  </a:lnTo>
                  <a:lnTo>
                    <a:pt x="257942" y="190243"/>
                  </a:lnTo>
                  <a:lnTo>
                    <a:pt x="257814" y="190979"/>
                  </a:lnTo>
                  <a:lnTo>
                    <a:pt x="257672" y="191734"/>
                  </a:lnTo>
                  <a:lnTo>
                    <a:pt x="257524" y="192470"/>
                  </a:lnTo>
                  <a:lnTo>
                    <a:pt x="257376" y="193188"/>
                  </a:lnTo>
                  <a:lnTo>
                    <a:pt x="257215" y="193906"/>
                  </a:lnTo>
                  <a:lnTo>
                    <a:pt x="257054" y="194624"/>
                  </a:lnTo>
                  <a:lnTo>
                    <a:pt x="256880" y="195323"/>
                  </a:lnTo>
                  <a:lnTo>
                    <a:pt x="256706" y="196022"/>
                  </a:lnTo>
                  <a:lnTo>
                    <a:pt x="256526" y="196722"/>
                  </a:lnTo>
                  <a:lnTo>
                    <a:pt x="256339" y="197384"/>
                  </a:lnTo>
                  <a:lnTo>
                    <a:pt x="256146" y="198065"/>
                  </a:lnTo>
                  <a:lnTo>
                    <a:pt x="255947" y="198728"/>
                  </a:lnTo>
                  <a:lnTo>
                    <a:pt x="255805" y="198802"/>
                  </a:lnTo>
                  <a:lnTo>
                    <a:pt x="255663" y="198894"/>
                  </a:lnTo>
                  <a:lnTo>
                    <a:pt x="255522" y="199041"/>
                  </a:lnTo>
                  <a:lnTo>
                    <a:pt x="255387" y="199188"/>
                  </a:lnTo>
                  <a:lnTo>
                    <a:pt x="255258" y="199372"/>
                  </a:lnTo>
                  <a:lnTo>
                    <a:pt x="255129" y="199593"/>
                  </a:lnTo>
                  <a:lnTo>
                    <a:pt x="255007" y="199832"/>
                  </a:lnTo>
                  <a:lnTo>
                    <a:pt x="254897" y="200109"/>
                  </a:lnTo>
                  <a:lnTo>
                    <a:pt x="254788" y="200403"/>
                  </a:lnTo>
                  <a:lnTo>
                    <a:pt x="254691" y="200716"/>
                  </a:lnTo>
                  <a:lnTo>
                    <a:pt x="254601" y="201066"/>
                  </a:lnTo>
                  <a:lnTo>
                    <a:pt x="254524" y="201434"/>
                  </a:lnTo>
                  <a:lnTo>
                    <a:pt x="254453" y="201820"/>
                  </a:lnTo>
                  <a:lnTo>
                    <a:pt x="254395" y="202244"/>
                  </a:lnTo>
                  <a:lnTo>
                    <a:pt x="254350" y="202685"/>
                  </a:lnTo>
                  <a:lnTo>
                    <a:pt x="254318" y="203145"/>
                  </a:lnTo>
                  <a:lnTo>
                    <a:pt x="254208" y="203385"/>
                  </a:lnTo>
                  <a:lnTo>
                    <a:pt x="254112" y="203642"/>
                  </a:lnTo>
                  <a:lnTo>
                    <a:pt x="253912" y="204158"/>
                  </a:lnTo>
                  <a:lnTo>
                    <a:pt x="253706" y="204692"/>
                  </a:lnTo>
                  <a:lnTo>
                    <a:pt x="253603" y="204931"/>
                  </a:lnTo>
                  <a:lnTo>
                    <a:pt x="253487" y="205189"/>
                  </a:lnTo>
                  <a:lnTo>
                    <a:pt x="253166" y="205833"/>
                  </a:lnTo>
                  <a:lnTo>
                    <a:pt x="252844" y="206459"/>
                  </a:lnTo>
                  <a:lnTo>
                    <a:pt x="252522" y="207066"/>
                  </a:lnTo>
                  <a:lnTo>
                    <a:pt x="252200" y="207637"/>
                  </a:lnTo>
                  <a:lnTo>
                    <a:pt x="251878" y="208189"/>
                  </a:lnTo>
                  <a:lnTo>
                    <a:pt x="251556" y="208722"/>
                  </a:lnTo>
                  <a:lnTo>
                    <a:pt x="251241" y="209219"/>
                  </a:lnTo>
                  <a:lnTo>
                    <a:pt x="250919" y="209698"/>
                  </a:lnTo>
                  <a:lnTo>
                    <a:pt x="250597" y="210140"/>
                  </a:lnTo>
                  <a:lnTo>
                    <a:pt x="250281" y="210563"/>
                  </a:lnTo>
                  <a:lnTo>
                    <a:pt x="249959" y="210968"/>
                  </a:lnTo>
                  <a:lnTo>
                    <a:pt x="249644" y="211354"/>
                  </a:lnTo>
                  <a:lnTo>
                    <a:pt x="249322" y="211704"/>
                  </a:lnTo>
                  <a:lnTo>
                    <a:pt x="249007" y="212035"/>
                  </a:lnTo>
                  <a:lnTo>
                    <a:pt x="248691" y="212348"/>
                  </a:lnTo>
                  <a:lnTo>
                    <a:pt x="248376" y="212643"/>
                  </a:lnTo>
                  <a:lnTo>
                    <a:pt x="248060" y="212901"/>
                  </a:lnTo>
                  <a:lnTo>
                    <a:pt x="247745" y="213140"/>
                  </a:lnTo>
                  <a:lnTo>
                    <a:pt x="247429" y="213361"/>
                  </a:lnTo>
                  <a:lnTo>
                    <a:pt x="247120" y="213563"/>
                  </a:lnTo>
                  <a:lnTo>
                    <a:pt x="246805" y="213747"/>
                  </a:lnTo>
                  <a:lnTo>
                    <a:pt x="246496" y="213894"/>
                  </a:lnTo>
                  <a:lnTo>
                    <a:pt x="246187" y="214023"/>
                  </a:lnTo>
                  <a:lnTo>
                    <a:pt x="245872" y="214134"/>
                  </a:lnTo>
                  <a:lnTo>
                    <a:pt x="245562" y="214226"/>
                  </a:lnTo>
                  <a:lnTo>
                    <a:pt x="245260" y="214299"/>
                  </a:lnTo>
                  <a:lnTo>
                    <a:pt x="244951" y="214355"/>
                  </a:lnTo>
                  <a:lnTo>
                    <a:pt x="244642" y="214391"/>
                  </a:lnTo>
                  <a:lnTo>
                    <a:pt x="244037" y="214391"/>
                  </a:lnTo>
                  <a:lnTo>
                    <a:pt x="243734" y="214355"/>
                  </a:lnTo>
                  <a:lnTo>
                    <a:pt x="243432" y="214318"/>
                  </a:lnTo>
                  <a:lnTo>
                    <a:pt x="243129" y="214244"/>
                  </a:lnTo>
                  <a:lnTo>
                    <a:pt x="242833" y="214152"/>
                  </a:lnTo>
                  <a:lnTo>
                    <a:pt x="242530" y="214060"/>
                  </a:lnTo>
                  <a:lnTo>
                    <a:pt x="242234" y="213931"/>
                  </a:lnTo>
                  <a:lnTo>
                    <a:pt x="241938" y="213802"/>
                  </a:lnTo>
                  <a:lnTo>
                    <a:pt x="241648" y="213637"/>
                  </a:lnTo>
                  <a:lnTo>
                    <a:pt x="241352" y="213453"/>
                  </a:lnTo>
                  <a:lnTo>
                    <a:pt x="241062" y="213269"/>
                  </a:lnTo>
                  <a:lnTo>
                    <a:pt x="240773" y="213048"/>
                  </a:lnTo>
                  <a:lnTo>
                    <a:pt x="240483" y="212827"/>
                  </a:lnTo>
                  <a:lnTo>
                    <a:pt x="240193" y="212588"/>
                  </a:lnTo>
                  <a:lnTo>
                    <a:pt x="239910" y="212312"/>
                  </a:lnTo>
                  <a:lnTo>
                    <a:pt x="239627" y="212035"/>
                  </a:lnTo>
                  <a:lnTo>
                    <a:pt x="239344" y="211741"/>
                  </a:lnTo>
                  <a:lnTo>
                    <a:pt x="239060" y="211447"/>
                  </a:lnTo>
                  <a:lnTo>
                    <a:pt x="238784" y="211115"/>
                  </a:lnTo>
                  <a:lnTo>
                    <a:pt x="238507" y="210765"/>
                  </a:lnTo>
                  <a:lnTo>
                    <a:pt x="238230" y="210416"/>
                  </a:lnTo>
                  <a:lnTo>
                    <a:pt x="237953" y="210048"/>
                  </a:lnTo>
                  <a:lnTo>
                    <a:pt x="237683" y="209661"/>
                  </a:lnTo>
                  <a:lnTo>
                    <a:pt x="237412" y="209256"/>
                  </a:lnTo>
                  <a:lnTo>
                    <a:pt x="237142" y="208851"/>
                  </a:lnTo>
                  <a:lnTo>
                    <a:pt x="236878" y="208410"/>
                  </a:lnTo>
                  <a:lnTo>
                    <a:pt x="236614" y="207968"/>
                  </a:lnTo>
                  <a:lnTo>
                    <a:pt x="236350" y="207508"/>
                  </a:lnTo>
                  <a:lnTo>
                    <a:pt x="236086" y="207048"/>
                  </a:lnTo>
                  <a:lnTo>
                    <a:pt x="235829" y="206551"/>
                  </a:lnTo>
                  <a:lnTo>
                    <a:pt x="235571" y="206054"/>
                  </a:lnTo>
                  <a:lnTo>
                    <a:pt x="235314" y="205557"/>
                  </a:lnTo>
                  <a:lnTo>
                    <a:pt x="235062" y="205023"/>
                  </a:lnTo>
                  <a:lnTo>
                    <a:pt x="234811" y="204489"/>
                  </a:lnTo>
                  <a:lnTo>
                    <a:pt x="234560" y="203955"/>
                  </a:lnTo>
                  <a:lnTo>
                    <a:pt x="234316" y="203385"/>
                  </a:lnTo>
                  <a:lnTo>
                    <a:pt x="234071" y="202814"/>
                  </a:lnTo>
                  <a:lnTo>
                    <a:pt x="233826" y="202244"/>
                  </a:lnTo>
                  <a:lnTo>
                    <a:pt x="233588" y="201636"/>
                  </a:lnTo>
                  <a:lnTo>
                    <a:pt x="233350" y="201047"/>
                  </a:lnTo>
                  <a:lnTo>
                    <a:pt x="233118" y="200421"/>
                  </a:lnTo>
                  <a:lnTo>
                    <a:pt x="232880" y="199796"/>
                  </a:lnTo>
                  <a:lnTo>
                    <a:pt x="232655" y="199170"/>
                  </a:lnTo>
                  <a:lnTo>
                    <a:pt x="232423" y="198526"/>
                  </a:lnTo>
                  <a:lnTo>
                    <a:pt x="232198" y="197863"/>
                  </a:lnTo>
                  <a:lnTo>
                    <a:pt x="231972" y="197200"/>
                  </a:lnTo>
                  <a:lnTo>
                    <a:pt x="231753" y="196519"/>
                  </a:lnTo>
                  <a:lnTo>
                    <a:pt x="231535" y="195838"/>
                  </a:lnTo>
                  <a:lnTo>
                    <a:pt x="231322" y="195139"/>
                  </a:lnTo>
                  <a:lnTo>
                    <a:pt x="231110" y="194440"/>
                  </a:lnTo>
                  <a:lnTo>
                    <a:pt x="230897" y="193722"/>
                  </a:lnTo>
                  <a:lnTo>
                    <a:pt x="230691" y="193004"/>
                  </a:lnTo>
                  <a:lnTo>
                    <a:pt x="230485" y="192286"/>
                  </a:lnTo>
                  <a:lnTo>
                    <a:pt x="230080" y="190795"/>
                  </a:lnTo>
                  <a:lnTo>
                    <a:pt x="229693" y="189286"/>
                  </a:lnTo>
                  <a:lnTo>
                    <a:pt x="229314" y="187758"/>
                  </a:lnTo>
                  <a:lnTo>
                    <a:pt x="228947" y="186194"/>
                  </a:lnTo>
                  <a:lnTo>
                    <a:pt x="228586" y="184611"/>
                  </a:lnTo>
                  <a:lnTo>
                    <a:pt x="228245" y="182991"/>
                  </a:lnTo>
                  <a:lnTo>
                    <a:pt x="227917" y="181353"/>
                  </a:lnTo>
                  <a:lnTo>
                    <a:pt x="227595" y="179697"/>
                  </a:lnTo>
                  <a:lnTo>
                    <a:pt x="227292" y="178040"/>
                  </a:lnTo>
                  <a:lnTo>
                    <a:pt x="227002" y="176347"/>
                  </a:lnTo>
                  <a:lnTo>
                    <a:pt x="226719" y="174653"/>
                  </a:lnTo>
                  <a:lnTo>
                    <a:pt x="226455" y="172942"/>
                  </a:lnTo>
                  <a:lnTo>
                    <a:pt x="226204" y="171211"/>
                  </a:lnTo>
                  <a:lnTo>
                    <a:pt x="225972" y="169481"/>
                  </a:lnTo>
                  <a:lnTo>
                    <a:pt x="225747" y="167751"/>
                  </a:lnTo>
                  <a:lnTo>
                    <a:pt x="225541" y="166003"/>
                  </a:lnTo>
                  <a:lnTo>
                    <a:pt x="225348" y="164254"/>
                  </a:lnTo>
                  <a:lnTo>
                    <a:pt x="225174" y="162505"/>
                  </a:lnTo>
                  <a:lnTo>
                    <a:pt x="225013" y="160757"/>
                  </a:lnTo>
                  <a:lnTo>
                    <a:pt x="224865" y="159008"/>
                  </a:lnTo>
                  <a:lnTo>
                    <a:pt x="224801" y="158143"/>
                  </a:lnTo>
                  <a:lnTo>
                    <a:pt x="224736" y="157278"/>
                  </a:lnTo>
                  <a:lnTo>
                    <a:pt x="224678" y="156395"/>
                  </a:lnTo>
                  <a:lnTo>
                    <a:pt x="224620" y="155530"/>
                  </a:lnTo>
                  <a:lnTo>
                    <a:pt x="224569" y="154665"/>
                  </a:lnTo>
                  <a:lnTo>
                    <a:pt x="224524" y="153800"/>
                  </a:lnTo>
                  <a:lnTo>
                    <a:pt x="224511" y="153597"/>
                  </a:lnTo>
                  <a:lnTo>
                    <a:pt x="224492" y="153413"/>
                  </a:lnTo>
                  <a:lnTo>
                    <a:pt x="224472" y="153247"/>
                  </a:lnTo>
                  <a:lnTo>
                    <a:pt x="224447" y="153082"/>
                  </a:lnTo>
                  <a:lnTo>
                    <a:pt x="224389" y="152787"/>
                  </a:lnTo>
                  <a:lnTo>
                    <a:pt x="224324" y="152493"/>
                  </a:lnTo>
                  <a:lnTo>
                    <a:pt x="224704" y="152198"/>
                  </a:lnTo>
                  <a:lnTo>
                    <a:pt x="225077" y="151904"/>
                  </a:lnTo>
                  <a:lnTo>
                    <a:pt x="225444" y="151646"/>
                  </a:lnTo>
                  <a:lnTo>
                    <a:pt x="225631" y="151536"/>
                  </a:lnTo>
                  <a:lnTo>
                    <a:pt x="225811" y="151425"/>
                  </a:lnTo>
                  <a:lnTo>
                    <a:pt x="226095" y="151296"/>
                  </a:lnTo>
                  <a:lnTo>
                    <a:pt x="226378" y="151186"/>
                  </a:lnTo>
                  <a:lnTo>
                    <a:pt x="226668" y="151094"/>
                  </a:lnTo>
                  <a:lnTo>
                    <a:pt x="226951" y="151020"/>
                  </a:lnTo>
                  <a:lnTo>
                    <a:pt x="227234" y="150947"/>
                  </a:lnTo>
                  <a:lnTo>
                    <a:pt x="227517" y="150910"/>
                  </a:lnTo>
                  <a:lnTo>
                    <a:pt x="227801" y="150873"/>
                  </a:lnTo>
                  <a:lnTo>
                    <a:pt x="228090" y="150836"/>
                  </a:lnTo>
                  <a:lnTo>
                    <a:pt x="228657" y="150818"/>
                  </a:lnTo>
                  <a:lnTo>
                    <a:pt x="229223" y="150818"/>
                  </a:lnTo>
                  <a:lnTo>
                    <a:pt x="229796" y="150836"/>
                  </a:lnTo>
                  <a:lnTo>
                    <a:pt x="230363" y="150855"/>
                  </a:lnTo>
                  <a:lnTo>
                    <a:pt x="230562" y="151812"/>
                  </a:lnTo>
                  <a:lnTo>
                    <a:pt x="230762" y="152787"/>
                  </a:lnTo>
                  <a:lnTo>
                    <a:pt x="230949" y="153781"/>
                  </a:lnTo>
                  <a:lnTo>
                    <a:pt x="231135" y="154793"/>
                  </a:lnTo>
                  <a:lnTo>
                    <a:pt x="231322" y="155806"/>
                  </a:lnTo>
                  <a:lnTo>
                    <a:pt x="231502" y="156837"/>
                  </a:lnTo>
                  <a:lnTo>
                    <a:pt x="231863" y="158898"/>
                  </a:lnTo>
                  <a:lnTo>
                    <a:pt x="232223" y="160978"/>
                  </a:lnTo>
                  <a:lnTo>
                    <a:pt x="232584" y="163058"/>
                  </a:lnTo>
                  <a:lnTo>
                    <a:pt x="232771" y="164088"/>
                  </a:lnTo>
                  <a:lnTo>
                    <a:pt x="232957" y="165119"/>
                  </a:lnTo>
                  <a:lnTo>
                    <a:pt x="233144" y="166150"/>
                  </a:lnTo>
                  <a:lnTo>
                    <a:pt x="233344" y="167144"/>
                  </a:lnTo>
                  <a:lnTo>
                    <a:pt x="233543" y="168138"/>
                  </a:lnTo>
                  <a:lnTo>
                    <a:pt x="233749" y="169132"/>
                  </a:lnTo>
                  <a:lnTo>
                    <a:pt x="233962" y="170089"/>
                  </a:lnTo>
                  <a:lnTo>
                    <a:pt x="234181" y="171046"/>
                  </a:lnTo>
                  <a:lnTo>
                    <a:pt x="234412" y="171966"/>
                  </a:lnTo>
                  <a:lnTo>
                    <a:pt x="234644" y="172886"/>
                  </a:lnTo>
                  <a:lnTo>
                    <a:pt x="234895" y="173751"/>
                  </a:lnTo>
                  <a:lnTo>
                    <a:pt x="235146" y="174617"/>
                  </a:lnTo>
                  <a:lnTo>
                    <a:pt x="235417" y="175445"/>
                  </a:lnTo>
                  <a:lnTo>
                    <a:pt x="235552" y="175850"/>
                  </a:lnTo>
                  <a:lnTo>
                    <a:pt x="235693" y="176255"/>
                  </a:lnTo>
                  <a:lnTo>
                    <a:pt x="235835" y="176641"/>
                  </a:lnTo>
                  <a:lnTo>
                    <a:pt x="235983" y="177009"/>
                  </a:lnTo>
                  <a:lnTo>
                    <a:pt x="236131" y="177377"/>
                  </a:lnTo>
                  <a:lnTo>
                    <a:pt x="236286" y="177745"/>
                  </a:lnTo>
                  <a:lnTo>
                    <a:pt x="236440" y="178095"/>
                  </a:lnTo>
                  <a:lnTo>
                    <a:pt x="236601" y="178445"/>
                  </a:lnTo>
                  <a:lnTo>
                    <a:pt x="236762" y="178776"/>
                  </a:lnTo>
                  <a:lnTo>
                    <a:pt x="236929" y="179108"/>
                  </a:lnTo>
                  <a:lnTo>
                    <a:pt x="237097" y="179420"/>
                  </a:lnTo>
                  <a:lnTo>
                    <a:pt x="237271" y="179733"/>
                  </a:lnTo>
                  <a:lnTo>
                    <a:pt x="237451" y="180028"/>
                  </a:lnTo>
                  <a:lnTo>
                    <a:pt x="237631" y="180304"/>
                  </a:lnTo>
                  <a:lnTo>
                    <a:pt x="237895" y="180690"/>
                  </a:lnTo>
                  <a:lnTo>
                    <a:pt x="238159" y="181040"/>
                  </a:lnTo>
                  <a:lnTo>
                    <a:pt x="238423" y="181353"/>
                  </a:lnTo>
                  <a:lnTo>
                    <a:pt x="238693" y="181629"/>
                  </a:lnTo>
                  <a:lnTo>
                    <a:pt x="238964" y="181868"/>
                  </a:lnTo>
                  <a:lnTo>
                    <a:pt x="239234" y="182089"/>
                  </a:lnTo>
                  <a:lnTo>
                    <a:pt x="239505" y="182273"/>
                  </a:lnTo>
                  <a:lnTo>
                    <a:pt x="239775" y="182439"/>
                  </a:lnTo>
                  <a:lnTo>
                    <a:pt x="240052" y="182549"/>
                  </a:lnTo>
                  <a:lnTo>
                    <a:pt x="240322" y="182641"/>
                  </a:lnTo>
                  <a:lnTo>
                    <a:pt x="240599" y="182697"/>
                  </a:lnTo>
                  <a:lnTo>
                    <a:pt x="240869" y="182733"/>
                  </a:lnTo>
                  <a:lnTo>
                    <a:pt x="241140" y="182715"/>
                  </a:lnTo>
                  <a:lnTo>
                    <a:pt x="241410" y="182678"/>
                  </a:lnTo>
                  <a:lnTo>
                    <a:pt x="241674" y="182605"/>
                  </a:lnTo>
                  <a:lnTo>
                    <a:pt x="241944" y="182494"/>
                  </a:lnTo>
                  <a:lnTo>
                    <a:pt x="242208" y="182365"/>
                  </a:lnTo>
                  <a:lnTo>
                    <a:pt x="242466" y="182181"/>
                  </a:lnTo>
                  <a:lnTo>
                    <a:pt x="242723" y="181979"/>
                  </a:lnTo>
                  <a:lnTo>
                    <a:pt x="242981" y="181740"/>
                  </a:lnTo>
                  <a:lnTo>
                    <a:pt x="243232" y="181463"/>
                  </a:lnTo>
                  <a:lnTo>
                    <a:pt x="243477" y="181169"/>
                  </a:lnTo>
                  <a:lnTo>
                    <a:pt x="243721" y="180819"/>
                  </a:lnTo>
                  <a:lnTo>
                    <a:pt x="243959" y="180451"/>
                  </a:lnTo>
                  <a:lnTo>
                    <a:pt x="244198" y="180046"/>
                  </a:lnTo>
                  <a:lnTo>
                    <a:pt x="244423" y="179604"/>
                  </a:lnTo>
                  <a:lnTo>
                    <a:pt x="244648" y="179126"/>
                  </a:lnTo>
                  <a:lnTo>
                    <a:pt x="244867" y="178611"/>
                  </a:lnTo>
                  <a:lnTo>
                    <a:pt x="245080" y="178058"/>
                  </a:lnTo>
                  <a:lnTo>
                    <a:pt x="245286" y="177488"/>
                  </a:lnTo>
                  <a:lnTo>
                    <a:pt x="245479" y="176880"/>
                  </a:lnTo>
                  <a:lnTo>
                    <a:pt x="245672" y="176218"/>
                  </a:lnTo>
                  <a:lnTo>
                    <a:pt x="245891" y="175426"/>
                  </a:lnTo>
                  <a:lnTo>
                    <a:pt x="246097" y="174617"/>
                  </a:lnTo>
                  <a:lnTo>
                    <a:pt x="246284" y="173825"/>
                  </a:lnTo>
                  <a:lnTo>
                    <a:pt x="246464" y="173034"/>
                  </a:lnTo>
                  <a:lnTo>
                    <a:pt x="246625" y="172224"/>
                  </a:lnTo>
                  <a:lnTo>
                    <a:pt x="246773" y="171432"/>
                  </a:lnTo>
                  <a:lnTo>
                    <a:pt x="246902" y="170622"/>
                  </a:lnTo>
                  <a:lnTo>
                    <a:pt x="247024" y="169831"/>
                  </a:lnTo>
                  <a:lnTo>
                    <a:pt x="247133" y="169021"/>
                  </a:lnTo>
                  <a:lnTo>
                    <a:pt x="247223" y="168230"/>
                  </a:lnTo>
                  <a:lnTo>
                    <a:pt x="247307" y="167438"/>
                  </a:lnTo>
                  <a:lnTo>
                    <a:pt x="247372" y="166647"/>
                  </a:lnTo>
                  <a:lnTo>
                    <a:pt x="247429" y="165837"/>
                  </a:lnTo>
                  <a:lnTo>
                    <a:pt x="247475" y="165045"/>
                  </a:lnTo>
                  <a:lnTo>
                    <a:pt x="247507" y="164254"/>
                  </a:lnTo>
                  <a:lnTo>
                    <a:pt x="247526" y="163481"/>
                  </a:lnTo>
                  <a:lnTo>
                    <a:pt x="247539" y="162690"/>
                  </a:lnTo>
                  <a:lnTo>
                    <a:pt x="247539" y="161898"/>
                  </a:lnTo>
                  <a:lnTo>
                    <a:pt x="247526" y="161125"/>
                  </a:lnTo>
                  <a:lnTo>
                    <a:pt x="247507" y="160352"/>
                  </a:lnTo>
                  <a:lnTo>
                    <a:pt x="247468" y="159579"/>
                  </a:lnTo>
                  <a:lnTo>
                    <a:pt x="247429" y="158806"/>
                  </a:lnTo>
                  <a:lnTo>
                    <a:pt x="247378" y="158033"/>
                  </a:lnTo>
                  <a:lnTo>
                    <a:pt x="247314" y="157278"/>
                  </a:lnTo>
                  <a:lnTo>
                    <a:pt x="247243" y="156505"/>
                  </a:lnTo>
                  <a:lnTo>
                    <a:pt x="247166" y="155751"/>
                  </a:lnTo>
                  <a:lnTo>
                    <a:pt x="247075" y="154996"/>
                  </a:lnTo>
                  <a:lnTo>
                    <a:pt x="246972" y="154260"/>
                  </a:lnTo>
                  <a:lnTo>
                    <a:pt x="246869" y="153505"/>
                  </a:lnTo>
                  <a:lnTo>
                    <a:pt x="246753" y="152769"/>
                  </a:lnTo>
                  <a:lnTo>
                    <a:pt x="246631" y="152051"/>
                  </a:lnTo>
                  <a:lnTo>
                    <a:pt x="246502" y="151315"/>
                  </a:lnTo>
                  <a:lnTo>
                    <a:pt x="246367" y="150597"/>
                  </a:lnTo>
                  <a:lnTo>
                    <a:pt x="246219" y="149879"/>
                  </a:lnTo>
                  <a:lnTo>
                    <a:pt x="246071" y="149180"/>
                  </a:lnTo>
                  <a:lnTo>
                    <a:pt x="245910" y="148462"/>
                  </a:lnTo>
                  <a:lnTo>
                    <a:pt x="245749" y="147781"/>
                  </a:lnTo>
                  <a:lnTo>
                    <a:pt x="245575" y="147081"/>
                  </a:lnTo>
                  <a:lnTo>
                    <a:pt x="245402" y="146400"/>
                  </a:lnTo>
                  <a:lnTo>
                    <a:pt x="245221" y="145719"/>
                  </a:lnTo>
                  <a:lnTo>
                    <a:pt x="245035" y="145057"/>
                  </a:lnTo>
                  <a:lnTo>
                    <a:pt x="244841" y="144394"/>
                  </a:lnTo>
                  <a:lnTo>
                    <a:pt x="244642" y="143732"/>
                  </a:lnTo>
                  <a:lnTo>
                    <a:pt x="244442" y="143087"/>
                  </a:lnTo>
                  <a:lnTo>
                    <a:pt x="244236" y="142462"/>
                  </a:lnTo>
                  <a:lnTo>
                    <a:pt x="244024" y="141817"/>
                  </a:lnTo>
                  <a:lnTo>
                    <a:pt x="243805" y="141210"/>
                  </a:lnTo>
                  <a:lnTo>
                    <a:pt x="243586" y="140584"/>
                  </a:lnTo>
                  <a:lnTo>
                    <a:pt x="243367" y="139977"/>
                  </a:lnTo>
                  <a:lnTo>
                    <a:pt x="243142" y="139388"/>
                  </a:lnTo>
                  <a:lnTo>
                    <a:pt x="242910" y="138799"/>
                  </a:lnTo>
                  <a:lnTo>
                    <a:pt x="242678" y="138228"/>
                  </a:lnTo>
                  <a:lnTo>
                    <a:pt x="242447" y="137658"/>
                  </a:lnTo>
                  <a:lnTo>
                    <a:pt x="242208" y="137105"/>
                  </a:lnTo>
                  <a:lnTo>
                    <a:pt x="241970" y="136553"/>
                  </a:lnTo>
                  <a:lnTo>
                    <a:pt x="241732" y="136020"/>
                  </a:lnTo>
                  <a:lnTo>
                    <a:pt x="241249" y="134970"/>
                  </a:lnTo>
                  <a:lnTo>
                    <a:pt x="240760" y="133977"/>
                  </a:lnTo>
                  <a:lnTo>
                    <a:pt x="240271" y="133019"/>
                  </a:lnTo>
                  <a:lnTo>
                    <a:pt x="239775" y="132118"/>
                  </a:lnTo>
                  <a:lnTo>
                    <a:pt x="242556" y="124424"/>
                  </a:lnTo>
                  <a:close/>
                  <a:moveTo>
                    <a:pt x="12322" y="211980"/>
                  </a:moveTo>
                  <a:lnTo>
                    <a:pt x="12637" y="212348"/>
                  </a:lnTo>
                  <a:lnTo>
                    <a:pt x="12953" y="212717"/>
                  </a:lnTo>
                  <a:lnTo>
                    <a:pt x="13268" y="213048"/>
                  </a:lnTo>
                  <a:lnTo>
                    <a:pt x="13577" y="213379"/>
                  </a:lnTo>
                  <a:lnTo>
                    <a:pt x="13893" y="213692"/>
                  </a:lnTo>
                  <a:lnTo>
                    <a:pt x="14202" y="213987"/>
                  </a:lnTo>
                  <a:lnTo>
                    <a:pt x="14511" y="214263"/>
                  </a:lnTo>
                  <a:lnTo>
                    <a:pt x="14820" y="214520"/>
                  </a:lnTo>
                  <a:lnTo>
                    <a:pt x="15129" y="214778"/>
                  </a:lnTo>
                  <a:lnTo>
                    <a:pt x="15438" y="214999"/>
                  </a:lnTo>
                  <a:lnTo>
                    <a:pt x="15740" y="215220"/>
                  </a:lnTo>
                  <a:lnTo>
                    <a:pt x="16043" y="215422"/>
                  </a:lnTo>
                  <a:lnTo>
                    <a:pt x="16346" y="215588"/>
                  </a:lnTo>
                  <a:lnTo>
                    <a:pt x="16648" y="215772"/>
                  </a:lnTo>
                  <a:lnTo>
                    <a:pt x="16951" y="215919"/>
                  </a:lnTo>
                  <a:lnTo>
                    <a:pt x="17247" y="216048"/>
                  </a:lnTo>
                  <a:lnTo>
                    <a:pt x="17543" y="216158"/>
                  </a:lnTo>
                  <a:lnTo>
                    <a:pt x="17839" y="216269"/>
                  </a:lnTo>
                  <a:lnTo>
                    <a:pt x="18135" y="216361"/>
                  </a:lnTo>
                  <a:lnTo>
                    <a:pt x="18431" y="216434"/>
                  </a:lnTo>
                  <a:lnTo>
                    <a:pt x="18721" y="216490"/>
                  </a:lnTo>
                  <a:lnTo>
                    <a:pt x="19017" y="216527"/>
                  </a:lnTo>
                  <a:lnTo>
                    <a:pt x="19307" y="216545"/>
                  </a:lnTo>
                  <a:lnTo>
                    <a:pt x="19597" y="216563"/>
                  </a:lnTo>
                  <a:lnTo>
                    <a:pt x="19880" y="216545"/>
                  </a:lnTo>
                  <a:lnTo>
                    <a:pt x="20170" y="216527"/>
                  </a:lnTo>
                  <a:lnTo>
                    <a:pt x="20453" y="216490"/>
                  </a:lnTo>
                  <a:lnTo>
                    <a:pt x="20736" y="216434"/>
                  </a:lnTo>
                  <a:lnTo>
                    <a:pt x="21013" y="216361"/>
                  </a:lnTo>
                  <a:lnTo>
                    <a:pt x="21296" y="216287"/>
                  </a:lnTo>
                  <a:lnTo>
                    <a:pt x="21573" y="216177"/>
                  </a:lnTo>
                  <a:lnTo>
                    <a:pt x="21850" y="216066"/>
                  </a:lnTo>
                  <a:lnTo>
                    <a:pt x="21734" y="218036"/>
                  </a:lnTo>
                  <a:lnTo>
                    <a:pt x="21625" y="220005"/>
                  </a:lnTo>
                  <a:lnTo>
                    <a:pt x="21515" y="222011"/>
                  </a:lnTo>
                  <a:lnTo>
                    <a:pt x="21412" y="224036"/>
                  </a:lnTo>
                  <a:lnTo>
                    <a:pt x="21309" y="226079"/>
                  </a:lnTo>
                  <a:lnTo>
                    <a:pt x="21212" y="228159"/>
                  </a:lnTo>
                  <a:lnTo>
                    <a:pt x="21122" y="230239"/>
                  </a:lnTo>
                  <a:lnTo>
                    <a:pt x="21026" y="232355"/>
                  </a:lnTo>
                  <a:lnTo>
                    <a:pt x="20942" y="234472"/>
                  </a:lnTo>
                  <a:lnTo>
                    <a:pt x="20858" y="236626"/>
                  </a:lnTo>
                  <a:lnTo>
                    <a:pt x="20704" y="240969"/>
                  </a:lnTo>
                  <a:lnTo>
                    <a:pt x="20556" y="245387"/>
                  </a:lnTo>
                  <a:lnTo>
                    <a:pt x="20421" y="249859"/>
                  </a:lnTo>
                  <a:lnTo>
                    <a:pt x="19185" y="249289"/>
                  </a:lnTo>
                  <a:lnTo>
                    <a:pt x="17942" y="248755"/>
                  </a:lnTo>
                  <a:lnTo>
                    <a:pt x="16700" y="248240"/>
                  </a:lnTo>
                  <a:lnTo>
                    <a:pt x="16075" y="248019"/>
                  </a:lnTo>
                  <a:lnTo>
                    <a:pt x="15451" y="247798"/>
                  </a:lnTo>
                  <a:lnTo>
                    <a:pt x="14826" y="247577"/>
                  </a:lnTo>
                  <a:lnTo>
                    <a:pt x="14202" y="247393"/>
                  </a:lnTo>
                  <a:lnTo>
                    <a:pt x="13577" y="247209"/>
                  </a:lnTo>
                  <a:lnTo>
                    <a:pt x="12953" y="247043"/>
                  </a:lnTo>
                  <a:lnTo>
                    <a:pt x="12328" y="246914"/>
                  </a:lnTo>
                  <a:lnTo>
                    <a:pt x="11710" y="246786"/>
                  </a:lnTo>
                  <a:lnTo>
                    <a:pt x="11086" y="246675"/>
                  </a:lnTo>
                  <a:lnTo>
                    <a:pt x="10461" y="246583"/>
                  </a:lnTo>
                  <a:lnTo>
                    <a:pt x="10532" y="244448"/>
                  </a:lnTo>
                  <a:lnTo>
                    <a:pt x="10616" y="242313"/>
                  </a:lnTo>
                  <a:lnTo>
                    <a:pt x="10700" y="240178"/>
                  </a:lnTo>
                  <a:lnTo>
                    <a:pt x="10790" y="238024"/>
                  </a:lnTo>
                  <a:lnTo>
                    <a:pt x="10886" y="235871"/>
                  </a:lnTo>
                  <a:lnTo>
                    <a:pt x="10989" y="233718"/>
                  </a:lnTo>
                  <a:lnTo>
                    <a:pt x="11092" y="231564"/>
                  </a:lnTo>
                  <a:lnTo>
                    <a:pt x="11208" y="229411"/>
                  </a:lnTo>
                  <a:lnTo>
                    <a:pt x="11331" y="227239"/>
                  </a:lnTo>
                  <a:lnTo>
                    <a:pt x="11453" y="225067"/>
                  </a:lnTo>
                  <a:lnTo>
                    <a:pt x="11588" y="222895"/>
                  </a:lnTo>
                  <a:lnTo>
                    <a:pt x="11723" y="220723"/>
                  </a:lnTo>
                  <a:lnTo>
                    <a:pt x="11865" y="218533"/>
                  </a:lnTo>
                  <a:lnTo>
                    <a:pt x="12013" y="216361"/>
                  </a:lnTo>
                  <a:lnTo>
                    <a:pt x="12161" y="214171"/>
                  </a:lnTo>
                  <a:lnTo>
                    <a:pt x="12322" y="211980"/>
                  </a:lnTo>
                  <a:close/>
                  <a:moveTo>
                    <a:pt x="255000" y="216563"/>
                  </a:moveTo>
                  <a:lnTo>
                    <a:pt x="255123" y="218754"/>
                  </a:lnTo>
                  <a:lnTo>
                    <a:pt x="255238" y="220944"/>
                  </a:lnTo>
                  <a:lnTo>
                    <a:pt x="255354" y="223116"/>
                  </a:lnTo>
                  <a:lnTo>
                    <a:pt x="255457" y="225306"/>
                  </a:lnTo>
                  <a:lnTo>
                    <a:pt x="255560" y="227478"/>
                  </a:lnTo>
                  <a:lnTo>
                    <a:pt x="255657" y="229650"/>
                  </a:lnTo>
                  <a:lnTo>
                    <a:pt x="255747" y="231822"/>
                  </a:lnTo>
                  <a:lnTo>
                    <a:pt x="255831" y="233994"/>
                  </a:lnTo>
                  <a:lnTo>
                    <a:pt x="255914" y="236165"/>
                  </a:lnTo>
                  <a:lnTo>
                    <a:pt x="255985" y="238319"/>
                  </a:lnTo>
                  <a:lnTo>
                    <a:pt x="256056" y="240491"/>
                  </a:lnTo>
                  <a:lnTo>
                    <a:pt x="256120" y="242644"/>
                  </a:lnTo>
                  <a:lnTo>
                    <a:pt x="256178" y="244798"/>
                  </a:lnTo>
                  <a:lnTo>
                    <a:pt x="256230" y="246951"/>
                  </a:lnTo>
                  <a:lnTo>
                    <a:pt x="256281" y="249105"/>
                  </a:lnTo>
                  <a:lnTo>
                    <a:pt x="256320" y="251258"/>
                  </a:lnTo>
                  <a:lnTo>
                    <a:pt x="254620" y="250945"/>
                  </a:lnTo>
                  <a:lnTo>
                    <a:pt x="253764" y="250798"/>
                  </a:lnTo>
                  <a:lnTo>
                    <a:pt x="252914" y="250651"/>
                  </a:lnTo>
                  <a:lnTo>
                    <a:pt x="252058" y="250540"/>
                  </a:lnTo>
                  <a:lnTo>
                    <a:pt x="251208" y="250467"/>
                  </a:lnTo>
                  <a:lnTo>
                    <a:pt x="250359" y="250430"/>
                  </a:lnTo>
                  <a:lnTo>
                    <a:pt x="249509" y="250430"/>
                  </a:lnTo>
                  <a:lnTo>
                    <a:pt x="249380" y="248847"/>
                  </a:lnTo>
                  <a:lnTo>
                    <a:pt x="249251" y="247283"/>
                  </a:lnTo>
                  <a:lnTo>
                    <a:pt x="249116" y="245700"/>
                  </a:lnTo>
                  <a:lnTo>
                    <a:pt x="248968" y="244135"/>
                  </a:lnTo>
                  <a:lnTo>
                    <a:pt x="248820" y="242552"/>
                  </a:lnTo>
                  <a:lnTo>
                    <a:pt x="248666" y="240988"/>
                  </a:lnTo>
                  <a:lnTo>
                    <a:pt x="248505" y="239423"/>
                  </a:lnTo>
                  <a:lnTo>
                    <a:pt x="248344" y="237859"/>
                  </a:lnTo>
                  <a:lnTo>
                    <a:pt x="248170" y="236294"/>
                  </a:lnTo>
                  <a:lnTo>
                    <a:pt x="247990" y="234730"/>
                  </a:lnTo>
                  <a:lnTo>
                    <a:pt x="247809" y="233165"/>
                  </a:lnTo>
                  <a:lnTo>
                    <a:pt x="247616" y="231601"/>
                  </a:lnTo>
                  <a:lnTo>
                    <a:pt x="247417" y="230055"/>
                  </a:lnTo>
                  <a:lnTo>
                    <a:pt x="247217" y="228490"/>
                  </a:lnTo>
                  <a:lnTo>
                    <a:pt x="247005" y="226944"/>
                  </a:lnTo>
                  <a:lnTo>
                    <a:pt x="246792" y="225398"/>
                  </a:lnTo>
                  <a:lnTo>
                    <a:pt x="247301" y="225196"/>
                  </a:lnTo>
                  <a:lnTo>
                    <a:pt x="247809" y="224938"/>
                  </a:lnTo>
                  <a:lnTo>
                    <a:pt x="248324" y="224662"/>
                  </a:lnTo>
                  <a:lnTo>
                    <a:pt x="248833" y="224331"/>
                  </a:lnTo>
                  <a:lnTo>
                    <a:pt x="249348" y="223944"/>
                  </a:lnTo>
                  <a:lnTo>
                    <a:pt x="249599" y="223742"/>
                  </a:lnTo>
                  <a:lnTo>
                    <a:pt x="249856" y="223521"/>
                  </a:lnTo>
                  <a:lnTo>
                    <a:pt x="250114" y="223300"/>
                  </a:lnTo>
                  <a:lnTo>
                    <a:pt x="250372" y="223061"/>
                  </a:lnTo>
                  <a:lnTo>
                    <a:pt x="250629" y="222803"/>
                  </a:lnTo>
                  <a:lnTo>
                    <a:pt x="250887" y="222545"/>
                  </a:lnTo>
                  <a:lnTo>
                    <a:pt x="251144" y="222269"/>
                  </a:lnTo>
                  <a:lnTo>
                    <a:pt x="251402" y="221975"/>
                  </a:lnTo>
                  <a:lnTo>
                    <a:pt x="251659" y="221680"/>
                  </a:lnTo>
                  <a:lnTo>
                    <a:pt x="251917" y="221367"/>
                  </a:lnTo>
                  <a:lnTo>
                    <a:pt x="252168" y="221036"/>
                  </a:lnTo>
                  <a:lnTo>
                    <a:pt x="252425" y="220686"/>
                  </a:lnTo>
                  <a:lnTo>
                    <a:pt x="252683" y="220337"/>
                  </a:lnTo>
                  <a:lnTo>
                    <a:pt x="252940" y="219968"/>
                  </a:lnTo>
                  <a:lnTo>
                    <a:pt x="253198" y="219600"/>
                  </a:lnTo>
                  <a:lnTo>
                    <a:pt x="253455" y="219195"/>
                  </a:lnTo>
                  <a:lnTo>
                    <a:pt x="253713" y="218790"/>
                  </a:lnTo>
                  <a:lnTo>
                    <a:pt x="253970" y="218385"/>
                  </a:lnTo>
                  <a:lnTo>
                    <a:pt x="254228" y="217944"/>
                  </a:lnTo>
                  <a:lnTo>
                    <a:pt x="254485" y="217502"/>
                  </a:lnTo>
                  <a:lnTo>
                    <a:pt x="254743" y="217042"/>
                  </a:lnTo>
                  <a:lnTo>
                    <a:pt x="255000" y="216563"/>
                  </a:lnTo>
                  <a:close/>
                  <a:moveTo>
                    <a:pt x="256346" y="255510"/>
                  </a:moveTo>
                  <a:lnTo>
                    <a:pt x="256378" y="258160"/>
                  </a:lnTo>
                  <a:lnTo>
                    <a:pt x="256404" y="260811"/>
                  </a:lnTo>
                  <a:lnTo>
                    <a:pt x="256423" y="263443"/>
                  </a:lnTo>
                  <a:lnTo>
                    <a:pt x="256429" y="266075"/>
                  </a:lnTo>
                  <a:lnTo>
                    <a:pt x="256429" y="268707"/>
                  </a:lnTo>
                  <a:lnTo>
                    <a:pt x="256423" y="271321"/>
                  </a:lnTo>
                  <a:lnTo>
                    <a:pt x="256404" y="273934"/>
                  </a:lnTo>
                  <a:lnTo>
                    <a:pt x="256378" y="276548"/>
                  </a:lnTo>
                  <a:lnTo>
                    <a:pt x="256346" y="279161"/>
                  </a:lnTo>
                  <a:lnTo>
                    <a:pt x="256307" y="281757"/>
                  </a:lnTo>
                  <a:lnTo>
                    <a:pt x="256262" y="284352"/>
                  </a:lnTo>
                  <a:lnTo>
                    <a:pt x="256204" y="286947"/>
                  </a:lnTo>
                  <a:lnTo>
                    <a:pt x="256146" y="289524"/>
                  </a:lnTo>
                  <a:lnTo>
                    <a:pt x="256075" y="292101"/>
                  </a:lnTo>
                  <a:lnTo>
                    <a:pt x="255998" y="294678"/>
                  </a:lnTo>
                  <a:lnTo>
                    <a:pt x="255921" y="297236"/>
                  </a:lnTo>
                  <a:lnTo>
                    <a:pt x="253861" y="296739"/>
                  </a:lnTo>
                  <a:lnTo>
                    <a:pt x="253455" y="296629"/>
                  </a:lnTo>
                  <a:lnTo>
                    <a:pt x="253050" y="296518"/>
                  </a:lnTo>
                  <a:lnTo>
                    <a:pt x="252657" y="296389"/>
                  </a:lnTo>
                  <a:lnTo>
                    <a:pt x="252264" y="296297"/>
                  </a:lnTo>
                  <a:lnTo>
                    <a:pt x="251878" y="296224"/>
                  </a:lnTo>
                  <a:lnTo>
                    <a:pt x="251685" y="296205"/>
                  </a:lnTo>
                  <a:lnTo>
                    <a:pt x="251498" y="296187"/>
                  </a:lnTo>
                  <a:lnTo>
                    <a:pt x="251305" y="296205"/>
                  </a:lnTo>
                  <a:lnTo>
                    <a:pt x="251118" y="296224"/>
                  </a:lnTo>
                  <a:lnTo>
                    <a:pt x="250925" y="296260"/>
                  </a:lnTo>
                  <a:lnTo>
                    <a:pt x="250738" y="296334"/>
                  </a:lnTo>
                  <a:lnTo>
                    <a:pt x="250790" y="293849"/>
                  </a:lnTo>
                  <a:lnTo>
                    <a:pt x="250829" y="291364"/>
                  </a:lnTo>
                  <a:lnTo>
                    <a:pt x="250861" y="288861"/>
                  </a:lnTo>
                  <a:lnTo>
                    <a:pt x="250874" y="286358"/>
                  </a:lnTo>
                  <a:lnTo>
                    <a:pt x="250874" y="283873"/>
                  </a:lnTo>
                  <a:lnTo>
                    <a:pt x="250861" y="281370"/>
                  </a:lnTo>
                  <a:lnTo>
                    <a:pt x="250835" y="278867"/>
                  </a:lnTo>
                  <a:lnTo>
                    <a:pt x="250790" y="276364"/>
                  </a:lnTo>
                  <a:lnTo>
                    <a:pt x="250738" y="273861"/>
                  </a:lnTo>
                  <a:lnTo>
                    <a:pt x="250668" y="271376"/>
                  </a:lnTo>
                  <a:lnTo>
                    <a:pt x="250590" y="268873"/>
                  </a:lnTo>
                  <a:lnTo>
                    <a:pt x="250494" y="266369"/>
                  </a:lnTo>
                  <a:lnTo>
                    <a:pt x="250384" y="263885"/>
                  </a:lnTo>
                  <a:lnTo>
                    <a:pt x="250256" y="261381"/>
                  </a:lnTo>
                  <a:lnTo>
                    <a:pt x="250120" y="258897"/>
                  </a:lnTo>
                  <a:lnTo>
                    <a:pt x="249966" y="256412"/>
                  </a:lnTo>
                  <a:lnTo>
                    <a:pt x="250764" y="256357"/>
                  </a:lnTo>
                  <a:lnTo>
                    <a:pt x="251556" y="256283"/>
                  </a:lnTo>
                  <a:lnTo>
                    <a:pt x="252354" y="256191"/>
                  </a:lnTo>
                  <a:lnTo>
                    <a:pt x="253159" y="256081"/>
                  </a:lnTo>
                  <a:lnTo>
                    <a:pt x="253957" y="255952"/>
                  </a:lnTo>
                  <a:lnTo>
                    <a:pt x="254756" y="255804"/>
                  </a:lnTo>
                  <a:lnTo>
                    <a:pt x="256346" y="255510"/>
                  </a:lnTo>
                  <a:close/>
                  <a:moveTo>
                    <a:pt x="10230" y="255676"/>
                  </a:moveTo>
                  <a:lnTo>
                    <a:pt x="10848" y="255841"/>
                  </a:lnTo>
                  <a:lnTo>
                    <a:pt x="11472" y="256007"/>
                  </a:lnTo>
                  <a:lnTo>
                    <a:pt x="12090" y="256154"/>
                  </a:lnTo>
                  <a:lnTo>
                    <a:pt x="12715" y="256265"/>
                  </a:lnTo>
                  <a:lnTo>
                    <a:pt x="13339" y="256393"/>
                  </a:lnTo>
                  <a:lnTo>
                    <a:pt x="13964" y="256485"/>
                  </a:lnTo>
                  <a:lnTo>
                    <a:pt x="14594" y="256578"/>
                  </a:lnTo>
                  <a:lnTo>
                    <a:pt x="15219" y="256633"/>
                  </a:lnTo>
                  <a:lnTo>
                    <a:pt x="15850" y="256706"/>
                  </a:lnTo>
                  <a:lnTo>
                    <a:pt x="16474" y="256743"/>
                  </a:lnTo>
                  <a:lnTo>
                    <a:pt x="17736" y="256817"/>
                  </a:lnTo>
                  <a:lnTo>
                    <a:pt x="18991" y="256835"/>
                  </a:lnTo>
                  <a:lnTo>
                    <a:pt x="20247" y="256817"/>
                  </a:lnTo>
                  <a:lnTo>
                    <a:pt x="20195" y="259375"/>
                  </a:lnTo>
                  <a:lnTo>
                    <a:pt x="20144" y="261970"/>
                  </a:lnTo>
                  <a:lnTo>
                    <a:pt x="20105" y="264566"/>
                  </a:lnTo>
                  <a:lnTo>
                    <a:pt x="20067" y="267161"/>
                  </a:lnTo>
                  <a:lnTo>
                    <a:pt x="20034" y="269774"/>
                  </a:lnTo>
                  <a:lnTo>
                    <a:pt x="20015" y="272407"/>
                  </a:lnTo>
                  <a:lnTo>
                    <a:pt x="19996" y="275039"/>
                  </a:lnTo>
                  <a:lnTo>
                    <a:pt x="19989" y="277689"/>
                  </a:lnTo>
                  <a:lnTo>
                    <a:pt x="19983" y="280339"/>
                  </a:lnTo>
                  <a:lnTo>
                    <a:pt x="19989" y="283008"/>
                  </a:lnTo>
                  <a:lnTo>
                    <a:pt x="19996" y="285677"/>
                  </a:lnTo>
                  <a:lnTo>
                    <a:pt x="20009" y="288346"/>
                  </a:lnTo>
                  <a:lnTo>
                    <a:pt x="20034" y="291033"/>
                  </a:lnTo>
                  <a:lnTo>
                    <a:pt x="20060" y="293720"/>
                  </a:lnTo>
                  <a:lnTo>
                    <a:pt x="20092" y="296426"/>
                  </a:lnTo>
                  <a:lnTo>
                    <a:pt x="20137" y="299113"/>
                  </a:lnTo>
                  <a:lnTo>
                    <a:pt x="18934" y="298727"/>
                  </a:lnTo>
                  <a:lnTo>
                    <a:pt x="18328" y="298561"/>
                  </a:lnTo>
                  <a:lnTo>
                    <a:pt x="17723" y="298395"/>
                  </a:lnTo>
                  <a:lnTo>
                    <a:pt x="17112" y="298230"/>
                  </a:lnTo>
                  <a:lnTo>
                    <a:pt x="16494" y="298101"/>
                  </a:lnTo>
                  <a:lnTo>
                    <a:pt x="15882" y="297972"/>
                  </a:lnTo>
                  <a:lnTo>
                    <a:pt x="15264" y="297862"/>
                  </a:lnTo>
                  <a:lnTo>
                    <a:pt x="14652" y="297770"/>
                  </a:lnTo>
                  <a:lnTo>
                    <a:pt x="14034" y="297678"/>
                  </a:lnTo>
                  <a:lnTo>
                    <a:pt x="13423" y="297622"/>
                  </a:lnTo>
                  <a:lnTo>
                    <a:pt x="12805" y="297586"/>
                  </a:lnTo>
                  <a:lnTo>
                    <a:pt x="12193" y="297567"/>
                  </a:lnTo>
                  <a:lnTo>
                    <a:pt x="11588" y="297567"/>
                  </a:lnTo>
                  <a:lnTo>
                    <a:pt x="10976" y="297586"/>
                  </a:lnTo>
                  <a:lnTo>
                    <a:pt x="10378" y="297641"/>
                  </a:lnTo>
                  <a:lnTo>
                    <a:pt x="10307" y="295064"/>
                  </a:lnTo>
                  <a:lnTo>
                    <a:pt x="10243" y="292487"/>
                  </a:lnTo>
                  <a:lnTo>
                    <a:pt x="10185" y="289892"/>
                  </a:lnTo>
                  <a:lnTo>
                    <a:pt x="10140" y="287297"/>
                  </a:lnTo>
                  <a:lnTo>
                    <a:pt x="10101" y="284702"/>
                  </a:lnTo>
                  <a:lnTo>
                    <a:pt x="10069" y="282088"/>
                  </a:lnTo>
                  <a:lnTo>
                    <a:pt x="10049" y="279493"/>
                  </a:lnTo>
                  <a:lnTo>
                    <a:pt x="10037" y="276879"/>
                  </a:lnTo>
                  <a:lnTo>
                    <a:pt x="10030" y="274247"/>
                  </a:lnTo>
                  <a:lnTo>
                    <a:pt x="10037" y="271615"/>
                  </a:lnTo>
                  <a:lnTo>
                    <a:pt x="10043" y="268983"/>
                  </a:lnTo>
                  <a:lnTo>
                    <a:pt x="10069" y="266333"/>
                  </a:lnTo>
                  <a:lnTo>
                    <a:pt x="10094" y="263682"/>
                  </a:lnTo>
                  <a:lnTo>
                    <a:pt x="10133" y="261013"/>
                  </a:lnTo>
                  <a:lnTo>
                    <a:pt x="10178" y="258344"/>
                  </a:lnTo>
                  <a:lnTo>
                    <a:pt x="10230" y="255676"/>
                  </a:lnTo>
                  <a:close/>
                  <a:moveTo>
                    <a:pt x="20247" y="305831"/>
                  </a:moveTo>
                  <a:lnTo>
                    <a:pt x="20311" y="308353"/>
                  </a:lnTo>
                  <a:lnTo>
                    <a:pt x="20382" y="310893"/>
                  </a:lnTo>
                  <a:lnTo>
                    <a:pt x="20459" y="313415"/>
                  </a:lnTo>
                  <a:lnTo>
                    <a:pt x="20537" y="315955"/>
                  </a:lnTo>
                  <a:lnTo>
                    <a:pt x="20627" y="318495"/>
                  </a:lnTo>
                  <a:lnTo>
                    <a:pt x="20723" y="321016"/>
                  </a:lnTo>
                  <a:lnTo>
                    <a:pt x="20826" y="323538"/>
                  </a:lnTo>
                  <a:lnTo>
                    <a:pt x="20942" y="326059"/>
                  </a:lnTo>
                  <a:lnTo>
                    <a:pt x="21058" y="328581"/>
                  </a:lnTo>
                  <a:lnTo>
                    <a:pt x="21180" y="331084"/>
                  </a:lnTo>
                  <a:lnTo>
                    <a:pt x="21315" y="333606"/>
                  </a:lnTo>
                  <a:lnTo>
                    <a:pt x="21451" y="336091"/>
                  </a:lnTo>
                  <a:lnTo>
                    <a:pt x="21599" y="338594"/>
                  </a:lnTo>
                  <a:lnTo>
                    <a:pt x="21753" y="341060"/>
                  </a:lnTo>
                  <a:lnTo>
                    <a:pt x="21914" y="343545"/>
                  </a:lnTo>
                  <a:lnTo>
                    <a:pt x="22082" y="345993"/>
                  </a:lnTo>
                  <a:lnTo>
                    <a:pt x="21567" y="346563"/>
                  </a:lnTo>
                  <a:lnTo>
                    <a:pt x="21052" y="347097"/>
                  </a:lnTo>
                  <a:lnTo>
                    <a:pt x="20530" y="347594"/>
                  </a:lnTo>
                  <a:lnTo>
                    <a:pt x="20009" y="348073"/>
                  </a:lnTo>
                  <a:lnTo>
                    <a:pt x="19487" y="348496"/>
                  </a:lnTo>
                  <a:lnTo>
                    <a:pt x="19217" y="348680"/>
                  </a:lnTo>
                  <a:lnTo>
                    <a:pt x="18953" y="348883"/>
                  </a:lnTo>
                  <a:lnTo>
                    <a:pt x="18689" y="349048"/>
                  </a:lnTo>
                  <a:lnTo>
                    <a:pt x="18419" y="349214"/>
                  </a:lnTo>
                  <a:lnTo>
                    <a:pt x="18148" y="349380"/>
                  </a:lnTo>
                  <a:lnTo>
                    <a:pt x="17871" y="349508"/>
                  </a:lnTo>
                  <a:lnTo>
                    <a:pt x="17369" y="349748"/>
                  </a:lnTo>
                  <a:lnTo>
                    <a:pt x="16867" y="349932"/>
                  </a:lnTo>
                  <a:lnTo>
                    <a:pt x="16358" y="350097"/>
                  </a:lnTo>
                  <a:lnTo>
                    <a:pt x="15856" y="350245"/>
                  </a:lnTo>
                  <a:lnTo>
                    <a:pt x="14846" y="350539"/>
                  </a:lnTo>
                  <a:lnTo>
                    <a:pt x="14343" y="350705"/>
                  </a:lnTo>
                  <a:lnTo>
                    <a:pt x="13841" y="350907"/>
                  </a:lnTo>
                  <a:lnTo>
                    <a:pt x="13577" y="348238"/>
                  </a:lnTo>
                  <a:lnTo>
                    <a:pt x="13326" y="345551"/>
                  </a:lnTo>
                  <a:lnTo>
                    <a:pt x="13082" y="342864"/>
                  </a:lnTo>
                  <a:lnTo>
                    <a:pt x="12850" y="340177"/>
                  </a:lnTo>
                  <a:lnTo>
                    <a:pt x="12625" y="337489"/>
                  </a:lnTo>
                  <a:lnTo>
                    <a:pt x="12406" y="334784"/>
                  </a:lnTo>
                  <a:lnTo>
                    <a:pt x="12193" y="332078"/>
                  </a:lnTo>
                  <a:lnTo>
                    <a:pt x="11994" y="329354"/>
                  </a:lnTo>
                  <a:lnTo>
                    <a:pt x="11800" y="326630"/>
                  </a:lnTo>
                  <a:lnTo>
                    <a:pt x="11620" y="323906"/>
                  </a:lnTo>
                  <a:lnTo>
                    <a:pt x="11446" y="321163"/>
                  </a:lnTo>
                  <a:lnTo>
                    <a:pt x="11285" y="318421"/>
                  </a:lnTo>
                  <a:lnTo>
                    <a:pt x="11137" y="315679"/>
                  </a:lnTo>
                  <a:lnTo>
                    <a:pt x="10996" y="312918"/>
                  </a:lnTo>
                  <a:lnTo>
                    <a:pt x="10867" y="310157"/>
                  </a:lnTo>
                  <a:lnTo>
                    <a:pt x="10751" y="307378"/>
                  </a:lnTo>
                  <a:lnTo>
                    <a:pt x="11337" y="307414"/>
                  </a:lnTo>
                  <a:lnTo>
                    <a:pt x="11923" y="307433"/>
                  </a:lnTo>
                  <a:lnTo>
                    <a:pt x="12515" y="307414"/>
                  </a:lnTo>
                  <a:lnTo>
                    <a:pt x="13114" y="307396"/>
                  </a:lnTo>
                  <a:lnTo>
                    <a:pt x="13712" y="307341"/>
                  </a:lnTo>
                  <a:lnTo>
                    <a:pt x="14311" y="307267"/>
                  </a:lnTo>
                  <a:lnTo>
                    <a:pt x="14910" y="307193"/>
                  </a:lnTo>
                  <a:lnTo>
                    <a:pt x="15509" y="307101"/>
                  </a:lnTo>
                  <a:lnTo>
                    <a:pt x="16107" y="306973"/>
                  </a:lnTo>
                  <a:lnTo>
                    <a:pt x="16706" y="306844"/>
                  </a:lnTo>
                  <a:lnTo>
                    <a:pt x="17305" y="306715"/>
                  </a:lnTo>
                  <a:lnTo>
                    <a:pt x="17897" y="306549"/>
                  </a:lnTo>
                  <a:lnTo>
                    <a:pt x="18489" y="306384"/>
                  </a:lnTo>
                  <a:lnTo>
                    <a:pt x="19082" y="306200"/>
                  </a:lnTo>
                  <a:lnTo>
                    <a:pt x="20247" y="305831"/>
                  </a:lnTo>
                  <a:close/>
                  <a:moveTo>
                    <a:pt x="255663" y="303696"/>
                  </a:moveTo>
                  <a:lnTo>
                    <a:pt x="255515" y="306936"/>
                  </a:lnTo>
                  <a:lnTo>
                    <a:pt x="255354" y="310157"/>
                  </a:lnTo>
                  <a:lnTo>
                    <a:pt x="255181" y="313359"/>
                  </a:lnTo>
                  <a:lnTo>
                    <a:pt x="255000" y="316562"/>
                  </a:lnTo>
                  <a:lnTo>
                    <a:pt x="254801" y="319746"/>
                  </a:lnTo>
                  <a:lnTo>
                    <a:pt x="254588" y="322930"/>
                  </a:lnTo>
                  <a:lnTo>
                    <a:pt x="254369" y="326096"/>
                  </a:lnTo>
                  <a:lnTo>
                    <a:pt x="254131" y="329262"/>
                  </a:lnTo>
                  <a:lnTo>
                    <a:pt x="253887" y="332409"/>
                  </a:lnTo>
                  <a:lnTo>
                    <a:pt x="253629" y="335557"/>
                  </a:lnTo>
                  <a:lnTo>
                    <a:pt x="253359" y="338686"/>
                  </a:lnTo>
                  <a:lnTo>
                    <a:pt x="253082" y="341815"/>
                  </a:lnTo>
                  <a:lnTo>
                    <a:pt x="252792" y="344944"/>
                  </a:lnTo>
                  <a:lnTo>
                    <a:pt x="252490" y="348054"/>
                  </a:lnTo>
                  <a:lnTo>
                    <a:pt x="252174" y="351165"/>
                  </a:lnTo>
                  <a:lnTo>
                    <a:pt x="251852" y="354257"/>
                  </a:lnTo>
                  <a:lnTo>
                    <a:pt x="251241" y="353466"/>
                  </a:lnTo>
                  <a:lnTo>
                    <a:pt x="250623" y="352693"/>
                  </a:lnTo>
                  <a:lnTo>
                    <a:pt x="250005" y="351938"/>
                  </a:lnTo>
                  <a:lnTo>
                    <a:pt x="249380" y="351183"/>
                  </a:lnTo>
                  <a:lnTo>
                    <a:pt x="248756" y="350447"/>
                  </a:lnTo>
                  <a:lnTo>
                    <a:pt x="248125" y="349711"/>
                  </a:lnTo>
                  <a:lnTo>
                    <a:pt x="247487" y="348993"/>
                  </a:lnTo>
                  <a:lnTo>
                    <a:pt x="246844" y="348294"/>
                  </a:lnTo>
                  <a:lnTo>
                    <a:pt x="247178" y="345606"/>
                  </a:lnTo>
                  <a:lnTo>
                    <a:pt x="247494" y="342901"/>
                  </a:lnTo>
                  <a:lnTo>
                    <a:pt x="247803" y="340195"/>
                  </a:lnTo>
                  <a:lnTo>
                    <a:pt x="248093" y="337489"/>
                  </a:lnTo>
                  <a:lnTo>
                    <a:pt x="248376" y="334765"/>
                  </a:lnTo>
                  <a:lnTo>
                    <a:pt x="248640" y="332041"/>
                  </a:lnTo>
                  <a:lnTo>
                    <a:pt x="248891" y="329317"/>
                  </a:lnTo>
                  <a:lnTo>
                    <a:pt x="249123" y="326575"/>
                  </a:lnTo>
                  <a:lnTo>
                    <a:pt x="249348" y="323832"/>
                  </a:lnTo>
                  <a:lnTo>
                    <a:pt x="249554" y="321071"/>
                  </a:lnTo>
                  <a:lnTo>
                    <a:pt x="249747" y="318311"/>
                  </a:lnTo>
                  <a:lnTo>
                    <a:pt x="249927" y="315550"/>
                  </a:lnTo>
                  <a:lnTo>
                    <a:pt x="250011" y="314169"/>
                  </a:lnTo>
                  <a:lnTo>
                    <a:pt x="250088" y="312789"/>
                  </a:lnTo>
                  <a:lnTo>
                    <a:pt x="250166" y="311390"/>
                  </a:lnTo>
                  <a:lnTo>
                    <a:pt x="250236" y="310010"/>
                  </a:lnTo>
                  <a:lnTo>
                    <a:pt x="250301" y="308611"/>
                  </a:lnTo>
                  <a:lnTo>
                    <a:pt x="250365" y="307230"/>
                  </a:lnTo>
                  <a:lnTo>
                    <a:pt x="250423" y="305831"/>
                  </a:lnTo>
                  <a:lnTo>
                    <a:pt x="250481" y="304433"/>
                  </a:lnTo>
                  <a:lnTo>
                    <a:pt x="250687" y="304525"/>
                  </a:lnTo>
                  <a:lnTo>
                    <a:pt x="250893" y="304598"/>
                  </a:lnTo>
                  <a:lnTo>
                    <a:pt x="251099" y="304653"/>
                  </a:lnTo>
                  <a:lnTo>
                    <a:pt x="251305" y="304672"/>
                  </a:lnTo>
                  <a:lnTo>
                    <a:pt x="251717" y="304672"/>
                  </a:lnTo>
                  <a:lnTo>
                    <a:pt x="251929" y="304653"/>
                  </a:lnTo>
                  <a:lnTo>
                    <a:pt x="252135" y="304617"/>
                  </a:lnTo>
                  <a:lnTo>
                    <a:pt x="252560" y="304525"/>
                  </a:lnTo>
                  <a:lnTo>
                    <a:pt x="252985" y="304414"/>
                  </a:lnTo>
                  <a:lnTo>
                    <a:pt x="253423" y="304285"/>
                  </a:lnTo>
                  <a:lnTo>
                    <a:pt x="253861" y="304193"/>
                  </a:lnTo>
                  <a:lnTo>
                    <a:pt x="255663" y="303696"/>
                  </a:lnTo>
                  <a:close/>
                  <a:moveTo>
                    <a:pt x="245788" y="356300"/>
                  </a:moveTo>
                  <a:lnTo>
                    <a:pt x="246451" y="356908"/>
                  </a:lnTo>
                  <a:lnTo>
                    <a:pt x="247120" y="357497"/>
                  </a:lnTo>
                  <a:lnTo>
                    <a:pt x="247784" y="358085"/>
                  </a:lnTo>
                  <a:lnTo>
                    <a:pt x="248453" y="358656"/>
                  </a:lnTo>
                  <a:lnTo>
                    <a:pt x="249123" y="359208"/>
                  </a:lnTo>
                  <a:lnTo>
                    <a:pt x="249792" y="359742"/>
                  </a:lnTo>
                  <a:lnTo>
                    <a:pt x="251138" y="360810"/>
                  </a:lnTo>
                  <a:lnTo>
                    <a:pt x="250919" y="362724"/>
                  </a:lnTo>
                  <a:lnTo>
                    <a:pt x="250693" y="364620"/>
                  </a:lnTo>
                  <a:lnTo>
                    <a:pt x="250468" y="366515"/>
                  </a:lnTo>
                  <a:lnTo>
                    <a:pt x="250236" y="368430"/>
                  </a:lnTo>
                  <a:lnTo>
                    <a:pt x="249998" y="370325"/>
                  </a:lnTo>
                  <a:lnTo>
                    <a:pt x="249753" y="372221"/>
                  </a:lnTo>
                  <a:lnTo>
                    <a:pt x="249509" y="374099"/>
                  </a:lnTo>
                  <a:lnTo>
                    <a:pt x="249258" y="375994"/>
                  </a:lnTo>
                  <a:lnTo>
                    <a:pt x="249000" y="377872"/>
                  </a:lnTo>
                  <a:lnTo>
                    <a:pt x="248743" y="379768"/>
                  </a:lnTo>
                  <a:lnTo>
                    <a:pt x="248479" y="381645"/>
                  </a:lnTo>
                  <a:lnTo>
                    <a:pt x="248208" y="383522"/>
                  </a:lnTo>
                  <a:lnTo>
                    <a:pt x="247938" y="385381"/>
                  </a:lnTo>
                  <a:lnTo>
                    <a:pt x="247661" y="387259"/>
                  </a:lnTo>
                  <a:lnTo>
                    <a:pt x="247378" y="389118"/>
                  </a:lnTo>
                  <a:lnTo>
                    <a:pt x="247095" y="390995"/>
                  </a:lnTo>
                  <a:lnTo>
                    <a:pt x="246805" y="392854"/>
                  </a:lnTo>
                  <a:lnTo>
                    <a:pt x="246509" y="394713"/>
                  </a:lnTo>
                  <a:lnTo>
                    <a:pt x="246213" y="396554"/>
                  </a:lnTo>
                  <a:lnTo>
                    <a:pt x="245910" y="398413"/>
                  </a:lnTo>
                  <a:lnTo>
                    <a:pt x="245601" y="400253"/>
                  </a:lnTo>
                  <a:lnTo>
                    <a:pt x="245292" y="402112"/>
                  </a:lnTo>
                  <a:lnTo>
                    <a:pt x="244977" y="403953"/>
                  </a:lnTo>
                  <a:lnTo>
                    <a:pt x="244655" y="405775"/>
                  </a:lnTo>
                  <a:lnTo>
                    <a:pt x="244333" y="407615"/>
                  </a:lnTo>
                  <a:lnTo>
                    <a:pt x="244005" y="409456"/>
                  </a:lnTo>
                  <a:lnTo>
                    <a:pt x="243670" y="411278"/>
                  </a:lnTo>
                  <a:lnTo>
                    <a:pt x="243335" y="413100"/>
                  </a:lnTo>
                  <a:lnTo>
                    <a:pt x="243000" y="414923"/>
                  </a:lnTo>
                  <a:lnTo>
                    <a:pt x="242653" y="416745"/>
                  </a:lnTo>
                  <a:lnTo>
                    <a:pt x="242305" y="418567"/>
                  </a:lnTo>
                  <a:lnTo>
                    <a:pt x="241951" y="420371"/>
                  </a:lnTo>
                  <a:lnTo>
                    <a:pt x="241545" y="419395"/>
                  </a:lnTo>
                  <a:lnTo>
                    <a:pt x="241127" y="418438"/>
                  </a:lnTo>
                  <a:lnTo>
                    <a:pt x="240708" y="417499"/>
                  </a:lnTo>
                  <a:lnTo>
                    <a:pt x="240284" y="416561"/>
                  </a:lnTo>
                  <a:lnTo>
                    <a:pt x="239859" y="415640"/>
                  </a:lnTo>
                  <a:lnTo>
                    <a:pt x="239434" y="414720"/>
                  </a:lnTo>
                  <a:lnTo>
                    <a:pt x="238578" y="412935"/>
                  </a:lnTo>
                  <a:lnTo>
                    <a:pt x="238230" y="412272"/>
                  </a:lnTo>
                  <a:lnTo>
                    <a:pt x="237882" y="411591"/>
                  </a:lnTo>
                  <a:lnTo>
                    <a:pt x="237181" y="410229"/>
                  </a:lnTo>
                  <a:lnTo>
                    <a:pt x="236466" y="408849"/>
                  </a:lnTo>
                  <a:lnTo>
                    <a:pt x="236105" y="408186"/>
                  </a:lnTo>
                  <a:lnTo>
                    <a:pt x="235745" y="407523"/>
                  </a:lnTo>
                  <a:lnTo>
                    <a:pt x="236118" y="406033"/>
                  </a:lnTo>
                  <a:lnTo>
                    <a:pt x="236492" y="404523"/>
                  </a:lnTo>
                  <a:lnTo>
                    <a:pt x="236865" y="403014"/>
                  </a:lnTo>
                  <a:lnTo>
                    <a:pt x="237226" y="401486"/>
                  </a:lnTo>
                  <a:lnTo>
                    <a:pt x="237593" y="399959"/>
                  </a:lnTo>
                  <a:lnTo>
                    <a:pt x="237953" y="398413"/>
                  </a:lnTo>
                  <a:lnTo>
                    <a:pt x="238307" y="396867"/>
                  </a:lnTo>
                  <a:lnTo>
                    <a:pt x="238655" y="395320"/>
                  </a:lnTo>
                  <a:lnTo>
                    <a:pt x="239002" y="393774"/>
                  </a:lnTo>
                  <a:lnTo>
                    <a:pt x="239350" y="392210"/>
                  </a:lnTo>
                  <a:lnTo>
                    <a:pt x="239685" y="390627"/>
                  </a:lnTo>
                  <a:lnTo>
                    <a:pt x="240020" y="389062"/>
                  </a:lnTo>
                  <a:lnTo>
                    <a:pt x="240354" y="387480"/>
                  </a:lnTo>
                  <a:lnTo>
                    <a:pt x="240683" y="385878"/>
                  </a:lnTo>
                  <a:lnTo>
                    <a:pt x="241005" y="384277"/>
                  </a:lnTo>
                  <a:lnTo>
                    <a:pt x="241326" y="382676"/>
                  </a:lnTo>
                  <a:lnTo>
                    <a:pt x="241635" y="381074"/>
                  </a:lnTo>
                  <a:lnTo>
                    <a:pt x="241944" y="379455"/>
                  </a:lnTo>
                  <a:lnTo>
                    <a:pt x="242253" y="377835"/>
                  </a:lnTo>
                  <a:lnTo>
                    <a:pt x="242556" y="376215"/>
                  </a:lnTo>
                  <a:lnTo>
                    <a:pt x="242852" y="374577"/>
                  </a:lnTo>
                  <a:lnTo>
                    <a:pt x="243142" y="372957"/>
                  </a:lnTo>
                  <a:lnTo>
                    <a:pt x="243432" y="371301"/>
                  </a:lnTo>
                  <a:lnTo>
                    <a:pt x="243708" y="369663"/>
                  </a:lnTo>
                  <a:lnTo>
                    <a:pt x="243985" y="368006"/>
                  </a:lnTo>
                  <a:lnTo>
                    <a:pt x="244262" y="366350"/>
                  </a:lnTo>
                  <a:lnTo>
                    <a:pt x="244526" y="364693"/>
                  </a:lnTo>
                  <a:lnTo>
                    <a:pt x="244790" y="363018"/>
                  </a:lnTo>
                  <a:lnTo>
                    <a:pt x="245047" y="361343"/>
                  </a:lnTo>
                  <a:lnTo>
                    <a:pt x="245299" y="359668"/>
                  </a:lnTo>
                  <a:lnTo>
                    <a:pt x="245543" y="357993"/>
                  </a:lnTo>
                  <a:lnTo>
                    <a:pt x="245788" y="356300"/>
                  </a:lnTo>
                  <a:close/>
                  <a:moveTo>
                    <a:pt x="22513" y="352140"/>
                  </a:moveTo>
                  <a:lnTo>
                    <a:pt x="22635" y="353742"/>
                  </a:lnTo>
                  <a:lnTo>
                    <a:pt x="22770" y="355325"/>
                  </a:lnTo>
                  <a:lnTo>
                    <a:pt x="22906" y="356926"/>
                  </a:lnTo>
                  <a:lnTo>
                    <a:pt x="23041" y="358509"/>
                  </a:lnTo>
                  <a:lnTo>
                    <a:pt x="23182" y="360092"/>
                  </a:lnTo>
                  <a:lnTo>
                    <a:pt x="23331" y="361656"/>
                  </a:lnTo>
                  <a:lnTo>
                    <a:pt x="23479" y="363221"/>
                  </a:lnTo>
                  <a:lnTo>
                    <a:pt x="23633" y="364785"/>
                  </a:lnTo>
                  <a:lnTo>
                    <a:pt x="23788" y="366350"/>
                  </a:lnTo>
                  <a:lnTo>
                    <a:pt x="23949" y="367896"/>
                  </a:lnTo>
                  <a:lnTo>
                    <a:pt x="24116" y="369423"/>
                  </a:lnTo>
                  <a:lnTo>
                    <a:pt x="24283" y="370970"/>
                  </a:lnTo>
                  <a:lnTo>
                    <a:pt x="24457" y="372497"/>
                  </a:lnTo>
                  <a:lnTo>
                    <a:pt x="24631" y="374007"/>
                  </a:lnTo>
                  <a:lnTo>
                    <a:pt x="24811" y="375516"/>
                  </a:lnTo>
                  <a:lnTo>
                    <a:pt x="24998" y="377025"/>
                  </a:lnTo>
                  <a:lnTo>
                    <a:pt x="25185" y="378516"/>
                  </a:lnTo>
                  <a:lnTo>
                    <a:pt x="25378" y="380007"/>
                  </a:lnTo>
                  <a:lnTo>
                    <a:pt x="25571" y="381498"/>
                  </a:lnTo>
                  <a:lnTo>
                    <a:pt x="25770" y="382952"/>
                  </a:lnTo>
                  <a:lnTo>
                    <a:pt x="25976" y="384424"/>
                  </a:lnTo>
                  <a:lnTo>
                    <a:pt x="26182" y="385878"/>
                  </a:lnTo>
                  <a:lnTo>
                    <a:pt x="26395" y="387314"/>
                  </a:lnTo>
                  <a:lnTo>
                    <a:pt x="26614" y="388750"/>
                  </a:lnTo>
                  <a:lnTo>
                    <a:pt x="26833" y="390167"/>
                  </a:lnTo>
                  <a:lnTo>
                    <a:pt x="27058" y="391584"/>
                  </a:lnTo>
                  <a:lnTo>
                    <a:pt x="27283" y="392983"/>
                  </a:lnTo>
                  <a:lnTo>
                    <a:pt x="27515" y="394382"/>
                  </a:lnTo>
                  <a:lnTo>
                    <a:pt x="27753" y="395762"/>
                  </a:lnTo>
                  <a:lnTo>
                    <a:pt x="27998" y="397124"/>
                  </a:lnTo>
                  <a:lnTo>
                    <a:pt x="28243" y="398486"/>
                  </a:lnTo>
                  <a:lnTo>
                    <a:pt x="28494" y="399830"/>
                  </a:lnTo>
                  <a:lnTo>
                    <a:pt x="28713" y="401045"/>
                  </a:lnTo>
                  <a:lnTo>
                    <a:pt x="28944" y="402223"/>
                  </a:lnTo>
                  <a:lnTo>
                    <a:pt x="29176" y="403401"/>
                  </a:lnTo>
                  <a:lnTo>
                    <a:pt x="29408" y="404579"/>
                  </a:lnTo>
                  <a:lnTo>
                    <a:pt x="29646" y="405738"/>
                  </a:lnTo>
                  <a:lnTo>
                    <a:pt x="29891" y="406898"/>
                  </a:lnTo>
                  <a:lnTo>
                    <a:pt x="30135" y="408039"/>
                  </a:lnTo>
                  <a:lnTo>
                    <a:pt x="30380" y="409180"/>
                  </a:lnTo>
                  <a:lnTo>
                    <a:pt x="30631" y="410303"/>
                  </a:lnTo>
                  <a:lnTo>
                    <a:pt x="30888" y="411425"/>
                  </a:lnTo>
                  <a:lnTo>
                    <a:pt x="31146" y="412530"/>
                  </a:lnTo>
                  <a:lnTo>
                    <a:pt x="31410" y="413634"/>
                  </a:lnTo>
                  <a:lnTo>
                    <a:pt x="31674" y="414720"/>
                  </a:lnTo>
                  <a:lnTo>
                    <a:pt x="31944" y="415788"/>
                  </a:lnTo>
                  <a:lnTo>
                    <a:pt x="32215" y="416855"/>
                  </a:lnTo>
                  <a:lnTo>
                    <a:pt x="32491" y="417904"/>
                  </a:lnTo>
                  <a:lnTo>
                    <a:pt x="32775" y="418953"/>
                  </a:lnTo>
                  <a:lnTo>
                    <a:pt x="33058" y="419984"/>
                  </a:lnTo>
                  <a:lnTo>
                    <a:pt x="33348" y="420997"/>
                  </a:lnTo>
                  <a:lnTo>
                    <a:pt x="33637" y="422009"/>
                  </a:lnTo>
                  <a:lnTo>
                    <a:pt x="33934" y="423021"/>
                  </a:lnTo>
                  <a:lnTo>
                    <a:pt x="34230" y="423997"/>
                  </a:lnTo>
                  <a:lnTo>
                    <a:pt x="34532" y="424972"/>
                  </a:lnTo>
                  <a:lnTo>
                    <a:pt x="34835" y="425948"/>
                  </a:lnTo>
                  <a:lnTo>
                    <a:pt x="35150" y="426886"/>
                  </a:lnTo>
                  <a:lnTo>
                    <a:pt x="35459" y="427843"/>
                  </a:lnTo>
                  <a:lnTo>
                    <a:pt x="35775" y="428764"/>
                  </a:lnTo>
                  <a:lnTo>
                    <a:pt x="36097" y="429684"/>
                  </a:lnTo>
                  <a:lnTo>
                    <a:pt x="36425" y="430586"/>
                  </a:lnTo>
                  <a:lnTo>
                    <a:pt x="36753" y="431469"/>
                  </a:lnTo>
                  <a:lnTo>
                    <a:pt x="37082" y="432353"/>
                  </a:lnTo>
                  <a:lnTo>
                    <a:pt x="37423" y="433218"/>
                  </a:lnTo>
                  <a:lnTo>
                    <a:pt x="37230" y="433991"/>
                  </a:lnTo>
                  <a:lnTo>
                    <a:pt x="37043" y="434782"/>
                  </a:lnTo>
                  <a:lnTo>
                    <a:pt x="36856" y="435592"/>
                  </a:lnTo>
                  <a:lnTo>
                    <a:pt x="36676" y="436384"/>
                  </a:lnTo>
                  <a:lnTo>
                    <a:pt x="36496" y="437212"/>
                  </a:lnTo>
                  <a:lnTo>
                    <a:pt x="36322" y="438022"/>
                  </a:lnTo>
                  <a:lnTo>
                    <a:pt x="36148" y="438869"/>
                  </a:lnTo>
                  <a:lnTo>
                    <a:pt x="35981" y="439697"/>
                  </a:lnTo>
                  <a:lnTo>
                    <a:pt x="35820" y="440543"/>
                  </a:lnTo>
                  <a:lnTo>
                    <a:pt x="35659" y="441390"/>
                  </a:lnTo>
                  <a:lnTo>
                    <a:pt x="35498" y="442255"/>
                  </a:lnTo>
                  <a:lnTo>
                    <a:pt x="35343" y="443102"/>
                  </a:lnTo>
                  <a:lnTo>
                    <a:pt x="35047" y="444832"/>
                  </a:lnTo>
                  <a:lnTo>
                    <a:pt x="34764" y="446581"/>
                  </a:lnTo>
                  <a:lnTo>
                    <a:pt x="34494" y="448348"/>
                  </a:lnTo>
                  <a:lnTo>
                    <a:pt x="34243" y="450114"/>
                  </a:lnTo>
                  <a:lnTo>
                    <a:pt x="33998" y="451881"/>
                  </a:lnTo>
                  <a:lnTo>
                    <a:pt x="33773" y="453648"/>
                  </a:lnTo>
                  <a:lnTo>
                    <a:pt x="33560" y="455397"/>
                  </a:lnTo>
                  <a:lnTo>
                    <a:pt x="33367" y="457164"/>
                  </a:lnTo>
                  <a:lnTo>
                    <a:pt x="33180" y="458894"/>
                  </a:lnTo>
                  <a:lnTo>
                    <a:pt x="33013" y="460624"/>
                  </a:lnTo>
                  <a:lnTo>
                    <a:pt x="32266" y="457661"/>
                  </a:lnTo>
                  <a:lnTo>
                    <a:pt x="31532" y="454698"/>
                  </a:lnTo>
                  <a:lnTo>
                    <a:pt x="30811" y="451716"/>
                  </a:lnTo>
                  <a:lnTo>
                    <a:pt x="30103" y="448716"/>
                  </a:lnTo>
                  <a:lnTo>
                    <a:pt x="29408" y="445734"/>
                  </a:lnTo>
                  <a:lnTo>
                    <a:pt x="28719" y="442715"/>
                  </a:lnTo>
                  <a:lnTo>
                    <a:pt x="28049" y="439715"/>
                  </a:lnTo>
                  <a:lnTo>
                    <a:pt x="27386" y="436697"/>
                  </a:lnTo>
                  <a:lnTo>
                    <a:pt x="26736" y="433678"/>
                  </a:lnTo>
                  <a:lnTo>
                    <a:pt x="26099" y="430641"/>
                  </a:lnTo>
                  <a:lnTo>
                    <a:pt x="25468" y="427586"/>
                  </a:lnTo>
                  <a:lnTo>
                    <a:pt x="24856" y="424549"/>
                  </a:lnTo>
                  <a:lnTo>
                    <a:pt x="24251" y="421493"/>
                  </a:lnTo>
                  <a:lnTo>
                    <a:pt x="23659" y="418420"/>
                  </a:lnTo>
                  <a:lnTo>
                    <a:pt x="23079" y="415346"/>
                  </a:lnTo>
                  <a:lnTo>
                    <a:pt x="22513" y="412272"/>
                  </a:lnTo>
                  <a:lnTo>
                    <a:pt x="22745" y="411720"/>
                  </a:lnTo>
                  <a:lnTo>
                    <a:pt x="22989" y="411205"/>
                  </a:lnTo>
                  <a:lnTo>
                    <a:pt x="23240" y="410689"/>
                  </a:lnTo>
                  <a:lnTo>
                    <a:pt x="23491" y="410192"/>
                  </a:lnTo>
                  <a:lnTo>
                    <a:pt x="23755" y="409714"/>
                  </a:lnTo>
                  <a:lnTo>
                    <a:pt x="24019" y="409254"/>
                  </a:lnTo>
                  <a:lnTo>
                    <a:pt x="24290" y="408793"/>
                  </a:lnTo>
                  <a:lnTo>
                    <a:pt x="24560" y="408333"/>
                  </a:lnTo>
                  <a:lnTo>
                    <a:pt x="25107" y="407450"/>
                  </a:lnTo>
                  <a:lnTo>
                    <a:pt x="25655" y="406585"/>
                  </a:lnTo>
                  <a:lnTo>
                    <a:pt x="26195" y="405701"/>
                  </a:lnTo>
                  <a:lnTo>
                    <a:pt x="26717" y="404818"/>
                  </a:lnTo>
                  <a:lnTo>
                    <a:pt x="26794" y="404689"/>
                  </a:lnTo>
                  <a:lnTo>
                    <a:pt x="26858" y="404560"/>
                  </a:lnTo>
                  <a:lnTo>
                    <a:pt x="26923" y="404394"/>
                  </a:lnTo>
                  <a:lnTo>
                    <a:pt x="26974" y="404247"/>
                  </a:lnTo>
                  <a:lnTo>
                    <a:pt x="27019" y="404063"/>
                  </a:lnTo>
                  <a:lnTo>
                    <a:pt x="27052" y="403898"/>
                  </a:lnTo>
                  <a:lnTo>
                    <a:pt x="27084" y="403713"/>
                  </a:lnTo>
                  <a:lnTo>
                    <a:pt x="27109" y="403511"/>
                  </a:lnTo>
                  <a:lnTo>
                    <a:pt x="27122" y="403327"/>
                  </a:lnTo>
                  <a:lnTo>
                    <a:pt x="27135" y="403124"/>
                  </a:lnTo>
                  <a:lnTo>
                    <a:pt x="27142" y="402922"/>
                  </a:lnTo>
                  <a:lnTo>
                    <a:pt x="27142" y="402738"/>
                  </a:lnTo>
                  <a:lnTo>
                    <a:pt x="27135" y="402535"/>
                  </a:lnTo>
                  <a:lnTo>
                    <a:pt x="27122" y="402333"/>
                  </a:lnTo>
                  <a:lnTo>
                    <a:pt x="27109" y="402149"/>
                  </a:lnTo>
                  <a:lnTo>
                    <a:pt x="27090" y="401965"/>
                  </a:lnTo>
                  <a:lnTo>
                    <a:pt x="27045" y="401726"/>
                  </a:lnTo>
                  <a:lnTo>
                    <a:pt x="27000" y="401486"/>
                  </a:lnTo>
                  <a:lnTo>
                    <a:pt x="26949" y="401284"/>
                  </a:lnTo>
                  <a:lnTo>
                    <a:pt x="26891" y="401081"/>
                  </a:lnTo>
                  <a:lnTo>
                    <a:pt x="26826" y="400897"/>
                  </a:lnTo>
                  <a:lnTo>
                    <a:pt x="26755" y="400732"/>
                  </a:lnTo>
                  <a:lnTo>
                    <a:pt x="26678" y="400603"/>
                  </a:lnTo>
                  <a:lnTo>
                    <a:pt x="26601" y="400474"/>
                  </a:lnTo>
                  <a:lnTo>
                    <a:pt x="26517" y="400382"/>
                  </a:lnTo>
                  <a:lnTo>
                    <a:pt x="26434" y="400327"/>
                  </a:lnTo>
                  <a:lnTo>
                    <a:pt x="26343" y="400290"/>
                  </a:lnTo>
                  <a:lnTo>
                    <a:pt x="26253" y="400290"/>
                  </a:lnTo>
                  <a:lnTo>
                    <a:pt x="26157" y="400327"/>
                  </a:lnTo>
                  <a:lnTo>
                    <a:pt x="26060" y="400400"/>
                  </a:lnTo>
                  <a:lnTo>
                    <a:pt x="25957" y="400511"/>
                  </a:lnTo>
                  <a:lnTo>
                    <a:pt x="25861" y="400658"/>
                  </a:lnTo>
                  <a:lnTo>
                    <a:pt x="25339" y="401486"/>
                  </a:lnTo>
                  <a:lnTo>
                    <a:pt x="24824" y="402351"/>
                  </a:lnTo>
                  <a:lnTo>
                    <a:pt x="24296" y="403217"/>
                  </a:lnTo>
                  <a:lnTo>
                    <a:pt x="23768" y="404100"/>
                  </a:lnTo>
                  <a:lnTo>
                    <a:pt x="23504" y="404523"/>
                  </a:lnTo>
                  <a:lnTo>
                    <a:pt x="23234" y="404947"/>
                  </a:lnTo>
                  <a:lnTo>
                    <a:pt x="22964" y="405352"/>
                  </a:lnTo>
                  <a:lnTo>
                    <a:pt x="22693" y="405757"/>
                  </a:lnTo>
                  <a:lnTo>
                    <a:pt x="22423" y="406125"/>
                  </a:lnTo>
                  <a:lnTo>
                    <a:pt x="22146" y="406474"/>
                  </a:lnTo>
                  <a:lnTo>
                    <a:pt x="21869" y="406806"/>
                  </a:lnTo>
                  <a:lnTo>
                    <a:pt x="21592" y="407119"/>
                  </a:lnTo>
                  <a:lnTo>
                    <a:pt x="21084" y="404192"/>
                  </a:lnTo>
                  <a:lnTo>
                    <a:pt x="20588" y="401265"/>
                  </a:lnTo>
                  <a:lnTo>
                    <a:pt x="20099" y="398339"/>
                  </a:lnTo>
                  <a:lnTo>
                    <a:pt x="19622" y="395376"/>
                  </a:lnTo>
                  <a:lnTo>
                    <a:pt x="19152" y="392431"/>
                  </a:lnTo>
                  <a:lnTo>
                    <a:pt x="18695" y="389467"/>
                  </a:lnTo>
                  <a:lnTo>
                    <a:pt x="18251" y="386486"/>
                  </a:lnTo>
                  <a:lnTo>
                    <a:pt x="17820" y="383504"/>
                  </a:lnTo>
                  <a:lnTo>
                    <a:pt x="17395" y="380522"/>
                  </a:lnTo>
                  <a:lnTo>
                    <a:pt x="16989" y="377522"/>
                  </a:lnTo>
                  <a:lnTo>
                    <a:pt x="16584" y="374522"/>
                  </a:lnTo>
                  <a:lnTo>
                    <a:pt x="16197" y="371522"/>
                  </a:lnTo>
                  <a:lnTo>
                    <a:pt x="15818" y="368503"/>
                  </a:lnTo>
                  <a:lnTo>
                    <a:pt x="15451" y="365485"/>
                  </a:lnTo>
                  <a:lnTo>
                    <a:pt x="15097" y="362448"/>
                  </a:lnTo>
                  <a:lnTo>
                    <a:pt x="14755" y="359411"/>
                  </a:lnTo>
                  <a:lnTo>
                    <a:pt x="15000" y="359355"/>
                  </a:lnTo>
                  <a:lnTo>
                    <a:pt x="15245" y="359282"/>
                  </a:lnTo>
                  <a:lnTo>
                    <a:pt x="15489" y="359190"/>
                  </a:lnTo>
                  <a:lnTo>
                    <a:pt x="15734" y="359079"/>
                  </a:lnTo>
                  <a:lnTo>
                    <a:pt x="15985" y="358951"/>
                  </a:lnTo>
                  <a:lnTo>
                    <a:pt x="16230" y="358822"/>
                  </a:lnTo>
                  <a:lnTo>
                    <a:pt x="16481" y="358674"/>
                  </a:lnTo>
                  <a:lnTo>
                    <a:pt x="16725" y="358509"/>
                  </a:lnTo>
                  <a:lnTo>
                    <a:pt x="16976" y="358343"/>
                  </a:lnTo>
                  <a:lnTo>
                    <a:pt x="17221" y="358141"/>
                  </a:lnTo>
                  <a:lnTo>
                    <a:pt x="17717" y="357754"/>
                  </a:lnTo>
                  <a:lnTo>
                    <a:pt x="18212" y="357294"/>
                  </a:lnTo>
                  <a:lnTo>
                    <a:pt x="18708" y="356815"/>
                  </a:lnTo>
                  <a:lnTo>
                    <a:pt x="19197" y="356300"/>
                  </a:lnTo>
                  <a:lnTo>
                    <a:pt x="19687" y="355766"/>
                  </a:lnTo>
                  <a:lnTo>
                    <a:pt x="20170" y="355196"/>
                  </a:lnTo>
                  <a:lnTo>
                    <a:pt x="20652" y="354607"/>
                  </a:lnTo>
                  <a:lnTo>
                    <a:pt x="21122" y="353999"/>
                  </a:lnTo>
                  <a:lnTo>
                    <a:pt x="21592" y="353392"/>
                  </a:lnTo>
                  <a:lnTo>
                    <a:pt x="22056" y="352766"/>
                  </a:lnTo>
                  <a:lnTo>
                    <a:pt x="22513" y="352140"/>
                  </a:lnTo>
                  <a:close/>
                  <a:moveTo>
                    <a:pt x="233884" y="414481"/>
                  </a:moveTo>
                  <a:lnTo>
                    <a:pt x="234303" y="415107"/>
                  </a:lnTo>
                  <a:lnTo>
                    <a:pt x="234728" y="415732"/>
                  </a:lnTo>
                  <a:lnTo>
                    <a:pt x="235578" y="416947"/>
                  </a:lnTo>
                  <a:lnTo>
                    <a:pt x="236002" y="417555"/>
                  </a:lnTo>
                  <a:lnTo>
                    <a:pt x="236421" y="418180"/>
                  </a:lnTo>
                  <a:lnTo>
                    <a:pt x="236826" y="418806"/>
                  </a:lnTo>
                  <a:lnTo>
                    <a:pt x="237232" y="419469"/>
                  </a:lnTo>
                  <a:lnTo>
                    <a:pt x="237689" y="420242"/>
                  </a:lnTo>
                  <a:lnTo>
                    <a:pt x="238146" y="421033"/>
                  </a:lnTo>
                  <a:lnTo>
                    <a:pt x="238603" y="421825"/>
                  </a:lnTo>
                  <a:lnTo>
                    <a:pt x="239060" y="422635"/>
                  </a:lnTo>
                  <a:lnTo>
                    <a:pt x="239962" y="424273"/>
                  </a:lnTo>
                  <a:lnTo>
                    <a:pt x="240863" y="425929"/>
                  </a:lnTo>
                  <a:lnTo>
                    <a:pt x="240277" y="428782"/>
                  </a:lnTo>
                  <a:lnTo>
                    <a:pt x="239678" y="431635"/>
                  </a:lnTo>
                  <a:lnTo>
                    <a:pt x="239067" y="434470"/>
                  </a:lnTo>
                  <a:lnTo>
                    <a:pt x="238449" y="437304"/>
                  </a:lnTo>
                  <a:lnTo>
                    <a:pt x="237824" y="440120"/>
                  </a:lnTo>
                  <a:lnTo>
                    <a:pt x="237187" y="442936"/>
                  </a:lnTo>
                  <a:lnTo>
                    <a:pt x="236537" y="445752"/>
                  </a:lnTo>
                  <a:lnTo>
                    <a:pt x="235880" y="448550"/>
                  </a:lnTo>
                  <a:lnTo>
                    <a:pt x="235211" y="451348"/>
                  </a:lnTo>
                  <a:lnTo>
                    <a:pt x="234535" y="454127"/>
                  </a:lnTo>
                  <a:lnTo>
                    <a:pt x="233846" y="456888"/>
                  </a:lnTo>
                  <a:lnTo>
                    <a:pt x="233144" y="459667"/>
                  </a:lnTo>
                  <a:lnTo>
                    <a:pt x="232436" y="462410"/>
                  </a:lnTo>
                  <a:lnTo>
                    <a:pt x="231721" y="465152"/>
                  </a:lnTo>
                  <a:lnTo>
                    <a:pt x="230987" y="467894"/>
                  </a:lnTo>
                  <a:lnTo>
                    <a:pt x="230247" y="470600"/>
                  </a:lnTo>
                  <a:lnTo>
                    <a:pt x="230208" y="469625"/>
                  </a:lnTo>
                  <a:lnTo>
                    <a:pt x="230157" y="468649"/>
                  </a:lnTo>
                  <a:lnTo>
                    <a:pt x="230105" y="467674"/>
                  </a:lnTo>
                  <a:lnTo>
                    <a:pt x="230047" y="466698"/>
                  </a:lnTo>
                  <a:lnTo>
                    <a:pt x="229977" y="465704"/>
                  </a:lnTo>
                  <a:lnTo>
                    <a:pt x="229906" y="464729"/>
                  </a:lnTo>
                  <a:lnTo>
                    <a:pt x="229822" y="463735"/>
                  </a:lnTo>
                  <a:lnTo>
                    <a:pt x="229738" y="462759"/>
                  </a:lnTo>
                  <a:lnTo>
                    <a:pt x="229648" y="461765"/>
                  </a:lnTo>
                  <a:lnTo>
                    <a:pt x="229552" y="460790"/>
                  </a:lnTo>
                  <a:lnTo>
                    <a:pt x="229449" y="459796"/>
                  </a:lnTo>
                  <a:lnTo>
                    <a:pt x="229339" y="458820"/>
                  </a:lnTo>
                  <a:lnTo>
                    <a:pt x="229223" y="457827"/>
                  </a:lnTo>
                  <a:lnTo>
                    <a:pt x="229101" y="456851"/>
                  </a:lnTo>
                  <a:lnTo>
                    <a:pt x="228972" y="455875"/>
                  </a:lnTo>
                  <a:lnTo>
                    <a:pt x="228844" y="454882"/>
                  </a:lnTo>
                  <a:lnTo>
                    <a:pt x="228702" y="453906"/>
                  </a:lnTo>
                  <a:lnTo>
                    <a:pt x="228560" y="452949"/>
                  </a:lnTo>
                  <a:lnTo>
                    <a:pt x="228412" y="451973"/>
                  </a:lnTo>
                  <a:lnTo>
                    <a:pt x="228258" y="451016"/>
                  </a:lnTo>
                  <a:lnTo>
                    <a:pt x="228103" y="450041"/>
                  </a:lnTo>
                  <a:lnTo>
                    <a:pt x="227936" y="449102"/>
                  </a:lnTo>
                  <a:lnTo>
                    <a:pt x="227768" y="448145"/>
                  </a:lnTo>
                  <a:lnTo>
                    <a:pt x="227595" y="447188"/>
                  </a:lnTo>
                  <a:lnTo>
                    <a:pt x="227414" y="446249"/>
                  </a:lnTo>
                  <a:lnTo>
                    <a:pt x="227234" y="445311"/>
                  </a:lnTo>
                  <a:lnTo>
                    <a:pt x="227047" y="444390"/>
                  </a:lnTo>
                  <a:lnTo>
                    <a:pt x="226854" y="443470"/>
                  </a:lnTo>
                  <a:lnTo>
                    <a:pt x="226655" y="442550"/>
                  </a:lnTo>
                  <a:lnTo>
                    <a:pt x="226455" y="441648"/>
                  </a:lnTo>
                  <a:lnTo>
                    <a:pt x="226249" y="440746"/>
                  </a:lnTo>
                  <a:lnTo>
                    <a:pt x="226043" y="439844"/>
                  </a:lnTo>
                  <a:lnTo>
                    <a:pt x="226558" y="438372"/>
                  </a:lnTo>
                  <a:lnTo>
                    <a:pt x="227073" y="436862"/>
                  </a:lnTo>
                  <a:lnTo>
                    <a:pt x="227588" y="435353"/>
                  </a:lnTo>
                  <a:lnTo>
                    <a:pt x="228097" y="433825"/>
                  </a:lnTo>
                  <a:lnTo>
                    <a:pt x="228599" y="432298"/>
                  </a:lnTo>
                  <a:lnTo>
                    <a:pt x="229101" y="430733"/>
                  </a:lnTo>
                  <a:lnTo>
                    <a:pt x="229597" y="429169"/>
                  </a:lnTo>
                  <a:lnTo>
                    <a:pt x="230093" y="427586"/>
                  </a:lnTo>
                  <a:lnTo>
                    <a:pt x="230582" y="426003"/>
                  </a:lnTo>
                  <a:lnTo>
                    <a:pt x="231065" y="424383"/>
                  </a:lnTo>
                  <a:lnTo>
                    <a:pt x="231547" y="422763"/>
                  </a:lnTo>
                  <a:lnTo>
                    <a:pt x="232024" y="421144"/>
                  </a:lnTo>
                  <a:lnTo>
                    <a:pt x="232494" y="419487"/>
                  </a:lnTo>
                  <a:lnTo>
                    <a:pt x="232964" y="417831"/>
                  </a:lnTo>
                  <a:lnTo>
                    <a:pt x="233427" y="416156"/>
                  </a:lnTo>
                  <a:lnTo>
                    <a:pt x="233884" y="414481"/>
                  </a:lnTo>
                  <a:close/>
                  <a:moveTo>
                    <a:pt x="210676" y="421033"/>
                  </a:moveTo>
                  <a:lnTo>
                    <a:pt x="211088" y="421328"/>
                  </a:lnTo>
                  <a:lnTo>
                    <a:pt x="211494" y="421641"/>
                  </a:lnTo>
                  <a:lnTo>
                    <a:pt x="211906" y="422009"/>
                  </a:lnTo>
                  <a:lnTo>
                    <a:pt x="212311" y="422395"/>
                  </a:lnTo>
                  <a:lnTo>
                    <a:pt x="212711" y="422800"/>
                  </a:lnTo>
                  <a:lnTo>
                    <a:pt x="213110" y="423242"/>
                  </a:lnTo>
                  <a:lnTo>
                    <a:pt x="213509" y="423702"/>
                  </a:lnTo>
                  <a:lnTo>
                    <a:pt x="213902" y="424199"/>
                  </a:lnTo>
                  <a:lnTo>
                    <a:pt x="214294" y="424733"/>
                  </a:lnTo>
                  <a:lnTo>
                    <a:pt x="214680" y="425285"/>
                  </a:lnTo>
                  <a:lnTo>
                    <a:pt x="215060" y="425856"/>
                  </a:lnTo>
                  <a:lnTo>
                    <a:pt x="215440" y="426445"/>
                  </a:lnTo>
                  <a:lnTo>
                    <a:pt x="215820" y="427070"/>
                  </a:lnTo>
                  <a:lnTo>
                    <a:pt x="216193" y="427733"/>
                  </a:lnTo>
                  <a:lnTo>
                    <a:pt x="216560" y="428396"/>
                  </a:lnTo>
                  <a:lnTo>
                    <a:pt x="216921" y="429095"/>
                  </a:lnTo>
                  <a:lnTo>
                    <a:pt x="217281" y="429813"/>
                  </a:lnTo>
                  <a:lnTo>
                    <a:pt x="217635" y="430549"/>
                  </a:lnTo>
                  <a:lnTo>
                    <a:pt x="217990" y="431322"/>
                  </a:lnTo>
                  <a:lnTo>
                    <a:pt x="218331" y="432095"/>
                  </a:lnTo>
                  <a:lnTo>
                    <a:pt x="218672" y="432905"/>
                  </a:lnTo>
                  <a:lnTo>
                    <a:pt x="219007" y="433733"/>
                  </a:lnTo>
                  <a:lnTo>
                    <a:pt x="219335" y="434580"/>
                  </a:lnTo>
                  <a:lnTo>
                    <a:pt x="219657" y="435427"/>
                  </a:lnTo>
                  <a:lnTo>
                    <a:pt x="219979" y="436310"/>
                  </a:lnTo>
                  <a:lnTo>
                    <a:pt x="220288" y="437212"/>
                  </a:lnTo>
                  <a:lnTo>
                    <a:pt x="220597" y="438132"/>
                  </a:lnTo>
                  <a:lnTo>
                    <a:pt x="220899" y="439071"/>
                  </a:lnTo>
                  <a:lnTo>
                    <a:pt x="221189" y="440028"/>
                  </a:lnTo>
                  <a:lnTo>
                    <a:pt x="221479" y="440985"/>
                  </a:lnTo>
                  <a:lnTo>
                    <a:pt x="221762" y="441979"/>
                  </a:lnTo>
                  <a:lnTo>
                    <a:pt x="222032" y="442973"/>
                  </a:lnTo>
                  <a:lnTo>
                    <a:pt x="222303" y="443985"/>
                  </a:lnTo>
                  <a:lnTo>
                    <a:pt x="222560" y="445016"/>
                  </a:lnTo>
                  <a:lnTo>
                    <a:pt x="222818" y="446065"/>
                  </a:lnTo>
                  <a:lnTo>
                    <a:pt x="223062" y="447114"/>
                  </a:lnTo>
                  <a:lnTo>
                    <a:pt x="223301" y="448182"/>
                  </a:lnTo>
                  <a:lnTo>
                    <a:pt x="223532" y="449268"/>
                  </a:lnTo>
                  <a:lnTo>
                    <a:pt x="223751" y="450354"/>
                  </a:lnTo>
                  <a:lnTo>
                    <a:pt x="223970" y="451458"/>
                  </a:lnTo>
                  <a:lnTo>
                    <a:pt x="224176" y="452581"/>
                  </a:lnTo>
                  <a:lnTo>
                    <a:pt x="224376" y="453704"/>
                  </a:lnTo>
                  <a:lnTo>
                    <a:pt x="224569" y="454826"/>
                  </a:lnTo>
                  <a:lnTo>
                    <a:pt x="224749" y="455968"/>
                  </a:lnTo>
                  <a:lnTo>
                    <a:pt x="224923" y="457127"/>
                  </a:lnTo>
                  <a:lnTo>
                    <a:pt x="225084" y="458287"/>
                  </a:lnTo>
                  <a:lnTo>
                    <a:pt x="225238" y="459446"/>
                  </a:lnTo>
                  <a:lnTo>
                    <a:pt x="225387" y="460624"/>
                  </a:lnTo>
                  <a:lnTo>
                    <a:pt x="225522" y="461821"/>
                  </a:lnTo>
                  <a:lnTo>
                    <a:pt x="225650" y="462999"/>
                  </a:lnTo>
                  <a:lnTo>
                    <a:pt x="225766" y="464195"/>
                  </a:lnTo>
                  <a:lnTo>
                    <a:pt x="225876" y="465391"/>
                  </a:lnTo>
                  <a:lnTo>
                    <a:pt x="225972" y="466606"/>
                  </a:lnTo>
                  <a:lnTo>
                    <a:pt x="226062" y="467802"/>
                  </a:lnTo>
                  <a:lnTo>
                    <a:pt x="226140" y="469017"/>
                  </a:lnTo>
                  <a:lnTo>
                    <a:pt x="226211" y="470232"/>
                  </a:lnTo>
                  <a:lnTo>
                    <a:pt x="226262" y="471447"/>
                  </a:lnTo>
                  <a:lnTo>
                    <a:pt x="226314" y="472680"/>
                  </a:lnTo>
                  <a:lnTo>
                    <a:pt x="226346" y="473895"/>
                  </a:lnTo>
                  <a:lnTo>
                    <a:pt x="226371" y="475128"/>
                  </a:lnTo>
                  <a:lnTo>
                    <a:pt x="226384" y="476343"/>
                  </a:lnTo>
                  <a:lnTo>
                    <a:pt x="226384" y="477576"/>
                  </a:lnTo>
                  <a:lnTo>
                    <a:pt x="226378" y="478791"/>
                  </a:lnTo>
                  <a:lnTo>
                    <a:pt x="226359" y="480024"/>
                  </a:lnTo>
                  <a:lnTo>
                    <a:pt x="226320" y="481349"/>
                  </a:lnTo>
                  <a:lnTo>
                    <a:pt x="226268" y="482656"/>
                  </a:lnTo>
                  <a:lnTo>
                    <a:pt x="226211" y="483926"/>
                  </a:lnTo>
                  <a:lnTo>
                    <a:pt x="226140" y="485178"/>
                  </a:lnTo>
                  <a:lnTo>
                    <a:pt x="226062" y="486374"/>
                  </a:lnTo>
                  <a:lnTo>
                    <a:pt x="225972" y="487552"/>
                  </a:lnTo>
                  <a:lnTo>
                    <a:pt x="225869" y="488711"/>
                  </a:lnTo>
                  <a:lnTo>
                    <a:pt x="225760" y="489816"/>
                  </a:lnTo>
                  <a:lnTo>
                    <a:pt x="225638" y="490902"/>
                  </a:lnTo>
                  <a:lnTo>
                    <a:pt x="225509" y="491969"/>
                  </a:lnTo>
                  <a:lnTo>
                    <a:pt x="225367" y="493000"/>
                  </a:lnTo>
                  <a:lnTo>
                    <a:pt x="225213" y="494012"/>
                  </a:lnTo>
                  <a:lnTo>
                    <a:pt x="225058" y="494988"/>
                  </a:lnTo>
                  <a:lnTo>
                    <a:pt x="224891" y="495945"/>
                  </a:lnTo>
                  <a:lnTo>
                    <a:pt x="224711" y="496865"/>
                  </a:lnTo>
                  <a:lnTo>
                    <a:pt x="224524" y="497767"/>
                  </a:lnTo>
                  <a:lnTo>
                    <a:pt x="224331" y="498651"/>
                  </a:lnTo>
                  <a:lnTo>
                    <a:pt x="224131" y="499497"/>
                  </a:lnTo>
                  <a:lnTo>
                    <a:pt x="223919" y="500325"/>
                  </a:lnTo>
                  <a:lnTo>
                    <a:pt x="223706" y="501135"/>
                  </a:lnTo>
                  <a:lnTo>
                    <a:pt x="223481" y="501927"/>
                  </a:lnTo>
                  <a:lnTo>
                    <a:pt x="223249" y="502681"/>
                  </a:lnTo>
                  <a:lnTo>
                    <a:pt x="223005" y="503436"/>
                  </a:lnTo>
                  <a:lnTo>
                    <a:pt x="222760" y="504154"/>
                  </a:lnTo>
                  <a:lnTo>
                    <a:pt x="222509" y="504853"/>
                  </a:lnTo>
                  <a:lnTo>
                    <a:pt x="222245" y="505553"/>
                  </a:lnTo>
                  <a:lnTo>
                    <a:pt x="221981" y="506215"/>
                  </a:lnTo>
                  <a:lnTo>
                    <a:pt x="221711" y="506860"/>
                  </a:lnTo>
                  <a:lnTo>
                    <a:pt x="221427" y="507485"/>
                  </a:lnTo>
                  <a:lnTo>
                    <a:pt x="221144" y="508111"/>
                  </a:lnTo>
                  <a:lnTo>
                    <a:pt x="220854" y="508700"/>
                  </a:lnTo>
                  <a:lnTo>
                    <a:pt x="220558" y="509289"/>
                  </a:lnTo>
                  <a:lnTo>
                    <a:pt x="220262" y="509860"/>
                  </a:lnTo>
                  <a:lnTo>
                    <a:pt x="219953" y="510412"/>
                  </a:lnTo>
                  <a:lnTo>
                    <a:pt x="219644" y="510946"/>
                  </a:lnTo>
                  <a:lnTo>
                    <a:pt x="219329" y="511479"/>
                  </a:lnTo>
                  <a:lnTo>
                    <a:pt x="219013" y="511995"/>
                  </a:lnTo>
                  <a:lnTo>
                    <a:pt x="218685" y="512492"/>
                  </a:lnTo>
                  <a:lnTo>
                    <a:pt x="218363" y="512989"/>
                  </a:lnTo>
                  <a:lnTo>
                    <a:pt x="218028" y="513467"/>
                  </a:lnTo>
                  <a:lnTo>
                    <a:pt x="217693" y="513927"/>
                  </a:lnTo>
                  <a:lnTo>
                    <a:pt x="217359" y="514388"/>
                  </a:lnTo>
                  <a:lnTo>
                    <a:pt x="217011" y="514848"/>
                  </a:lnTo>
                  <a:lnTo>
                    <a:pt x="216670" y="515289"/>
                  </a:lnTo>
                  <a:lnTo>
                    <a:pt x="215974" y="516136"/>
                  </a:lnTo>
                  <a:lnTo>
                    <a:pt x="215266" y="516983"/>
                  </a:lnTo>
                  <a:lnTo>
                    <a:pt x="214552" y="517793"/>
                  </a:lnTo>
                  <a:lnTo>
                    <a:pt x="213824" y="518584"/>
                  </a:lnTo>
                  <a:lnTo>
                    <a:pt x="213097" y="519357"/>
                  </a:lnTo>
                  <a:lnTo>
                    <a:pt x="212369" y="520130"/>
                  </a:lnTo>
                  <a:lnTo>
                    <a:pt x="210902" y="521658"/>
                  </a:lnTo>
                  <a:lnTo>
                    <a:pt x="210174" y="522431"/>
                  </a:lnTo>
                  <a:lnTo>
                    <a:pt x="209440" y="523222"/>
                  </a:lnTo>
                  <a:lnTo>
                    <a:pt x="209627" y="520130"/>
                  </a:lnTo>
                  <a:lnTo>
                    <a:pt x="209801" y="517020"/>
                  </a:lnTo>
                  <a:lnTo>
                    <a:pt x="209962" y="513909"/>
                  </a:lnTo>
                  <a:lnTo>
                    <a:pt x="210103" y="510780"/>
                  </a:lnTo>
                  <a:lnTo>
                    <a:pt x="210238" y="507633"/>
                  </a:lnTo>
                  <a:lnTo>
                    <a:pt x="210354" y="504485"/>
                  </a:lnTo>
                  <a:lnTo>
                    <a:pt x="210464" y="501319"/>
                  </a:lnTo>
                  <a:lnTo>
                    <a:pt x="210560" y="498135"/>
                  </a:lnTo>
                  <a:lnTo>
                    <a:pt x="210644" y="494951"/>
                  </a:lnTo>
                  <a:lnTo>
                    <a:pt x="210721" y="491767"/>
                  </a:lnTo>
                  <a:lnTo>
                    <a:pt x="210786" y="488564"/>
                  </a:lnTo>
                  <a:lnTo>
                    <a:pt x="210844" y="485362"/>
                  </a:lnTo>
                  <a:lnTo>
                    <a:pt x="210889" y="482159"/>
                  </a:lnTo>
                  <a:lnTo>
                    <a:pt x="210927" y="478938"/>
                  </a:lnTo>
                  <a:lnTo>
                    <a:pt x="210959" y="475717"/>
                  </a:lnTo>
                  <a:lnTo>
                    <a:pt x="210979" y="472496"/>
                  </a:lnTo>
                  <a:lnTo>
                    <a:pt x="210998" y="469256"/>
                  </a:lnTo>
                  <a:lnTo>
                    <a:pt x="211005" y="466035"/>
                  </a:lnTo>
                  <a:lnTo>
                    <a:pt x="211005" y="462814"/>
                  </a:lnTo>
                  <a:lnTo>
                    <a:pt x="211005" y="459575"/>
                  </a:lnTo>
                  <a:lnTo>
                    <a:pt x="210992" y="456336"/>
                  </a:lnTo>
                  <a:lnTo>
                    <a:pt x="210979" y="453115"/>
                  </a:lnTo>
                  <a:lnTo>
                    <a:pt x="210959" y="449894"/>
                  </a:lnTo>
                  <a:lnTo>
                    <a:pt x="210940" y="446654"/>
                  </a:lnTo>
                  <a:lnTo>
                    <a:pt x="210882" y="440212"/>
                  </a:lnTo>
                  <a:lnTo>
                    <a:pt x="210818" y="433789"/>
                  </a:lnTo>
                  <a:lnTo>
                    <a:pt x="210747" y="427402"/>
                  </a:lnTo>
                  <a:lnTo>
                    <a:pt x="210676" y="421033"/>
                  </a:lnTo>
                  <a:close/>
                  <a:moveTo>
                    <a:pt x="49642" y="423555"/>
                  </a:moveTo>
                  <a:lnTo>
                    <a:pt x="49700" y="429923"/>
                  </a:lnTo>
                  <a:lnTo>
                    <a:pt x="49758" y="436273"/>
                  </a:lnTo>
                  <a:lnTo>
                    <a:pt x="49803" y="442623"/>
                  </a:lnTo>
                  <a:lnTo>
                    <a:pt x="49841" y="448973"/>
                  </a:lnTo>
                  <a:lnTo>
                    <a:pt x="49867" y="455323"/>
                  </a:lnTo>
                  <a:lnTo>
                    <a:pt x="49880" y="461673"/>
                  </a:lnTo>
                  <a:lnTo>
                    <a:pt x="49880" y="468023"/>
                  </a:lnTo>
                  <a:lnTo>
                    <a:pt x="49880" y="471189"/>
                  </a:lnTo>
                  <a:lnTo>
                    <a:pt x="49867" y="474373"/>
                  </a:lnTo>
                  <a:lnTo>
                    <a:pt x="49861" y="476067"/>
                  </a:lnTo>
                  <a:lnTo>
                    <a:pt x="49854" y="477760"/>
                  </a:lnTo>
                  <a:lnTo>
                    <a:pt x="49822" y="481165"/>
                  </a:lnTo>
                  <a:lnTo>
                    <a:pt x="49783" y="484607"/>
                  </a:lnTo>
                  <a:lnTo>
                    <a:pt x="49725" y="488049"/>
                  </a:lnTo>
                  <a:lnTo>
                    <a:pt x="49667" y="491528"/>
                  </a:lnTo>
                  <a:lnTo>
                    <a:pt x="49603" y="495006"/>
                  </a:lnTo>
                  <a:lnTo>
                    <a:pt x="49474" y="501982"/>
                  </a:lnTo>
                  <a:lnTo>
                    <a:pt x="49410" y="505479"/>
                  </a:lnTo>
                  <a:lnTo>
                    <a:pt x="49358" y="508995"/>
                  </a:lnTo>
                  <a:lnTo>
                    <a:pt x="49313" y="512492"/>
                  </a:lnTo>
                  <a:lnTo>
                    <a:pt x="49288" y="515970"/>
                  </a:lnTo>
                  <a:lnTo>
                    <a:pt x="49275" y="517719"/>
                  </a:lnTo>
                  <a:lnTo>
                    <a:pt x="49268" y="519468"/>
                  </a:lnTo>
                  <a:lnTo>
                    <a:pt x="49268" y="521198"/>
                  </a:lnTo>
                  <a:lnTo>
                    <a:pt x="49275" y="522946"/>
                  </a:lnTo>
                  <a:lnTo>
                    <a:pt x="49288" y="524676"/>
                  </a:lnTo>
                  <a:lnTo>
                    <a:pt x="49301" y="526407"/>
                  </a:lnTo>
                  <a:lnTo>
                    <a:pt x="49326" y="528118"/>
                  </a:lnTo>
                  <a:lnTo>
                    <a:pt x="49352" y="529848"/>
                  </a:lnTo>
                  <a:lnTo>
                    <a:pt x="48966" y="529572"/>
                  </a:lnTo>
                  <a:lnTo>
                    <a:pt x="48586" y="529278"/>
                  </a:lnTo>
                  <a:lnTo>
                    <a:pt x="48213" y="528965"/>
                  </a:lnTo>
                  <a:lnTo>
                    <a:pt x="47839" y="528615"/>
                  </a:lnTo>
                  <a:lnTo>
                    <a:pt x="47472" y="528266"/>
                  </a:lnTo>
                  <a:lnTo>
                    <a:pt x="47112" y="527897"/>
                  </a:lnTo>
                  <a:lnTo>
                    <a:pt x="46758" y="527492"/>
                  </a:lnTo>
                  <a:lnTo>
                    <a:pt x="46404" y="527088"/>
                  </a:lnTo>
                  <a:lnTo>
                    <a:pt x="46056" y="526646"/>
                  </a:lnTo>
                  <a:lnTo>
                    <a:pt x="45715" y="526186"/>
                  </a:lnTo>
                  <a:lnTo>
                    <a:pt x="45380" y="525726"/>
                  </a:lnTo>
                  <a:lnTo>
                    <a:pt x="45045" y="525229"/>
                  </a:lnTo>
                  <a:lnTo>
                    <a:pt x="44717" y="524732"/>
                  </a:lnTo>
                  <a:lnTo>
                    <a:pt x="44395" y="524198"/>
                  </a:lnTo>
                  <a:lnTo>
                    <a:pt x="44079" y="523646"/>
                  </a:lnTo>
                  <a:lnTo>
                    <a:pt x="43770" y="523093"/>
                  </a:lnTo>
                  <a:lnTo>
                    <a:pt x="43468" y="522504"/>
                  </a:lnTo>
                  <a:lnTo>
                    <a:pt x="43165" y="521915"/>
                  </a:lnTo>
                  <a:lnTo>
                    <a:pt x="42869" y="521308"/>
                  </a:lnTo>
                  <a:lnTo>
                    <a:pt x="42579" y="520664"/>
                  </a:lnTo>
                  <a:lnTo>
                    <a:pt x="42296" y="520020"/>
                  </a:lnTo>
                  <a:lnTo>
                    <a:pt x="42019" y="519357"/>
                  </a:lnTo>
                  <a:lnTo>
                    <a:pt x="41743" y="518676"/>
                  </a:lnTo>
                  <a:lnTo>
                    <a:pt x="41479" y="517995"/>
                  </a:lnTo>
                  <a:lnTo>
                    <a:pt x="41215" y="517277"/>
                  </a:lnTo>
                  <a:lnTo>
                    <a:pt x="40964" y="516559"/>
                  </a:lnTo>
                  <a:lnTo>
                    <a:pt x="40713" y="515805"/>
                  </a:lnTo>
                  <a:lnTo>
                    <a:pt x="40468" y="515050"/>
                  </a:lnTo>
                  <a:lnTo>
                    <a:pt x="40230" y="514277"/>
                  </a:lnTo>
                  <a:lnTo>
                    <a:pt x="39998" y="513504"/>
                  </a:lnTo>
                  <a:lnTo>
                    <a:pt x="39766" y="512694"/>
                  </a:lnTo>
                  <a:lnTo>
                    <a:pt x="39547" y="511884"/>
                  </a:lnTo>
                  <a:lnTo>
                    <a:pt x="39335" y="511056"/>
                  </a:lnTo>
                  <a:lnTo>
                    <a:pt x="39122" y="510209"/>
                  </a:lnTo>
                  <a:lnTo>
                    <a:pt x="38923" y="509363"/>
                  </a:lnTo>
                  <a:lnTo>
                    <a:pt x="38723" y="508498"/>
                  </a:lnTo>
                  <a:lnTo>
                    <a:pt x="38537" y="507614"/>
                  </a:lnTo>
                  <a:lnTo>
                    <a:pt x="38350" y="506712"/>
                  </a:lnTo>
                  <a:lnTo>
                    <a:pt x="38176" y="505810"/>
                  </a:lnTo>
                  <a:lnTo>
                    <a:pt x="38002" y="504890"/>
                  </a:lnTo>
                  <a:lnTo>
                    <a:pt x="37841" y="503970"/>
                  </a:lnTo>
                  <a:lnTo>
                    <a:pt x="37680" y="503013"/>
                  </a:lnTo>
                  <a:lnTo>
                    <a:pt x="37526" y="502074"/>
                  </a:lnTo>
                  <a:lnTo>
                    <a:pt x="37384" y="501099"/>
                  </a:lnTo>
                  <a:lnTo>
                    <a:pt x="37243" y="500123"/>
                  </a:lnTo>
                  <a:lnTo>
                    <a:pt x="37114" y="499129"/>
                  </a:lnTo>
                  <a:lnTo>
                    <a:pt x="36985" y="498135"/>
                  </a:lnTo>
                  <a:lnTo>
                    <a:pt x="36863" y="497123"/>
                  </a:lnTo>
                  <a:lnTo>
                    <a:pt x="36753" y="496111"/>
                  </a:lnTo>
                  <a:lnTo>
                    <a:pt x="36650" y="495080"/>
                  </a:lnTo>
                  <a:lnTo>
                    <a:pt x="36547" y="494031"/>
                  </a:lnTo>
                  <a:lnTo>
                    <a:pt x="36457" y="492982"/>
                  </a:lnTo>
                  <a:lnTo>
                    <a:pt x="36373" y="491914"/>
                  </a:lnTo>
                  <a:lnTo>
                    <a:pt x="36296" y="490846"/>
                  </a:lnTo>
                  <a:lnTo>
                    <a:pt x="36225" y="489779"/>
                  </a:lnTo>
                  <a:lnTo>
                    <a:pt x="36161" y="488693"/>
                  </a:lnTo>
                  <a:lnTo>
                    <a:pt x="36103" y="487589"/>
                  </a:lnTo>
                  <a:lnTo>
                    <a:pt x="36052" y="486484"/>
                  </a:lnTo>
                  <a:lnTo>
                    <a:pt x="36007" y="485380"/>
                  </a:lnTo>
                  <a:lnTo>
                    <a:pt x="35974" y="484257"/>
                  </a:lnTo>
                  <a:lnTo>
                    <a:pt x="35942" y="483116"/>
                  </a:lnTo>
                  <a:lnTo>
                    <a:pt x="35923" y="481993"/>
                  </a:lnTo>
                  <a:lnTo>
                    <a:pt x="35910" y="480834"/>
                  </a:lnTo>
                  <a:lnTo>
                    <a:pt x="35903" y="479693"/>
                  </a:lnTo>
                  <a:lnTo>
                    <a:pt x="35903" y="478680"/>
                  </a:lnTo>
                  <a:lnTo>
                    <a:pt x="35916" y="477668"/>
                  </a:lnTo>
                  <a:lnTo>
                    <a:pt x="35929" y="476619"/>
                  </a:lnTo>
                  <a:lnTo>
                    <a:pt x="35949" y="475570"/>
                  </a:lnTo>
                  <a:lnTo>
                    <a:pt x="35981" y="474484"/>
                  </a:lnTo>
                  <a:lnTo>
                    <a:pt x="36013" y="473398"/>
                  </a:lnTo>
                  <a:lnTo>
                    <a:pt x="36052" y="472293"/>
                  </a:lnTo>
                  <a:lnTo>
                    <a:pt x="36103" y="471171"/>
                  </a:lnTo>
                  <a:lnTo>
                    <a:pt x="36155" y="470030"/>
                  </a:lnTo>
                  <a:lnTo>
                    <a:pt x="36219" y="468888"/>
                  </a:lnTo>
                  <a:lnTo>
                    <a:pt x="36283" y="467747"/>
                  </a:lnTo>
                  <a:lnTo>
                    <a:pt x="36361" y="466588"/>
                  </a:lnTo>
                  <a:lnTo>
                    <a:pt x="36444" y="465410"/>
                  </a:lnTo>
                  <a:lnTo>
                    <a:pt x="36528" y="464232"/>
                  </a:lnTo>
                  <a:lnTo>
                    <a:pt x="36625" y="463054"/>
                  </a:lnTo>
                  <a:lnTo>
                    <a:pt x="36728" y="461876"/>
                  </a:lnTo>
                  <a:lnTo>
                    <a:pt x="36831" y="460698"/>
                  </a:lnTo>
                  <a:lnTo>
                    <a:pt x="36946" y="459501"/>
                  </a:lnTo>
                  <a:lnTo>
                    <a:pt x="37069" y="458323"/>
                  </a:lnTo>
                  <a:lnTo>
                    <a:pt x="37197" y="457127"/>
                  </a:lnTo>
                  <a:lnTo>
                    <a:pt x="37333" y="455949"/>
                  </a:lnTo>
                  <a:lnTo>
                    <a:pt x="37474" y="454771"/>
                  </a:lnTo>
                  <a:lnTo>
                    <a:pt x="37622" y="453593"/>
                  </a:lnTo>
                  <a:lnTo>
                    <a:pt x="37777" y="452434"/>
                  </a:lnTo>
                  <a:lnTo>
                    <a:pt x="37938" y="451256"/>
                  </a:lnTo>
                  <a:lnTo>
                    <a:pt x="38105" y="450114"/>
                  </a:lnTo>
                  <a:lnTo>
                    <a:pt x="38285" y="448955"/>
                  </a:lnTo>
                  <a:lnTo>
                    <a:pt x="38466" y="447832"/>
                  </a:lnTo>
                  <a:lnTo>
                    <a:pt x="38652" y="446691"/>
                  </a:lnTo>
                  <a:lnTo>
                    <a:pt x="38852" y="445587"/>
                  </a:lnTo>
                  <a:lnTo>
                    <a:pt x="39052" y="444482"/>
                  </a:lnTo>
                  <a:lnTo>
                    <a:pt x="39264" y="443396"/>
                  </a:lnTo>
                  <a:lnTo>
                    <a:pt x="39476" y="442329"/>
                  </a:lnTo>
                  <a:lnTo>
                    <a:pt x="39702" y="441280"/>
                  </a:lnTo>
                  <a:lnTo>
                    <a:pt x="39934" y="440249"/>
                  </a:lnTo>
                  <a:lnTo>
                    <a:pt x="40172" y="439237"/>
                  </a:lnTo>
                  <a:lnTo>
                    <a:pt x="40410" y="438243"/>
                  </a:lnTo>
                  <a:lnTo>
                    <a:pt x="40661" y="437286"/>
                  </a:lnTo>
                  <a:lnTo>
                    <a:pt x="40919" y="436329"/>
                  </a:lnTo>
                  <a:lnTo>
                    <a:pt x="41189" y="435408"/>
                  </a:lnTo>
                  <a:lnTo>
                    <a:pt x="41459" y="434506"/>
                  </a:lnTo>
                  <a:lnTo>
                    <a:pt x="41736" y="433641"/>
                  </a:lnTo>
                  <a:lnTo>
                    <a:pt x="42019" y="432795"/>
                  </a:lnTo>
                  <a:lnTo>
                    <a:pt x="42316" y="431985"/>
                  </a:lnTo>
                  <a:lnTo>
                    <a:pt x="42612" y="431212"/>
                  </a:lnTo>
                  <a:lnTo>
                    <a:pt x="42921" y="430457"/>
                  </a:lnTo>
                  <a:lnTo>
                    <a:pt x="43236" y="429721"/>
                  </a:lnTo>
                  <a:lnTo>
                    <a:pt x="43552" y="429040"/>
                  </a:lnTo>
                  <a:lnTo>
                    <a:pt x="43880" y="428396"/>
                  </a:lnTo>
                  <a:lnTo>
                    <a:pt x="44215" y="427770"/>
                  </a:lnTo>
                  <a:lnTo>
                    <a:pt x="44556" y="427199"/>
                  </a:lnTo>
                  <a:lnTo>
                    <a:pt x="44904" y="426647"/>
                  </a:lnTo>
                  <a:lnTo>
                    <a:pt x="45084" y="426389"/>
                  </a:lnTo>
                  <a:lnTo>
                    <a:pt x="45258" y="426150"/>
                  </a:lnTo>
                  <a:lnTo>
                    <a:pt x="45444" y="425911"/>
                  </a:lnTo>
                  <a:lnTo>
                    <a:pt x="45625" y="425690"/>
                  </a:lnTo>
                  <a:lnTo>
                    <a:pt x="45805" y="425469"/>
                  </a:lnTo>
                  <a:lnTo>
                    <a:pt x="45991" y="425267"/>
                  </a:lnTo>
                  <a:lnTo>
                    <a:pt x="46178" y="425083"/>
                  </a:lnTo>
                  <a:lnTo>
                    <a:pt x="46371" y="424899"/>
                  </a:lnTo>
                  <a:lnTo>
                    <a:pt x="46558" y="424714"/>
                  </a:lnTo>
                  <a:lnTo>
                    <a:pt x="46751" y="424567"/>
                  </a:lnTo>
                  <a:lnTo>
                    <a:pt x="46951" y="424420"/>
                  </a:lnTo>
                  <a:lnTo>
                    <a:pt x="47144" y="424273"/>
                  </a:lnTo>
                  <a:lnTo>
                    <a:pt x="47343" y="424144"/>
                  </a:lnTo>
                  <a:lnTo>
                    <a:pt x="47543" y="424033"/>
                  </a:lnTo>
                  <a:lnTo>
                    <a:pt x="47743" y="423923"/>
                  </a:lnTo>
                  <a:lnTo>
                    <a:pt x="47949" y="423831"/>
                  </a:lnTo>
                  <a:lnTo>
                    <a:pt x="48155" y="423757"/>
                  </a:lnTo>
                  <a:lnTo>
                    <a:pt x="48361" y="423702"/>
                  </a:lnTo>
                  <a:lnTo>
                    <a:pt x="48567" y="423647"/>
                  </a:lnTo>
                  <a:lnTo>
                    <a:pt x="48779" y="423592"/>
                  </a:lnTo>
                  <a:lnTo>
                    <a:pt x="48991" y="423573"/>
                  </a:lnTo>
                  <a:lnTo>
                    <a:pt x="49204" y="423555"/>
                  </a:lnTo>
                  <a:close/>
                  <a:moveTo>
                    <a:pt x="205153" y="183672"/>
                  </a:moveTo>
                  <a:lnTo>
                    <a:pt x="205153" y="183838"/>
                  </a:lnTo>
                  <a:lnTo>
                    <a:pt x="205249" y="206882"/>
                  </a:lnTo>
                  <a:lnTo>
                    <a:pt x="205352" y="229908"/>
                  </a:lnTo>
                  <a:lnTo>
                    <a:pt x="205455" y="252952"/>
                  </a:lnTo>
                  <a:lnTo>
                    <a:pt x="205545" y="275996"/>
                  </a:lnTo>
                  <a:lnTo>
                    <a:pt x="205629" y="299040"/>
                  </a:lnTo>
                  <a:lnTo>
                    <a:pt x="205661" y="310562"/>
                  </a:lnTo>
                  <a:lnTo>
                    <a:pt x="205693" y="322084"/>
                  </a:lnTo>
                  <a:lnTo>
                    <a:pt x="205719" y="333606"/>
                  </a:lnTo>
                  <a:lnTo>
                    <a:pt x="205738" y="345128"/>
                  </a:lnTo>
                  <a:lnTo>
                    <a:pt x="205745" y="356650"/>
                  </a:lnTo>
                  <a:lnTo>
                    <a:pt x="205751" y="368172"/>
                  </a:lnTo>
                  <a:lnTo>
                    <a:pt x="205758" y="373712"/>
                  </a:lnTo>
                  <a:lnTo>
                    <a:pt x="205777" y="379289"/>
                  </a:lnTo>
                  <a:lnTo>
                    <a:pt x="205803" y="384884"/>
                  </a:lnTo>
                  <a:lnTo>
                    <a:pt x="205841" y="390498"/>
                  </a:lnTo>
                  <a:lnTo>
                    <a:pt x="205880" y="396149"/>
                  </a:lnTo>
                  <a:lnTo>
                    <a:pt x="205925" y="401818"/>
                  </a:lnTo>
                  <a:lnTo>
                    <a:pt x="206022" y="413174"/>
                  </a:lnTo>
                  <a:lnTo>
                    <a:pt x="206112" y="424604"/>
                  </a:lnTo>
                  <a:lnTo>
                    <a:pt x="206157" y="430328"/>
                  </a:lnTo>
                  <a:lnTo>
                    <a:pt x="206196" y="436071"/>
                  </a:lnTo>
                  <a:lnTo>
                    <a:pt x="206228" y="441813"/>
                  </a:lnTo>
                  <a:lnTo>
                    <a:pt x="206253" y="447556"/>
                  </a:lnTo>
                  <a:lnTo>
                    <a:pt x="206266" y="453299"/>
                  </a:lnTo>
                  <a:lnTo>
                    <a:pt x="206273" y="459041"/>
                  </a:lnTo>
                  <a:lnTo>
                    <a:pt x="206260" y="464784"/>
                  </a:lnTo>
                  <a:lnTo>
                    <a:pt x="206241" y="470526"/>
                  </a:lnTo>
                  <a:lnTo>
                    <a:pt x="206221" y="473379"/>
                  </a:lnTo>
                  <a:lnTo>
                    <a:pt x="206202" y="476251"/>
                  </a:lnTo>
                  <a:lnTo>
                    <a:pt x="206176" y="479122"/>
                  </a:lnTo>
                  <a:lnTo>
                    <a:pt x="206144" y="481975"/>
                  </a:lnTo>
                  <a:lnTo>
                    <a:pt x="206112" y="484828"/>
                  </a:lnTo>
                  <a:lnTo>
                    <a:pt x="206073" y="487681"/>
                  </a:lnTo>
                  <a:lnTo>
                    <a:pt x="206028" y="490534"/>
                  </a:lnTo>
                  <a:lnTo>
                    <a:pt x="205983" y="493386"/>
                  </a:lnTo>
                  <a:lnTo>
                    <a:pt x="205925" y="496221"/>
                  </a:lnTo>
                  <a:lnTo>
                    <a:pt x="205867" y="499074"/>
                  </a:lnTo>
                  <a:lnTo>
                    <a:pt x="205803" y="501908"/>
                  </a:lnTo>
                  <a:lnTo>
                    <a:pt x="205732" y="504743"/>
                  </a:lnTo>
                  <a:lnTo>
                    <a:pt x="205655" y="507559"/>
                  </a:lnTo>
                  <a:lnTo>
                    <a:pt x="205571" y="510375"/>
                  </a:lnTo>
                  <a:lnTo>
                    <a:pt x="205481" y="513191"/>
                  </a:lnTo>
                  <a:lnTo>
                    <a:pt x="205384" y="516007"/>
                  </a:lnTo>
                  <a:lnTo>
                    <a:pt x="205281" y="518823"/>
                  </a:lnTo>
                  <a:lnTo>
                    <a:pt x="205165" y="521621"/>
                  </a:lnTo>
                  <a:lnTo>
                    <a:pt x="205050" y="524419"/>
                  </a:lnTo>
                  <a:lnTo>
                    <a:pt x="204927" y="527198"/>
                  </a:lnTo>
                  <a:lnTo>
                    <a:pt x="204792" y="529977"/>
                  </a:lnTo>
                  <a:lnTo>
                    <a:pt x="204650" y="532757"/>
                  </a:lnTo>
                  <a:lnTo>
                    <a:pt x="204502" y="535517"/>
                  </a:lnTo>
                  <a:lnTo>
                    <a:pt x="204348" y="538278"/>
                  </a:lnTo>
                  <a:lnTo>
                    <a:pt x="204180" y="541039"/>
                  </a:lnTo>
                  <a:lnTo>
                    <a:pt x="204007" y="543782"/>
                  </a:lnTo>
                  <a:lnTo>
                    <a:pt x="203826" y="546506"/>
                  </a:lnTo>
                  <a:lnTo>
                    <a:pt x="203633" y="549230"/>
                  </a:lnTo>
                  <a:lnTo>
                    <a:pt x="198979" y="549211"/>
                  </a:lnTo>
                  <a:lnTo>
                    <a:pt x="194324" y="549230"/>
                  </a:lnTo>
                  <a:lnTo>
                    <a:pt x="189670" y="549267"/>
                  </a:lnTo>
                  <a:lnTo>
                    <a:pt x="185015" y="549340"/>
                  </a:lnTo>
                  <a:lnTo>
                    <a:pt x="180367" y="549414"/>
                  </a:lnTo>
                  <a:lnTo>
                    <a:pt x="175719" y="549524"/>
                  </a:lnTo>
                  <a:lnTo>
                    <a:pt x="171071" y="549653"/>
                  </a:lnTo>
                  <a:lnTo>
                    <a:pt x="166423" y="549782"/>
                  </a:lnTo>
                  <a:lnTo>
                    <a:pt x="147850" y="550334"/>
                  </a:lnTo>
                  <a:lnTo>
                    <a:pt x="143208" y="550463"/>
                  </a:lnTo>
                  <a:lnTo>
                    <a:pt x="138567" y="550592"/>
                  </a:lnTo>
                  <a:lnTo>
                    <a:pt x="133925" y="550702"/>
                  </a:lnTo>
                  <a:lnTo>
                    <a:pt x="129277" y="550776"/>
                  </a:lnTo>
                  <a:lnTo>
                    <a:pt x="124635" y="550849"/>
                  </a:lnTo>
                  <a:lnTo>
                    <a:pt x="119994" y="550886"/>
                  </a:lnTo>
                  <a:lnTo>
                    <a:pt x="115352" y="550905"/>
                  </a:lnTo>
                  <a:lnTo>
                    <a:pt x="110710" y="550886"/>
                  </a:lnTo>
                  <a:lnTo>
                    <a:pt x="106069" y="550831"/>
                  </a:lnTo>
                  <a:lnTo>
                    <a:pt x="101421" y="550739"/>
                  </a:lnTo>
                  <a:lnTo>
                    <a:pt x="99097" y="550684"/>
                  </a:lnTo>
                  <a:lnTo>
                    <a:pt x="96773" y="550610"/>
                  </a:lnTo>
                  <a:lnTo>
                    <a:pt x="94455" y="550518"/>
                  </a:lnTo>
                  <a:lnTo>
                    <a:pt x="92131" y="550426"/>
                  </a:lnTo>
                  <a:lnTo>
                    <a:pt x="89807" y="550316"/>
                  </a:lnTo>
                  <a:lnTo>
                    <a:pt x="87483" y="550187"/>
                  </a:lnTo>
                  <a:lnTo>
                    <a:pt x="85159" y="550058"/>
                  </a:lnTo>
                  <a:lnTo>
                    <a:pt x="82835" y="549911"/>
                  </a:lnTo>
                  <a:lnTo>
                    <a:pt x="80511" y="549745"/>
                  </a:lnTo>
                  <a:lnTo>
                    <a:pt x="78180" y="549561"/>
                  </a:lnTo>
                  <a:lnTo>
                    <a:pt x="75856" y="549377"/>
                  </a:lnTo>
                  <a:lnTo>
                    <a:pt x="73532" y="549156"/>
                  </a:lnTo>
                  <a:lnTo>
                    <a:pt x="71202" y="548935"/>
                  </a:lnTo>
                  <a:lnTo>
                    <a:pt x="68878" y="548696"/>
                  </a:lnTo>
                  <a:lnTo>
                    <a:pt x="66547" y="548438"/>
                  </a:lnTo>
                  <a:lnTo>
                    <a:pt x="64223" y="548162"/>
                  </a:lnTo>
                  <a:lnTo>
                    <a:pt x="61893" y="547868"/>
                  </a:lnTo>
                  <a:lnTo>
                    <a:pt x="59562" y="547555"/>
                  </a:lnTo>
                  <a:lnTo>
                    <a:pt x="57238" y="547223"/>
                  </a:lnTo>
                  <a:lnTo>
                    <a:pt x="54908" y="546874"/>
                  </a:lnTo>
                  <a:lnTo>
                    <a:pt x="54824" y="546855"/>
                  </a:lnTo>
                  <a:lnTo>
                    <a:pt x="54740" y="546855"/>
                  </a:lnTo>
                  <a:lnTo>
                    <a:pt x="54670" y="546892"/>
                  </a:lnTo>
                  <a:lnTo>
                    <a:pt x="54592" y="546929"/>
                  </a:lnTo>
                  <a:lnTo>
                    <a:pt x="54451" y="547021"/>
                  </a:lnTo>
                  <a:lnTo>
                    <a:pt x="54380" y="547076"/>
                  </a:lnTo>
                  <a:lnTo>
                    <a:pt x="54303" y="547113"/>
                  </a:lnTo>
                  <a:lnTo>
                    <a:pt x="54161" y="546009"/>
                  </a:lnTo>
                  <a:lnTo>
                    <a:pt x="54019" y="544886"/>
                  </a:lnTo>
                  <a:lnTo>
                    <a:pt x="53897" y="543745"/>
                  </a:lnTo>
                  <a:lnTo>
                    <a:pt x="53781" y="542567"/>
                  </a:lnTo>
                  <a:lnTo>
                    <a:pt x="53672" y="541370"/>
                  </a:lnTo>
                  <a:lnTo>
                    <a:pt x="53569" y="540156"/>
                  </a:lnTo>
                  <a:lnTo>
                    <a:pt x="53479" y="538922"/>
                  </a:lnTo>
                  <a:lnTo>
                    <a:pt x="53401" y="537671"/>
                  </a:lnTo>
                  <a:lnTo>
                    <a:pt x="53331" y="536382"/>
                  </a:lnTo>
                  <a:lnTo>
                    <a:pt x="53260" y="535094"/>
                  </a:lnTo>
                  <a:lnTo>
                    <a:pt x="53208" y="533769"/>
                  </a:lnTo>
                  <a:lnTo>
                    <a:pt x="53157" y="532444"/>
                  </a:lnTo>
                  <a:lnTo>
                    <a:pt x="53112" y="531100"/>
                  </a:lnTo>
                  <a:lnTo>
                    <a:pt x="53079" y="529720"/>
                  </a:lnTo>
                  <a:lnTo>
                    <a:pt x="53054" y="528339"/>
                  </a:lnTo>
                  <a:lnTo>
                    <a:pt x="53028" y="526959"/>
                  </a:lnTo>
                  <a:lnTo>
                    <a:pt x="53015" y="525541"/>
                  </a:lnTo>
                  <a:lnTo>
                    <a:pt x="53002" y="524124"/>
                  </a:lnTo>
                  <a:lnTo>
                    <a:pt x="53002" y="522689"/>
                  </a:lnTo>
                  <a:lnTo>
                    <a:pt x="53002" y="521253"/>
                  </a:lnTo>
                  <a:lnTo>
                    <a:pt x="53009" y="519799"/>
                  </a:lnTo>
                  <a:lnTo>
                    <a:pt x="53022" y="518326"/>
                  </a:lnTo>
                  <a:lnTo>
                    <a:pt x="53041" y="516854"/>
                  </a:lnTo>
                  <a:lnTo>
                    <a:pt x="53060" y="515381"/>
                  </a:lnTo>
                  <a:lnTo>
                    <a:pt x="53092" y="513891"/>
                  </a:lnTo>
                  <a:lnTo>
                    <a:pt x="53118" y="512400"/>
                  </a:lnTo>
                  <a:lnTo>
                    <a:pt x="53189" y="509400"/>
                  </a:lnTo>
                  <a:lnTo>
                    <a:pt x="53279" y="506381"/>
                  </a:lnTo>
                  <a:lnTo>
                    <a:pt x="53376" y="503362"/>
                  </a:lnTo>
                  <a:lnTo>
                    <a:pt x="53479" y="500325"/>
                  </a:lnTo>
                  <a:lnTo>
                    <a:pt x="53594" y="497307"/>
                  </a:lnTo>
                  <a:lnTo>
                    <a:pt x="53717" y="494288"/>
                  </a:lnTo>
                  <a:lnTo>
                    <a:pt x="53839" y="491270"/>
                  </a:lnTo>
                  <a:lnTo>
                    <a:pt x="54084" y="485343"/>
                  </a:lnTo>
                  <a:lnTo>
                    <a:pt x="54322" y="479545"/>
                  </a:lnTo>
                  <a:lnTo>
                    <a:pt x="54431" y="476711"/>
                  </a:lnTo>
                  <a:lnTo>
                    <a:pt x="54534" y="473932"/>
                  </a:lnTo>
                  <a:lnTo>
                    <a:pt x="54625" y="471226"/>
                  </a:lnTo>
                  <a:lnTo>
                    <a:pt x="54702" y="468575"/>
                  </a:lnTo>
                  <a:lnTo>
                    <a:pt x="54766" y="465999"/>
                  </a:lnTo>
                  <a:lnTo>
                    <a:pt x="54792" y="464729"/>
                  </a:lnTo>
                  <a:lnTo>
                    <a:pt x="54811" y="463495"/>
                  </a:lnTo>
                  <a:lnTo>
                    <a:pt x="54831" y="462262"/>
                  </a:lnTo>
                  <a:lnTo>
                    <a:pt x="54837" y="461066"/>
                  </a:lnTo>
                  <a:lnTo>
                    <a:pt x="54850" y="459888"/>
                  </a:lnTo>
                  <a:lnTo>
                    <a:pt x="54850" y="458747"/>
                  </a:lnTo>
                  <a:lnTo>
                    <a:pt x="54831" y="453354"/>
                  </a:lnTo>
                  <a:lnTo>
                    <a:pt x="54811" y="447943"/>
                  </a:lnTo>
                  <a:lnTo>
                    <a:pt x="54779" y="442550"/>
                  </a:lnTo>
                  <a:lnTo>
                    <a:pt x="54740" y="437157"/>
                  </a:lnTo>
                  <a:lnTo>
                    <a:pt x="54695" y="431764"/>
                  </a:lnTo>
                  <a:lnTo>
                    <a:pt x="54637" y="426371"/>
                  </a:lnTo>
                  <a:lnTo>
                    <a:pt x="54579" y="420978"/>
                  </a:lnTo>
                  <a:lnTo>
                    <a:pt x="54515" y="415604"/>
                  </a:lnTo>
                  <a:lnTo>
                    <a:pt x="54444" y="410211"/>
                  </a:lnTo>
                  <a:lnTo>
                    <a:pt x="54367" y="404818"/>
                  </a:lnTo>
                  <a:lnTo>
                    <a:pt x="54283" y="399425"/>
                  </a:lnTo>
                  <a:lnTo>
                    <a:pt x="54200" y="394050"/>
                  </a:lnTo>
                  <a:lnTo>
                    <a:pt x="54110" y="388658"/>
                  </a:lnTo>
                  <a:lnTo>
                    <a:pt x="54013" y="383283"/>
                  </a:lnTo>
                  <a:lnTo>
                    <a:pt x="53820" y="372516"/>
                  </a:lnTo>
                  <a:lnTo>
                    <a:pt x="53607" y="361417"/>
                  </a:lnTo>
                  <a:lnTo>
                    <a:pt x="53401" y="350318"/>
                  </a:lnTo>
                  <a:lnTo>
                    <a:pt x="52989" y="328047"/>
                  </a:lnTo>
                  <a:lnTo>
                    <a:pt x="52783" y="316912"/>
                  </a:lnTo>
                  <a:lnTo>
                    <a:pt x="52564" y="305758"/>
                  </a:lnTo>
                  <a:lnTo>
                    <a:pt x="52339" y="294604"/>
                  </a:lnTo>
                  <a:lnTo>
                    <a:pt x="52101" y="283450"/>
                  </a:lnTo>
                  <a:lnTo>
                    <a:pt x="51979" y="277873"/>
                  </a:lnTo>
                  <a:lnTo>
                    <a:pt x="51843" y="272296"/>
                  </a:lnTo>
                  <a:lnTo>
                    <a:pt x="51708" y="266719"/>
                  </a:lnTo>
                  <a:lnTo>
                    <a:pt x="51573" y="261161"/>
                  </a:lnTo>
                  <a:lnTo>
                    <a:pt x="51425" y="255584"/>
                  </a:lnTo>
                  <a:lnTo>
                    <a:pt x="51277" y="250025"/>
                  </a:lnTo>
                  <a:lnTo>
                    <a:pt x="51116" y="244467"/>
                  </a:lnTo>
                  <a:lnTo>
                    <a:pt x="50955" y="238908"/>
                  </a:lnTo>
                  <a:lnTo>
                    <a:pt x="50781" y="233349"/>
                  </a:lnTo>
                  <a:lnTo>
                    <a:pt x="50601" y="227791"/>
                  </a:lnTo>
                  <a:lnTo>
                    <a:pt x="50414" y="222251"/>
                  </a:lnTo>
                  <a:lnTo>
                    <a:pt x="50221" y="216711"/>
                  </a:lnTo>
                  <a:lnTo>
                    <a:pt x="50022" y="211189"/>
                  </a:lnTo>
                  <a:lnTo>
                    <a:pt x="49809" y="205667"/>
                  </a:lnTo>
                  <a:lnTo>
                    <a:pt x="49584" y="200145"/>
                  </a:lnTo>
                  <a:lnTo>
                    <a:pt x="49352" y="194624"/>
                  </a:lnTo>
                  <a:lnTo>
                    <a:pt x="49352" y="194624"/>
                  </a:lnTo>
                  <a:lnTo>
                    <a:pt x="49436" y="194937"/>
                  </a:lnTo>
                  <a:lnTo>
                    <a:pt x="49526" y="195231"/>
                  </a:lnTo>
                  <a:lnTo>
                    <a:pt x="49616" y="195507"/>
                  </a:lnTo>
                  <a:lnTo>
                    <a:pt x="49713" y="195765"/>
                  </a:lnTo>
                  <a:lnTo>
                    <a:pt x="49816" y="196022"/>
                  </a:lnTo>
                  <a:lnTo>
                    <a:pt x="49925" y="196243"/>
                  </a:lnTo>
                  <a:lnTo>
                    <a:pt x="50041" y="196464"/>
                  </a:lnTo>
                  <a:lnTo>
                    <a:pt x="50157" y="196667"/>
                  </a:lnTo>
                  <a:lnTo>
                    <a:pt x="50285" y="196851"/>
                  </a:lnTo>
                  <a:lnTo>
                    <a:pt x="50414" y="196998"/>
                  </a:lnTo>
                  <a:lnTo>
                    <a:pt x="50549" y="197127"/>
                  </a:lnTo>
                  <a:lnTo>
                    <a:pt x="50691" y="197237"/>
                  </a:lnTo>
                  <a:lnTo>
                    <a:pt x="50846" y="197329"/>
                  </a:lnTo>
                  <a:lnTo>
                    <a:pt x="51000" y="197384"/>
                  </a:lnTo>
                  <a:lnTo>
                    <a:pt x="51161" y="197421"/>
                  </a:lnTo>
                  <a:lnTo>
                    <a:pt x="51328" y="197421"/>
                  </a:lnTo>
                  <a:lnTo>
                    <a:pt x="56118" y="197182"/>
                  </a:lnTo>
                  <a:lnTo>
                    <a:pt x="60914" y="196961"/>
                  </a:lnTo>
                  <a:lnTo>
                    <a:pt x="65717" y="196777"/>
                  </a:lnTo>
                  <a:lnTo>
                    <a:pt x="70519" y="196611"/>
                  </a:lnTo>
                  <a:lnTo>
                    <a:pt x="75322" y="196446"/>
                  </a:lnTo>
                  <a:lnTo>
                    <a:pt x="80137" y="196299"/>
                  </a:lnTo>
                  <a:lnTo>
                    <a:pt x="89762" y="196041"/>
                  </a:lnTo>
                  <a:lnTo>
                    <a:pt x="99399" y="195765"/>
                  </a:lnTo>
                  <a:lnTo>
                    <a:pt x="104215" y="195618"/>
                  </a:lnTo>
                  <a:lnTo>
                    <a:pt x="109037" y="195452"/>
                  </a:lnTo>
                  <a:lnTo>
                    <a:pt x="113859" y="195286"/>
                  </a:lnTo>
                  <a:lnTo>
                    <a:pt x="118680" y="195084"/>
                  </a:lnTo>
                  <a:lnTo>
                    <a:pt x="123502" y="194863"/>
                  </a:lnTo>
                  <a:lnTo>
                    <a:pt x="128324" y="194624"/>
                  </a:lnTo>
                  <a:lnTo>
                    <a:pt x="133146" y="194348"/>
                  </a:lnTo>
                  <a:lnTo>
                    <a:pt x="137968" y="194035"/>
                  </a:lnTo>
                  <a:lnTo>
                    <a:pt x="142783" y="193667"/>
                  </a:lnTo>
                  <a:lnTo>
                    <a:pt x="145191" y="193482"/>
                  </a:lnTo>
                  <a:lnTo>
                    <a:pt x="147599" y="193280"/>
                  </a:lnTo>
                  <a:lnTo>
                    <a:pt x="150007" y="193059"/>
                  </a:lnTo>
                  <a:lnTo>
                    <a:pt x="152414" y="192820"/>
                  </a:lnTo>
                  <a:lnTo>
                    <a:pt x="154822" y="192581"/>
                  </a:lnTo>
                  <a:lnTo>
                    <a:pt x="157230" y="192323"/>
                  </a:lnTo>
                  <a:lnTo>
                    <a:pt x="159631" y="192065"/>
                  </a:lnTo>
                  <a:lnTo>
                    <a:pt x="162039" y="191771"/>
                  </a:lnTo>
                  <a:lnTo>
                    <a:pt x="164440" y="191476"/>
                  </a:lnTo>
                  <a:lnTo>
                    <a:pt x="166848" y="191163"/>
                  </a:lnTo>
                  <a:lnTo>
                    <a:pt x="169249" y="190832"/>
                  </a:lnTo>
                  <a:lnTo>
                    <a:pt x="171650" y="190482"/>
                  </a:lnTo>
                  <a:lnTo>
                    <a:pt x="174052" y="190133"/>
                  </a:lnTo>
                  <a:lnTo>
                    <a:pt x="176447" y="189746"/>
                  </a:lnTo>
                  <a:lnTo>
                    <a:pt x="178848" y="189360"/>
                  </a:lnTo>
                  <a:lnTo>
                    <a:pt x="181243" y="188936"/>
                  </a:lnTo>
                  <a:lnTo>
                    <a:pt x="183638" y="188494"/>
                  </a:lnTo>
                  <a:lnTo>
                    <a:pt x="186032" y="188053"/>
                  </a:lnTo>
                  <a:lnTo>
                    <a:pt x="188427" y="187574"/>
                  </a:lnTo>
                  <a:lnTo>
                    <a:pt x="190822" y="187077"/>
                  </a:lnTo>
                  <a:lnTo>
                    <a:pt x="193211" y="186562"/>
                  </a:lnTo>
                  <a:lnTo>
                    <a:pt x="195605" y="186028"/>
                  </a:lnTo>
                  <a:lnTo>
                    <a:pt x="197994" y="185476"/>
                  </a:lnTo>
                  <a:lnTo>
                    <a:pt x="200382" y="184887"/>
                  </a:lnTo>
                  <a:lnTo>
                    <a:pt x="202764" y="184298"/>
                  </a:lnTo>
                  <a:lnTo>
                    <a:pt x="205153" y="183672"/>
                  </a:lnTo>
                  <a:close/>
                  <a:moveTo>
                    <a:pt x="99599" y="1"/>
                  </a:moveTo>
                  <a:lnTo>
                    <a:pt x="98183" y="19"/>
                  </a:lnTo>
                  <a:lnTo>
                    <a:pt x="96760" y="38"/>
                  </a:lnTo>
                  <a:lnTo>
                    <a:pt x="95343" y="74"/>
                  </a:lnTo>
                  <a:lnTo>
                    <a:pt x="93927" y="130"/>
                  </a:lnTo>
                  <a:lnTo>
                    <a:pt x="92511" y="185"/>
                  </a:lnTo>
                  <a:lnTo>
                    <a:pt x="91101" y="277"/>
                  </a:lnTo>
                  <a:lnTo>
                    <a:pt x="89685" y="387"/>
                  </a:lnTo>
                  <a:lnTo>
                    <a:pt x="88275" y="498"/>
                  </a:lnTo>
                  <a:lnTo>
                    <a:pt x="86858" y="645"/>
                  </a:lnTo>
                  <a:lnTo>
                    <a:pt x="85455" y="792"/>
                  </a:lnTo>
                  <a:lnTo>
                    <a:pt x="84045" y="976"/>
                  </a:lnTo>
                  <a:lnTo>
                    <a:pt x="82642" y="1160"/>
                  </a:lnTo>
                  <a:lnTo>
                    <a:pt x="81238" y="1381"/>
                  </a:lnTo>
                  <a:lnTo>
                    <a:pt x="79835" y="1602"/>
                  </a:lnTo>
                  <a:lnTo>
                    <a:pt x="78438" y="1860"/>
                  </a:lnTo>
                  <a:lnTo>
                    <a:pt x="77047" y="2136"/>
                  </a:lnTo>
                  <a:lnTo>
                    <a:pt x="75657" y="2430"/>
                  </a:lnTo>
                  <a:lnTo>
                    <a:pt x="75470" y="2485"/>
                  </a:lnTo>
                  <a:lnTo>
                    <a:pt x="75296" y="2559"/>
                  </a:lnTo>
                  <a:lnTo>
                    <a:pt x="75129" y="2688"/>
                  </a:lnTo>
                  <a:lnTo>
                    <a:pt x="74974" y="2835"/>
                  </a:lnTo>
                  <a:lnTo>
                    <a:pt x="74826" y="3001"/>
                  </a:lnTo>
                  <a:lnTo>
                    <a:pt x="74685" y="3203"/>
                  </a:lnTo>
                  <a:lnTo>
                    <a:pt x="74549" y="3443"/>
                  </a:lnTo>
                  <a:lnTo>
                    <a:pt x="74427" y="3682"/>
                  </a:lnTo>
                  <a:lnTo>
                    <a:pt x="74318" y="3958"/>
                  </a:lnTo>
                  <a:lnTo>
                    <a:pt x="74215" y="4252"/>
                  </a:lnTo>
                  <a:lnTo>
                    <a:pt x="74118" y="4547"/>
                  </a:lnTo>
                  <a:lnTo>
                    <a:pt x="74028" y="4878"/>
                  </a:lnTo>
                  <a:lnTo>
                    <a:pt x="73951" y="5210"/>
                  </a:lnTo>
                  <a:lnTo>
                    <a:pt x="73880" y="5559"/>
                  </a:lnTo>
                  <a:lnTo>
                    <a:pt x="73816" y="5909"/>
                  </a:lnTo>
                  <a:lnTo>
                    <a:pt x="73764" y="6277"/>
                  </a:lnTo>
                  <a:lnTo>
                    <a:pt x="73635" y="6424"/>
                  </a:lnTo>
                  <a:lnTo>
                    <a:pt x="73500" y="6572"/>
                  </a:lnTo>
                  <a:lnTo>
                    <a:pt x="73378" y="6756"/>
                  </a:lnTo>
                  <a:lnTo>
                    <a:pt x="73255" y="6977"/>
                  </a:lnTo>
                  <a:lnTo>
                    <a:pt x="73140" y="7197"/>
                  </a:lnTo>
                  <a:lnTo>
                    <a:pt x="73030" y="7455"/>
                  </a:lnTo>
                  <a:lnTo>
                    <a:pt x="72921" y="7731"/>
                  </a:lnTo>
                  <a:lnTo>
                    <a:pt x="72824" y="8044"/>
                  </a:lnTo>
                  <a:lnTo>
                    <a:pt x="72734" y="8375"/>
                  </a:lnTo>
                  <a:lnTo>
                    <a:pt x="72650" y="8725"/>
                  </a:lnTo>
                  <a:lnTo>
                    <a:pt x="72573" y="9093"/>
                  </a:lnTo>
                  <a:lnTo>
                    <a:pt x="72502" y="9480"/>
                  </a:lnTo>
                  <a:lnTo>
                    <a:pt x="72444" y="9903"/>
                  </a:lnTo>
                  <a:lnTo>
                    <a:pt x="72399" y="10326"/>
                  </a:lnTo>
                  <a:lnTo>
                    <a:pt x="72361" y="10787"/>
                  </a:lnTo>
                  <a:lnTo>
                    <a:pt x="72335" y="11265"/>
                  </a:lnTo>
                  <a:lnTo>
                    <a:pt x="72277" y="12664"/>
                  </a:lnTo>
                  <a:lnTo>
                    <a:pt x="72225" y="14026"/>
                  </a:lnTo>
                  <a:lnTo>
                    <a:pt x="72193" y="15370"/>
                  </a:lnTo>
                  <a:lnTo>
                    <a:pt x="72167" y="16713"/>
                  </a:lnTo>
                  <a:lnTo>
                    <a:pt x="72148" y="18038"/>
                  </a:lnTo>
                  <a:lnTo>
                    <a:pt x="72148" y="19345"/>
                  </a:lnTo>
                  <a:lnTo>
                    <a:pt x="72148" y="20634"/>
                  </a:lnTo>
                  <a:lnTo>
                    <a:pt x="72167" y="21904"/>
                  </a:lnTo>
                  <a:lnTo>
                    <a:pt x="72193" y="23155"/>
                  </a:lnTo>
                  <a:lnTo>
                    <a:pt x="72232" y="24407"/>
                  </a:lnTo>
                  <a:lnTo>
                    <a:pt x="72277" y="25622"/>
                  </a:lnTo>
                  <a:lnTo>
                    <a:pt x="72335" y="26836"/>
                  </a:lnTo>
                  <a:lnTo>
                    <a:pt x="72399" y="28033"/>
                  </a:lnTo>
                  <a:lnTo>
                    <a:pt x="72476" y="29211"/>
                  </a:lnTo>
                  <a:lnTo>
                    <a:pt x="72560" y="30370"/>
                  </a:lnTo>
                  <a:lnTo>
                    <a:pt x="72657" y="31511"/>
                  </a:lnTo>
                  <a:lnTo>
                    <a:pt x="72760" y="32653"/>
                  </a:lnTo>
                  <a:lnTo>
                    <a:pt x="72869" y="33757"/>
                  </a:lnTo>
                  <a:lnTo>
                    <a:pt x="72992" y="34861"/>
                  </a:lnTo>
                  <a:lnTo>
                    <a:pt x="73127" y="35947"/>
                  </a:lnTo>
                  <a:lnTo>
                    <a:pt x="73262" y="37015"/>
                  </a:lnTo>
                  <a:lnTo>
                    <a:pt x="73410" y="38064"/>
                  </a:lnTo>
                  <a:lnTo>
                    <a:pt x="73571" y="39095"/>
                  </a:lnTo>
                  <a:lnTo>
                    <a:pt x="73732" y="40107"/>
                  </a:lnTo>
                  <a:lnTo>
                    <a:pt x="73906" y="41119"/>
                  </a:lnTo>
                  <a:lnTo>
                    <a:pt x="74086" y="42113"/>
                  </a:lnTo>
                  <a:lnTo>
                    <a:pt x="74273" y="43070"/>
                  </a:lnTo>
                  <a:lnTo>
                    <a:pt x="74472" y="44027"/>
                  </a:lnTo>
                  <a:lnTo>
                    <a:pt x="74678" y="44966"/>
                  </a:lnTo>
                  <a:lnTo>
                    <a:pt x="74891" y="45905"/>
                  </a:lnTo>
                  <a:lnTo>
                    <a:pt x="75110" y="46807"/>
                  </a:lnTo>
                  <a:lnTo>
                    <a:pt x="75335" y="47709"/>
                  </a:lnTo>
                  <a:lnTo>
                    <a:pt x="75567" y="48574"/>
                  </a:lnTo>
                  <a:lnTo>
                    <a:pt x="75811" y="49439"/>
                  </a:lnTo>
                  <a:lnTo>
                    <a:pt x="76056" y="50285"/>
                  </a:lnTo>
                  <a:lnTo>
                    <a:pt x="76313" y="51114"/>
                  </a:lnTo>
                  <a:lnTo>
                    <a:pt x="76577" y="51942"/>
                  </a:lnTo>
                  <a:lnTo>
                    <a:pt x="76841" y="52733"/>
                  </a:lnTo>
                  <a:lnTo>
                    <a:pt x="77118" y="53525"/>
                  </a:lnTo>
                  <a:lnTo>
                    <a:pt x="77395" y="54298"/>
                  </a:lnTo>
                  <a:lnTo>
                    <a:pt x="77685" y="55034"/>
                  </a:lnTo>
                  <a:lnTo>
                    <a:pt x="77981" y="55770"/>
                  </a:lnTo>
                  <a:lnTo>
                    <a:pt x="78277" y="56507"/>
                  </a:lnTo>
                  <a:lnTo>
                    <a:pt x="78579" y="57206"/>
                  </a:lnTo>
                  <a:lnTo>
                    <a:pt x="78889" y="57905"/>
                  </a:lnTo>
                  <a:lnTo>
                    <a:pt x="79210" y="58568"/>
                  </a:lnTo>
                  <a:lnTo>
                    <a:pt x="79526" y="59231"/>
                  </a:lnTo>
                  <a:lnTo>
                    <a:pt x="79854" y="59875"/>
                  </a:lnTo>
                  <a:lnTo>
                    <a:pt x="80189" y="60501"/>
                  </a:lnTo>
                  <a:lnTo>
                    <a:pt x="80524" y="61108"/>
                  </a:lnTo>
                  <a:lnTo>
                    <a:pt x="80865" y="61715"/>
                  </a:lnTo>
                  <a:lnTo>
                    <a:pt x="81213" y="62286"/>
                  </a:lnTo>
                  <a:lnTo>
                    <a:pt x="81567" y="62857"/>
                  </a:lnTo>
                  <a:lnTo>
                    <a:pt x="81921" y="63409"/>
                  </a:lnTo>
                  <a:lnTo>
                    <a:pt x="82281" y="63942"/>
                  </a:lnTo>
                  <a:lnTo>
                    <a:pt x="82642" y="64458"/>
                  </a:lnTo>
                  <a:lnTo>
                    <a:pt x="83015" y="64973"/>
                  </a:lnTo>
                  <a:lnTo>
                    <a:pt x="83382" y="65452"/>
                  </a:lnTo>
                  <a:lnTo>
                    <a:pt x="83762" y="65930"/>
                  </a:lnTo>
                  <a:lnTo>
                    <a:pt x="84142" y="66390"/>
                  </a:lnTo>
                  <a:lnTo>
                    <a:pt x="84528" y="66832"/>
                  </a:lnTo>
                  <a:lnTo>
                    <a:pt x="84914" y="67255"/>
                  </a:lnTo>
                  <a:lnTo>
                    <a:pt x="85307" y="67660"/>
                  </a:lnTo>
                  <a:lnTo>
                    <a:pt x="85700" y="68065"/>
                  </a:lnTo>
                  <a:lnTo>
                    <a:pt x="85429" y="69703"/>
                  </a:lnTo>
                  <a:lnTo>
                    <a:pt x="85172" y="71342"/>
                  </a:lnTo>
                  <a:lnTo>
                    <a:pt x="84921" y="72998"/>
                  </a:lnTo>
                  <a:lnTo>
                    <a:pt x="84683" y="74673"/>
                  </a:lnTo>
                  <a:lnTo>
                    <a:pt x="84451" y="76348"/>
                  </a:lnTo>
                  <a:lnTo>
                    <a:pt x="84225" y="78041"/>
                  </a:lnTo>
                  <a:lnTo>
                    <a:pt x="84007" y="79735"/>
                  </a:lnTo>
                  <a:lnTo>
                    <a:pt x="83801" y="81446"/>
                  </a:lnTo>
                  <a:lnTo>
                    <a:pt x="83601" y="83158"/>
                  </a:lnTo>
                  <a:lnTo>
                    <a:pt x="83408" y="84870"/>
                  </a:lnTo>
                  <a:lnTo>
                    <a:pt x="83228" y="86600"/>
                  </a:lnTo>
                  <a:lnTo>
                    <a:pt x="83047" y="88330"/>
                  </a:lnTo>
                  <a:lnTo>
                    <a:pt x="82886" y="90079"/>
                  </a:lnTo>
                  <a:lnTo>
                    <a:pt x="82725" y="91827"/>
                  </a:lnTo>
                  <a:lnTo>
                    <a:pt x="82577" y="93576"/>
                  </a:lnTo>
                  <a:lnTo>
                    <a:pt x="82436" y="95343"/>
                  </a:lnTo>
                  <a:lnTo>
                    <a:pt x="82301" y="97110"/>
                  </a:lnTo>
                  <a:lnTo>
                    <a:pt x="82178" y="98877"/>
                  </a:lnTo>
                  <a:lnTo>
                    <a:pt x="82062" y="100644"/>
                  </a:lnTo>
                  <a:lnTo>
                    <a:pt x="81953" y="102429"/>
                  </a:lnTo>
                  <a:lnTo>
                    <a:pt x="81856" y="104214"/>
                  </a:lnTo>
                  <a:lnTo>
                    <a:pt x="81766" y="106000"/>
                  </a:lnTo>
                  <a:lnTo>
                    <a:pt x="81683" y="107785"/>
                  </a:lnTo>
                  <a:lnTo>
                    <a:pt x="81612" y="109589"/>
                  </a:lnTo>
                  <a:lnTo>
                    <a:pt x="81547" y="111374"/>
                  </a:lnTo>
                  <a:lnTo>
                    <a:pt x="81489" y="113178"/>
                  </a:lnTo>
                  <a:lnTo>
                    <a:pt x="81438" y="114982"/>
                  </a:lnTo>
                  <a:lnTo>
                    <a:pt x="81399" y="116785"/>
                  </a:lnTo>
                  <a:lnTo>
                    <a:pt x="81367" y="118589"/>
                  </a:lnTo>
                  <a:lnTo>
                    <a:pt x="81341" y="120393"/>
                  </a:lnTo>
                  <a:lnTo>
                    <a:pt x="81328" y="122197"/>
                  </a:lnTo>
                  <a:lnTo>
                    <a:pt x="81322" y="124001"/>
                  </a:lnTo>
                  <a:lnTo>
                    <a:pt x="81322" y="125804"/>
                  </a:lnTo>
                  <a:lnTo>
                    <a:pt x="81328" y="127608"/>
                  </a:lnTo>
                  <a:lnTo>
                    <a:pt x="81348" y="129412"/>
                  </a:lnTo>
                  <a:lnTo>
                    <a:pt x="81373" y="131216"/>
                  </a:lnTo>
                  <a:lnTo>
                    <a:pt x="81412" y="133019"/>
                  </a:lnTo>
                  <a:lnTo>
                    <a:pt x="81457" y="134823"/>
                  </a:lnTo>
                  <a:lnTo>
                    <a:pt x="81509" y="136627"/>
                  </a:lnTo>
                  <a:lnTo>
                    <a:pt x="81567" y="138431"/>
                  </a:lnTo>
                  <a:lnTo>
                    <a:pt x="81637" y="140216"/>
                  </a:lnTo>
                  <a:lnTo>
                    <a:pt x="81715" y="142020"/>
                  </a:lnTo>
                  <a:lnTo>
                    <a:pt x="81798" y="143805"/>
                  </a:lnTo>
                  <a:lnTo>
                    <a:pt x="81889" y="145591"/>
                  </a:lnTo>
                  <a:lnTo>
                    <a:pt x="81992" y="147376"/>
                  </a:lnTo>
                  <a:lnTo>
                    <a:pt x="82101" y="149143"/>
                  </a:lnTo>
                  <a:lnTo>
                    <a:pt x="82223" y="150928"/>
                  </a:lnTo>
                  <a:lnTo>
                    <a:pt x="82352" y="152695"/>
                  </a:lnTo>
                  <a:lnTo>
                    <a:pt x="82487" y="154462"/>
                  </a:lnTo>
                  <a:lnTo>
                    <a:pt x="82629" y="156211"/>
                  </a:lnTo>
                  <a:lnTo>
                    <a:pt x="82783" y="157959"/>
                  </a:lnTo>
                  <a:lnTo>
                    <a:pt x="82944" y="159708"/>
                  </a:lnTo>
                  <a:lnTo>
                    <a:pt x="83112" y="161456"/>
                  </a:lnTo>
                  <a:lnTo>
                    <a:pt x="83292" y="163187"/>
                  </a:lnTo>
                  <a:lnTo>
                    <a:pt x="83479" y="164917"/>
                  </a:lnTo>
                  <a:lnTo>
                    <a:pt x="83672" y="166628"/>
                  </a:lnTo>
                  <a:lnTo>
                    <a:pt x="83871" y="168340"/>
                  </a:lnTo>
                  <a:lnTo>
                    <a:pt x="84084" y="170052"/>
                  </a:lnTo>
                  <a:lnTo>
                    <a:pt x="84303" y="171745"/>
                  </a:lnTo>
                  <a:lnTo>
                    <a:pt x="84534" y="173420"/>
                  </a:lnTo>
                  <a:lnTo>
                    <a:pt x="84766" y="175095"/>
                  </a:lnTo>
                  <a:lnTo>
                    <a:pt x="85011" y="176770"/>
                  </a:lnTo>
                  <a:lnTo>
                    <a:pt x="85268" y="178427"/>
                  </a:lnTo>
                  <a:lnTo>
                    <a:pt x="85526" y="180065"/>
                  </a:lnTo>
                  <a:lnTo>
                    <a:pt x="81245" y="180470"/>
                  </a:lnTo>
                  <a:lnTo>
                    <a:pt x="76970" y="180838"/>
                  </a:lnTo>
                  <a:lnTo>
                    <a:pt x="72689" y="181224"/>
                  </a:lnTo>
                  <a:lnTo>
                    <a:pt x="68414" y="181574"/>
                  </a:lnTo>
                  <a:lnTo>
                    <a:pt x="64146" y="181905"/>
                  </a:lnTo>
                  <a:lnTo>
                    <a:pt x="59871" y="182218"/>
                  </a:lnTo>
                  <a:lnTo>
                    <a:pt x="55597" y="182513"/>
                  </a:lnTo>
                  <a:lnTo>
                    <a:pt x="51328" y="182770"/>
                  </a:lnTo>
                  <a:lnTo>
                    <a:pt x="51167" y="182789"/>
                  </a:lnTo>
                  <a:lnTo>
                    <a:pt x="51007" y="182825"/>
                  </a:lnTo>
                  <a:lnTo>
                    <a:pt x="50852" y="182899"/>
                  </a:lnTo>
                  <a:lnTo>
                    <a:pt x="50710" y="182991"/>
                  </a:lnTo>
                  <a:lnTo>
                    <a:pt x="50569" y="183102"/>
                  </a:lnTo>
                  <a:lnTo>
                    <a:pt x="50434" y="183230"/>
                  </a:lnTo>
                  <a:lnTo>
                    <a:pt x="50305" y="183378"/>
                  </a:lnTo>
                  <a:lnTo>
                    <a:pt x="50182" y="183562"/>
                  </a:lnTo>
                  <a:lnTo>
                    <a:pt x="50060" y="183746"/>
                  </a:lnTo>
                  <a:lnTo>
                    <a:pt x="49951" y="183948"/>
                  </a:lnTo>
                  <a:lnTo>
                    <a:pt x="49841" y="184169"/>
                  </a:lnTo>
                  <a:lnTo>
                    <a:pt x="49745" y="184408"/>
                  </a:lnTo>
                  <a:lnTo>
                    <a:pt x="49648" y="184666"/>
                  </a:lnTo>
                  <a:lnTo>
                    <a:pt x="49558" y="184924"/>
                  </a:lnTo>
                  <a:lnTo>
                    <a:pt x="49474" y="185200"/>
                  </a:lnTo>
                  <a:lnTo>
                    <a:pt x="49397" y="185494"/>
                  </a:lnTo>
                  <a:lnTo>
                    <a:pt x="49326" y="185807"/>
                  </a:lnTo>
                  <a:lnTo>
                    <a:pt x="49255" y="186120"/>
                  </a:lnTo>
                  <a:lnTo>
                    <a:pt x="49197" y="186433"/>
                  </a:lnTo>
                  <a:lnTo>
                    <a:pt x="49140" y="186764"/>
                  </a:lnTo>
                  <a:lnTo>
                    <a:pt x="49094" y="187114"/>
                  </a:lnTo>
                  <a:lnTo>
                    <a:pt x="49049" y="187445"/>
                  </a:lnTo>
                  <a:lnTo>
                    <a:pt x="49011" y="187813"/>
                  </a:lnTo>
                  <a:lnTo>
                    <a:pt x="48979" y="188163"/>
                  </a:lnTo>
                  <a:lnTo>
                    <a:pt x="48953" y="188531"/>
                  </a:lnTo>
                  <a:lnTo>
                    <a:pt x="48927" y="188899"/>
                  </a:lnTo>
                  <a:lnTo>
                    <a:pt x="48914" y="189268"/>
                  </a:lnTo>
                  <a:lnTo>
                    <a:pt x="48908" y="189636"/>
                  </a:lnTo>
                  <a:lnTo>
                    <a:pt x="48901" y="190004"/>
                  </a:lnTo>
                  <a:lnTo>
                    <a:pt x="48901" y="190372"/>
                  </a:lnTo>
                  <a:lnTo>
                    <a:pt x="48914" y="190740"/>
                  </a:lnTo>
                  <a:lnTo>
                    <a:pt x="48927" y="191108"/>
                  </a:lnTo>
                  <a:lnTo>
                    <a:pt x="48818" y="190703"/>
                  </a:lnTo>
                  <a:lnTo>
                    <a:pt x="48695" y="190317"/>
                  </a:lnTo>
                  <a:lnTo>
                    <a:pt x="48567" y="189967"/>
                  </a:lnTo>
                  <a:lnTo>
                    <a:pt x="48431" y="189636"/>
                  </a:lnTo>
                  <a:lnTo>
                    <a:pt x="48290" y="189360"/>
                  </a:lnTo>
                  <a:lnTo>
                    <a:pt x="48142" y="189102"/>
                  </a:lnTo>
                  <a:lnTo>
                    <a:pt x="47987" y="188863"/>
                  </a:lnTo>
                  <a:lnTo>
                    <a:pt x="47833" y="188679"/>
                  </a:lnTo>
                  <a:lnTo>
                    <a:pt x="47672" y="188513"/>
                  </a:lnTo>
                  <a:lnTo>
                    <a:pt x="47511" y="188384"/>
                  </a:lnTo>
                  <a:lnTo>
                    <a:pt x="47343" y="188292"/>
                  </a:lnTo>
                  <a:lnTo>
                    <a:pt x="47176" y="188218"/>
                  </a:lnTo>
                  <a:lnTo>
                    <a:pt x="47009" y="188200"/>
                  </a:lnTo>
                  <a:lnTo>
                    <a:pt x="46848" y="188200"/>
                  </a:lnTo>
                  <a:lnTo>
                    <a:pt x="46680" y="188237"/>
                  </a:lnTo>
                  <a:lnTo>
                    <a:pt x="46519" y="188292"/>
                  </a:lnTo>
                  <a:lnTo>
                    <a:pt x="46365" y="188402"/>
                  </a:lnTo>
                  <a:lnTo>
                    <a:pt x="46210" y="188550"/>
                  </a:lnTo>
                  <a:lnTo>
                    <a:pt x="46062" y="188715"/>
                  </a:lnTo>
                  <a:lnTo>
                    <a:pt x="45921" y="188918"/>
                  </a:lnTo>
                  <a:lnTo>
                    <a:pt x="45779" y="189157"/>
                  </a:lnTo>
                  <a:lnTo>
                    <a:pt x="45657" y="189433"/>
                  </a:lnTo>
                  <a:lnTo>
                    <a:pt x="45534" y="189746"/>
                  </a:lnTo>
                  <a:lnTo>
                    <a:pt x="45476" y="189912"/>
                  </a:lnTo>
                  <a:lnTo>
                    <a:pt x="45425" y="190096"/>
                  </a:lnTo>
                  <a:lnTo>
                    <a:pt x="45373" y="190280"/>
                  </a:lnTo>
                  <a:lnTo>
                    <a:pt x="45322" y="190464"/>
                  </a:lnTo>
                  <a:lnTo>
                    <a:pt x="45277" y="190666"/>
                  </a:lnTo>
                  <a:lnTo>
                    <a:pt x="45232" y="190887"/>
                  </a:lnTo>
                  <a:lnTo>
                    <a:pt x="45193" y="191108"/>
                  </a:lnTo>
                  <a:lnTo>
                    <a:pt x="45155" y="191329"/>
                  </a:lnTo>
                  <a:lnTo>
                    <a:pt x="45122" y="191568"/>
                  </a:lnTo>
                  <a:lnTo>
                    <a:pt x="45090" y="191826"/>
                  </a:lnTo>
                  <a:lnTo>
                    <a:pt x="45064" y="192084"/>
                  </a:lnTo>
                  <a:lnTo>
                    <a:pt x="45039" y="192341"/>
                  </a:lnTo>
                  <a:lnTo>
                    <a:pt x="45019" y="192617"/>
                  </a:lnTo>
                  <a:lnTo>
                    <a:pt x="45000" y="192912"/>
                  </a:lnTo>
                  <a:lnTo>
                    <a:pt x="44987" y="193206"/>
                  </a:lnTo>
                  <a:lnTo>
                    <a:pt x="44981" y="193501"/>
                  </a:lnTo>
                  <a:lnTo>
                    <a:pt x="44974" y="193814"/>
                  </a:lnTo>
                  <a:lnTo>
                    <a:pt x="44974" y="194145"/>
                  </a:lnTo>
                  <a:lnTo>
                    <a:pt x="45013" y="199961"/>
                  </a:lnTo>
                  <a:lnTo>
                    <a:pt x="45058" y="205778"/>
                  </a:lnTo>
                  <a:lnTo>
                    <a:pt x="45122" y="211612"/>
                  </a:lnTo>
                  <a:lnTo>
                    <a:pt x="45193" y="217428"/>
                  </a:lnTo>
                  <a:lnTo>
                    <a:pt x="45277" y="223245"/>
                  </a:lnTo>
                  <a:lnTo>
                    <a:pt x="45367" y="229079"/>
                  </a:lnTo>
                  <a:lnTo>
                    <a:pt x="45470" y="234895"/>
                  </a:lnTo>
                  <a:lnTo>
                    <a:pt x="45579" y="240712"/>
                  </a:lnTo>
                  <a:lnTo>
                    <a:pt x="45695" y="246528"/>
                  </a:lnTo>
                  <a:lnTo>
                    <a:pt x="45818" y="252363"/>
                  </a:lnTo>
                  <a:lnTo>
                    <a:pt x="45953" y="258179"/>
                  </a:lnTo>
                  <a:lnTo>
                    <a:pt x="46088" y="263995"/>
                  </a:lnTo>
                  <a:lnTo>
                    <a:pt x="46230" y="269830"/>
                  </a:lnTo>
                  <a:lnTo>
                    <a:pt x="46378" y="275646"/>
                  </a:lnTo>
                  <a:lnTo>
                    <a:pt x="46680" y="287278"/>
                  </a:lnTo>
                  <a:lnTo>
                    <a:pt x="46996" y="298929"/>
                  </a:lnTo>
                  <a:lnTo>
                    <a:pt x="47311" y="310562"/>
                  </a:lnTo>
                  <a:lnTo>
                    <a:pt x="47633" y="322194"/>
                  </a:lnTo>
                  <a:lnTo>
                    <a:pt x="47942" y="333827"/>
                  </a:lnTo>
                  <a:lnTo>
                    <a:pt x="48238" y="345459"/>
                  </a:lnTo>
                  <a:lnTo>
                    <a:pt x="48380" y="351294"/>
                  </a:lnTo>
                  <a:lnTo>
                    <a:pt x="48522" y="357110"/>
                  </a:lnTo>
                  <a:lnTo>
                    <a:pt x="48657" y="362926"/>
                  </a:lnTo>
                  <a:lnTo>
                    <a:pt x="48779" y="368724"/>
                  </a:lnTo>
                  <a:lnTo>
                    <a:pt x="48901" y="374540"/>
                  </a:lnTo>
                  <a:lnTo>
                    <a:pt x="49011" y="380357"/>
                  </a:lnTo>
                  <a:lnTo>
                    <a:pt x="49152" y="389191"/>
                  </a:lnTo>
                  <a:lnTo>
                    <a:pt x="49288" y="398026"/>
                  </a:lnTo>
                  <a:lnTo>
                    <a:pt x="49410" y="406842"/>
                  </a:lnTo>
                  <a:lnTo>
                    <a:pt x="49526" y="415622"/>
                  </a:lnTo>
                  <a:lnTo>
                    <a:pt x="49133" y="415456"/>
                  </a:lnTo>
                  <a:lnTo>
                    <a:pt x="48740" y="415309"/>
                  </a:lnTo>
                  <a:lnTo>
                    <a:pt x="48354" y="415217"/>
                  </a:lnTo>
                  <a:lnTo>
                    <a:pt x="47968" y="415180"/>
                  </a:lnTo>
                  <a:lnTo>
                    <a:pt x="47588" y="415162"/>
                  </a:lnTo>
                  <a:lnTo>
                    <a:pt x="47215" y="415199"/>
                  </a:lnTo>
                  <a:lnTo>
                    <a:pt x="46841" y="415272"/>
                  </a:lnTo>
                  <a:lnTo>
                    <a:pt x="46474" y="415383"/>
                  </a:lnTo>
                  <a:lnTo>
                    <a:pt x="46114" y="415548"/>
                  </a:lnTo>
                  <a:lnTo>
                    <a:pt x="45753" y="415732"/>
                  </a:lnTo>
                  <a:lnTo>
                    <a:pt x="45399" y="415953"/>
                  </a:lnTo>
                  <a:lnTo>
                    <a:pt x="45045" y="416211"/>
                  </a:lnTo>
                  <a:lnTo>
                    <a:pt x="44697" y="416524"/>
                  </a:lnTo>
                  <a:lnTo>
                    <a:pt x="44356" y="416855"/>
                  </a:lnTo>
                  <a:lnTo>
                    <a:pt x="44015" y="417205"/>
                  </a:lnTo>
                  <a:lnTo>
                    <a:pt x="43687" y="417610"/>
                  </a:lnTo>
                  <a:lnTo>
                    <a:pt x="43352" y="418033"/>
                  </a:lnTo>
                  <a:lnTo>
                    <a:pt x="43030" y="418493"/>
                  </a:lnTo>
                  <a:lnTo>
                    <a:pt x="42708" y="418990"/>
                  </a:lnTo>
                  <a:lnTo>
                    <a:pt x="42393" y="419524"/>
                  </a:lnTo>
                  <a:lnTo>
                    <a:pt x="42077" y="420076"/>
                  </a:lnTo>
                  <a:lnTo>
                    <a:pt x="41768" y="420647"/>
                  </a:lnTo>
                  <a:lnTo>
                    <a:pt x="41466" y="421254"/>
                  </a:lnTo>
                  <a:lnTo>
                    <a:pt x="41170" y="421880"/>
                  </a:lnTo>
                  <a:lnTo>
                    <a:pt x="40873" y="422543"/>
                  </a:lnTo>
                  <a:lnTo>
                    <a:pt x="40584" y="423224"/>
                  </a:lnTo>
                  <a:lnTo>
                    <a:pt x="40294" y="423941"/>
                  </a:lnTo>
                  <a:lnTo>
                    <a:pt x="40017" y="424678"/>
                  </a:lnTo>
                  <a:lnTo>
                    <a:pt x="39740" y="425432"/>
                  </a:lnTo>
                  <a:lnTo>
                    <a:pt x="39464" y="426205"/>
                  </a:lnTo>
                  <a:lnTo>
                    <a:pt x="39200" y="426997"/>
                  </a:lnTo>
                  <a:lnTo>
                    <a:pt x="38936" y="427825"/>
                  </a:lnTo>
                  <a:lnTo>
                    <a:pt x="38549" y="426537"/>
                  </a:lnTo>
                  <a:lnTo>
                    <a:pt x="38163" y="425267"/>
                  </a:lnTo>
                  <a:lnTo>
                    <a:pt x="37790" y="423960"/>
                  </a:lnTo>
                  <a:lnTo>
                    <a:pt x="37423" y="422653"/>
                  </a:lnTo>
                  <a:lnTo>
                    <a:pt x="37056" y="421309"/>
                  </a:lnTo>
                  <a:lnTo>
                    <a:pt x="36702" y="419984"/>
                  </a:lnTo>
                  <a:lnTo>
                    <a:pt x="36348" y="418622"/>
                  </a:lnTo>
                  <a:lnTo>
                    <a:pt x="36007" y="417260"/>
                  </a:lnTo>
                  <a:lnTo>
                    <a:pt x="35665" y="415880"/>
                  </a:lnTo>
                  <a:lnTo>
                    <a:pt x="35331" y="414481"/>
                  </a:lnTo>
                  <a:lnTo>
                    <a:pt x="35009" y="413082"/>
                  </a:lnTo>
                  <a:lnTo>
                    <a:pt x="34687" y="411665"/>
                  </a:lnTo>
                  <a:lnTo>
                    <a:pt x="34371" y="410248"/>
                  </a:lnTo>
                  <a:lnTo>
                    <a:pt x="34062" y="408793"/>
                  </a:lnTo>
                  <a:lnTo>
                    <a:pt x="33760" y="407339"/>
                  </a:lnTo>
                  <a:lnTo>
                    <a:pt x="33464" y="405885"/>
                  </a:lnTo>
                  <a:lnTo>
                    <a:pt x="33167" y="404413"/>
                  </a:lnTo>
                  <a:lnTo>
                    <a:pt x="32884" y="402922"/>
                  </a:lnTo>
                  <a:lnTo>
                    <a:pt x="32601" y="401431"/>
                  </a:lnTo>
                  <a:lnTo>
                    <a:pt x="32331" y="399922"/>
                  </a:lnTo>
                  <a:lnTo>
                    <a:pt x="32060" y="398413"/>
                  </a:lnTo>
                  <a:lnTo>
                    <a:pt x="31796" y="396885"/>
                  </a:lnTo>
                  <a:lnTo>
                    <a:pt x="31539" y="395339"/>
                  </a:lnTo>
                  <a:lnTo>
                    <a:pt x="31281" y="393793"/>
                  </a:lnTo>
                  <a:lnTo>
                    <a:pt x="31037" y="392247"/>
                  </a:lnTo>
                  <a:lnTo>
                    <a:pt x="30792" y="390682"/>
                  </a:lnTo>
                  <a:lnTo>
                    <a:pt x="30554" y="389099"/>
                  </a:lnTo>
                  <a:lnTo>
                    <a:pt x="30322" y="387516"/>
                  </a:lnTo>
                  <a:lnTo>
                    <a:pt x="30097" y="385933"/>
                  </a:lnTo>
                  <a:lnTo>
                    <a:pt x="29871" y="384332"/>
                  </a:lnTo>
                  <a:lnTo>
                    <a:pt x="29659" y="382712"/>
                  </a:lnTo>
                  <a:lnTo>
                    <a:pt x="29446" y="381093"/>
                  </a:lnTo>
                  <a:lnTo>
                    <a:pt x="29240" y="379473"/>
                  </a:lnTo>
                  <a:lnTo>
                    <a:pt x="29034" y="377835"/>
                  </a:lnTo>
                  <a:lnTo>
                    <a:pt x="28841" y="376178"/>
                  </a:lnTo>
                  <a:lnTo>
                    <a:pt x="28648" y="374540"/>
                  </a:lnTo>
                  <a:lnTo>
                    <a:pt x="28461" y="372884"/>
                  </a:lnTo>
                  <a:lnTo>
                    <a:pt x="28275" y="371209"/>
                  </a:lnTo>
                  <a:lnTo>
                    <a:pt x="28101" y="369534"/>
                  </a:lnTo>
                  <a:lnTo>
                    <a:pt x="27927" y="367859"/>
                  </a:lnTo>
                  <a:lnTo>
                    <a:pt x="27760" y="366166"/>
                  </a:lnTo>
                  <a:lnTo>
                    <a:pt x="27592" y="364472"/>
                  </a:lnTo>
                  <a:lnTo>
                    <a:pt x="27431" y="362779"/>
                  </a:lnTo>
                  <a:lnTo>
                    <a:pt x="27277" y="361067"/>
                  </a:lnTo>
                  <a:lnTo>
                    <a:pt x="27129" y="359355"/>
                  </a:lnTo>
                  <a:lnTo>
                    <a:pt x="26981" y="357644"/>
                  </a:lnTo>
                  <a:lnTo>
                    <a:pt x="26839" y="355914"/>
                  </a:lnTo>
                  <a:lnTo>
                    <a:pt x="26697" y="354183"/>
                  </a:lnTo>
                  <a:lnTo>
                    <a:pt x="26569" y="352453"/>
                  </a:lnTo>
                  <a:lnTo>
                    <a:pt x="26434" y="350723"/>
                  </a:lnTo>
                  <a:lnTo>
                    <a:pt x="26311" y="348975"/>
                  </a:lnTo>
                  <a:lnTo>
                    <a:pt x="26189" y="347226"/>
                  </a:lnTo>
                  <a:lnTo>
                    <a:pt x="26073" y="345478"/>
                  </a:lnTo>
                  <a:lnTo>
                    <a:pt x="25957" y="343711"/>
                  </a:lnTo>
                  <a:lnTo>
                    <a:pt x="25848" y="341944"/>
                  </a:lnTo>
                  <a:lnTo>
                    <a:pt x="25745" y="340177"/>
                  </a:lnTo>
                  <a:lnTo>
                    <a:pt x="25642" y="338410"/>
                  </a:lnTo>
                  <a:lnTo>
                    <a:pt x="25545" y="336643"/>
                  </a:lnTo>
                  <a:lnTo>
                    <a:pt x="25358" y="333090"/>
                  </a:lnTo>
                  <a:lnTo>
                    <a:pt x="25191" y="329520"/>
                  </a:lnTo>
                  <a:lnTo>
                    <a:pt x="25037" y="325931"/>
                  </a:lnTo>
                  <a:lnTo>
                    <a:pt x="24895" y="322341"/>
                  </a:lnTo>
                  <a:lnTo>
                    <a:pt x="24766" y="318734"/>
                  </a:lnTo>
                  <a:lnTo>
                    <a:pt x="24650" y="315145"/>
                  </a:lnTo>
                  <a:lnTo>
                    <a:pt x="24547" y="311519"/>
                  </a:lnTo>
                  <a:lnTo>
                    <a:pt x="24464" y="307911"/>
                  </a:lnTo>
                  <a:lnTo>
                    <a:pt x="24386" y="304304"/>
                  </a:lnTo>
                  <a:lnTo>
                    <a:pt x="24322" y="300678"/>
                  </a:lnTo>
                  <a:lnTo>
                    <a:pt x="24264" y="297070"/>
                  </a:lnTo>
                  <a:lnTo>
                    <a:pt x="24219" y="293444"/>
                  </a:lnTo>
                  <a:lnTo>
                    <a:pt x="24187" y="289837"/>
                  </a:lnTo>
                  <a:lnTo>
                    <a:pt x="24167" y="286229"/>
                  </a:lnTo>
                  <a:lnTo>
                    <a:pt x="24155" y="282640"/>
                  </a:lnTo>
                  <a:lnTo>
                    <a:pt x="24155" y="279051"/>
                  </a:lnTo>
                  <a:lnTo>
                    <a:pt x="24161" y="275480"/>
                  </a:lnTo>
                  <a:lnTo>
                    <a:pt x="24174" y="271910"/>
                  </a:lnTo>
                  <a:lnTo>
                    <a:pt x="24200" y="268339"/>
                  </a:lnTo>
                  <a:lnTo>
                    <a:pt x="24232" y="264805"/>
                  </a:lnTo>
                  <a:lnTo>
                    <a:pt x="24270" y="261271"/>
                  </a:lnTo>
                  <a:lnTo>
                    <a:pt x="24316" y="257774"/>
                  </a:lnTo>
                  <a:lnTo>
                    <a:pt x="24373" y="254277"/>
                  </a:lnTo>
                  <a:lnTo>
                    <a:pt x="24431" y="250798"/>
                  </a:lnTo>
                  <a:lnTo>
                    <a:pt x="24502" y="247356"/>
                  </a:lnTo>
                  <a:lnTo>
                    <a:pt x="24573" y="243933"/>
                  </a:lnTo>
                  <a:lnTo>
                    <a:pt x="24650" y="240528"/>
                  </a:lnTo>
                  <a:lnTo>
                    <a:pt x="24734" y="237141"/>
                  </a:lnTo>
                  <a:lnTo>
                    <a:pt x="24824" y="233791"/>
                  </a:lnTo>
                  <a:lnTo>
                    <a:pt x="24914" y="230478"/>
                  </a:lnTo>
                  <a:lnTo>
                    <a:pt x="25011" y="227183"/>
                  </a:lnTo>
                  <a:lnTo>
                    <a:pt x="25107" y="223926"/>
                  </a:lnTo>
                  <a:lnTo>
                    <a:pt x="25217" y="220705"/>
                  </a:lnTo>
                  <a:lnTo>
                    <a:pt x="25429" y="214355"/>
                  </a:lnTo>
                  <a:lnTo>
                    <a:pt x="25436" y="214207"/>
                  </a:lnTo>
                  <a:lnTo>
                    <a:pt x="25442" y="214079"/>
                  </a:lnTo>
                  <a:lnTo>
                    <a:pt x="25436" y="213821"/>
                  </a:lnTo>
                  <a:lnTo>
                    <a:pt x="25423" y="213600"/>
                  </a:lnTo>
                  <a:lnTo>
                    <a:pt x="25403" y="213361"/>
                  </a:lnTo>
                  <a:lnTo>
                    <a:pt x="25854" y="212827"/>
                  </a:lnTo>
                  <a:lnTo>
                    <a:pt x="26305" y="212256"/>
                  </a:lnTo>
                  <a:lnTo>
                    <a:pt x="26749" y="211649"/>
                  </a:lnTo>
                  <a:lnTo>
                    <a:pt x="27187" y="210986"/>
                  </a:lnTo>
                  <a:lnTo>
                    <a:pt x="27618" y="210305"/>
                  </a:lnTo>
                  <a:lnTo>
                    <a:pt x="28043" y="209588"/>
                  </a:lnTo>
                  <a:lnTo>
                    <a:pt x="28461" y="208833"/>
                  </a:lnTo>
                  <a:lnTo>
                    <a:pt x="28880" y="208041"/>
                  </a:lnTo>
                  <a:lnTo>
                    <a:pt x="29285" y="207232"/>
                  </a:lnTo>
                  <a:lnTo>
                    <a:pt x="29685" y="206385"/>
                  </a:lnTo>
                  <a:lnTo>
                    <a:pt x="30084" y="205501"/>
                  </a:lnTo>
                  <a:lnTo>
                    <a:pt x="30470" y="204581"/>
                  </a:lnTo>
                  <a:lnTo>
                    <a:pt x="30850" y="203642"/>
                  </a:lnTo>
                  <a:lnTo>
                    <a:pt x="31230" y="202667"/>
                  </a:lnTo>
                  <a:lnTo>
                    <a:pt x="31597" y="201655"/>
                  </a:lnTo>
                  <a:lnTo>
                    <a:pt x="31957" y="200624"/>
                  </a:lnTo>
                  <a:lnTo>
                    <a:pt x="32311" y="199575"/>
                  </a:lnTo>
                  <a:lnTo>
                    <a:pt x="32659" y="198489"/>
                  </a:lnTo>
                  <a:lnTo>
                    <a:pt x="33000" y="197384"/>
                  </a:lnTo>
                  <a:lnTo>
                    <a:pt x="33335" y="196243"/>
                  </a:lnTo>
                  <a:lnTo>
                    <a:pt x="33663" y="195102"/>
                  </a:lnTo>
                  <a:lnTo>
                    <a:pt x="33979" y="193906"/>
                  </a:lnTo>
                  <a:lnTo>
                    <a:pt x="34288" y="192709"/>
                  </a:lnTo>
                  <a:lnTo>
                    <a:pt x="34597" y="191495"/>
                  </a:lnTo>
                  <a:lnTo>
                    <a:pt x="34886" y="190243"/>
                  </a:lnTo>
                  <a:lnTo>
                    <a:pt x="35176" y="188973"/>
                  </a:lnTo>
                  <a:lnTo>
                    <a:pt x="35459" y="187685"/>
                  </a:lnTo>
                  <a:lnTo>
                    <a:pt x="35730" y="186396"/>
                  </a:lnTo>
                  <a:lnTo>
                    <a:pt x="35994" y="185071"/>
                  </a:lnTo>
                  <a:lnTo>
                    <a:pt x="36251" y="183727"/>
                  </a:lnTo>
                  <a:lnTo>
                    <a:pt x="36496" y="182365"/>
                  </a:lnTo>
                  <a:lnTo>
                    <a:pt x="36734" y="181003"/>
                  </a:lnTo>
                  <a:lnTo>
                    <a:pt x="36966" y="179604"/>
                  </a:lnTo>
                  <a:lnTo>
                    <a:pt x="37191" y="178206"/>
                  </a:lnTo>
                  <a:lnTo>
                    <a:pt x="37403" y="176788"/>
                  </a:lnTo>
                  <a:lnTo>
                    <a:pt x="37610" y="175371"/>
                  </a:lnTo>
                  <a:lnTo>
                    <a:pt x="37803" y="173917"/>
                  </a:lnTo>
                  <a:lnTo>
                    <a:pt x="37989" y="172481"/>
                  </a:lnTo>
                  <a:lnTo>
                    <a:pt x="38170" y="171009"/>
                  </a:lnTo>
                  <a:lnTo>
                    <a:pt x="38337" y="169537"/>
                  </a:lnTo>
                  <a:lnTo>
                    <a:pt x="38498" y="168064"/>
                  </a:lnTo>
                  <a:lnTo>
                    <a:pt x="38652" y="166573"/>
                  </a:lnTo>
                  <a:lnTo>
                    <a:pt x="38788" y="165064"/>
                  </a:lnTo>
                  <a:lnTo>
                    <a:pt x="38923" y="163555"/>
                  </a:lnTo>
                  <a:lnTo>
                    <a:pt x="39045" y="162045"/>
                  </a:lnTo>
                  <a:lnTo>
                    <a:pt x="39155" y="160536"/>
                  </a:lnTo>
                  <a:lnTo>
                    <a:pt x="39258" y="159008"/>
                  </a:lnTo>
                  <a:lnTo>
                    <a:pt x="39354" y="157481"/>
                  </a:lnTo>
                  <a:lnTo>
                    <a:pt x="39438" y="155953"/>
                  </a:lnTo>
                  <a:lnTo>
                    <a:pt x="39509" y="154425"/>
                  </a:lnTo>
                  <a:lnTo>
                    <a:pt x="39573" y="152879"/>
                  </a:lnTo>
                  <a:lnTo>
                    <a:pt x="39625" y="151352"/>
                  </a:lnTo>
                  <a:lnTo>
                    <a:pt x="39670" y="149824"/>
                  </a:lnTo>
                  <a:lnTo>
                    <a:pt x="39695" y="148278"/>
                  </a:lnTo>
                  <a:lnTo>
                    <a:pt x="39721" y="146750"/>
                  </a:lnTo>
                  <a:lnTo>
                    <a:pt x="39728" y="145204"/>
                  </a:lnTo>
                  <a:lnTo>
                    <a:pt x="39728" y="143676"/>
                  </a:lnTo>
                  <a:lnTo>
                    <a:pt x="39721" y="142149"/>
                  </a:lnTo>
                  <a:lnTo>
                    <a:pt x="39695" y="140639"/>
                  </a:lnTo>
                  <a:lnTo>
                    <a:pt x="39663" y="139112"/>
                  </a:lnTo>
                  <a:lnTo>
                    <a:pt x="39625" y="137602"/>
                  </a:lnTo>
                  <a:lnTo>
                    <a:pt x="39567" y="136093"/>
                  </a:lnTo>
                  <a:lnTo>
                    <a:pt x="39502" y="134602"/>
                  </a:lnTo>
                  <a:lnTo>
                    <a:pt x="39425" y="133111"/>
                  </a:lnTo>
                  <a:lnTo>
                    <a:pt x="39431" y="132983"/>
                  </a:lnTo>
                  <a:lnTo>
                    <a:pt x="39431" y="132854"/>
                  </a:lnTo>
                  <a:lnTo>
                    <a:pt x="39431" y="132707"/>
                  </a:lnTo>
                  <a:lnTo>
                    <a:pt x="39425" y="132578"/>
                  </a:lnTo>
                  <a:lnTo>
                    <a:pt x="39406" y="132302"/>
                  </a:lnTo>
                  <a:lnTo>
                    <a:pt x="39367" y="132044"/>
                  </a:lnTo>
                  <a:lnTo>
                    <a:pt x="39367" y="131952"/>
                  </a:lnTo>
                  <a:lnTo>
                    <a:pt x="39341" y="131621"/>
                  </a:lnTo>
                  <a:lnTo>
                    <a:pt x="39303" y="131308"/>
                  </a:lnTo>
                  <a:lnTo>
                    <a:pt x="39258" y="131032"/>
                  </a:lnTo>
                  <a:lnTo>
                    <a:pt x="39200" y="130774"/>
                  </a:lnTo>
                  <a:lnTo>
                    <a:pt x="39142" y="130553"/>
                  </a:lnTo>
                  <a:lnTo>
                    <a:pt x="39071" y="130351"/>
                  </a:lnTo>
                  <a:lnTo>
                    <a:pt x="38994" y="130167"/>
                  </a:lnTo>
                  <a:lnTo>
                    <a:pt x="38910" y="130019"/>
                  </a:lnTo>
                  <a:lnTo>
                    <a:pt x="38826" y="129909"/>
                  </a:lnTo>
                  <a:lnTo>
                    <a:pt x="38736" y="129798"/>
                  </a:lnTo>
                  <a:lnTo>
                    <a:pt x="38640" y="129743"/>
                  </a:lnTo>
                  <a:lnTo>
                    <a:pt x="38543" y="129688"/>
                  </a:lnTo>
                  <a:lnTo>
                    <a:pt x="38440" y="129670"/>
                  </a:lnTo>
                  <a:lnTo>
                    <a:pt x="38337" y="129670"/>
                  </a:lnTo>
                  <a:lnTo>
                    <a:pt x="38240" y="129706"/>
                  </a:lnTo>
                  <a:lnTo>
                    <a:pt x="38137" y="129743"/>
                  </a:lnTo>
                  <a:lnTo>
                    <a:pt x="37391" y="128841"/>
                  </a:lnTo>
                  <a:lnTo>
                    <a:pt x="36650" y="127958"/>
                  </a:lnTo>
                  <a:lnTo>
                    <a:pt x="35163" y="126228"/>
                  </a:lnTo>
                  <a:lnTo>
                    <a:pt x="34423" y="125363"/>
                  </a:lnTo>
                  <a:lnTo>
                    <a:pt x="33682" y="124498"/>
                  </a:lnTo>
                  <a:lnTo>
                    <a:pt x="32942" y="123614"/>
                  </a:lnTo>
                  <a:lnTo>
                    <a:pt x="32215" y="122712"/>
                  </a:lnTo>
                  <a:lnTo>
                    <a:pt x="32086" y="122565"/>
                  </a:lnTo>
                  <a:lnTo>
                    <a:pt x="31964" y="122454"/>
                  </a:lnTo>
                  <a:lnTo>
                    <a:pt x="31848" y="122362"/>
                  </a:lnTo>
                  <a:lnTo>
                    <a:pt x="31725" y="122289"/>
                  </a:lnTo>
                  <a:lnTo>
                    <a:pt x="31603" y="122252"/>
                  </a:lnTo>
                  <a:lnTo>
                    <a:pt x="31487" y="122234"/>
                  </a:lnTo>
                  <a:lnTo>
                    <a:pt x="31371" y="122234"/>
                  </a:lnTo>
                  <a:lnTo>
                    <a:pt x="31262" y="122252"/>
                  </a:lnTo>
                  <a:lnTo>
                    <a:pt x="31152" y="122289"/>
                  </a:lnTo>
                  <a:lnTo>
                    <a:pt x="31043" y="122362"/>
                  </a:lnTo>
                  <a:lnTo>
                    <a:pt x="30940" y="122436"/>
                  </a:lnTo>
                  <a:lnTo>
                    <a:pt x="30837" y="122547"/>
                  </a:lnTo>
                  <a:lnTo>
                    <a:pt x="30740" y="122657"/>
                  </a:lnTo>
                  <a:lnTo>
                    <a:pt x="30650" y="122804"/>
                  </a:lnTo>
                  <a:lnTo>
                    <a:pt x="30560" y="122951"/>
                  </a:lnTo>
                  <a:lnTo>
                    <a:pt x="30470" y="123135"/>
                  </a:lnTo>
                  <a:lnTo>
                    <a:pt x="30393" y="123320"/>
                  </a:lnTo>
                  <a:lnTo>
                    <a:pt x="30316" y="123522"/>
                  </a:lnTo>
                  <a:lnTo>
                    <a:pt x="30245" y="123743"/>
                  </a:lnTo>
                  <a:lnTo>
                    <a:pt x="30180" y="123982"/>
                  </a:lnTo>
                  <a:lnTo>
                    <a:pt x="30116" y="124240"/>
                  </a:lnTo>
                  <a:lnTo>
                    <a:pt x="30064" y="124498"/>
                  </a:lnTo>
                  <a:lnTo>
                    <a:pt x="30013" y="124774"/>
                  </a:lnTo>
                  <a:lnTo>
                    <a:pt x="29974" y="125068"/>
                  </a:lnTo>
                  <a:lnTo>
                    <a:pt x="29936" y="125381"/>
                  </a:lnTo>
                  <a:lnTo>
                    <a:pt x="29910" y="125694"/>
                  </a:lnTo>
                  <a:lnTo>
                    <a:pt x="29891" y="126007"/>
                  </a:lnTo>
                  <a:lnTo>
                    <a:pt x="29871" y="126357"/>
                  </a:lnTo>
                  <a:lnTo>
                    <a:pt x="29865" y="126688"/>
                  </a:lnTo>
                  <a:lnTo>
                    <a:pt x="29865" y="127056"/>
                  </a:lnTo>
                  <a:lnTo>
                    <a:pt x="29878" y="127406"/>
                  </a:lnTo>
                  <a:lnTo>
                    <a:pt x="29891" y="127792"/>
                  </a:lnTo>
                  <a:lnTo>
                    <a:pt x="29955" y="128933"/>
                  </a:lnTo>
                  <a:lnTo>
                    <a:pt x="30006" y="130093"/>
                  </a:lnTo>
                  <a:lnTo>
                    <a:pt x="30045" y="131271"/>
                  </a:lnTo>
                  <a:lnTo>
                    <a:pt x="30071" y="132467"/>
                  </a:lnTo>
                  <a:lnTo>
                    <a:pt x="30084" y="133664"/>
                  </a:lnTo>
                  <a:lnTo>
                    <a:pt x="30084" y="134860"/>
                  </a:lnTo>
                  <a:lnTo>
                    <a:pt x="30077" y="136056"/>
                  </a:lnTo>
                  <a:lnTo>
                    <a:pt x="30052" y="137271"/>
                  </a:lnTo>
                  <a:lnTo>
                    <a:pt x="30013" y="138468"/>
                  </a:lnTo>
                  <a:lnTo>
                    <a:pt x="29961" y="139664"/>
                  </a:lnTo>
                  <a:lnTo>
                    <a:pt x="29897" y="140842"/>
                  </a:lnTo>
                  <a:lnTo>
                    <a:pt x="29813" y="142020"/>
                  </a:lnTo>
                  <a:lnTo>
                    <a:pt x="29768" y="142609"/>
                  </a:lnTo>
                  <a:lnTo>
                    <a:pt x="29717" y="143179"/>
                  </a:lnTo>
                  <a:lnTo>
                    <a:pt x="29665" y="143750"/>
                  </a:lnTo>
                  <a:lnTo>
                    <a:pt x="29607" y="144321"/>
                  </a:lnTo>
                  <a:lnTo>
                    <a:pt x="29549" y="144891"/>
                  </a:lnTo>
                  <a:lnTo>
                    <a:pt x="29485" y="145462"/>
                  </a:lnTo>
                  <a:lnTo>
                    <a:pt x="29414" y="146014"/>
                  </a:lnTo>
                  <a:lnTo>
                    <a:pt x="29343" y="146566"/>
                  </a:lnTo>
                  <a:lnTo>
                    <a:pt x="29266" y="147100"/>
                  </a:lnTo>
                  <a:lnTo>
                    <a:pt x="29182" y="147652"/>
                  </a:lnTo>
                  <a:lnTo>
                    <a:pt x="29099" y="148186"/>
                  </a:lnTo>
                  <a:lnTo>
                    <a:pt x="29015" y="148701"/>
                  </a:lnTo>
                  <a:lnTo>
                    <a:pt x="28919" y="149235"/>
                  </a:lnTo>
                  <a:lnTo>
                    <a:pt x="28822" y="149732"/>
                  </a:lnTo>
                  <a:lnTo>
                    <a:pt x="28719" y="150247"/>
                  </a:lnTo>
                  <a:lnTo>
                    <a:pt x="28616" y="150744"/>
                  </a:lnTo>
                  <a:lnTo>
                    <a:pt x="28506" y="151223"/>
                  </a:lnTo>
                  <a:lnTo>
                    <a:pt x="28391" y="151701"/>
                  </a:lnTo>
                  <a:lnTo>
                    <a:pt x="28275" y="152180"/>
                  </a:lnTo>
                  <a:lnTo>
                    <a:pt x="28152" y="152640"/>
                  </a:lnTo>
                  <a:lnTo>
                    <a:pt x="28024" y="153082"/>
                  </a:lnTo>
                  <a:lnTo>
                    <a:pt x="27895" y="153542"/>
                  </a:lnTo>
                  <a:lnTo>
                    <a:pt x="27753" y="153965"/>
                  </a:lnTo>
                  <a:lnTo>
                    <a:pt x="27618" y="154389"/>
                  </a:lnTo>
                  <a:lnTo>
                    <a:pt x="27470" y="154793"/>
                  </a:lnTo>
                  <a:lnTo>
                    <a:pt x="27322" y="155198"/>
                  </a:lnTo>
                  <a:lnTo>
                    <a:pt x="27167" y="155585"/>
                  </a:lnTo>
                  <a:lnTo>
                    <a:pt x="27006" y="155953"/>
                  </a:lnTo>
                  <a:lnTo>
                    <a:pt x="26839" y="156321"/>
                  </a:lnTo>
                  <a:lnTo>
                    <a:pt x="26672" y="156671"/>
                  </a:lnTo>
                  <a:lnTo>
                    <a:pt x="26498" y="157021"/>
                  </a:lnTo>
                  <a:lnTo>
                    <a:pt x="26324" y="157352"/>
                  </a:lnTo>
                  <a:lnTo>
                    <a:pt x="26137" y="157665"/>
                  </a:lnTo>
                  <a:lnTo>
                    <a:pt x="25951" y="157959"/>
                  </a:lnTo>
                  <a:lnTo>
                    <a:pt x="25758" y="158235"/>
                  </a:lnTo>
                  <a:lnTo>
                    <a:pt x="25558" y="158511"/>
                  </a:lnTo>
                  <a:lnTo>
                    <a:pt x="25352" y="158769"/>
                  </a:lnTo>
                  <a:lnTo>
                    <a:pt x="25146" y="159008"/>
                  </a:lnTo>
                  <a:lnTo>
                    <a:pt x="24934" y="159229"/>
                  </a:lnTo>
                  <a:lnTo>
                    <a:pt x="24715" y="159450"/>
                  </a:lnTo>
                  <a:lnTo>
                    <a:pt x="24541" y="159597"/>
                  </a:lnTo>
                  <a:lnTo>
                    <a:pt x="24367" y="159745"/>
                  </a:lnTo>
                  <a:lnTo>
                    <a:pt x="24193" y="159855"/>
                  </a:lnTo>
                  <a:lnTo>
                    <a:pt x="24026" y="159965"/>
                  </a:lnTo>
                  <a:lnTo>
                    <a:pt x="23858" y="160039"/>
                  </a:lnTo>
                  <a:lnTo>
                    <a:pt x="23691" y="160113"/>
                  </a:lnTo>
                  <a:lnTo>
                    <a:pt x="23530" y="160150"/>
                  </a:lnTo>
                  <a:lnTo>
                    <a:pt x="23369" y="160186"/>
                  </a:lnTo>
                  <a:lnTo>
                    <a:pt x="23215" y="160205"/>
                  </a:lnTo>
                  <a:lnTo>
                    <a:pt x="23060" y="160205"/>
                  </a:lnTo>
                  <a:lnTo>
                    <a:pt x="22906" y="160186"/>
                  </a:lnTo>
                  <a:lnTo>
                    <a:pt x="22758" y="160150"/>
                  </a:lnTo>
                  <a:lnTo>
                    <a:pt x="22609" y="160094"/>
                  </a:lnTo>
                  <a:lnTo>
                    <a:pt x="22468" y="160039"/>
                  </a:lnTo>
                  <a:lnTo>
                    <a:pt x="22326" y="159965"/>
                  </a:lnTo>
                  <a:lnTo>
                    <a:pt x="22191" y="159855"/>
                  </a:lnTo>
                  <a:lnTo>
                    <a:pt x="22049" y="159745"/>
                  </a:lnTo>
                  <a:lnTo>
                    <a:pt x="21921" y="159634"/>
                  </a:lnTo>
                  <a:lnTo>
                    <a:pt x="21792" y="159487"/>
                  </a:lnTo>
                  <a:lnTo>
                    <a:pt x="21663" y="159340"/>
                  </a:lnTo>
                  <a:lnTo>
                    <a:pt x="21534" y="159174"/>
                  </a:lnTo>
                  <a:lnTo>
                    <a:pt x="21419" y="158990"/>
                  </a:lnTo>
                  <a:lnTo>
                    <a:pt x="21296" y="158806"/>
                  </a:lnTo>
                  <a:lnTo>
                    <a:pt x="21180" y="158603"/>
                  </a:lnTo>
                  <a:lnTo>
                    <a:pt x="21071" y="158383"/>
                  </a:lnTo>
                  <a:lnTo>
                    <a:pt x="20961" y="158162"/>
                  </a:lnTo>
                  <a:lnTo>
                    <a:pt x="20852" y="157922"/>
                  </a:lnTo>
                  <a:lnTo>
                    <a:pt x="20749" y="157665"/>
                  </a:lnTo>
                  <a:lnTo>
                    <a:pt x="20652" y="157407"/>
                  </a:lnTo>
                  <a:lnTo>
                    <a:pt x="20556" y="157131"/>
                  </a:lnTo>
                  <a:lnTo>
                    <a:pt x="20459" y="156855"/>
                  </a:lnTo>
                  <a:lnTo>
                    <a:pt x="20369" y="156560"/>
                  </a:lnTo>
                  <a:lnTo>
                    <a:pt x="20285" y="156248"/>
                  </a:lnTo>
                  <a:lnTo>
                    <a:pt x="20202" y="155935"/>
                  </a:lnTo>
                  <a:lnTo>
                    <a:pt x="20118" y="155603"/>
                  </a:lnTo>
                  <a:lnTo>
                    <a:pt x="20041" y="155272"/>
                  </a:lnTo>
                  <a:lnTo>
                    <a:pt x="19970" y="154922"/>
                  </a:lnTo>
                  <a:lnTo>
                    <a:pt x="19899" y="154573"/>
                  </a:lnTo>
                  <a:lnTo>
                    <a:pt x="19835" y="154223"/>
                  </a:lnTo>
                  <a:lnTo>
                    <a:pt x="19770" y="153855"/>
                  </a:lnTo>
                  <a:lnTo>
                    <a:pt x="19712" y="153468"/>
                  </a:lnTo>
                  <a:lnTo>
                    <a:pt x="19655" y="153082"/>
                  </a:lnTo>
                  <a:lnTo>
                    <a:pt x="19603" y="152695"/>
                  </a:lnTo>
                  <a:lnTo>
                    <a:pt x="19558" y="152290"/>
                  </a:lnTo>
                  <a:lnTo>
                    <a:pt x="19513" y="151885"/>
                  </a:lnTo>
                  <a:lnTo>
                    <a:pt x="19474" y="151462"/>
                  </a:lnTo>
                  <a:lnTo>
                    <a:pt x="19436" y="151057"/>
                  </a:lnTo>
                  <a:lnTo>
                    <a:pt x="19403" y="150615"/>
                  </a:lnTo>
                  <a:lnTo>
                    <a:pt x="19371" y="150192"/>
                  </a:lnTo>
                  <a:lnTo>
                    <a:pt x="19346" y="149750"/>
                  </a:lnTo>
                  <a:lnTo>
                    <a:pt x="19326" y="149309"/>
                  </a:lnTo>
                  <a:lnTo>
                    <a:pt x="19307" y="148867"/>
                  </a:lnTo>
                  <a:lnTo>
                    <a:pt x="19294" y="148407"/>
                  </a:lnTo>
                  <a:lnTo>
                    <a:pt x="19288" y="147947"/>
                  </a:lnTo>
                  <a:lnTo>
                    <a:pt x="19281" y="147486"/>
                  </a:lnTo>
                  <a:lnTo>
                    <a:pt x="19281" y="147026"/>
                  </a:lnTo>
                  <a:lnTo>
                    <a:pt x="19281" y="146548"/>
                  </a:lnTo>
                  <a:lnTo>
                    <a:pt x="19288" y="146069"/>
                  </a:lnTo>
                  <a:lnTo>
                    <a:pt x="19300" y="145591"/>
                  </a:lnTo>
                  <a:lnTo>
                    <a:pt x="19313" y="145112"/>
                  </a:lnTo>
                  <a:lnTo>
                    <a:pt x="19333" y="144633"/>
                  </a:lnTo>
                  <a:lnTo>
                    <a:pt x="19358" y="144137"/>
                  </a:lnTo>
                  <a:lnTo>
                    <a:pt x="19384" y="143658"/>
                  </a:lnTo>
                  <a:lnTo>
                    <a:pt x="19416" y="143161"/>
                  </a:lnTo>
                  <a:lnTo>
                    <a:pt x="19468" y="142554"/>
                  </a:lnTo>
                  <a:lnTo>
                    <a:pt x="19519" y="141965"/>
                  </a:lnTo>
                  <a:lnTo>
                    <a:pt x="19577" y="141357"/>
                  </a:lnTo>
                  <a:lnTo>
                    <a:pt x="19642" y="140768"/>
                  </a:lnTo>
                  <a:lnTo>
                    <a:pt x="19706" y="140198"/>
                  </a:lnTo>
                  <a:lnTo>
                    <a:pt x="19783" y="139627"/>
                  </a:lnTo>
                  <a:lnTo>
                    <a:pt x="19861" y="139075"/>
                  </a:lnTo>
                  <a:lnTo>
                    <a:pt x="19938" y="138523"/>
                  </a:lnTo>
                  <a:lnTo>
                    <a:pt x="20022" y="137971"/>
                  </a:lnTo>
                  <a:lnTo>
                    <a:pt x="20112" y="137437"/>
                  </a:lnTo>
                  <a:lnTo>
                    <a:pt x="20208" y="136903"/>
                  </a:lnTo>
                  <a:lnTo>
                    <a:pt x="20305" y="136369"/>
                  </a:lnTo>
                  <a:lnTo>
                    <a:pt x="20408" y="135854"/>
                  </a:lnTo>
                  <a:lnTo>
                    <a:pt x="20517" y="135357"/>
                  </a:lnTo>
                  <a:lnTo>
                    <a:pt x="20627" y="134860"/>
                  </a:lnTo>
                  <a:lnTo>
                    <a:pt x="20743" y="134363"/>
                  </a:lnTo>
                  <a:lnTo>
                    <a:pt x="20858" y="133884"/>
                  </a:lnTo>
                  <a:lnTo>
                    <a:pt x="20981" y="133406"/>
                  </a:lnTo>
                  <a:lnTo>
                    <a:pt x="21109" y="132927"/>
                  </a:lnTo>
                  <a:lnTo>
                    <a:pt x="21238" y="132467"/>
                  </a:lnTo>
                  <a:lnTo>
                    <a:pt x="21373" y="132007"/>
                  </a:lnTo>
                  <a:lnTo>
                    <a:pt x="21509" y="131565"/>
                  </a:lnTo>
                  <a:lnTo>
                    <a:pt x="21650" y="131124"/>
                  </a:lnTo>
                  <a:lnTo>
                    <a:pt x="21792" y="130682"/>
                  </a:lnTo>
                  <a:lnTo>
                    <a:pt x="21940" y="130259"/>
                  </a:lnTo>
                  <a:lnTo>
                    <a:pt x="22088" y="129835"/>
                  </a:lnTo>
                  <a:lnTo>
                    <a:pt x="22243" y="129430"/>
                  </a:lnTo>
                  <a:lnTo>
                    <a:pt x="22397" y="129007"/>
                  </a:lnTo>
                  <a:lnTo>
                    <a:pt x="22719" y="128215"/>
                  </a:lnTo>
                  <a:lnTo>
                    <a:pt x="23054" y="127461"/>
                  </a:lnTo>
                  <a:lnTo>
                    <a:pt x="23150" y="127222"/>
                  </a:lnTo>
                  <a:lnTo>
                    <a:pt x="23240" y="126982"/>
                  </a:lnTo>
                  <a:lnTo>
                    <a:pt x="23318" y="126743"/>
                  </a:lnTo>
                  <a:lnTo>
                    <a:pt x="23382" y="126485"/>
                  </a:lnTo>
                  <a:lnTo>
                    <a:pt x="23440" y="126246"/>
                  </a:lnTo>
                  <a:lnTo>
                    <a:pt x="23491" y="125988"/>
                  </a:lnTo>
                  <a:lnTo>
                    <a:pt x="23537" y="125731"/>
                  </a:lnTo>
                  <a:lnTo>
                    <a:pt x="23569" y="125473"/>
                  </a:lnTo>
                  <a:lnTo>
                    <a:pt x="23594" y="125215"/>
                  </a:lnTo>
                  <a:lnTo>
                    <a:pt x="23614" y="124939"/>
                  </a:lnTo>
                  <a:lnTo>
                    <a:pt x="23620" y="124682"/>
                  </a:lnTo>
                  <a:lnTo>
                    <a:pt x="23627" y="124424"/>
                  </a:lnTo>
                  <a:lnTo>
                    <a:pt x="23620" y="124166"/>
                  </a:lnTo>
                  <a:lnTo>
                    <a:pt x="23607" y="123909"/>
                  </a:lnTo>
                  <a:lnTo>
                    <a:pt x="23588" y="123651"/>
                  </a:lnTo>
                  <a:lnTo>
                    <a:pt x="23562" y="123393"/>
                  </a:lnTo>
                  <a:lnTo>
                    <a:pt x="23537" y="123154"/>
                  </a:lnTo>
                  <a:lnTo>
                    <a:pt x="23498" y="122896"/>
                  </a:lnTo>
                  <a:lnTo>
                    <a:pt x="23459" y="122657"/>
                  </a:lnTo>
                  <a:lnTo>
                    <a:pt x="23408" y="122436"/>
                  </a:lnTo>
                  <a:lnTo>
                    <a:pt x="23356" y="122197"/>
                  </a:lnTo>
                  <a:lnTo>
                    <a:pt x="23298" y="121976"/>
                  </a:lnTo>
                  <a:lnTo>
                    <a:pt x="23234" y="121755"/>
                  </a:lnTo>
                  <a:lnTo>
                    <a:pt x="23170" y="121553"/>
                  </a:lnTo>
                  <a:lnTo>
                    <a:pt x="23099" y="121350"/>
                  </a:lnTo>
                  <a:lnTo>
                    <a:pt x="23028" y="121166"/>
                  </a:lnTo>
                  <a:lnTo>
                    <a:pt x="22944" y="120982"/>
                  </a:lnTo>
                  <a:lnTo>
                    <a:pt x="22867" y="120816"/>
                  </a:lnTo>
                  <a:lnTo>
                    <a:pt x="22783" y="120669"/>
                  </a:lnTo>
                  <a:lnTo>
                    <a:pt x="22693" y="120522"/>
                  </a:lnTo>
                  <a:lnTo>
                    <a:pt x="22603" y="120375"/>
                  </a:lnTo>
                  <a:lnTo>
                    <a:pt x="22513" y="120264"/>
                  </a:lnTo>
                  <a:lnTo>
                    <a:pt x="22494" y="120191"/>
                  </a:lnTo>
                  <a:lnTo>
                    <a:pt x="22481" y="120099"/>
                  </a:lnTo>
                  <a:lnTo>
                    <a:pt x="22468" y="120007"/>
                  </a:lnTo>
                  <a:lnTo>
                    <a:pt x="22455" y="119933"/>
                  </a:lnTo>
                  <a:lnTo>
                    <a:pt x="22294" y="119344"/>
                  </a:lnTo>
                  <a:lnTo>
                    <a:pt x="22127" y="118773"/>
                  </a:lnTo>
                  <a:lnTo>
                    <a:pt x="21959" y="118203"/>
                  </a:lnTo>
                  <a:lnTo>
                    <a:pt x="21785" y="117669"/>
                  </a:lnTo>
                  <a:lnTo>
                    <a:pt x="21605" y="117117"/>
                  </a:lnTo>
                  <a:lnTo>
                    <a:pt x="21419" y="116601"/>
                  </a:lnTo>
                  <a:lnTo>
                    <a:pt x="21225" y="116086"/>
                  </a:lnTo>
                  <a:lnTo>
                    <a:pt x="21032" y="115571"/>
                  </a:lnTo>
                  <a:lnTo>
                    <a:pt x="20833" y="115092"/>
                  </a:lnTo>
                  <a:lnTo>
                    <a:pt x="20627" y="114595"/>
                  </a:lnTo>
                  <a:lnTo>
                    <a:pt x="20421" y="114135"/>
                  </a:lnTo>
                  <a:lnTo>
                    <a:pt x="20208" y="113675"/>
                  </a:lnTo>
                  <a:lnTo>
                    <a:pt x="19996" y="113215"/>
                  </a:lnTo>
                  <a:lnTo>
                    <a:pt x="19777" y="112773"/>
                  </a:lnTo>
                  <a:lnTo>
                    <a:pt x="19558" y="112350"/>
                  </a:lnTo>
                  <a:lnTo>
                    <a:pt x="19333" y="111926"/>
                  </a:lnTo>
                  <a:lnTo>
                    <a:pt x="19107" y="111503"/>
                  </a:lnTo>
                  <a:lnTo>
                    <a:pt x="18876" y="111117"/>
                  </a:lnTo>
                  <a:lnTo>
                    <a:pt x="18644" y="110712"/>
                  </a:lnTo>
                  <a:lnTo>
                    <a:pt x="18412" y="110343"/>
                  </a:lnTo>
                  <a:lnTo>
                    <a:pt x="17942" y="109589"/>
                  </a:lnTo>
                  <a:lnTo>
                    <a:pt x="17459" y="108889"/>
                  </a:lnTo>
                  <a:lnTo>
                    <a:pt x="16983" y="108227"/>
                  </a:lnTo>
                  <a:lnTo>
                    <a:pt x="16494" y="107601"/>
                  </a:lnTo>
                  <a:lnTo>
                    <a:pt x="16011" y="106994"/>
                  </a:lnTo>
                  <a:lnTo>
                    <a:pt x="15528" y="106423"/>
                  </a:lnTo>
                  <a:lnTo>
                    <a:pt x="15522" y="106184"/>
                  </a:lnTo>
                  <a:lnTo>
                    <a:pt x="15515" y="105963"/>
                  </a:lnTo>
                  <a:lnTo>
                    <a:pt x="15502" y="105724"/>
                  </a:lnTo>
                  <a:lnTo>
                    <a:pt x="15483" y="105484"/>
                  </a:lnTo>
                  <a:lnTo>
                    <a:pt x="15464" y="105263"/>
                  </a:lnTo>
                  <a:lnTo>
                    <a:pt x="15438" y="105024"/>
                  </a:lnTo>
                  <a:lnTo>
                    <a:pt x="15406" y="104803"/>
                  </a:lnTo>
                  <a:lnTo>
                    <a:pt x="15373" y="104582"/>
                  </a:lnTo>
                  <a:lnTo>
                    <a:pt x="15335" y="104380"/>
                  </a:lnTo>
                  <a:lnTo>
                    <a:pt x="15296" y="104178"/>
                  </a:lnTo>
                  <a:lnTo>
                    <a:pt x="15251" y="103975"/>
                  </a:lnTo>
                  <a:lnTo>
                    <a:pt x="15200" y="103773"/>
                  </a:lnTo>
                  <a:lnTo>
                    <a:pt x="15148" y="103589"/>
                  </a:lnTo>
                  <a:lnTo>
                    <a:pt x="15097" y="103404"/>
                  </a:lnTo>
                  <a:lnTo>
                    <a:pt x="15032" y="103239"/>
                  </a:lnTo>
                  <a:lnTo>
                    <a:pt x="14974" y="103073"/>
                  </a:lnTo>
                  <a:lnTo>
                    <a:pt x="14910" y="102926"/>
                  </a:lnTo>
                  <a:lnTo>
                    <a:pt x="14839" y="102779"/>
                  </a:lnTo>
                  <a:lnTo>
                    <a:pt x="14768" y="102650"/>
                  </a:lnTo>
                  <a:lnTo>
                    <a:pt x="14691" y="102521"/>
                  </a:lnTo>
                  <a:lnTo>
                    <a:pt x="14614" y="102429"/>
                  </a:lnTo>
                  <a:lnTo>
                    <a:pt x="14537" y="102319"/>
                  </a:lnTo>
                  <a:lnTo>
                    <a:pt x="14453" y="102245"/>
                  </a:lnTo>
                  <a:lnTo>
                    <a:pt x="14363" y="102171"/>
                  </a:lnTo>
                  <a:lnTo>
                    <a:pt x="14273" y="102116"/>
                  </a:lnTo>
                  <a:lnTo>
                    <a:pt x="14182" y="102079"/>
                  </a:lnTo>
                  <a:lnTo>
                    <a:pt x="14086" y="102061"/>
                  </a:lnTo>
                  <a:lnTo>
                    <a:pt x="13989" y="102042"/>
                  </a:lnTo>
                  <a:lnTo>
                    <a:pt x="13893" y="102042"/>
                  </a:lnTo>
                  <a:lnTo>
                    <a:pt x="13790" y="102079"/>
                  </a:lnTo>
                  <a:lnTo>
                    <a:pt x="13687" y="102116"/>
                  </a:lnTo>
                  <a:lnTo>
                    <a:pt x="13584" y="102171"/>
                  </a:lnTo>
                  <a:lnTo>
                    <a:pt x="13191" y="102447"/>
                  </a:lnTo>
                  <a:lnTo>
                    <a:pt x="12805" y="102742"/>
                  </a:lnTo>
                  <a:lnTo>
                    <a:pt x="12425" y="103073"/>
                  </a:lnTo>
                  <a:lnTo>
                    <a:pt x="12045" y="103404"/>
                  </a:lnTo>
                  <a:lnTo>
                    <a:pt x="11678" y="103754"/>
                  </a:lnTo>
                  <a:lnTo>
                    <a:pt x="11318" y="104141"/>
                  </a:lnTo>
                  <a:lnTo>
                    <a:pt x="10957" y="104527"/>
                  </a:lnTo>
                  <a:lnTo>
                    <a:pt x="10609" y="104951"/>
                  </a:lnTo>
                  <a:lnTo>
                    <a:pt x="10262" y="105392"/>
                  </a:lnTo>
                  <a:lnTo>
                    <a:pt x="9927" y="105834"/>
                  </a:lnTo>
                  <a:lnTo>
                    <a:pt x="9592" y="106313"/>
                  </a:lnTo>
                  <a:lnTo>
                    <a:pt x="9264" y="106791"/>
                  </a:lnTo>
                  <a:lnTo>
                    <a:pt x="8942" y="107307"/>
                  </a:lnTo>
                  <a:lnTo>
                    <a:pt x="8627" y="107822"/>
                  </a:lnTo>
                  <a:lnTo>
                    <a:pt x="8318" y="108356"/>
                  </a:lnTo>
                  <a:lnTo>
                    <a:pt x="8015" y="108908"/>
                  </a:lnTo>
                  <a:lnTo>
                    <a:pt x="7712" y="109478"/>
                  </a:lnTo>
                  <a:lnTo>
                    <a:pt x="7423" y="110067"/>
                  </a:lnTo>
                  <a:lnTo>
                    <a:pt x="7133" y="110675"/>
                  </a:lnTo>
                  <a:lnTo>
                    <a:pt x="6850" y="111301"/>
                  </a:lnTo>
                  <a:lnTo>
                    <a:pt x="6579" y="111926"/>
                  </a:lnTo>
                  <a:lnTo>
                    <a:pt x="6309" y="112571"/>
                  </a:lnTo>
                  <a:lnTo>
                    <a:pt x="6045" y="113233"/>
                  </a:lnTo>
                  <a:lnTo>
                    <a:pt x="5788" y="113914"/>
                  </a:lnTo>
                  <a:lnTo>
                    <a:pt x="5530" y="114614"/>
                  </a:lnTo>
                  <a:lnTo>
                    <a:pt x="5285" y="115313"/>
                  </a:lnTo>
                  <a:lnTo>
                    <a:pt x="5047" y="116031"/>
                  </a:lnTo>
                  <a:lnTo>
                    <a:pt x="4809" y="116767"/>
                  </a:lnTo>
                  <a:lnTo>
                    <a:pt x="4584" y="117503"/>
                  </a:lnTo>
                  <a:lnTo>
                    <a:pt x="4358" y="118258"/>
                  </a:lnTo>
                  <a:lnTo>
                    <a:pt x="4140" y="119031"/>
                  </a:lnTo>
                  <a:lnTo>
                    <a:pt x="3927" y="119822"/>
                  </a:lnTo>
                  <a:lnTo>
                    <a:pt x="3721" y="120614"/>
                  </a:lnTo>
                  <a:lnTo>
                    <a:pt x="3521" y="121405"/>
                  </a:lnTo>
                  <a:lnTo>
                    <a:pt x="3322" y="122234"/>
                  </a:lnTo>
                  <a:lnTo>
                    <a:pt x="3135" y="123043"/>
                  </a:lnTo>
                  <a:lnTo>
                    <a:pt x="2949" y="123890"/>
                  </a:lnTo>
                  <a:lnTo>
                    <a:pt x="2768" y="124737"/>
                  </a:lnTo>
                  <a:lnTo>
                    <a:pt x="2601" y="125583"/>
                  </a:lnTo>
                  <a:lnTo>
                    <a:pt x="2434" y="126449"/>
                  </a:lnTo>
                  <a:lnTo>
                    <a:pt x="2273" y="127332"/>
                  </a:lnTo>
                  <a:lnTo>
                    <a:pt x="2112" y="128215"/>
                  </a:lnTo>
                  <a:lnTo>
                    <a:pt x="1964" y="129117"/>
                  </a:lnTo>
                  <a:lnTo>
                    <a:pt x="1822" y="130019"/>
                  </a:lnTo>
                  <a:lnTo>
                    <a:pt x="1680" y="130921"/>
                  </a:lnTo>
                  <a:lnTo>
                    <a:pt x="1545" y="131841"/>
                  </a:lnTo>
                  <a:lnTo>
                    <a:pt x="1416" y="132762"/>
                  </a:lnTo>
                  <a:lnTo>
                    <a:pt x="1294" y="133700"/>
                  </a:lnTo>
                  <a:lnTo>
                    <a:pt x="1178" y="134639"/>
                  </a:lnTo>
                  <a:lnTo>
                    <a:pt x="1069" y="135578"/>
                  </a:lnTo>
                  <a:lnTo>
                    <a:pt x="966" y="136535"/>
                  </a:lnTo>
                  <a:lnTo>
                    <a:pt x="863" y="137492"/>
                  </a:lnTo>
                  <a:lnTo>
                    <a:pt x="766" y="138468"/>
                  </a:lnTo>
                  <a:lnTo>
                    <a:pt x="676" y="139443"/>
                  </a:lnTo>
                  <a:lnTo>
                    <a:pt x="592" y="140419"/>
                  </a:lnTo>
                  <a:lnTo>
                    <a:pt x="515" y="141394"/>
                  </a:lnTo>
                  <a:lnTo>
                    <a:pt x="444" y="142388"/>
                  </a:lnTo>
                  <a:lnTo>
                    <a:pt x="380" y="143363"/>
                  </a:lnTo>
                  <a:lnTo>
                    <a:pt x="315" y="144376"/>
                  </a:lnTo>
                  <a:lnTo>
                    <a:pt x="258" y="145370"/>
                  </a:lnTo>
                  <a:lnTo>
                    <a:pt x="212" y="146364"/>
                  </a:lnTo>
                  <a:lnTo>
                    <a:pt x="167" y="147376"/>
                  </a:lnTo>
                  <a:lnTo>
                    <a:pt x="122" y="148388"/>
                  </a:lnTo>
                  <a:lnTo>
                    <a:pt x="90" y="149401"/>
                  </a:lnTo>
                  <a:lnTo>
                    <a:pt x="64" y="150413"/>
                  </a:lnTo>
                  <a:lnTo>
                    <a:pt x="39" y="151425"/>
                  </a:lnTo>
                  <a:lnTo>
                    <a:pt x="19" y="152438"/>
                  </a:lnTo>
                  <a:lnTo>
                    <a:pt x="6" y="153468"/>
                  </a:lnTo>
                  <a:lnTo>
                    <a:pt x="0" y="154481"/>
                  </a:lnTo>
                  <a:lnTo>
                    <a:pt x="0" y="155511"/>
                  </a:lnTo>
                  <a:lnTo>
                    <a:pt x="6" y="156524"/>
                  </a:lnTo>
                  <a:lnTo>
                    <a:pt x="13" y="157554"/>
                  </a:lnTo>
                  <a:lnTo>
                    <a:pt x="32" y="158585"/>
                  </a:lnTo>
                  <a:lnTo>
                    <a:pt x="52" y="159597"/>
                  </a:lnTo>
                  <a:lnTo>
                    <a:pt x="77" y="160628"/>
                  </a:lnTo>
                  <a:lnTo>
                    <a:pt x="103" y="161640"/>
                  </a:lnTo>
                  <a:lnTo>
                    <a:pt x="142" y="162671"/>
                  </a:lnTo>
                  <a:lnTo>
                    <a:pt x="187" y="163683"/>
                  </a:lnTo>
                  <a:lnTo>
                    <a:pt x="232" y="164714"/>
                  </a:lnTo>
                  <a:lnTo>
                    <a:pt x="283" y="165727"/>
                  </a:lnTo>
                  <a:lnTo>
                    <a:pt x="341" y="166739"/>
                  </a:lnTo>
                  <a:lnTo>
                    <a:pt x="406" y="167751"/>
                  </a:lnTo>
                  <a:lnTo>
                    <a:pt x="470" y="168763"/>
                  </a:lnTo>
                  <a:lnTo>
                    <a:pt x="547" y="169776"/>
                  </a:lnTo>
                  <a:lnTo>
                    <a:pt x="624" y="170770"/>
                  </a:lnTo>
                  <a:lnTo>
                    <a:pt x="708" y="171764"/>
                  </a:lnTo>
                  <a:lnTo>
                    <a:pt x="798" y="172758"/>
                  </a:lnTo>
                  <a:lnTo>
                    <a:pt x="895" y="173751"/>
                  </a:lnTo>
                  <a:lnTo>
                    <a:pt x="991" y="174745"/>
                  </a:lnTo>
                  <a:lnTo>
                    <a:pt x="1101" y="175721"/>
                  </a:lnTo>
                  <a:lnTo>
                    <a:pt x="1210" y="176696"/>
                  </a:lnTo>
                  <a:lnTo>
                    <a:pt x="1326" y="177672"/>
                  </a:lnTo>
                  <a:lnTo>
                    <a:pt x="1449" y="178647"/>
                  </a:lnTo>
                  <a:lnTo>
                    <a:pt x="1571" y="179604"/>
                  </a:lnTo>
                  <a:lnTo>
                    <a:pt x="1706" y="180562"/>
                  </a:lnTo>
                  <a:lnTo>
                    <a:pt x="1841" y="181500"/>
                  </a:lnTo>
                  <a:lnTo>
                    <a:pt x="1983" y="182457"/>
                  </a:lnTo>
                  <a:lnTo>
                    <a:pt x="2131" y="183378"/>
                  </a:lnTo>
                  <a:lnTo>
                    <a:pt x="2285" y="184316"/>
                  </a:lnTo>
                  <a:lnTo>
                    <a:pt x="2440" y="185237"/>
                  </a:lnTo>
                  <a:lnTo>
                    <a:pt x="2607" y="186139"/>
                  </a:lnTo>
                  <a:lnTo>
                    <a:pt x="2775" y="187040"/>
                  </a:lnTo>
                  <a:lnTo>
                    <a:pt x="2949" y="187942"/>
                  </a:lnTo>
                  <a:lnTo>
                    <a:pt x="3122" y="188826"/>
                  </a:lnTo>
                  <a:lnTo>
                    <a:pt x="3309" y="189709"/>
                  </a:lnTo>
                  <a:lnTo>
                    <a:pt x="3496" y="190574"/>
                  </a:lnTo>
                  <a:lnTo>
                    <a:pt x="3689" y="191439"/>
                  </a:lnTo>
                  <a:lnTo>
                    <a:pt x="3888" y="192286"/>
                  </a:lnTo>
                  <a:lnTo>
                    <a:pt x="4094" y="193114"/>
                  </a:lnTo>
                  <a:lnTo>
                    <a:pt x="4307" y="193943"/>
                  </a:lnTo>
                  <a:lnTo>
                    <a:pt x="4519" y="194771"/>
                  </a:lnTo>
                  <a:lnTo>
                    <a:pt x="4738" y="195581"/>
                  </a:lnTo>
                  <a:lnTo>
                    <a:pt x="4964" y="196372"/>
                  </a:lnTo>
                  <a:lnTo>
                    <a:pt x="5195" y="197145"/>
                  </a:lnTo>
                  <a:lnTo>
                    <a:pt x="5427" y="197918"/>
                  </a:lnTo>
                  <a:lnTo>
                    <a:pt x="5672" y="198691"/>
                  </a:lnTo>
                  <a:lnTo>
                    <a:pt x="5916" y="199428"/>
                  </a:lnTo>
                  <a:lnTo>
                    <a:pt x="6167" y="200164"/>
                  </a:lnTo>
                  <a:lnTo>
                    <a:pt x="6418" y="200882"/>
                  </a:lnTo>
                  <a:lnTo>
                    <a:pt x="6682" y="201599"/>
                  </a:lnTo>
                  <a:lnTo>
                    <a:pt x="6946" y="202280"/>
                  </a:lnTo>
                  <a:lnTo>
                    <a:pt x="7217" y="202961"/>
                  </a:lnTo>
                  <a:lnTo>
                    <a:pt x="7494" y="203624"/>
                  </a:lnTo>
                  <a:lnTo>
                    <a:pt x="7770" y="204287"/>
                  </a:lnTo>
                  <a:lnTo>
                    <a:pt x="8060" y="204912"/>
                  </a:lnTo>
                  <a:lnTo>
                    <a:pt x="8350" y="205538"/>
                  </a:lnTo>
                  <a:lnTo>
                    <a:pt x="8646" y="206146"/>
                  </a:lnTo>
                  <a:lnTo>
                    <a:pt x="8942" y="206735"/>
                  </a:lnTo>
                  <a:lnTo>
                    <a:pt x="8891" y="206955"/>
                  </a:lnTo>
                  <a:lnTo>
                    <a:pt x="8846" y="207195"/>
                  </a:lnTo>
                  <a:lnTo>
                    <a:pt x="8794" y="207452"/>
                  </a:lnTo>
                  <a:lnTo>
                    <a:pt x="8749" y="207729"/>
                  </a:lnTo>
                  <a:lnTo>
                    <a:pt x="8710" y="208005"/>
                  </a:lnTo>
                  <a:lnTo>
                    <a:pt x="8672" y="208299"/>
                  </a:lnTo>
                  <a:lnTo>
                    <a:pt x="8633" y="208612"/>
                  </a:lnTo>
                  <a:lnTo>
                    <a:pt x="8601" y="208943"/>
                  </a:lnTo>
                  <a:lnTo>
                    <a:pt x="8427" y="211060"/>
                  </a:lnTo>
                  <a:lnTo>
                    <a:pt x="8253" y="213158"/>
                  </a:lnTo>
                  <a:lnTo>
                    <a:pt x="8086" y="215275"/>
                  </a:lnTo>
                  <a:lnTo>
                    <a:pt x="7925" y="217392"/>
                  </a:lnTo>
                  <a:lnTo>
                    <a:pt x="7770" y="219527"/>
                  </a:lnTo>
                  <a:lnTo>
                    <a:pt x="7622" y="221643"/>
                  </a:lnTo>
                  <a:lnTo>
                    <a:pt x="7474" y="223778"/>
                  </a:lnTo>
                  <a:lnTo>
                    <a:pt x="7339" y="225913"/>
                  </a:lnTo>
                  <a:lnTo>
                    <a:pt x="7204" y="228067"/>
                  </a:lnTo>
                  <a:lnTo>
                    <a:pt x="7075" y="230220"/>
                  </a:lnTo>
                  <a:lnTo>
                    <a:pt x="6959" y="232374"/>
                  </a:lnTo>
                  <a:lnTo>
                    <a:pt x="6843" y="234527"/>
                  </a:lnTo>
                  <a:lnTo>
                    <a:pt x="6728" y="236681"/>
                  </a:lnTo>
                  <a:lnTo>
                    <a:pt x="6624" y="238853"/>
                  </a:lnTo>
                  <a:lnTo>
                    <a:pt x="6528" y="241025"/>
                  </a:lnTo>
                  <a:lnTo>
                    <a:pt x="6431" y="243197"/>
                  </a:lnTo>
                  <a:lnTo>
                    <a:pt x="6348" y="245368"/>
                  </a:lnTo>
                  <a:lnTo>
                    <a:pt x="6264" y="247540"/>
                  </a:lnTo>
                  <a:lnTo>
                    <a:pt x="6187" y="249731"/>
                  </a:lnTo>
                  <a:lnTo>
                    <a:pt x="6116" y="251902"/>
                  </a:lnTo>
                  <a:lnTo>
                    <a:pt x="6052" y="254093"/>
                  </a:lnTo>
                  <a:lnTo>
                    <a:pt x="5994" y="256283"/>
                  </a:lnTo>
                  <a:lnTo>
                    <a:pt x="5936" y="258473"/>
                  </a:lnTo>
                  <a:lnTo>
                    <a:pt x="5891" y="260664"/>
                  </a:lnTo>
                  <a:lnTo>
                    <a:pt x="5846" y="262872"/>
                  </a:lnTo>
                  <a:lnTo>
                    <a:pt x="5813" y="265063"/>
                  </a:lnTo>
                  <a:lnTo>
                    <a:pt x="5781" y="267271"/>
                  </a:lnTo>
                  <a:lnTo>
                    <a:pt x="5755" y="269462"/>
                  </a:lnTo>
                  <a:lnTo>
                    <a:pt x="5736" y="271670"/>
                  </a:lnTo>
                  <a:lnTo>
                    <a:pt x="5717" y="273879"/>
                  </a:lnTo>
                  <a:lnTo>
                    <a:pt x="5710" y="276069"/>
                  </a:lnTo>
                  <a:lnTo>
                    <a:pt x="5710" y="278278"/>
                  </a:lnTo>
                  <a:lnTo>
                    <a:pt x="5710" y="280487"/>
                  </a:lnTo>
                  <a:lnTo>
                    <a:pt x="5717" y="282695"/>
                  </a:lnTo>
                  <a:lnTo>
                    <a:pt x="5730" y="284904"/>
                  </a:lnTo>
                  <a:lnTo>
                    <a:pt x="5755" y="287113"/>
                  </a:lnTo>
                  <a:lnTo>
                    <a:pt x="5775" y="289321"/>
                  </a:lnTo>
                  <a:lnTo>
                    <a:pt x="5807" y="291530"/>
                  </a:lnTo>
                  <a:lnTo>
                    <a:pt x="5846" y="293739"/>
                  </a:lnTo>
                  <a:lnTo>
                    <a:pt x="5891" y="295948"/>
                  </a:lnTo>
                  <a:lnTo>
                    <a:pt x="5936" y="298156"/>
                  </a:lnTo>
                  <a:lnTo>
                    <a:pt x="5987" y="300347"/>
                  </a:lnTo>
                  <a:lnTo>
                    <a:pt x="6052" y="302555"/>
                  </a:lnTo>
                  <a:lnTo>
                    <a:pt x="6116" y="304764"/>
                  </a:lnTo>
                  <a:lnTo>
                    <a:pt x="6187" y="306973"/>
                  </a:lnTo>
                  <a:lnTo>
                    <a:pt x="6258" y="309163"/>
                  </a:lnTo>
                  <a:lnTo>
                    <a:pt x="6341" y="311372"/>
                  </a:lnTo>
                  <a:lnTo>
                    <a:pt x="6431" y="313562"/>
                  </a:lnTo>
                  <a:lnTo>
                    <a:pt x="6521" y="315771"/>
                  </a:lnTo>
                  <a:lnTo>
                    <a:pt x="6624" y="317961"/>
                  </a:lnTo>
                  <a:lnTo>
                    <a:pt x="6728" y="320151"/>
                  </a:lnTo>
                  <a:lnTo>
                    <a:pt x="6837" y="322341"/>
                  </a:lnTo>
                  <a:lnTo>
                    <a:pt x="6953" y="324532"/>
                  </a:lnTo>
                  <a:lnTo>
                    <a:pt x="7075" y="326722"/>
                  </a:lnTo>
                  <a:lnTo>
                    <a:pt x="7204" y="328894"/>
                  </a:lnTo>
                  <a:lnTo>
                    <a:pt x="7339" y="331084"/>
                  </a:lnTo>
                  <a:lnTo>
                    <a:pt x="7474" y="333256"/>
                  </a:lnTo>
                  <a:lnTo>
                    <a:pt x="7622" y="335428"/>
                  </a:lnTo>
                  <a:lnTo>
                    <a:pt x="7770" y="337600"/>
                  </a:lnTo>
                  <a:lnTo>
                    <a:pt x="7925" y="339772"/>
                  </a:lnTo>
                  <a:lnTo>
                    <a:pt x="8092" y="341944"/>
                  </a:lnTo>
                  <a:lnTo>
                    <a:pt x="8260" y="344097"/>
                  </a:lnTo>
                  <a:lnTo>
                    <a:pt x="8427" y="346251"/>
                  </a:lnTo>
                  <a:lnTo>
                    <a:pt x="8607" y="348404"/>
                  </a:lnTo>
                  <a:lnTo>
                    <a:pt x="8794" y="350558"/>
                  </a:lnTo>
                  <a:lnTo>
                    <a:pt x="8981" y="352693"/>
                  </a:lnTo>
                  <a:lnTo>
                    <a:pt x="9180" y="354828"/>
                  </a:lnTo>
                  <a:lnTo>
                    <a:pt x="9380" y="356963"/>
                  </a:lnTo>
                  <a:lnTo>
                    <a:pt x="9586" y="359098"/>
                  </a:lnTo>
                  <a:lnTo>
                    <a:pt x="9805" y="361214"/>
                  </a:lnTo>
                  <a:lnTo>
                    <a:pt x="10024" y="363331"/>
                  </a:lnTo>
                  <a:lnTo>
                    <a:pt x="10249" y="365448"/>
                  </a:lnTo>
                  <a:lnTo>
                    <a:pt x="10474" y="367546"/>
                  </a:lnTo>
                  <a:lnTo>
                    <a:pt x="10712" y="369644"/>
                  </a:lnTo>
                  <a:lnTo>
                    <a:pt x="10957" y="371743"/>
                  </a:lnTo>
                  <a:lnTo>
                    <a:pt x="11202" y="373841"/>
                  </a:lnTo>
                  <a:lnTo>
                    <a:pt x="11453" y="375921"/>
                  </a:lnTo>
                  <a:lnTo>
                    <a:pt x="11717" y="378001"/>
                  </a:lnTo>
                  <a:lnTo>
                    <a:pt x="11981" y="380062"/>
                  </a:lnTo>
                  <a:lnTo>
                    <a:pt x="12251" y="382123"/>
                  </a:lnTo>
                  <a:lnTo>
                    <a:pt x="12528" y="384185"/>
                  </a:lnTo>
                  <a:lnTo>
                    <a:pt x="12805" y="386228"/>
                  </a:lnTo>
                  <a:lnTo>
                    <a:pt x="13094" y="388271"/>
                  </a:lnTo>
                  <a:lnTo>
                    <a:pt x="13391" y="390314"/>
                  </a:lnTo>
                  <a:lnTo>
                    <a:pt x="13687" y="392339"/>
                  </a:lnTo>
                  <a:lnTo>
                    <a:pt x="13996" y="394345"/>
                  </a:lnTo>
                  <a:lnTo>
                    <a:pt x="14305" y="396370"/>
                  </a:lnTo>
                  <a:lnTo>
                    <a:pt x="14620" y="398376"/>
                  </a:lnTo>
                  <a:lnTo>
                    <a:pt x="14942" y="400364"/>
                  </a:lnTo>
                  <a:lnTo>
                    <a:pt x="15270" y="402351"/>
                  </a:lnTo>
                  <a:lnTo>
                    <a:pt x="15605" y="404321"/>
                  </a:lnTo>
                  <a:lnTo>
                    <a:pt x="15946" y="406290"/>
                  </a:lnTo>
                  <a:lnTo>
                    <a:pt x="16288" y="408260"/>
                  </a:lnTo>
                  <a:lnTo>
                    <a:pt x="16642" y="410211"/>
                  </a:lnTo>
                  <a:lnTo>
                    <a:pt x="16996" y="412162"/>
                  </a:lnTo>
                  <a:lnTo>
                    <a:pt x="17356" y="414094"/>
                  </a:lnTo>
                  <a:lnTo>
                    <a:pt x="17730" y="416009"/>
                  </a:lnTo>
                  <a:lnTo>
                    <a:pt x="18103" y="417923"/>
                  </a:lnTo>
                  <a:lnTo>
                    <a:pt x="18483" y="419837"/>
                  </a:lnTo>
                  <a:lnTo>
                    <a:pt x="18869" y="421733"/>
                  </a:lnTo>
                  <a:lnTo>
                    <a:pt x="19255" y="423610"/>
                  </a:lnTo>
                  <a:lnTo>
                    <a:pt x="19655" y="425488"/>
                  </a:lnTo>
                  <a:lnTo>
                    <a:pt x="20060" y="427347"/>
                  </a:lnTo>
                  <a:lnTo>
                    <a:pt x="20466" y="429205"/>
                  </a:lnTo>
                  <a:lnTo>
                    <a:pt x="20878" y="431046"/>
                  </a:lnTo>
                  <a:lnTo>
                    <a:pt x="21303" y="432887"/>
                  </a:lnTo>
                  <a:lnTo>
                    <a:pt x="21728" y="434709"/>
                  </a:lnTo>
                  <a:lnTo>
                    <a:pt x="22159" y="436513"/>
                  </a:lnTo>
                  <a:lnTo>
                    <a:pt x="22597" y="438316"/>
                  </a:lnTo>
                  <a:lnTo>
                    <a:pt x="23041" y="440102"/>
                  </a:lnTo>
                  <a:lnTo>
                    <a:pt x="23491" y="441869"/>
                  </a:lnTo>
                  <a:lnTo>
                    <a:pt x="23942" y="443636"/>
                  </a:lnTo>
                  <a:lnTo>
                    <a:pt x="24406" y="445384"/>
                  </a:lnTo>
                  <a:lnTo>
                    <a:pt x="24869" y="447133"/>
                  </a:lnTo>
                  <a:lnTo>
                    <a:pt x="25346" y="448863"/>
                  </a:lnTo>
                  <a:lnTo>
                    <a:pt x="25822" y="450575"/>
                  </a:lnTo>
                  <a:lnTo>
                    <a:pt x="26305" y="452268"/>
                  </a:lnTo>
                  <a:lnTo>
                    <a:pt x="26794" y="453961"/>
                  </a:lnTo>
                  <a:lnTo>
                    <a:pt x="27290" y="455636"/>
                  </a:lnTo>
                  <a:lnTo>
                    <a:pt x="27792" y="457311"/>
                  </a:lnTo>
                  <a:lnTo>
                    <a:pt x="28300" y="458949"/>
                  </a:lnTo>
                  <a:lnTo>
                    <a:pt x="28809" y="460587"/>
                  </a:lnTo>
                  <a:lnTo>
                    <a:pt x="29331" y="462207"/>
                  </a:lnTo>
                  <a:lnTo>
                    <a:pt x="29852" y="463827"/>
                  </a:lnTo>
                  <a:lnTo>
                    <a:pt x="30386" y="465410"/>
                  </a:lnTo>
                  <a:lnTo>
                    <a:pt x="30921" y="466993"/>
                  </a:lnTo>
                  <a:lnTo>
                    <a:pt x="31461" y="468557"/>
                  </a:lnTo>
                  <a:lnTo>
                    <a:pt x="32009" y="470122"/>
                  </a:lnTo>
                  <a:lnTo>
                    <a:pt x="32079" y="470287"/>
                  </a:lnTo>
                  <a:lnTo>
                    <a:pt x="32157" y="470434"/>
                  </a:lnTo>
                  <a:lnTo>
                    <a:pt x="32240" y="470563"/>
                  </a:lnTo>
                  <a:lnTo>
                    <a:pt x="32324" y="470692"/>
                  </a:lnTo>
                  <a:lnTo>
                    <a:pt x="32266" y="472201"/>
                  </a:lnTo>
                  <a:lnTo>
                    <a:pt x="32215" y="473711"/>
                  </a:lnTo>
                  <a:lnTo>
                    <a:pt x="32176" y="475220"/>
                  </a:lnTo>
                  <a:lnTo>
                    <a:pt x="32150" y="476729"/>
                  </a:lnTo>
                  <a:lnTo>
                    <a:pt x="32131" y="478220"/>
                  </a:lnTo>
                  <a:lnTo>
                    <a:pt x="32125" y="479729"/>
                  </a:lnTo>
                  <a:lnTo>
                    <a:pt x="32131" y="481220"/>
                  </a:lnTo>
                  <a:lnTo>
                    <a:pt x="32150" y="482693"/>
                  </a:lnTo>
                  <a:lnTo>
                    <a:pt x="32176" y="484184"/>
                  </a:lnTo>
                  <a:lnTo>
                    <a:pt x="32215" y="485656"/>
                  </a:lnTo>
                  <a:lnTo>
                    <a:pt x="32266" y="487110"/>
                  </a:lnTo>
                  <a:lnTo>
                    <a:pt x="32324" y="488564"/>
                  </a:lnTo>
                  <a:lnTo>
                    <a:pt x="32395" y="490018"/>
                  </a:lnTo>
                  <a:lnTo>
                    <a:pt x="32479" y="491454"/>
                  </a:lnTo>
                  <a:lnTo>
                    <a:pt x="32569" y="492890"/>
                  </a:lnTo>
                  <a:lnTo>
                    <a:pt x="32672" y="494307"/>
                  </a:lnTo>
                  <a:lnTo>
                    <a:pt x="32781" y="495706"/>
                  </a:lnTo>
                  <a:lnTo>
                    <a:pt x="32910" y="497104"/>
                  </a:lnTo>
                  <a:lnTo>
                    <a:pt x="33039" y="498503"/>
                  </a:lnTo>
                  <a:lnTo>
                    <a:pt x="33187" y="499865"/>
                  </a:lnTo>
                  <a:lnTo>
                    <a:pt x="33341" y="501246"/>
                  </a:lnTo>
                  <a:lnTo>
                    <a:pt x="33502" y="502589"/>
                  </a:lnTo>
                  <a:lnTo>
                    <a:pt x="33676" y="503933"/>
                  </a:lnTo>
                  <a:lnTo>
                    <a:pt x="33863" y="505240"/>
                  </a:lnTo>
                  <a:lnTo>
                    <a:pt x="34056" y="506547"/>
                  </a:lnTo>
                  <a:lnTo>
                    <a:pt x="34262" y="507853"/>
                  </a:lnTo>
                  <a:lnTo>
                    <a:pt x="34474" y="509123"/>
                  </a:lnTo>
                  <a:lnTo>
                    <a:pt x="34700" y="510393"/>
                  </a:lnTo>
                  <a:lnTo>
                    <a:pt x="34931" y="511627"/>
                  </a:lnTo>
                  <a:lnTo>
                    <a:pt x="35176" y="512860"/>
                  </a:lnTo>
                  <a:lnTo>
                    <a:pt x="35427" y="514075"/>
                  </a:lnTo>
                  <a:lnTo>
                    <a:pt x="35691" y="515271"/>
                  </a:lnTo>
                  <a:lnTo>
                    <a:pt x="35961" y="516431"/>
                  </a:lnTo>
                  <a:lnTo>
                    <a:pt x="36238" y="517590"/>
                  </a:lnTo>
                  <a:lnTo>
                    <a:pt x="36534" y="518731"/>
                  </a:lnTo>
                  <a:lnTo>
                    <a:pt x="36831" y="519836"/>
                  </a:lnTo>
                  <a:lnTo>
                    <a:pt x="37140" y="520940"/>
                  </a:lnTo>
                  <a:lnTo>
                    <a:pt x="37461" y="522008"/>
                  </a:lnTo>
                  <a:lnTo>
                    <a:pt x="37783" y="523057"/>
                  </a:lnTo>
                  <a:lnTo>
                    <a:pt x="38125" y="524087"/>
                  </a:lnTo>
                  <a:lnTo>
                    <a:pt x="38466" y="525100"/>
                  </a:lnTo>
                  <a:lnTo>
                    <a:pt x="38820" y="526075"/>
                  </a:lnTo>
                  <a:lnTo>
                    <a:pt x="39187" y="527032"/>
                  </a:lnTo>
                  <a:lnTo>
                    <a:pt x="39554" y="527971"/>
                  </a:lnTo>
                  <a:lnTo>
                    <a:pt x="39940" y="528891"/>
                  </a:lnTo>
                  <a:lnTo>
                    <a:pt x="40326" y="529775"/>
                  </a:lnTo>
                  <a:lnTo>
                    <a:pt x="40725" y="530640"/>
                  </a:lnTo>
                  <a:lnTo>
                    <a:pt x="41131" y="531468"/>
                  </a:lnTo>
                  <a:lnTo>
                    <a:pt x="41549" y="532278"/>
                  </a:lnTo>
                  <a:lnTo>
                    <a:pt x="41968" y="533051"/>
                  </a:lnTo>
                  <a:lnTo>
                    <a:pt x="42399" y="533806"/>
                  </a:lnTo>
                  <a:lnTo>
                    <a:pt x="42843" y="534523"/>
                  </a:lnTo>
                  <a:lnTo>
                    <a:pt x="43288" y="535223"/>
                  </a:lnTo>
                  <a:lnTo>
                    <a:pt x="43745" y="535886"/>
                  </a:lnTo>
                  <a:lnTo>
                    <a:pt x="44215" y="536530"/>
                  </a:lnTo>
                  <a:lnTo>
                    <a:pt x="44685" y="537119"/>
                  </a:lnTo>
                  <a:lnTo>
                    <a:pt x="45167" y="537708"/>
                  </a:lnTo>
                  <a:lnTo>
                    <a:pt x="45657" y="538241"/>
                  </a:lnTo>
                  <a:lnTo>
                    <a:pt x="46152" y="538757"/>
                  </a:lnTo>
                  <a:lnTo>
                    <a:pt x="46655" y="539235"/>
                  </a:lnTo>
                  <a:lnTo>
                    <a:pt x="47170" y="539677"/>
                  </a:lnTo>
                  <a:lnTo>
                    <a:pt x="47691" y="540082"/>
                  </a:lnTo>
                  <a:lnTo>
                    <a:pt x="48219" y="540469"/>
                  </a:lnTo>
                  <a:lnTo>
                    <a:pt x="48753" y="540818"/>
                  </a:lnTo>
                  <a:lnTo>
                    <a:pt x="48888" y="540892"/>
                  </a:lnTo>
                  <a:lnTo>
                    <a:pt x="49024" y="540929"/>
                  </a:lnTo>
                  <a:lnTo>
                    <a:pt x="49146" y="540929"/>
                  </a:lnTo>
                  <a:lnTo>
                    <a:pt x="49268" y="540910"/>
                  </a:lnTo>
                  <a:lnTo>
                    <a:pt x="49391" y="540873"/>
                  </a:lnTo>
                  <a:lnTo>
                    <a:pt x="49507" y="540818"/>
                  </a:lnTo>
                  <a:lnTo>
                    <a:pt x="49616" y="540726"/>
                  </a:lnTo>
                  <a:lnTo>
                    <a:pt x="49725" y="540653"/>
                  </a:lnTo>
                  <a:lnTo>
                    <a:pt x="49835" y="542530"/>
                  </a:lnTo>
                  <a:lnTo>
                    <a:pt x="49944" y="544407"/>
                  </a:lnTo>
                  <a:lnTo>
                    <a:pt x="50060" y="546248"/>
                  </a:lnTo>
                  <a:lnTo>
                    <a:pt x="50182" y="548089"/>
                  </a:lnTo>
                  <a:lnTo>
                    <a:pt x="50202" y="548328"/>
                  </a:lnTo>
                  <a:lnTo>
                    <a:pt x="50228" y="548549"/>
                  </a:lnTo>
                  <a:lnTo>
                    <a:pt x="50253" y="548770"/>
                  </a:lnTo>
                  <a:lnTo>
                    <a:pt x="50285" y="548990"/>
                  </a:lnTo>
                  <a:lnTo>
                    <a:pt x="50324" y="549193"/>
                  </a:lnTo>
                  <a:lnTo>
                    <a:pt x="50356" y="549377"/>
                  </a:lnTo>
                  <a:lnTo>
                    <a:pt x="50440" y="549763"/>
                  </a:lnTo>
                  <a:lnTo>
                    <a:pt x="50537" y="550095"/>
                  </a:lnTo>
                  <a:lnTo>
                    <a:pt x="50640" y="550408"/>
                  </a:lnTo>
                  <a:lnTo>
                    <a:pt x="50755" y="550702"/>
                  </a:lnTo>
                  <a:lnTo>
                    <a:pt x="50871" y="550960"/>
                  </a:lnTo>
                  <a:lnTo>
                    <a:pt x="51000" y="551181"/>
                  </a:lnTo>
                  <a:lnTo>
                    <a:pt x="51135" y="551402"/>
                  </a:lnTo>
                  <a:lnTo>
                    <a:pt x="51277" y="551567"/>
                  </a:lnTo>
                  <a:lnTo>
                    <a:pt x="51419" y="551733"/>
                  </a:lnTo>
                  <a:lnTo>
                    <a:pt x="51567" y="551862"/>
                  </a:lnTo>
                  <a:lnTo>
                    <a:pt x="51715" y="551972"/>
                  </a:lnTo>
                  <a:lnTo>
                    <a:pt x="51863" y="552046"/>
                  </a:lnTo>
                  <a:lnTo>
                    <a:pt x="52017" y="552101"/>
                  </a:lnTo>
                  <a:lnTo>
                    <a:pt x="52146" y="552119"/>
                  </a:lnTo>
                  <a:lnTo>
                    <a:pt x="52275" y="552138"/>
                  </a:lnTo>
                  <a:lnTo>
                    <a:pt x="52404" y="552175"/>
                  </a:lnTo>
                  <a:lnTo>
                    <a:pt x="52532" y="552175"/>
                  </a:lnTo>
                  <a:lnTo>
                    <a:pt x="52507" y="552561"/>
                  </a:lnTo>
                  <a:lnTo>
                    <a:pt x="52487" y="552966"/>
                  </a:lnTo>
                  <a:lnTo>
                    <a:pt x="52481" y="553353"/>
                  </a:lnTo>
                  <a:lnTo>
                    <a:pt x="52474" y="553739"/>
                  </a:lnTo>
                  <a:lnTo>
                    <a:pt x="52474" y="554144"/>
                  </a:lnTo>
                  <a:lnTo>
                    <a:pt x="52481" y="554531"/>
                  </a:lnTo>
                  <a:lnTo>
                    <a:pt x="52494" y="554936"/>
                  </a:lnTo>
                  <a:lnTo>
                    <a:pt x="52513" y="555322"/>
                  </a:lnTo>
                  <a:lnTo>
                    <a:pt x="52539" y="555709"/>
                  </a:lnTo>
                  <a:lnTo>
                    <a:pt x="52571" y="556095"/>
                  </a:lnTo>
                  <a:lnTo>
                    <a:pt x="52610" y="556482"/>
                  </a:lnTo>
                  <a:lnTo>
                    <a:pt x="52661" y="556850"/>
                  </a:lnTo>
                  <a:lnTo>
                    <a:pt x="52713" y="557218"/>
                  </a:lnTo>
                  <a:lnTo>
                    <a:pt x="52770" y="557568"/>
                  </a:lnTo>
                  <a:lnTo>
                    <a:pt x="52828" y="557917"/>
                  </a:lnTo>
                  <a:lnTo>
                    <a:pt x="52899" y="558267"/>
                  </a:lnTo>
                  <a:lnTo>
                    <a:pt x="52976" y="558580"/>
                  </a:lnTo>
                  <a:lnTo>
                    <a:pt x="53060" y="558911"/>
                  </a:lnTo>
                  <a:lnTo>
                    <a:pt x="53150" y="559206"/>
                  </a:lnTo>
                  <a:lnTo>
                    <a:pt x="53247" y="559500"/>
                  </a:lnTo>
                  <a:lnTo>
                    <a:pt x="53350" y="559776"/>
                  </a:lnTo>
                  <a:lnTo>
                    <a:pt x="53459" y="560034"/>
                  </a:lnTo>
                  <a:lnTo>
                    <a:pt x="53575" y="560273"/>
                  </a:lnTo>
                  <a:lnTo>
                    <a:pt x="53698" y="560494"/>
                  </a:lnTo>
                  <a:lnTo>
                    <a:pt x="53826" y="560697"/>
                  </a:lnTo>
                  <a:lnTo>
                    <a:pt x="53961" y="560881"/>
                  </a:lnTo>
                  <a:lnTo>
                    <a:pt x="54103" y="561046"/>
                  </a:lnTo>
                  <a:lnTo>
                    <a:pt x="54251" y="561175"/>
                  </a:lnTo>
                  <a:lnTo>
                    <a:pt x="54406" y="561304"/>
                  </a:lnTo>
                  <a:lnTo>
                    <a:pt x="54567" y="561396"/>
                  </a:lnTo>
                  <a:lnTo>
                    <a:pt x="54734" y="561470"/>
                  </a:lnTo>
                  <a:lnTo>
                    <a:pt x="54908" y="561506"/>
                  </a:lnTo>
                  <a:lnTo>
                    <a:pt x="61365" y="562500"/>
                  </a:lnTo>
                  <a:lnTo>
                    <a:pt x="67841" y="563457"/>
                  </a:lnTo>
                  <a:lnTo>
                    <a:pt x="71086" y="563936"/>
                  </a:lnTo>
                  <a:lnTo>
                    <a:pt x="74331" y="564378"/>
                  </a:lnTo>
                  <a:lnTo>
                    <a:pt x="77582" y="564819"/>
                  </a:lnTo>
                  <a:lnTo>
                    <a:pt x="80833" y="565243"/>
                  </a:lnTo>
                  <a:lnTo>
                    <a:pt x="84090" y="565648"/>
                  </a:lnTo>
                  <a:lnTo>
                    <a:pt x="87348" y="566053"/>
                  </a:lnTo>
                  <a:lnTo>
                    <a:pt x="90605" y="566439"/>
                  </a:lnTo>
                  <a:lnTo>
                    <a:pt x="93869" y="566789"/>
                  </a:lnTo>
                  <a:lnTo>
                    <a:pt x="97133" y="567139"/>
                  </a:lnTo>
                  <a:lnTo>
                    <a:pt x="100397" y="567470"/>
                  </a:lnTo>
                  <a:lnTo>
                    <a:pt x="103668" y="567764"/>
                  </a:lnTo>
                  <a:lnTo>
                    <a:pt x="106931" y="568059"/>
                  </a:lnTo>
                  <a:lnTo>
                    <a:pt x="108766" y="568132"/>
                  </a:lnTo>
                  <a:lnTo>
                    <a:pt x="111444" y="568353"/>
                  </a:lnTo>
                  <a:lnTo>
                    <a:pt x="114122" y="568537"/>
                  </a:lnTo>
                  <a:lnTo>
                    <a:pt x="116801" y="568703"/>
                  </a:lnTo>
                  <a:lnTo>
                    <a:pt x="119479" y="568850"/>
                  </a:lnTo>
                  <a:lnTo>
                    <a:pt x="122157" y="568979"/>
                  </a:lnTo>
                  <a:lnTo>
                    <a:pt x="124841" y="569090"/>
                  </a:lnTo>
                  <a:lnTo>
                    <a:pt x="127519" y="569182"/>
                  </a:lnTo>
                  <a:lnTo>
                    <a:pt x="130198" y="569255"/>
                  </a:lnTo>
                  <a:lnTo>
                    <a:pt x="132882" y="569292"/>
                  </a:lnTo>
                  <a:lnTo>
                    <a:pt x="135560" y="569329"/>
                  </a:lnTo>
                  <a:lnTo>
                    <a:pt x="138238" y="569329"/>
                  </a:lnTo>
                  <a:lnTo>
                    <a:pt x="140916" y="569292"/>
                  </a:lnTo>
                  <a:lnTo>
                    <a:pt x="143601" y="569255"/>
                  </a:lnTo>
                  <a:lnTo>
                    <a:pt x="146279" y="569182"/>
                  </a:lnTo>
                  <a:lnTo>
                    <a:pt x="148957" y="569090"/>
                  </a:lnTo>
                  <a:lnTo>
                    <a:pt x="151635" y="568961"/>
                  </a:lnTo>
                  <a:lnTo>
                    <a:pt x="153580" y="568795"/>
                  </a:lnTo>
                  <a:lnTo>
                    <a:pt x="156779" y="568593"/>
                  </a:lnTo>
                  <a:lnTo>
                    <a:pt x="159972" y="568335"/>
                  </a:lnTo>
                  <a:lnTo>
                    <a:pt x="163165" y="568059"/>
                  </a:lnTo>
                  <a:lnTo>
                    <a:pt x="164762" y="567893"/>
                  </a:lnTo>
                  <a:lnTo>
                    <a:pt x="166352" y="567728"/>
                  </a:lnTo>
                  <a:lnTo>
                    <a:pt x="167949" y="567543"/>
                  </a:lnTo>
                  <a:lnTo>
                    <a:pt x="169545" y="567341"/>
                  </a:lnTo>
                  <a:lnTo>
                    <a:pt x="171135" y="567139"/>
                  </a:lnTo>
                  <a:lnTo>
                    <a:pt x="172726" y="566918"/>
                  </a:lnTo>
                  <a:lnTo>
                    <a:pt x="174322" y="566697"/>
                  </a:lnTo>
                  <a:lnTo>
                    <a:pt x="175912" y="566458"/>
                  </a:lnTo>
                  <a:lnTo>
                    <a:pt x="177502" y="566200"/>
                  </a:lnTo>
                  <a:lnTo>
                    <a:pt x="179092" y="565924"/>
                  </a:lnTo>
                  <a:lnTo>
                    <a:pt x="180676" y="565648"/>
                  </a:lnTo>
                  <a:lnTo>
                    <a:pt x="182266" y="565353"/>
                  </a:lnTo>
                  <a:lnTo>
                    <a:pt x="183856" y="565059"/>
                  </a:lnTo>
                  <a:lnTo>
                    <a:pt x="185440" y="564746"/>
                  </a:lnTo>
                  <a:lnTo>
                    <a:pt x="187024" y="564414"/>
                  </a:lnTo>
                  <a:lnTo>
                    <a:pt x="188608" y="564065"/>
                  </a:lnTo>
                  <a:lnTo>
                    <a:pt x="190191" y="563715"/>
                  </a:lnTo>
                  <a:lnTo>
                    <a:pt x="191775" y="563347"/>
                  </a:lnTo>
                  <a:lnTo>
                    <a:pt x="193359" y="562960"/>
                  </a:lnTo>
                  <a:lnTo>
                    <a:pt x="194942" y="562556"/>
                  </a:lnTo>
                  <a:lnTo>
                    <a:pt x="196520" y="562151"/>
                  </a:lnTo>
                  <a:lnTo>
                    <a:pt x="198097" y="561727"/>
                  </a:lnTo>
                  <a:lnTo>
                    <a:pt x="199674" y="561286"/>
                  </a:lnTo>
                  <a:lnTo>
                    <a:pt x="201251" y="560825"/>
                  </a:lnTo>
                  <a:lnTo>
                    <a:pt x="202829" y="560365"/>
                  </a:lnTo>
                  <a:lnTo>
                    <a:pt x="204406" y="559868"/>
                  </a:lnTo>
                  <a:lnTo>
                    <a:pt x="204560" y="559813"/>
                  </a:lnTo>
                  <a:lnTo>
                    <a:pt x="204715" y="559721"/>
                  </a:lnTo>
                  <a:lnTo>
                    <a:pt x="204856" y="559611"/>
                  </a:lnTo>
                  <a:lnTo>
                    <a:pt x="204992" y="559463"/>
                  </a:lnTo>
                  <a:lnTo>
                    <a:pt x="205120" y="559298"/>
                  </a:lnTo>
                  <a:lnTo>
                    <a:pt x="205236" y="559095"/>
                  </a:lnTo>
                  <a:lnTo>
                    <a:pt x="205352" y="558893"/>
                  </a:lnTo>
                  <a:lnTo>
                    <a:pt x="205455" y="558653"/>
                  </a:lnTo>
                  <a:lnTo>
                    <a:pt x="205558" y="558414"/>
                  </a:lnTo>
                  <a:lnTo>
                    <a:pt x="205648" y="558138"/>
                  </a:lnTo>
                  <a:lnTo>
                    <a:pt x="205732" y="557862"/>
                  </a:lnTo>
                  <a:lnTo>
                    <a:pt x="205809" y="557568"/>
                  </a:lnTo>
                  <a:lnTo>
                    <a:pt x="205874" y="557255"/>
                  </a:lnTo>
                  <a:lnTo>
                    <a:pt x="205938" y="556942"/>
                  </a:lnTo>
                  <a:lnTo>
                    <a:pt x="205989" y="556610"/>
                  </a:lnTo>
                  <a:lnTo>
                    <a:pt x="206035" y="556279"/>
                  </a:lnTo>
                  <a:lnTo>
                    <a:pt x="206125" y="556077"/>
                  </a:lnTo>
                  <a:lnTo>
                    <a:pt x="206208" y="555874"/>
                  </a:lnTo>
                  <a:lnTo>
                    <a:pt x="206286" y="555653"/>
                  </a:lnTo>
                  <a:lnTo>
                    <a:pt x="206369" y="555396"/>
                  </a:lnTo>
                  <a:lnTo>
                    <a:pt x="206440" y="555120"/>
                  </a:lnTo>
                  <a:lnTo>
                    <a:pt x="206505" y="554825"/>
                  </a:lnTo>
                  <a:lnTo>
                    <a:pt x="206562" y="554494"/>
                  </a:lnTo>
                  <a:lnTo>
                    <a:pt x="206608" y="554144"/>
                  </a:lnTo>
                  <a:lnTo>
                    <a:pt x="206768" y="552874"/>
                  </a:lnTo>
                  <a:lnTo>
                    <a:pt x="206923" y="551586"/>
                  </a:lnTo>
                  <a:lnTo>
                    <a:pt x="207077" y="550316"/>
                  </a:lnTo>
                  <a:lnTo>
                    <a:pt x="207219" y="549027"/>
                  </a:lnTo>
                  <a:lnTo>
                    <a:pt x="207367" y="547739"/>
                  </a:lnTo>
                  <a:lnTo>
                    <a:pt x="207509" y="546432"/>
                  </a:lnTo>
                  <a:lnTo>
                    <a:pt x="207773" y="543837"/>
                  </a:lnTo>
                  <a:lnTo>
                    <a:pt x="208030" y="541223"/>
                  </a:lnTo>
                  <a:lnTo>
                    <a:pt x="208275" y="538591"/>
                  </a:lnTo>
                  <a:lnTo>
                    <a:pt x="208507" y="535941"/>
                  </a:lnTo>
                  <a:lnTo>
                    <a:pt x="208726" y="533290"/>
                  </a:lnTo>
                  <a:lnTo>
                    <a:pt x="209241" y="533051"/>
                  </a:lnTo>
                  <a:lnTo>
                    <a:pt x="209749" y="532812"/>
                  </a:lnTo>
                  <a:lnTo>
                    <a:pt x="210258" y="532554"/>
                  </a:lnTo>
                  <a:lnTo>
                    <a:pt x="210766" y="532278"/>
                  </a:lnTo>
                  <a:lnTo>
                    <a:pt x="211275" y="532002"/>
                  </a:lnTo>
                  <a:lnTo>
                    <a:pt x="211777" y="531689"/>
                  </a:lnTo>
                  <a:lnTo>
                    <a:pt x="212279" y="531358"/>
                  </a:lnTo>
                  <a:lnTo>
                    <a:pt x="212781" y="531026"/>
                  </a:lnTo>
                  <a:lnTo>
                    <a:pt x="213277" y="530658"/>
                  </a:lnTo>
                  <a:lnTo>
                    <a:pt x="213773" y="530290"/>
                  </a:lnTo>
                  <a:lnTo>
                    <a:pt x="214262" y="529904"/>
                  </a:lnTo>
                  <a:lnTo>
                    <a:pt x="214751" y="529499"/>
                  </a:lnTo>
                  <a:lnTo>
                    <a:pt x="215234" y="529057"/>
                  </a:lnTo>
                  <a:lnTo>
                    <a:pt x="215717" y="528615"/>
                  </a:lnTo>
                  <a:lnTo>
                    <a:pt x="216193" y="528155"/>
                  </a:lnTo>
                  <a:lnTo>
                    <a:pt x="216670" y="527677"/>
                  </a:lnTo>
                  <a:lnTo>
                    <a:pt x="217133" y="527161"/>
                  </a:lnTo>
                  <a:lnTo>
                    <a:pt x="217603" y="526646"/>
                  </a:lnTo>
                  <a:lnTo>
                    <a:pt x="218060" y="526112"/>
                  </a:lnTo>
                  <a:lnTo>
                    <a:pt x="218517" y="525560"/>
                  </a:lnTo>
                  <a:lnTo>
                    <a:pt x="218962" y="524971"/>
                  </a:lnTo>
                  <a:lnTo>
                    <a:pt x="219406" y="524382"/>
                  </a:lnTo>
                  <a:lnTo>
                    <a:pt x="219844" y="523756"/>
                  </a:lnTo>
                  <a:lnTo>
                    <a:pt x="220281" y="523130"/>
                  </a:lnTo>
                  <a:lnTo>
                    <a:pt x="220706" y="522468"/>
                  </a:lnTo>
                  <a:lnTo>
                    <a:pt x="221125" y="521787"/>
                  </a:lnTo>
                  <a:lnTo>
                    <a:pt x="221537" y="521087"/>
                  </a:lnTo>
                  <a:lnTo>
                    <a:pt x="221949" y="520369"/>
                  </a:lnTo>
                  <a:lnTo>
                    <a:pt x="222348" y="519633"/>
                  </a:lnTo>
                  <a:lnTo>
                    <a:pt x="222741" y="518879"/>
                  </a:lnTo>
                  <a:lnTo>
                    <a:pt x="223127" y="518087"/>
                  </a:lnTo>
                  <a:lnTo>
                    <a:pt x="223507" y="517296"/>
                  </a:lnTo>
                  <a:lnTo>
                    <a:pt x="223874" y="516467"/>
                  </a:lnTo>
                  <a:lnTo>
                    <a:pt x="224241" y="515621"/>
                  </a:lnTo>
                  <a:lnTo>
                    <a:pt x="224595" y="514737"/>
                  </a:lnTo>
                  <a:lnTo>
                    <a:pt x="224942" y="513854"/>
                  </a:lnTo>
                  <a:lnTo>
                    <a:pt x="225277" y="512933"/>
                  </a:lnTo>
                  <a:lnTo>
                    <a:pt x="225605" y="511995"/>
                  </a:lnTo>
                  <a:lnTo>
                    <a:pt x="225927" y="511038"/>
                  </a:lnTo>
                  <a:lnTo>
                    <a:pt x="226236" y="510044"/>
                  </a:lnTo>
                  <a:lnTo>
                    <a:pt x="226539" y="509050"/>
                  </a:lnTo>
                  <a:lnTo>
                    <a:pt x="226829" y="508019"/>
                  </a:lnTo>
                  <a:lnTo>
                    <a:pt x="227112" y="506952"/>
                  </a:lnTo>
                  <a:lnTo>
                    <a:pt x="227382" y="505884"/>
                  </a:lnTo>
                  <a:lnTo>
                    <a:pt x="227640" y="504780"/>
                  </a:lnTo>
                  <a:lnTo>
                    <a:pt x="227891" y="503657"/>
                  </a:lnTo>
                  <a:lnTo>
                    <a:pt x="228135" y="502497"/>
                  </a:lnTo>
                  <a:lnTo>
                    <a:pt x="228361" y="501319"/>
                  </a:lnTo>
                  <a:lnTo>
                    <a:pt x="228580" y="500123"/>
                  </a:lnTo>
                  <a:lnTo>
                    <a:pt x="228786" y="498890"/>
                  </a:lnTo>
                  <a:lnTo>
                    <a:pt x="228979" y="497638"/>
                  </a:lnTo>
                  <a:lnTo>
                    <a:pt x="229165" y="496368"/>
                  </a:lnTo>
                  <a:lnTo>
                    <a:pt x="229333" y="495061"/>
                  </a:lnTo>
                  <a:lnTo>
                    <a:pt x="229494" y="493718"/>
                  </a:lnTo>
                  <a:lnTo>
                    <a:pt x="229642" y="492374"/>
                  </a:lnTo>
                  <a:lnTo>
                    <a:pt x="229777" y="490994"/>
                  </a:lnTo>
                  <a:lnTo>
                    <a:pt x="229893" y="489576"/>
                  </a:lnTo>
                  <a:lnTo>
                    <a:pt x="230002" y="488141"/>
                  </a:lnTo>
                  <a:lnTo>
                    <a:pt x="230099" y="486687"/>
                  </a:lnTo>
                  <a:lnTo>
                    <a:pt x="230176" y="485196"/>
                  </a:lnTo>
                  <a:lnTo>
                    <a:pt x="230247" y="483668"/>
                  </a:lnTo>
                  <a:lnTo>
                    <a:pt x="230299" y="482122"/>
                  </a:lnTo>
                  <a:lnTo>
                    <a:pt x="230337" y="480558"/>
                  </a:lnTo>
                  <a:lnTo>
                    <a:pt x="230363" y="478956"/>
                  </a:lnTo>
                  <a:lnTo>
                    <a:pt x="230427" y="478920"/>
                  </a:lnTo>
                  <a:lnTo>
                    <a:pt x="230492" y="478864"/>
                  </a:lnTo>
                  <a:lnTo>
                    <a:pt x="230556" y="478791"/>
                  </a:lnTo>
                  <a:lnTo>
                    <a:pt x="230614" y="478717"/>
                  </a:lnTo>
                  <a:lnTo>
                    <a:pt x="230678" y="478607"/>
                  </a:lnTo>
                  <a:lnTo>
                    <a:pt x="230736" y="478496"/>
                  </a:lnTo>
                  <a:lnTo>
                    <a:pt x="230794" y="478367"/>
                  </a:lnTo>
                  <a:lnTo>
                    <a:pt x="230852" y="478220"/>
                  </a:lnTo>
                  <a:lnTo>
                    <a:pt x="231444" y="476656"/>
                  </a:lnTo>
                  <a:lnTo>
                    <a:pt x="232037" y="475091"/>
                  </a:lnTo>
                  <a:lnTo>
                    <a:pt x="232623" y="473508"/>
                  </a:lnTo>
                  <a:lnTo>
                    <a:pt x="233196" y="471907"/>
                  </a:lnTo>
                  <a:lnTo>
                    <a:pt x="233768" y="470287"/>
                  </a:lnTo>
                  <a:lnTo>
                    <a:pt x="234335" y="468649"/>
                  </a:lnTo>
                  <a:lnTo>
                    <a:pt x="234895" y="467011"/>
                  </a:lnTo>
                  <a:lnTo>
                    <a:pt x="235455" y="465354"/>
                  </a:lnTo>
                  <a:lnTo>
                    <a:pt x="236002" y="463680"/>
                  </a:lnTo>
                  <a:lnTo>
                    <a:pt x="236543" y="461986"/>
                  </a:lnTo>
                  <a:lnTo>
                    <a:pt x="237084" y="460274"/>
                  </a:lnTo>
                  <a:lnTo>
                    <a:pt x="237612" y="458563"/>
                  </a:lnTo>
                  <a:lnTo>
                    <a:pt x="238140" y="456833"/>
                  </a:lnTo>
                  <a:lnTo>
                    <a:pt x="238661" y="455084"/>
                  </a:lnTo>
                  <a:lnTo>
                    <a:pt x="239170" y="453335"/>
                  </a:lnTo>
                  <a:lnTo>
                    <a:pt x="239678" y="451569"/>
                  </a:lnTo>
                  <a:lnTo>
                    <a:pt x="240181" y="449783"/>
                  </a:lnTo>
                  <a:lnTo>
                    <a:pt x="240676" y="447979"/>
                  </a:lnTo>
                  <a:lnTo>
                    <a:pt x="241165" y="446176"/>
                  </a:lnTo>
                  <a:lnTo>
                    <a:pt x="241648" y="444353"/>
                  </a:lnTo>
                  <a:lnTo>
                    <a:pt x="242131" y="442513"/>
                  </a:lnTo>
                  <a:lnTo>
                    <a:pt x="242601" y="440672"/>
                  </a:lnTo>
                  <a:lnTo>
                    <a:pt x="243065" y="438813"/>
                  </a:lnTo>
                  <a:lnTo>
                    <a:pt x="243528" y="436936"/>
                  </a:lnTo>
                  <a:lnTo>
                    <a:pt x="243979" y="435059"/>
                  </a:lnTo>
                  <a:lnTo>
                    <a:pt x="244429" y="433163"/>
                  </a:lnTo>
                  <a:lnTo>
                    <a:pt x="244874" y="431249"/>
                  </a:lnTo>
                  <a:lnTo>
                    <a:pt x="245305" y="429334"/>
                  </a:lnTo>
                  <a:lnTo>
                    <a:pt x="245736" y="427420"/>
                  </a:lnTo>
                  <a:lnTo>
                    <a:pt x="246161" y="425469"/>
                  </a:lnTo>
                  <a:lnTo>
                    <a:pt x="246580" y="423518"/>
                  </a:lnTo>
                  <a:lnTo>
                    <a:pt x="246992" y="421567"/>
                  </a:lnTo>
                  <a:lnTo>
                    <a:pt x="247397" y="419598"/>
                  </a:lnTo>
                  <a:lnTo>
                    <a:pt x="247803" y="417610"/>
                  </a:lnTo>
                  <a:lnTo>
                    <a:pt x="248196" y="415622"/>
                  </a:lnTo>
                  <a:lnTo>
                    <a:pt x="248582" y="413616"/>
                  </a:lnTo>
                  <a:lnTo>
                    <a:pt x="248968" y="411610"/>
                  </a:lnTo>
                  <a:lnTo>
                    <a:pt x="249341" y="409585"/>
                  </a:lnTo>
                  <a:lnTo>
                    <a:pt x="249715" y="407560"/>
                  </a:lnTo>
                  <a:lnTo>
                    <a:pt x="250075" y="405517"/>
                  </a:lnTo>
                  <a:lnTo>
                    <a:pt x="250436" y="403474"/>
                  </a:lnTo>
                  <a:lnTo>
                    <a:pt x="250790" y="401413"/>
                  </a:lnTo>
                  <a:lnTo>
                    <a:pt x="251138" y="399351"/>
                  </a:lnTo>
                  <a:lnTo>
                    <a:pt x="251479" y="397271"/>
                  </a:lnTo>
                  <a:lnTo>
                    <a:pt x="251814" y="395192"/>
                  </a:lnTo>
                  <a:lnTo>
                    <a:pt x="252142" y="393093"/>
                  </a:lnTo>
                  <a:lnTo>
                    <a:pt x="252464" y="390995"/>
                  </a:lnTo>
                  <a:lnTo>
                    <a:pt x="252779" y="388878"/>
                  </a:lnTo>
                  <a:lnTo>
                    <a:pt x="253088" y="386762"/>
                  </a:lnTo>
                  <a:lnTo>
                    <a:pt x="253397" y="384645"/>
                  </a:lnTo>
                  <a:lnTo>
                    <a:pt x="253693" y="382510"/>
                  </a:lnTo>
                  <a:lnTo>
                    <a:pt x="253983" y="380375"/>
                  </a:lnTo>
                  <a:lnTo>
                    <a:pt x="254273" y="378240"/>
                  </a:lnTo>
                  <a:lnTo>
                    <a:pt x="254550" y="376086"/>
                  </a:lnTo>
                  <a:lnTo>
                    <a:pt x="254826" y="373914"/>
                  </a:lnTo>
                  <a:lnTo>
                    <a:pt x="255097" y="371761"/>
                  </a:lnTo>
                  <a:lnTo>
                    <a:pt x="255354" y="369589"/>
                  </a:lnTo>
                  <a:lnTo>
                    <a:pt x="255612" y="367399"/>
                  </a:lnTo>
                  <a:lnTo>
                    <a:pt x="255863" y="365209"/>
                  </a:lnTo>
                  <a:lnTo>
                    <a:pt x="256108" y="363018"/>
                  </a:lnTo>
                  <a:lnTo>
                    <a:pt x="256346" y="360828"/>
                  </a:lnTo>
                  <a:lnTo>
                    <a:pt x="256578" y="358619"/>
                  </a:lnTo>
                  <a:lnTo>
                    <a:pt x="256803" y="356411"/>
                  </a:lnTo>
                  <a:lnTo>
                    <a:pt x="257022" y="354202"/>
                  </a:lnTo>
                  <a:lnTo>
                    <a:pt x="257241" y="351975"/>
                  </a:lnTo>
                  <a:lnTo>
                    <a:pt x="257447" y="349748"/>
                  </a:lnTo>
                  <a:lnTo>
                    <a:pt x="257646" y="347521"/>
                  </a:lnTo>
                  <a:lnTo>
                    <a:pt x="257839" y="345293"/>
                  </a:lnTo>
                  <a:lnTo>
                    <a:pt x="258032" y="343048"/>
                  </a:lnTo>
                  <a:lnTo>
                    <a:pt x="258213" y="340802"/>
                  </a:lnTo>
                  <a:lnTo>
                    <a:pt x="258393" y="338557"/>
                  </a:lnTo>
                  <a:lnTo>
                    <a:pt x="258567" y="336311"/>
                  </a:lnTo>
                  <a:lnTo>
                    <a:pt x="258728" y="334048"/>
                  </a:lnTo>
                  <a:lnTo>
                    <a:pt x="258889" y="331802"/>
                  </a:lnTo>
                  <a:lnTo>
                    <a:pt x="259043" y="329538"/>
                  </a:lnTo>
                  <a:lnTo>
                    <a:pt x="259185" y="327274"/>
                  </a:lnTo>
                  <a:lnTo>
                    <a:pt x="259326" y="324992"/>
                  </a:lnTo>
                  <a:lnTo>
                    <a:pt x="259462" y="322728"/>
                  </a:lnTo>
                  <a:lnTo>
                    <a:pt x="259590" y="320446"/>
                  </a:lnTo>
                  <a:lnTo>
                    <a:pt x="259713" y="318163"/>
                  </a:lnTo>
                  <a:lnTo>
                    <a:pt x="259829" y="315899"/>
                  </a:lnTo>
                  <a:lnTo>
                    <a:pt x="259938" y="313599"/>
                  </a:lnTo>
                  <a:lnTo>
                    <a:pt x="260041" y="311316"/>
                  </a:lnTo>
                  <a:lnTo>
                    <a:pt x="260144" y="309034"/>
                  </a:lnTo>
                  <a:lnTo>
                    <a:pt x="260234" y="306752"/>
                  </a:lnTo>
                  <a:lnTo>
                    <a:pt x="260318" y="304451"/>
                  </a:lnTo>
                  <a:lnTo>
                    <a:pt x="260395" y="302150"/>
                  </a:lnTo>
                  <a:lnTo>
                    <a:pt x="260472" y="299868"/>
                  </a:lnTo>
                  <a:lnTo>
                    <a:pt x="260537" y="297567"/>
                  </a:lnTo>
                  <a:lnTo>
                    <a:pt x="260601" y="295267"/>
                  </a:lnTo>
                  <a:lnTo>
                    <a:pt x="260653" y="292966"/>
                  </a:lnTo>
                  <a:lnTo>
                    <a:pt x="260704" y="290665"/>
                  </a:lnTo>
                  <a:lnTo>
                    <a:pt x="260743" y="288364"/>
                  </a:lnTo>
                  <a:lnTo>
                    <a:pt x="260781" y="286064"/>
                  </a:lnTo>
                  <a:lnTo>
                    <a:pt x="260814" y="283763"/>
                  </a:lnTo>
                  <a:lnTo>
                    <a:pt x="260833" y="281462"/>
                  </a:lnTo>
                  <a:lnTo>
                    <a:pt x="260852" y="279161"/>
                  </a:lnTo>
                  <a:lnTo>
                    <a:pt x="260865" y="276861"/>
                  </a:lnTo>
                  <a:lnTo>
                    <a:pt x="260872" y="274560"/>
                  </a:lnTo>
                  <a:lnTo>
                    <a:pt x="260872" y="272259"/>
                  </a:lnTo>
                  <a:lnTo>
                    <a:pt x="260859" y="269959"/>
                  </a:lnTo>
                  <a:lnTo>
                    <a:pt x="260846" y="267658"/>
                  </a:lnTo>
                  <a:lnTo>
                    <a:pt x="260826" y="265375"/>
                  </a:lnTo>
                  <a:lnTo>
                    <a:pt x="260801" y="263075"/>
                  </a:lnTo>
                  <a:lnTo>
                    <a:pt x="260775" y="260774"/>
                  </a:lnTo>
                  <a:lnTo>
                    <a:pt x="260736" y="258473"/>
                  </a:lnTo>
                  <a:lnTo>
                    <a:pt x="260691" y="256191"/>
                  </a:lnTo>
                  <a:lnTo>
                    <a:pt x="260640" y="253890"/>
                  </a:lnTo>
                  <a:lnTo>
                    <a:pt x="260582" y="251608"/>
                  </a:lnTo>
                  <a:lnTo>
                    <a:pt x="260517" y="249326"/>
                  </a:lnTo>
                  <a:lnTo>
                    <a:pt x="260453" y="247043"/>
                  </a:lnTo>
                  <a:lnTo>
                    <a:pt x="260376" y="244761"/>
                  </a:lnTo>
                  <a:lnTo>
                    <a:pt x="260292" y="242479"/>
                  </a:lnTo>
                  <a:lnTo>
                    <a:pt x="260208" y="240196"/>
                  </a:lnTo>
                  <a:lnTo>
                    <a:pt x="260112" y="237932"/>
                  </a:lnTo>
                  <a:lnTo>
                    <a:pt x="260015" y="235650"/>
                  </a:lnTo>
                  <a:lnTo>
                    <a:pt x="259906" y="233386"/>
                  </a:lnTo>
                  <a:lnTo>
                    <a:pt x="259790" y="231122"/>
                  </a:lnTo>
                  <a:lnTo>
                    <a:pt x="259674" y="228858"/>
                  </a:lnTo>
                  <a:lnTo>
                    <a:pt x="259552" y="226613"/>
                  </a:lnTo>
                  <a:lnTo>
                    <a:pt x="259417" y="224349"/>
                  </a:lnTo>
                  <a:lnTo>
                    <a:pt x="259281" y="222103"/>
                  </a:lnTo>
                  <a:lnTo>
                    <a:pt x="259133" y="219858"/>
                  </a:lnTo>
                  <a:lnTo>
                    <a:pt x="258985" y="217612"/>
                  </a:lnTo>
                  <a:lnTo>
                    <a:pt x="258831" y="215385"/>
                  </a:lnTo>
                  <a:lnTo>
                    <a:pt x="258670" y="213158"/>
                  </a:lnTo>
                  <a:lnTo>
                    <a:pt x="258496" y="210931"/>
                  </a:lnTo>
                  <a:lnTo>
                    <a:pt x="258322" y="208704"/>
                  </a:lnTo>
                  <a:lnTo>
                    <a:pt x="258522" y="208097"/>
                  </a:lnTo>
                  <a:lnTo>
                    <a:pt x="258721" y="207471"/>
                  </a:lnTo>
                  <a:lnTo>
                    <a:pt x="258921" y="206827"/>
                  </a:lnTo>
                  <a:lnTo>
                    <a:pt x="259114" y="206182"/>
                  </a:lnTo>
                  <a:lnTo>
                    <a:pt x="259301" y="205538"/>
                  </a:lnTo>
                  <a:lnTo>
                    <a:pt x="259487" y="204876"/>
                  </a:lnTo>
                  <a:lnTo>
                    <a:pt x="259668" y="204213"/>
                  </a:lnTo>
                  <a:lnTo>
                    <a:pt x="259841" y="203532"/>
                  </a:lnTo>
                  <a:lnTo>
                    <a:pt x="260015" y="202851"/>
                  </a:lnTo>
                  <a:lnTo>
                    <a:pt x="260189" y="202152"/>
                  </a:lnTo>
                  <a:lnTo>
                    <a:pt x="260357" y="201452"/>
                  </a:lnTo>
                  <a:lnTo>
                    <a:pt x="260517" y="200753"/>
                  </a:lnTo>
                  <a:lnTo>
                    <a:pt x="260678" y="200035"/>
                  </a:lnTo>
                  <a:lnTo>
                    <a:pt x="260833" y="199317"/>
                  </a:lnTo>
                  <a:lnTo>
                    <a:pt x="260987" y="198599"/>
                  </a:lnTo>
                  <a:lnTo>
                    <a:pt x="261129" y="197863"/>
                  </a:lnTo>
                  <a:lnTo>
                    <a:pt x="261277" y="197108"/>
                  </a:lnTo>
                  <a:lnTo>
                    <a:pt x="261412" y="196372"/>
                  </a:lnTo>
                  <a:lnTo>
                    <a:pt x="261547" y="195618"/>
                  </a:lnTo>
                  <a:lnTo>
                    <a:pt x="261683" y="194863"/>
                  </a:lnTo>
                  <a:lnTo>
                    <a:pt x="261811" y="194090"/>
                  </a:lnTo>
                  <a:lnTo>
                    <a:pt x="261934" y="193317"/>
                  </a:lnTo>
                  <a:lnTo>
                    <a:pt x="262050" y="192544"/>
                  </a:lnTo>
                  <a:lnTo>
                    <a:pt x="262166" y="191771"/>
                  </a:lnTo>
                  <a:lnTo>
                    <a:pt x="262275" y="190979"/>
                  </a:lnTo>
                  <a:lnTo>
                    <a:pt x="262378" y="190188"/>
                  </a:lnTo>
                  <a:lnTo>
                    <a:pt x="262481" y="189396"/>
                  </a:lnTo>
                  <a:lnTo>
                    <a:pt x="262578" y="188605"/>
                  </a:lnTo>
                  <a:lnTo>
                    <a:pt x="262668" y="187795"/>
                  </a:lnTo>
                  <a:lnTo>
                    <a:pt x="262758" y="187004"/>
                  </a:lnTo>
                  <a:lnTo>
                    <a:pt x="262841" y="186194"/>
                  </a:lnTo>
                  <a:lnTo>
                    <a:pt x="262919" y="185384"/>
                  </a:lnTo>
                  <a:lnTo>
                    <a:pt x="262996" y="184556"/>
                  </a:lnTo>
                  <a:lnTo>
                    <a:pt x="263060" y="183746"/>
                  </a:lnTo>
                  <a:lnTo>
                    <a:pt x="263125" y="182918"/>
                  </a:lnTo>
                  <a:lnTo>
                    <a:pt x="263183" y="182089"/>
                  </a:lnTo>
                  <a:lnTo>
                    <a:pt x="263241" y="181261"/>
                  </a:lnTo>
                  <a:lnTo>
                    <a:pt x="263292" y="180433"/>
                  </a:lnTo>
                  <a:lnTo>
                    <a:pt x="263337" y="179604"/>
                  </a:lnTo>
                  <a:lnTo>
                    <a:pt x="263376" y="178776"/>
                  </a:lnTo>
                  <a:lnTo>
                    <a:pt x="263408" y="177948"/>
                  </a:lnTo>
                  <a:lnTo>
                    <a:pt x="263440" y="177101"/>
                  </a:lnTo>
                  <a:lnTo>
                    <a:pt x="263466" y="176273"/>
                  </a:lnTo>
                  <a:lnTo>
                    <a:pt x="263485" y="175445"/>
                  </a:lnTo>
                  <a:lnTo>
                    <a:pt x="263498" y="174598"/>
                  </a:lnTo>
                  <a:lnTo>
                    <a:pt x="263505" y="173751"/>
                  </a:lnTo>
                  <a:lnTo>
                    <a:pt x="263511" y="172923"/>
                  </a:lnTo>
                  <a:lnTo>
                    <a:pt x="263511" y="172077"/>
                  </a:lnTo>
                  <a:lnTo>
                    <a:pt x="263505" y="171248"/>
                  </a:lnTo>
                  <a:lnTo>
                    <a:pt x="263492" y="170402"/>
                  </a:lnTo>
                  <a:lnTo>
                    <a:pt x="263472" y="169573"/>
                  </a:lnTo>
                  <a:lnTo>
                    <a:pt x="263453" y="168727"/>
                  </a:lnTo>
                  <a:lnTo>
                    <a:pt x="263421" y="167898"/>
                  </a:lnTo>
                  <a:lnTo>
                    <a:pt x="263389" y="167052"/>
                  </a:lnTo>
                  <a:lnTo>
                    <a:pt x="263350" y="166223"/>
                  </a:lnTo>
                  <a:lnTo>
                    <a:pt x="263305" y="165377"/>
                  </a:lnTo>
                  <a:lnTo>
                    <a:pt x="263254" y="164549"/>
                  </a:lnTo>
                  <a:lnTo>
                    <a:pt x="263196" y="163720"/>
                  </a:lnTo>
                  <a:lnTo>
                    <a:pt x="263131" y="162892"/>
                  </a:lnTo>
                  <a:lnTo>
                    <a:pt x="263060" y="162064"/>
                  </a:lnTo>
                  <a:lnTo>
                    <a:pt x="262990" y="161254"/>
                  </a:lnTo>
                  <a:lnTo>
                    <a:pt x="262906" y="160426"/>
                  </a:lnTo>
                  <a:lnTo>
                    <a:pt x="262822" y="159616"/>
                  </a:lnTo>
                  <a:lnTo>
                    <a:pt x="262732" y="158788"/>
                  </a:lnTo>
                  <a:lnTo>
                    <a:pt x="262597" y="157683"/>
                  </a:lnTo>
                  <a:lnTo>
                    <a:pt x="262455" y="156597"/>
                  </a:lnTo>
                  <a:lnTo>
                    <a:pt x="262307" y="155530"/>
                  </a:lnTo>
                  <a:lnTo>
                    <a:pt x="262146" y="154462"/>
                  </a:lnTo>
                  <a:lnTo>
                    <a:pt x="261979" y="153431"/>
                  </a:lnTo>
                  <a:lnTo>
                    <a:pt x="261805" y="152401"/>
                  </a:lnTo>
                  <a:lnTo>
                    <a:pt x="261618" y="151407"/>
                  </a:lnTo>
                  <a:lnTo>
                    <a:pt x="261432" y="150413"/>
                  </a:lnTo>
                  <a:lnTo>
                    <a:pt x="261232" y="149437"/>
                  </a:lnTo>
                  <a:lnTo>
                    <a:pt x="261026" y="148499"/>
                  </a:lnTo>
                  <a:lnTo>
                    <a:pt x="260814" y="147560"/>
                  </a:lnTo>
                  <a:lnTo>
                    <a:pt x="260595" y="146621"/>
                  </a:lnTo>
                  <a:lnTo>
                    <a:pt x="260363" y="145719"/>
                  </a:lnTo>
                  <a:lnTo>
                    <a:pt x="260131" y="144836"/>
                  </a:lnTo>
                  <a:lnTo>
                    <a:pt x="259893" y="143952"/>
                  </a:lnTo>
                  <a:lnTo>
                    <a:pt x="259642" y="143106"/>
                  </a:lnTo>
                  <a:lnTo>
                    <a:pt x="259391" y="142259"/>
                  </a:lnTo>
                  <a:lnTo>
                    <a:pt x="259127" y="141431"/>
                  </a:lnTo>
                  <a:lnTo>
                    <a:pt x="258863" y="140621"/>
                  </a:lnTo>
                  <a:lnTo>
                    <a:pt x="258593" y="139830"/>
                  </a:lnTo>
                  <a:lnTo>
                    <a:pt x="258316" y="139057"/>
                  </a:lnTo>
                  <a:lnTo>
                    <a:pt x="258032" y="138283"/>
                  </a:lnTo>
                  <a:lnTo>
                    <a:pt x="257743" y="137529"/>
                  </a:lnTo>
                  <a:lnTo>
                    <a:pt x="257453" y="136793"/>
                  </a:lnTo>
                  <a:lnTo>
                    <a:pt x="257150" y="136075"/>
                  </a:lnTo>
                  <a:lnTo>
                    <a:pt x="256848" y="135375"/>
                  </a:lnTo>
                  <a:lnTo>
                    <a:pt x="256539" y="134676"/>
                  </a:lnTo>
                  <a:lnTo>
                    <a:pt x="256223" y="134013"/>
                  </a:lnTo>
                  <a:lnTo>
                    <a:pt x="255908" y="133351"/>
                  </a:lnTo>
                  <a:lnTo>
                    <a:pt x="255586" y="132707"/>
                  </a:lnTo>
                  <a:lnTo>
                    <a:pt x="255264" y="132062"/>
                  </a:lnTo>
                  <a:lnTo>
                    <a:pt x="254929" y="131455"/>
                  </a:lnTo>
                  <a:lnTo>
                    <a:pt x="254595" y="130848"/>
                  </a:lnTo>
                  <a:lnTo>
                    <a:pt x="254260" y="130259"/>
                  </a:lnTo>
                  <a:lnTo>
                    <a:pt x="253919" y="129670"/>
                  </a:lnTo>
                  <a:lnTo>
                    <a:pt x="253571" y="129117"/>
                  </a:lnTo>
                  <a:lnTo>
                    <a:pt x="253223" y="128565"/>
                  </a:lnTo>
                  <a:lnTo>
                    <a:pt x="252876" y="128031"/>
                  </a:lnTo>
                  <a:lnTo>
                    <a:pt x="252522" y="127498"/>
                  </a:lnTo>
                  <a:lnTo>
                    <a:pt x="252168" y="127001"/>
                  </a:lnTo>
                  <a:lnTo>
                    <a:pt x="251807" y="126504"/>
                  </a:lnTo>
                  <a:lnTo>
                    <a:pt x="251447" y="126007"/>
                  </a:lnTo>
                  <a:lnTo>
                    <a:pt x="251080" y="125547"/>
                  </a:lnTo>
                  <a:lnTo>
                    <a:pt x="250713" y="125087"/>
                  </a:lnTo>
                  <a:lnTo>
                    <a:pt x="250346" y="124645"/>
                  </a:lnTo>
                  <a:lnTo>
                    <a:pt x="249979" y="124203"/>
                  </a:lnTo>
                  <a:lnTo>
                    <a:pt x="249605" y="123780"/>
                  </a:lnTo>
                  <a:lnTo>
                    <a:pt x="249232" y="123375"/>
                  </a:lnTo>
                  <a:lnTo>
                    <a:pt x="248859" y="122988"/>
                  </a:lnTo>
                  <a:lnTo>
                    <a:pt x="248479" y="122602"/>
                  </a:lnTo>
                  <a:lnTo>
                    <a:pt x="248105" y="122234"/>
                  </a:lnTo>
                  <a:lnTo>
                    <a:pt x="247726" y="121865"/>
                  </a:lnTo>
                  <a:lnTo>
                    <a:pt x="247352" y="121516"/>
                  </a:lnTo>
                  <a:lnTo>
                    <a:pt x="246972" y="121184"/>
                  </a:lnTo>
                  <a:lnTo>
                    <a:pt x="246593" y="120872"/>
                  </a:lnTo>
                  <a:lnTo>
                    <a:pt x="246213" y="120559"/>
                  </a:lnTo>
                  <a:lnTo>
                    <a:pt x="245453" y="119970"/>
                  </a:lnTo>
                  <a:lnTo>
                    <a:pt x="244693" y="119418"/>
                  </a:lnTo>
                  <a:lnTo>
                    <a:pt x="243934" y="118921"/>
                  </a:lnTo>
                  <a:lnTo>
                    <a:pt x="243181" y="118460"/>
                  </a:lnTo>
                  <a:lnTo>
                    <a:pt x="243123" y="118240"/>
                  </a:lnTo>
                  <a:lnTo>
                    <a:pt x="243058" y="118055"/>
                  </a:lnTo>
                  <a:lnTo>
                    <a:pt x="242981" y="117871"/>
                  </a:lnTo>
                  <a:lnTo>
                    <a:pt x="242910" y="117706"/>
                  </a:lnTo>
                  <a:lnTo>
                    <a:pt x="242826" y="117559"/>
                  </a:lnTo>
                  <a:lnTo>
                    <a:pt x="242749" y="117448"/>
                  </a:lnTo>
                  <a:lnTo>
                    <a:pt x="242659" y="117338"/>
                  </a:lnTo>
                  <a:lnTo>
                    <a:pt x="242569" y="117264"/>
                  </a:lnTo>
                  <a:lnTo>
                    <a:pt x="242479" y="117209"/>
                  </a:lnTo>
                  <a:lnTo>
                    <a:pt x="242389" y="117190"/>
                  </a:lnTo>
                  <a:lnTo>
                    <a:pt x="242292" y="117190"/>
                  </a:lnTo>
                  <a:lnTo>
                    <a:pt x="242196" y="117227"/>
                  </a:lnTo>
                  <a:lnTo>
                    <a:pt x="242099" y="117301"/>
                  </a:lnTo>
                  <a:lnTo>
                    <a:pt x="242002" y="117393"/>
                  </a:lnTo>
                  <a:lnTo>
                    <a:pt x="241906" y="117540"/>
                  </a:lnTo>
                  <a:lnTo>
                    <a:pt x="241809" y="117724"/>
                  </a:lnTo>
                  <a:lnTo>
                    <a:pt x="241127" y="119141"/>
                  </a:lnTo>
                  <a:lnTo>
                    <a:pt x="240451" y="120595"/>
                  </a:lnTo>
                  <a:lnTo>
                    <a:pt x="239099" y="123504"/>
                  </a:lnTo>
                  <a:lnTo>
                    <a:pt x="238429" y="124939"/>
                  </a:lnTo>
                  <a:lnTo>
                    <a:pt x="237747" y="126357"/>
                  </a:lnTo>
                  <a:lnTo>
                    <a:pt x="237406" y="127056"/>
                  </a:lnTo>
                  <a:lnTo>
                    <a:pt x="237065" y="127755"/>
                  </a:lnTo>
                  <a:lnTo>
                    <a:pt x="236717" y="128436"/>
                  </a:lnTo>
                  <a:lnTo>
                    <a:pt x="236369" y="129099"/>
                  </a:lnTo>
                  <a:lnTo>
                    <a:pt x="236279" y="129283"/>
                  </a:lnTo>
                  <a:lnTo>
                    <a:pt x="236189" y="129485"/>
                  </a:lnTo>
                  <a:lnTo>
                    <a:pt x="236112" y="129688"/>
                  </a:lnTo>
                  <a:lnTo>
                    <a:pt x="236035" y="129909"/>
                  </a:lnTo>
                  <a:lnTo>
                    <a:pt x="235964" y="130148"/>
                  </a:lnTo>
                  <a:lnTo>
                    <a:pt x="235899" y="130387"/>
                  </a:lnTo>
                  <a:lnTo>
                    <a:pt x="235841" y="130627"/>
                  </a:lnTo>
                  <a:lnTo>
                    <a:pt x="235790" y="130884"/>
                  </a:lnTo>
                  <a:lnTo>
                    <a:pt x="235745" y="131142"/>
                  </a:lnTo>
                  <a:lnTo>
                    <a:pt x="235700" y="131418"/>
                  </a:lnTo>
                  <a:lnTo>
                    <a:pt x="235668" y="131676"/>
                  </a:lnTo>
                  <a:lnTo>
                    <a:pt x="235642" y="131952"/>
                  </a:lnTo>
                  <a:lnTo>
                    <a:pt x="235616" y="132228"/>
                  </a:lnTo>
                  <a:lnTo>
                    <a:pt x="235603" y="132504"/>
                  </a:lnTo>
                  <a:lnTo>
                    <a:pt x="235590" y="132780"/>
                  </a:lnTo>
                  <a:lnTo>
                    <a:pt x="235590" y="133056"/>
                  </a:lnTo>
                  <a:lnTo>
                    <a:pt x="235590" y="133351"/>
                  </a:lnTo>
                  <a:lnTo>
                    <a:pt x="235597" y="133627"/>
                  </a:lnTo>
                  <a:lnTo>
                    <a:pt x="235616" y="133903"/>
                  </a:lnTo>
                  <a:lnTo>
                    <a:pt x="235635" y="134179"/>
                  </a:lnTo>
                  <a:lnTo>
                    <a:pt x="235661" y="134455"/>
                  </a:lnTo>
                  <a:lnTo>
                    <a:pt x="235693" y="134713"/>
                  </a:lnTo>
                  <a:lnTo>
                    <a:pt x="235732" y="134970"/>
                  </a:lnTo>
                  <a:lnTo>
                    <a:pt x="235784" y="135247"/>
                  </a:lnTo>
                  <a:lnTo>
                    <a:pt x="235835" y="135486"/>
                  </a:lnTo>
                  <a:lnTo>
                    <a:pt x="235893" y="135743"/>
                  </a:lnTo>
                  <a:lnTo>
                    <a:pt x="235957" y="135983"/>
                  </a:lnTo>
                  <a:lnTo>
                    <a:pt x="236028" y="136204"/>
                  </a:lnTo>
                  <a:lnTo>
                    <a:pt x="236105" y="136424"/>
                  </a:lnTo>
                  <a:lnTo>
                    <a:pt x="236189" y="136645"/>
                  </a:lnTo>
                  <a:lnTo>
                    <a:pt x="236279" y="136848"/>
                  </a:lnTo>
                  <a:lnTo>
                    <a:pt x="236369" y="137032"/>
                  </a:lnTo>
                  <a:lnTo>
                    <a:pt x="237013" y="138191"/>
                  </a:lnTo>
                  <a:lnTo>
                    <a:pt x="237721" y="139498"/>
                  </a:lnTo>
                  <a:lnTo>
                    <a:pt x="238088" y="140179"/>
                  </a:lnTo>
                  <a:lnTo>
                    <a:pt x="238475" y="140915"/>
                  </a:lnTo>
                  <a:lnTo>
                    <a:pt x="238861" y="141670"/>
                  </a:lnTo>
                  <a:lnTo>
                    <a:pt x="239253" y="142443"/>
                  </a:lnTo>
                  <a:lnTo>
                    <a:pt x="239646" y="143253"/>
                  </a:lnTo>
                  <a:lnTo>
                    <a:pt x="240039" y="144081"/>
                  </a:lnTo>
                  <a:lnTo>
                    <a:pt x="240425" y="144946"/>
                  </a:lnTo>
                  <a:lnTo>
                    <a:pt x="240811" y="145830"/>
                  </a:lnTo>
                  <a:lnTo>
                    <a:pt x="241185" y="146750"/>
                  </a:lnTo>
                  <a:lnTo>
                    <a:pt x="241552" y="147689"/>
                  </a:lnTo>
                  <a:lnTo>
                    <a:pt x="241726" y="148167"/>
                  </a:lnTo>
                  <a:lnTo>
                    <a:pt x="241899" y="148646"/>
                  </a:lnTo>
                  <a:lnTo>
                    <a:pt x="242067" y="149143"/>
                  </a:lnTo>
                  <a:lnTo>
                    <a:pt x="242234" y="149640"/>
                  </a:lnTo>
                  <a:lnTo>
                    <a:pt x="242395" y="150137"/>
                  </a:lnTo>
                  <a:lnTo>
                    <a:pt x="242550" y="150652"/>
                  </a:lnTo>
                  <a:lnTo>
                    <a:pt x="242704" y="151168"/>
                  </a:lnTo>
                  <a:lnTo>
                    <a:pt x="242852" y="151683"/>
                  </a:lnTo>
                  <a:lnTo>
                    <a:pt x="242987" y="152217"/>
                  </a:lnTo>
                  <a:lnTo>
                    <a:pt x="243123" y="152732"/>
                  </a:lnTo>
                  <a:lnTo>
                    <a:pt x="243251" y="153284"/>
                  </a:lnTo>
                  <a:lnTo>
                    <a:pt x="243367" y="153818"/>
                  </a:lnTo>
                  <a:lnTo>
                    <a:pt x="243483" y="154370"/>
                  </a:lnTo>
                  <a:lnTo>
                    <a:pt x="243593" y="154922"/>
                  </a:lnTo>
                  <a:lnTo>
                    <a:pt x="243689" y="155474"/>
                  </a:lnTo>
                  <a:lnTo>
                    <a:pt x="243779" y="156027"/>
                  </a:lnTo>
                  <a:lnTo>
                    <a:pt x="243863" y="156597"/>
                  </a:lnTo>
                  <a:lnTo>
                    <a:pt x="243934" y="157168"/>
                  </a:lnTo>
                  <a:lnTo>
                    <a:pt x="243998" y="157738"/>
                  </a:lnTo>
                  <a:lnTo>
                    <a:pt x="244056" y="158327"/>
                  </a:lnTo>
                  <a:lnTo>
                    <a:pt x="244101" y="158916"/>
                  </a:lnTo>
                  <a:lnTo>
                    <a:pt x="244140" y="159505"/>
                  </a:lnTo>
                  <a:lnTo>
                    <a:pt x="244165" y="160094"/>
                  </a:lnTo>
                  <a:lnTo>
                    <a:pt x="244178" y="160702"/>
                  </a:lnTo>
                  <a:lnTo>
                    <a:pt x="244185" y="161309"/>
                  </a:lnTo>
                  <a:lnTo>
                    <a:pt x="244178" y="161917"/>
                  </a:lnTo>
                  <a:lnTo>
                    <a:pt x="244159" y="162524"/>
                  </a:lnTo>
                  <a:lnTo>
                    <a:pt x="244133" y="163131"/>
                  </a:lnTo>
                  <a:lnTo>
                    <a:pt x="244088" y="163757"/>
                  </a:lnTo>
                  <a:lnTo>
                    <a:pt x="244037" y="164383"/>
                  </a:lnTo>
                  <a:lnTo>
                    <a:pt x="243972" y="165009"/>
                  </a:lnTo>
                  <a:lnTo>
                    <a:pt x="243895" y="165634"/>
                  </a:lnTo>
                  <a:lnTo>
                    <a:pt x="243799" y="166279"/>
                  </a:lnTo>
                  <a:lnTo>
                    <a:pt x="243696" y="166923"/>
                  </a:lnTo>
                  <a:lnTo>
                    <a:pt x="243573" y="167549"/>
                  </a:lnTo>
                  <a:lnTo>
                    <a:pt x="243438" y="168211"/>
                  </a:lnTo>
                  <a:lnTo>
                    <a:pt x="243341" y="168635"/>
                  </a:lnTo>
                  <a:lnTo>
                    <a:pt x="243245" y="169040"/>
                  </a:lnTo>
                  <a:lnTo>
                    <a:pt x="243142" y="169426"/>
                  </a:lnTo>
                  <a:lnTo>
                    <a:pt x="243039" y="169776"/>
                  </a:lnTo>
                  <a:lnTo>
                    <a:pt x="242929" y="170107"/>
                  </a:lnTo>
                  <a:lnTo>
                    <a:pt x="242826" y="170420"/>
                  </a:lnTo>
                  <a:lnTo>
                    <a:pt x="242717" y="170714"/>
                  </a:lnTo>
                  <a:lnTo>
                    <a:pt x="242608" y="170972"/>
                  </a:lnTo>
                  <a:lnTo>
                    <a:pt x="242492" y="171230"/>
                  </a:lnTo>
                  <a:lnTo>
                    <a:pt x="242382" y="171451"/>
                  </a:lnTo>
                  <a:lnTo>
                    <a:pt x="242266" y="171653"/>
                  </a:lnTo>
                  <a:lnTo>
                    <a:pt x="242150" y="171837"/>
                  </a:lnTo>
                  <a:lnTo>
                    <a:pt x="242028" y="172003"/>
                  </a:lnTo>
                  <a:lnTo>
                    <a:pt x="241912" y="172132"/>
                  </a:lnTo>
                  <a:lnTo>
                    <a:pt x="241790" y="172261"/>
                  </a:lnTo>
                  <a:lnTo>
                    <a:pt x="241674" y="172371"/>
                  </a:lnTo>
                  <a:lnTo>
                    <a:pt x="241552" y="172463"/>
                  </a:lnTo>
                  <a:lnTo>
                    <a:pt x="241429" y="172537"/>
                  </a:lnTo>
                  <a:lnTo>
                    <a:pt x="241307" y="172573"/>
                  </a:lnTo>
                  <a:lnTo>
                    <a:pt x="241178" y="172610"/>
                  </a:lnTo>
                  <a:lnTo>
                    <a:pt x="241056" y="172629"/>
                  </a:lnTo>
                  <a:lnTo>
                    <a:pt x="240805" y="172629"/>
                  </a:lnTo>
                  <a:lnTo>
                    <a:pt x="240683" y="172592"/>
                  </a:lnTo>
                  <a:lnTo>
                    <a:pt x="240554" y="172555"/>
                  </a:lnTo>
                  <a:lnTo>
                    <a:pt x="240432" y="172481"/>
                  </a:lnTo>
                  <a:lnTo>
                    <a:pt x="240303" y="172408"/>
                  </a:lnTo>
                  <a:lnTo>
                    <a:pt x="240174" y="172334"/>
                  </a:lnTo>
                  <a:lnTo>
                    <a:pt x="240052" y="172224"/>
                  </a:lnTo>
                  <a:lnTo>
                    <a:pt x="239923" y="172113"/>
                  </a:lnTo>
                  <a:lnTo>
                    <a:pt x="239801" y="171984"/>
                  </a:lnTo>
                  <a:lnTo>
                    <a:pt x="239672" y="171837"/>
                  </a:lnTo>
                  <a:lnTo>
                    <a:pt x="239550" y="171690"/>
                  </a:lnTo>
                  <a:lnTo>
                    <a:pt x="239427" y="171524"/>
                  </a:lnTo>
                  <a:lnTo>
                    <a:pt x="239176" y="171175"/>
                  </a:lnTo>
                  <a:lnTo>
                    <a:pt x="238932" y="170770"/>
                  </a:lnTo>
                  <a:lnTo>
                    <a:pt x="238693" y="170328"/>
                  </a:lnTo>
                  <a:lnTo>
                    <a:pt x="238455" y="169849"/>
                  </a:lnTo>
                  <a:lnTo>
                    <a:pt x="238223" y="169352"/>
                  </a:lnTo>
                  <a:lnTo>
                    <a:pt x="237998" y="168819"/>
                  </a:lnTo>
                  <a:lnTo>
                    <a:pt x="237779" y="168248"/>
                  </a:lnTo>
                  <a:lnTo>
                    <a:pt x="237567" y="167659"/>
                  </a:lnTo>
                  <a:lnTo>
                    <a:pt x="237361" y="167070"/>
                  </a:lnTo>
                  <a:lnTo>
                    <a:pt x="237161" y="166444"/>
                  </a:lnTo>
                  <a:lnTo>
                    <a:pt x="236975" y="165819"/>
                  </a:lnTo>
                  <a:lnTo>
                    <a:pt x="236794" y="165174"/>
                  </a:lnTo>
                  <a:lnTo>
                    <a:pt x="236620" y="164512"/>
                  </a:lnTo>
                  <a:lnTo>
                    <a:pt x="236466" y="163868"/>
                  </a:lnTo>
                  <a:lnTo>
                    <a:pt x="236318" y="163205"/>
                  </a:lnTo>
                  <a:lnTo>
                    <a:pt x="236080" y="162101"/>
                  </a:lnTo>
                  <a:lnTo>
                    <a:pt x="235854" y="160978"/>
                  </a:lnTo>
                  <a:lnTo>
                    <a:pt x="235635" y="159855"/>
                  </a:lnTo>
                  <a:lnTo>
                    <a:pt x="235417" y="158714"/>
                  </a:lnTo>
                  <a:lnTo>
                    <a:pt x="235211" y="157554"/>
                  </a:lnTo>
                  <a:lnTo>
                    <a:pt x="235005" y="156413"/>
                  </a:lnTo>
                  <a:lnTo>
                    <a:pt x="234599" y="154094"/>
                  </a:lnTo>
                  <a:lnTo>
                    <a:pt x="234193" y="151793"/>
                  </a:lnTo>
                  <a:lnTo>
                    <a:pt x="233981" y="150652"/>
                  </a:lnTo>
                  <a:lnTo>
                    <a:pt x="233768" y="149511"/>
                  </a:lnTo>
                  <a:lnTo>
                    <a:pt x="233543" y="148370"/>
                  </a:lnTo>
                  <a:lnTo>
                    <a:pt x="233318" y="147247"/>
                  </a:lnTo>
                  <a:lnTo>
                    <a:pt x="233073" y="146143"/>
                  </a:lnTo>
                  <a:lnTo>
                    <a:pt x="232822" y="145057"/>
                  </a:lnTo>
                  <a:lnTo>
                    <a:pt x="232732" y="144707"/>
                  </a:lnTo>
                  <a:lnTo>
                    <a:pt x="232642" y="144413"/>
                  </a:lnTo>
                  <a:lnTo>
                    <a:pt x="232539" y="144137"/>
                  </a:lnTo>
                  <a:lnTo>
                    <a:pt x="232436" y="143897"/>
                  </a:lnTo>
                  <a:lnTo>
                    <a:pt x="232333" y="143695"/>
                  </a:lnTo>
                  <a:lnTo>
                    <a:pt x="232217" y="143529"/>
                  </a:lnTo>
                  <a:lnTo>
                    <a:pt x="232108" y="143382"/>
                  </a:lnTo>
                  <a:lnTo>
                    <a:pt x="231992" y="143271"/>
                  </a:lnTo>
                  <a:lnTo>
                    <a:pt x="231876" y="143179"/>
                  </a:lnTo>
                  <a:lnTo>
                    <a:pt x="231753" y="143124"/>
                  </a:lnTo>
                  <a:lnTo>
                    <a:pt x="231638" y="143087"/>
                  </a:lnTo>
                  <a:lnTo>
                    <a:pt x="231515" y="143087"/>
                  </a:lnTo>
                  <a:lnTo>
                    <a:pt x="231399" y="143106"/>
                  </a:lnTo>
                  <a:lnTo>
                    <a:pt x="231277" y="143161"/>
                  </a:lnTo>
                  <a:lnTo>
                    <a:pt x="231161" y="143235"/>
                  </a:lnTo>
                  <a:lnTo>
                    <a:pt x="231052" y="143327"/>
                  </a:lnTo>
                  <a:lnTo>
                    <a:pt x="230717" y="143087"/>
                  </a:lnTo>
                  <a:lnTo>
                    <a:pt x="230382" y="142848"/>
                  </a:lnTo>
                  <a:lnTo>
                    <a:pt x="230028" y="142646"/>
                  </a:lnTo>
                  <a:lnTo>
                    <a:pt x="229674" y="142443"/>
                  </a:lnTo>
                  <a:lnTo>
                    <a:pt x="229307" y="142259"/>
                  </a:lnTo>
                  <a:lnTo>
                    <a:pt x="228934" y="142112"/>
                  </a:lnTo>
                  <a:lnTo>
                    <a:pt x="228560" y="141965"/>
                  </a:lnTo>
                  <a:lnTo>
                    <a:pt x="228174" y="141854"/>
                  </a:lnTo>
                  <a:lnTo>
                    <a:pt x="227788" y="141762"/>
                  </a:lnTo>
                  <a:lnTo>
                    <a:pt x="227402" y="141689"/>
                  </a:lnTo>
                  <a:lnTo>
                    <a:pt x="227009" y="141633"/>
                  </a:lnTo>
                  <a:lnTo>
                    <a:pt x="226616" y="141597"/>
                  </a:lnTo>
                  <a:lnTo>
                    <a:pt x="226223" y="141597"/>
                  </a:lnTo>
                  <a:lnTo>
                    <a:pt x="225824" y="141633"/>
                  </a:lnTo>
                  <a:lnTo>
                    <a:pt x="225432" y="141670"/>
                  </a:lnTo>
                  <a:lnTo>
                    <a:pt x="225045" y="141762"/>
                  </a:lnTo>
                  <a:lnTo>
                    <a:pt x="224653" y="141854"/>
                  </a:lnTo>
                  <a:lnTo>
                    <a:pt x="224273" y="142001"/>
                  </a:lnTo>
                  <a:lnTo>
                    <a:pt x="223893" y="142167"/>
                  </a:lnTo>
                  <a:lnTo>
                    <a:pt x="223513" y="142351"/>
                  </a:lnTo>
                  <a:lnTo>
                    <a:pt x="223146" y="142590"/>
                  </a:lnTo>
                  <a:lnTo>
                    <a:pt x="222786" y="142848"/>
                  </a:lnTo>
                  <a:lnTo>
                    <a:pt x="222432" y="143143"/>
                  </a:lnTo>
                  <a:lnTo>
                    <a:pt x="222084" y="143474"/>
                  </a:lnTo>
                  <a:lnTo>
                    <a:pt x="221749" y="143824"/>
                  </a:lnTo>
                  <a:lnTo>
                    <a:pt x="221588" y="144026"/>
                  </a:lnTo>
                  <a:lnTo>
                    <a:pt x="221427" y="144229"/>
                  </a:lnTo>
                  <a:lnTo>
                    <a:pt x="221266" y="144449"/>
                  </a:lnTo>
                  <a:lnTo>
                    <a:pt x="221112" y="144670"/>
                  </a:lnTo>
                  <a:lnTo>
                    <a:pt x="220964" y="144891"/>
                  </a:lnTo>
                  <a:lnTo>
                    <a:pt x="220809" y="145130"/>
                  </a:lnTo>
                  <a:lnTo>
                    <a:pt x="220668" y="145388"/>
                  </a:lnTo>
                  <a:lnTo>
                    <a:pt x="220526" y="145646"/>
                  </a:lnTo>
                  <a:lnTo>
                    <a:pt x="220384" y="145922"/>
                  </a:lnTo>
                  <a:lnTo>
                    <a:pt x="220249" y="146198"/>
                  </a:lnTo>
                  <a:lnTo>
                    <a:pt x="220120" y="146492"/>
                  </a:lnTo>
                  <a:lnTo>
                    <a:pt x="219992" y="146787"/>
                  </a:lnTo>
                  <a:lnTo>
                    <a:pt x="219863" y="147100"/>
                  </a:lnTo>
                  <a:lnTo>
                    <a:pt x="219747" y="147413"/>
                  </a:lnTo>
                  <a:lnTo>
                    <a:pt x="219663" y="147652"/>
                  </a:lnTo>
                  <a:lnTo>
                    <a:pt x="219599" y="147891"/>
                  </a:lnTo>
                  <a:lnTo>
                    <a:pt x="219535" y="148149"/>
                  </a:lnTo>
                  <a:lnTo>
                    <a:pt x="219483" y="148407"/>
                  </a:lnTo>
                  <a:lnTo>
                    <a:pt x="219432" y="148664"/>
                  </a:lnTo>
                  <a:lnTo>
                    <a:pt x="219399" y="148940"/>
                  </a:lnTo>
                  <a:lnTo>
                    <a:pt x="219367" y="149217"/>
                  </a:lnTo>
                  <a:lnTo>
                    <a:pt x="219341" y="149493"/>
                  </a:lnTo>
                  <a:lnTo>
                    <a:pt x="219329" y="149769"/>
                  </a:lnTo>
                  <a:lnTo>
                    <a:pt x="219322" y="150045"/>
                  </a:lnTo>
                  <a:lnTo>
                    <a:pt x="219322" y="150321"/>
                  </a:lnTo>
                  <a:lnTo>
                    <a:pt x="219322" y="150597"/>
                  </a:lnTo>
                  <a:lnTo>
                    <a:pt x="219335" y="150873"/>
                  </a:lnTo>
                  <a:lnTo>
                    <a:pt x="219354" y="151149"/>
                  </a:lnTo>
                  <a:lnTo>
                    <a:pt x="219380" y="151407"/>
                  </a:lnTo>
                  <a:lnTo>
                    <a:pt x="219412" y="151683"/>
                  </a:lnTo>
                  <a:lnTo>
                    <a:pt x="219451" y="151941"/>
                  </a:lnTo>
                  <a:lnTo>
                    <a:pt x="219490" y="152180"/>
                  </a:lnTo>
                  <a:lnTo>
                    <a:pt x="219541" y="152419"/>
                  </a:lnTo>
                  <a:lnTo>
                    <a:pt x="219593" y="152658"/>
                  </a:lnTo>
                  <a:lnTo>
                    <a:pt x="219657" y="152879"/>
                  </a:lnTo>
                  <a:lnTo>
                    <a:pt x="219721" y="153100"/>
                  </a:lnTo>
                  <a:lnTo>
                    <a:pt x="219786" y="153303"/>
                  </a:lnTo>
                  <a:lnTo>
                    <a:pt x="219863" y="153505"/>
                  </a:lnTo>
                  <a:lnTo>
                    <a:pt x="219940" y="153671"/>
                  </a:lnTo>
                  <a:lnTo>
                    <a:pt x="220024" y="153836"/>
                  </a:lnTo>
                  <a:lnTo>
                    <a:pt x="220108" y="153984"/>
                  </a:lnTo>
                  <a:lnTo>
                    <a:pt x="220204" y="154112"/>
                  </a:lnTo>
                  <a:lnTo>
                    <a:pt x="220294" y="154223"/>
                  </a:lnTo>
                  <a:lnTo>
                    <a:pt x="220397" y="154333"/>
                  </a:lnTo>
                  <a:lnTo>
                    <a:pt x="220500" y="154407"/>
                  </a:lnTo>
                  <a:lnTo>
                    <a:pt x="220603" y="154462"/>
                  </a:lnTo>
                  <a:lnTo>
                    <a:pt x="220584" y="154646"/>
                  </a:lnTo>
                  <a:lnTo>
                    <a:pt x="220571" y="154830"/>
                  </a:lnTo>
                  <a:lnTo>
                    <a:pt x="220565" y="155051"/>
                  </a:lnTo>
                  <a:lnTo>
                    <a:pt x="220565" y="155162"/>
                  </a:lnTo>
                  <a:lnTo>
                    <a:pt x="220577" y="155272"/>
                  </a:lnTo>
                  <a:lnTo>
                    <a:pt x="220648" y="156929"/>
                  </a:lnTo>
                  <a:lnTo>
                    <a:pt x="220738" y="158567"/>
                  </a:lnTo>
                  <a:lnTo>
                    <a:pt x="220841" y="160205"/>
                  </a:lnTo>
                  <a:lnTo>
                    <a:pt x="220957" y="161861"/>
                  </a:lnTo>
                  <a:lnTo>
                    <a:pt x="221080" y="163499"/>
                  </a:lnTo>
                  <a:lnTo>
                    <a:pt x="221221" y="165138"/>
                  </a:lnTo>
                  <a:lnTo>
                    <a:pt x="221376" y="166757"/>
                  </a:lnTo>
                  <a:lnTo>
                    <a:pt x="221537" y="168395"/>
                  </a:lnTo>
                  <a:lnTo>
                    <a:pt x="221711" y="170015"/>
                  </a:lnTo>
                  <a:lnTo>
                    <a:pt x="221904" y="171635"/>
                  </a:lnTo>
                  <a:lnTo>
                    <a:pt x="222103" y="173236"/>
                  </a:lnTo>
                  <a:lnTo>
                    <a:pt x="222309" y="174837"/>
                  </a:lnTo>
                  <a:lnTo>
                    <a:pt x="222535" y="176420"/>
                  </a:lnTo>
                  <a:lnTo>
                    <a:pt x="222766" y="178003"/>
                  </a:lnTo>
                  <a:lnTo>
                    <a:pt x="223011" y="179568"/>
                  </a:lnTo>
                  <a:lnTo>
                    <a:pt x="223268" y="181132"/>
                  </a:lnTo>
                  <a:lnTo>
                    <a:pt x="223532" y="182678"/>
                  </a:lnTo>
                  <a:lnTo>
                    <a:pt x="223809" y="184206"/>
                  </a:lnTo>
                  <a:lnTo>
                    <a:pt x="224093" y="185715"/>
                  </a:lnTo>
                  <a:lnTo>
                    <a:pt x="224389" y="187224"/>
                  </a:lnTo>
                  <a:lnTo>
                    <a:pt x="224698" y="188697"/>
                  </a:lnTo>
                  <a:lnTo>
                    <a:pt x="225013" y="190169"/>
                  </a:lnTo>
                  <a:lnTo>
                    <a:pt x="225341" y="191623"/>
                  </a:lnTo>
                  <a:lnTo>
                    <a:pt x="225676" y="193059"/>
                  </a:lnTo>
                  <a:lnTo>
                    <a:pt x="226017" y="194476"/>
                  </a:lnTo>
                  <a:lnTo>
                    <a:pt x="226371" y="195857"/>
                  </a:lnTo>
                  <a:lnTo>
                    <a:pt x="226732" y="197237"/>
                  </a:lnTo>
                  <a:lnTo>
                    <a:pt x="227105" y="198581"/>
                  </a:lnTo>
                  <a:lnTo>
                    <a:pt x="227485" y="199906"/>
                  </a:lnTo>
                  <a:lnTo>
                    <a:pt x="227871" y="201213"/>
                  </a:lnTo>
                  <a:lnTo>
                    <a:pt x="228264" y="202501"/>
                  </a:lnTo>
                  <a:lnTo>
                    <a:pt x="228670" y="203753"/>
                  </a:lnTo>
                  <a:lnTo>
                    <a:pt x="229082" y="204986"/>
                  </a:lnTo>
                  <a:lnTo>
                    <a:pt x="229500" y="206182"/>
                  </a:lnTo>
                  <a:lnTo>
                    <a:pt x="229925" y="207360"/>
                  </a:lnTo>
                  <a:lnTo>
                    <a:pt x="230363" y="208502"/>
                  </a:lnTo>
                  <a:lnTo>
                    <a:pt x="230801" y="209624"/>
                  </a:lnTo>
                  <a:lnTo>
                    <a:pt x="231251" y="210710"/>
                  </a:lnTo>
                  <a:lnTo>
                    <a:pt x="231702" y="211778"/>
                  </a:lnTo>
                  <a:lnTo>
                    <a:pt x="232165" y="212790"/>
                  </a:lnTo>
                  <a:lnTo>
                    <a:pt x="232629" y="213784"/>
                  </a:lnTo>
                  <a:lnTo>
                    <a:pt x="233105" y="214741"/>
                  </a:lnTo>
                  <a:lnTo>
                    <a:pt x="233582" y="215680"/>
                  </a:lnTo>
                  <a:lnTo>
                    <a:pt x="234071" y="216563"/>
                  </a:lnTo>
                  <a:lnTo>
                    <a:pt x="234560" y="217410"/>
                  </a:lnTo>
                  <a:lnTo>
                    <a:pt x="235056" y="218238"/>
                  </a:lnTo>
                  <a:lnTo>
                    <a:pt x="235558" y="219011"/>
                  </a:lnTo>
                  <a:lnTo>
                    <a:pt x="236067" y="219748"/>
                  </a:lnTo>
                  <a:lnTo>
                    <a:pt x="236575" y="220465"/>
                  </a:lnTo>
                  <a:lnTo>
                    <a:pt x="237090" y="221128"/>
                  </a:lnTo>
                  <a:lnTo>
                    <a:pt x="237612" y="221735"/>
                  </a:lnTo>
                  <a:lnTo>
                    <a:pt x="238140" y="222324"/>
                  </a:lnTo>
                  <a:lnTo>
                    <a:pt x="238404" y="222600"/>
                  </a:lnTo>
                  <a:lnTo>
                    <a:pt x="238668" y="222858"/>
                  </a:lnTo>
                  <a:lnTo>
                    <a:pt x="238938" y="223116"/>
                  </a:lnTo>
                  <a:lnTo>
                    <a:pt x="239202" y="223355"/>
                  </a:lnTo>
                  <a:lnTo>
                    <a:pt x="239472" y="223576"/>
                  </a:lnTo>
                  <a:lnTo>
                    <a:pt x="239743" y="223797"/>
                  </a:lnTo>
                  <a:lnTo>
                    <a:pt x="240013" y="224018"/>
                  </a:lnTo>
                  <a:lnTo>
                    <a:pt x="240284" y="224202"/>
                  </a:lnTo>
                  <a:lnTo>
                    <a:pt x="240554" y="224386"/>
                  </a:lnTo>
                  <a:lnTo>
                    <a:pt x="240831" y="224570"/>
                  </a:lnTo>
                  <a:lnTo>
                    <a:pt x="241101" y="224735"/>
                  </a:lnTo>
                  <a:lnTo>
                    <a:pt x="241378" y="224883"/>
                  </a:lnTo>
                  <a:lnTo>
                    <a:pt x="241655" y="225012"/>
                  </a:lnTo>
                  <a:lnTo>
                    <a:pt x="241932" y="225140"/>
                  </a:lnTo>
                  <a:lnTo>
                    <a:pt x="242208" y="225251"/>
                  </a:lnTo>
                  <a:lnTo>
                    <a:pt x="242485" y="225361"/>
                  </a:lnTo>
                  <a:lnTo>
                    <a:pt x="242762" y="225453"/>
                  </a:lnTo>
                  <a:lnTo>
                    <a:pt x="243039" y="225527"/>
                  </a:lnTo>
                  <a:lnTo>
                    <a:pt x="243322" y="225582"/>
                  </a:lnTo>
                  <a:lnTo>
                    <a:pt x="243599" y="225637"/>
                  </a:lnTo>
                  <a:lnTo>
                    <a:pt x="243882" y="225674"/>
                  </a:lnTo>
                  <a:lnTo>
                    <a:pt x="244165" y="225711"/>
                  </a:lnTo>
                  <a:lnTo>
                    <a:pt x="244449" y="225729"/>
                  </a:lnTo>
                  <a:lnTo>
                    <a:pt x="244726" y="225729"/>
                  </a:lnTo>
                  <a:lnTo>
                    <a:pt x="244899" y="227791"/>
                  </a:lnTo>
                  <a:lnTo>
                    <a:pt x="245060" y="229871"/>
                  </a:lnTo>
                  <a:lnTo>
                    <a:pt x="245221" y="231932"/>
                  </a:lnTo>
                  <a:lnTo>
                    <a:pt x="245369" y="233994"/>
                  </a:lnTo>
                  <a:lnTo>
                    <a:pt x="245511" y="236037"/>
                  </a:lnTo>
                  <a:lnTo>
                    <a:pt x="245646" y="238098"/>
                  </a:lnTo>
                  <a:lnTo>
                    <a:pt x="245775" y="240123"/>
                  </a:lnTo>
                  <a:lnTo>
                    <a:pt x="245897" y="242166"/>
                  </a:lnTo>
                  <a:lnTo>
                    <a:pt x="246013" y="244190"/>
                  </a:lnTo>
                  <a:lnTo>
                    <a:pt x="246123" y="246215"/>
                  </a:lnTo>
                  <a:lnTo>
                    <a:pt x="246226" y="248240"/>
                  </a:lnTo>
                  <a:lnTo>
                    <a:pt x="246316" y="250246"/>
                  </a:lnTo>
                  <a:lnTo>
                    <a:pt x="246406" y="252252"/>
                  </a:lnTo>
                  <a:lnTo>
                    <a:pt x="246490" y="254258"/>
                  </a:lnTo>
                  <a:lnTo>
                    <a:pt x="246560" y="256265"/>
                  </a:lnTo>
                  <a:lnTo>
                    <a:pt x="246625" y="258252"/>
                  </a:lnTo>
                  <a:lnTo>
                    <a:pt x="246689" y="260240"/>
                  </a:lnTo>
                  <a:lnTo>
                    <a:pt x="246741" y="262210"/>
                  </a:lnTo>
                  <a:lnTo>
                    <a:pt x="246792" y="264179"/>
                  </a:lnTo>
                  <a:lnTo>
                    <a:pt x="246831" y="266149"/>
                  </a:lnTo>
                  <a:lnTo>
                    <a:pt x="246863" y="268118"/>
                  </a:lnTo>
                  <a:lnTo>
                    <a:pt x="246889" y="270069"/>
                  </a:lnTo>
                  <a:lnTo>
                    <a:pt x="246914" y="272038"/>
                  </a:lnTo>
                  <a:lnTo>
                    <a:pt x="246927" y="273971"/>
                  </a:lnTo>
                  <a:lnTo>
                    <a:pt x="246934" y="275922"/>
                  </a:lnTo>
                  <a:lnTo>
                    <a:pt x="246934" y="277855"/>
                  </a:lnTo>
                  <a:lnTo>
                    <a:pt x="246927" y="279787"/>
                  </a:lnTo>
                  <a:lnTo>
                    <a:pt x="246921" y="281720"/>
                  </a:lnTo>
                  <a:lnTo>
                    <a:pt x="246902" y="283634"/>
                  </a:lnTo>
                  <a:lnTo>
                    <a:pt x="246876" y="285548"/>
                  </a:lnTo>
                  <a:lnTo>
                    <a:pt x="246844" y="287462"/>
                  </a:lnTo>
                  <a:lnTo>
                    <a:pt x="246805" y="289377"/>
                  </a:lnTo>
                  <a:lnTo>
                    <a:pt x="246766" y="291272"/>
                  </a:lnTo>
                  <a:lnTo>
                    <a:pt x="246715" y="293168"/>
                  </a:lnTo>
                  <a:lnTo>
                    <a:pt x="246657" y="295064"/>
                  </a:lnTo>
                  <a:lnTo>
                    <a:pt x="246593" y="296941"/>
                  </a:lnTo>
                  <a:lnTo>
                    <a:pt x="246528" y="298819"/>
                  </a:lnTo>
                  <a:lnTo>
                    <a:pt x="246451" y="300696"/>
                  </a:lnTo>
                  <a:lnTo>
                    <a:pt x="246367" y="302574"/>
                  </a:lnTo>
                  <a:lnTo>
                    <a:pt x="246284" y="304433"/>
                  </a:lnTo>
                  <a:lnTo>
                    <a:pt x="246187" y="306292"/>
                  </a:lnTo>
                  <a:lnTo>
                    <a:pt x="246090" y="308151"/>
                  </a:lnTo>
                  <a:lnTo>
                    <a:pt x="245981" y="310010"/>
                  </a:lnTo>
                  <a:lnTo>
                    <a:pt x="245872" y="311850"/>
                  </a:lnTo>
                  <a:lnTo>
                    <a:pt x="245749" y="313691"/>
                  </a:lnTo>
                  <a:lnTo>
                    <a:pt x="245627" y="315531"/>
                  </a:lnTo>
                  <a:lnTo>
                    <a:pt x="245498" y="317353"/>
                  </a:lnTo>
                  <a:lnTo>
                    <a:pt x="245363" y="319194"/>
                  </a:lnTo>
                  <a:lnTo>
                    <a:pt x="245221" y="321016"/>
                  </a:lnTo>
                  <a:lnTo>
                    <a:pt x="245073" y="322820"/>
                  </a:lnTo>
                  <a:lnTo>
                    <a:pt x="244919" y="324642"/>
                  </a:lnTo>
                  <a:lnTo>
                    <a:pt x="244758" y="326446"/>
                  </a:lnTo>
                  <a:lnTo>
                    <a:pt x="244590" y="328250"/>
                  </a:lnTo>
                  <a:lnTo>
                    <a:pt x="244417" y="330053"/>
                  </a:lnTo>
                  <a:lnTo>
                    <a:pt x="244243" y="331839"/>
                  </a:lnTo>
                  <a:lnTo>
                    <a:pt x="244056" y="333643"/>
                  </a:lnTo>
                  <a:lnTo>
                    <a:pt x="243869" y="335428"/>
                  </a:lnTo>
                  <a:lnTo>
                    <a:pt x="243670" y="337195"/>
                  </a:lnTo>
                  <a:lnTo>
                    <a:pt x="243470" y="338980"/>
                  </a:lnTo>
                  <a:lnTo>
                    <a:pt x="243264" y="340747"/>
                  </a:lnTo>
                  <a:lnTo>
                    <a:pt x="243052" y="342514"/>
                  </a:lnTo>
                  <a:lnTo>
                    <a:pt x="242833" y="344281"/>
                  </a:lnTo>
                  <a:lnTo>
                    <a:pt x="242614" y="346048"/>
                  </a:lnTo>
                  <a:lnTo>
                    <a:pt x="242382" y="347797"/>
                  </a:lnTo>
                  <a:lnTo>
                    <a:pt x="242376" y="347962"/>
                  </a:lnTo>
                  <a:lnTo>
                    <a:pt x="242363" y="348110"/>
                  </a:lnTo>
                  <a:lnTo>
                    <a:pt x="242344" y="348238"/>
                  </a:lnTo>
                  <a:lnTo>
                    <a:pt x="242324" y="348367"/>
                  </a:lnTo>
                  <a:lnTo>
                    <a:pt x="242086" y="350153"/>
                  </a:lnTo>
                  <a:lnTo>
                    <a:pt x="241835" y="351920"/>
                  </a:lnTo>
                  <a:lnTo>
                    <a:pt x="241584" y="353687"/>
                  </a:lnTo>
                  <a:lnTo>
                    <a:pt x="241320" y="355453"/>
                  </a:lnTo>
                  <a:lnTo>
                    <a:pt x="241056" y="357220"/>
                  </a:lnTo>
                  <a:lnTo>
                    <a:pt x="240786" y="358987"/>
                  </a:lnTo>
                  <a:lnTo>
                    <a:pt x="240509" y="360736"/>
                  </a:lnTo>
                  <a:lnTo>
                    <a:pt x="240232" y="362484"/>
                  </a:lnTo>
                  <a:lnTo>
                    <a:pt x="239942" y="364233"/>
                  </a:lnTo>
                  <a:lnTo>
                    <a:pt x="239646" y="365963"/>
                  </a:lnTo>
                  <a:lnTo>
                    <a:pt x="239350" y="367712"/>
                  </a:lnTo>
                  <a:lnTo>
                    <a:pt x="239047" y="369442"/>
                  </a:lnTo>
                  <a:lnTo>
                    <a:pt x="238738" y="371172"/>
                  </a:lnTo>
                  <a:lnTo>
                    <a:pt x="238423" y="372902"/>
                  </a:lnTo>
                  <a:lnTo>
                    <a:pt x="238101" y="374632"/>
                  </a:lnTo>
                  <a:lnTo>
                    <a:pt x="237773" y="376344"/>
                  </a:lnTo>
                  <a:lnTo>
                    <a:pt x="237444" y="378056"/>
                  </a:lnTo>
                  <a:lnTo>
                    <a:pt x="237110" y="379768"/>
                  </a:lnTo>
                  <a:lnTo>
                    <a:pt x="236762" y="381479"/>
                  </a:lnTo>
                  <a:lnTo>
                    <a:pt x="236414" y="383173"/>
                  </a:lnTo>
                  <a:lnTo>
                    <a:pt x="236067" y="384866"/>
                  </a:lnTo>
                  <a:lnTo>
                    <a:pt x="235706" y="386559"/>
                  </a:lnTo>
                  <a:lnTo>
                    <a:pt x="235346" y="388253"/>
                  </a:lnTo>
                  <a:lnTo>
                    <a:pt x="234979" y="389946"/>
                  </a:lnTo>
                  <a:lnTo>
                    <a:pt x="234605" y="391621"/>
                  </a:lnTo>
                  <a:lnTo>
                    <a:pt x="234226" y="393296"/>
                  </a:lnTo>
                  <a:lnTo>
                    <a:pt x="233839" y="394971"/>
                  </a:lnTo>
                  <a:lnTo>
                    <a:pt x="233453" y="396646"/>
                  </a:lnTo>
                  <a:lnTo>
                    <a:pt x="233060" y="398302"/>
                  </a:lnTo>
                  <a:lnTo>
                    <a:pt x="232661" y="399959"/>
                  </a:lnTo>
                  <a:lnTo>
                    <a:pt x="232256" y="401615"/>
                  </a:lnTo>
                  <a:lnTo>
                    <a:pt x="231850" y="403272"/>
                  </a:lnTo>
                  <a:lnTo>
                    <a:pt x="231753" y="403382"/>
                  </a:lnTo>
                  <a:lnTo>
                    <a:pt x="231670" y="403493"/>
                  </a:lnTo>
                  <a:lnTo>
                    <a:pt x="231580" y="403640"/>
                  </a:lnTo>
                  <a:lnTo>
                    <a:pt x="231502" y="403805"/>
                  </a:lnTo>
                  <a:lnTo>
                    <a:pt x="231425" y="403971"/>
                  </a:lnTo>
                  <a:lnTo>
                    <a:pt x="231361" y="404174"/>
                  </a:lnTo>
                  <a:lnTo>
                    <a:pt x="231296" y="404376"/>
                  </a:lnTo>
                  <a:lnTo>
                    <a:pt x="231238" y="404597"/>
                  </a:lnTo>
                  <a:lnTo>
                    <a:pt x="231181" y="404818"/>
                  </a:lnTo>
                  <a:lnTo>
                    <a:pt x="231135" y="405075"/>
                  </a:lnTo>
                  <a:lnTo>
                    <a:pt x="231090" y="405315"/>
                  </a:lnTo>
                  <a:lnTo>
                    <a:pt x="231052" y="405591"/>
                  </a:lnTo>
                  <a:lnTo>
                    <a:pt x="231020" y="405849"/>
                  </a:lnTo>
                  <a:lnTo>
                    <a:pt x="230994" y="406143"/>
                  </a:lnTo>
                  <a:lnTo>
                    <a:pt x="230974" y="406419"/>
                  </a:lnTo>
                  <a:lnTo>
                    <a:pt x="230962" y="406714"/>
                  </a:lnTo>
                  <a:lnTo>
                    <a:pt x="230556" y="408297"/>
                  </a:lnTo>
                  <a:lnTo>
                    <a:pt x="230138" y="409898"/>
                  </a:lnTo>
                  <a:lnTo>
                    <a:pt x="229719" y="411481"/>
                  </a:lnTo>
                  <a:lnTo>
                    <a:pt x="229294" y="413082"/>
                  </a:lnTo>
                  <a:lnTo>
                    <a:pt x="228863" y="414665"/>
                  </a:lnTo>
                  <a:lnTo>
                    <a:pt x="228432" y="416248"/>
                  </a:lnTo>
                  <a:lnTo>
                    <a:pt x="227994" y="417831"/>
                  </a:lnTo>
                  <a:lnTo>
                    <a:pt x="227550" y="419395"/>
                  </a:lnTo>
                  <a:lnTo>
                    <a:pt x="227105" y="420978"/>
                  </a:lnTo>
                  <a:lnTo>
                    <a:pt x="226648" y="422543"/>
                  </a:lnTo>
                  <a:lnTo>
                    <a:pt x="226191" y="424107"/>
                  </a:lnTo>
                  <a:lnTo>
                    <a:pt x="225734" y="425690"/>
                  </a:lnTo>
                  <a:lnTo>
                    <a:pt x="225264" y="427236"/>
                  </a:lnTo>
                  <a:lnTo>
                    <a:pt x="224794" y="428801"/>
                  </a:lnTo>
                  <a:lnTo>
                    <a:pt x="224318" y="430365"/>
                  </a:lnTo>
                  <a:lnTo>
                    <a:pt x="223835" y="431911"/>
                  </a:lnTo>
                  <a:lnTo>
                    <a:pt x="223500" y="430880"/>
                  </a:lnTo>
                  <a:lnTo>
                    <a:pt x="223159" y="429868"/>
                  </a:lnTo>
                  <a:lnTo>
                    <a:pt x="222811" y="428874"/>
                  </a:lnTo>
                  <a:lnTo>
                    <a:pt x="222457" y="427917"/>
                  </a:lnTo>
                  <a:lnTo>
                    <a:pt x="222097" y="426960"/>
                  </a:lnTo>
                  <a:lnTo>
                    <a:pt x="221730" y="426058"/>
                  </a:lnTo>
                  <a:lnTo>
                    <a:pt x="221356" y="425156"/>
                  </a:lnTo>
                  <a:lnTo>
                    <a:pt x="220977" y="424291"/>
                  </a:lnTo>
                  <a:lnTo>
                    <a:pt x="220597" y="423463"/>
                  </a:lnTo>
                  <a:lnTo>
                    <a:pt x="220211" y="422653"/>
                  </a:lnTo>
                  <a:lnTo>
                    <a:pt x="219811" y="421862"/>
                  </a:lnTo>
                  <a:lnTo>
                    <a:pt x="219412" y="421125"/>
                  </a:lnTo>
                  <a:lnTo>
                    <a:pt x="219013" y="420408"/>
                  </a:lnTo>
                  <a:lnTo>
                    <a:pt x="218601" y="419708"/>
                  </a:lnTo>
                  <a:lnTo>
                    <a:pt x="218189" y="419064"/>
                  </a:lnTo>
                  <a:lnTo>
                    <a:pt x="217777" y="418438"/>
                  </a:lnTo>
                  <a:lnTo>
                    <a:pt x="217352" y="417849"/>
                  </a:lnTo>
                  <a:lnTo>
                    <a:pt x="216927" y="417297"/>
                  </a:lnTo>
                  <a:lnTo>
                    <a:pt x="216496" y="416782"/>
                  </a:lnTo>
                  <a:lnTo>
                    <a:pt x="216065" y="416303"/>
                  </a:lnTo>
                  <a:lnTo>
                    <a:pt x="215627" y="415861"/>
                  </a:lnTo>
                  <a:lnTo>
                    <a:pt x="215189" y="415456"/>
                  </a:lnTo>
                  <a:lnTo>
                    <a:pt x="214745" y="415107"/>
                  </a:lnTo>
                  <a:lnTo>
                    <a:pt x="214294" y="414775"/>
                  </a:lnTo>
                  <a:lnTo>
                    <a:pt x="213844" y="414499"/>
                  </a:lnTo>
                  <a:lnTo>
                    <a:pt x="213393" y="414260"/>
                  </a:lnTo>
                  <a:lnTo>
                    <a:pt x="212936" y="414058"/>
                  </a:lnTo>
                  <a:lnTo>
                    <a:pt x="212704" y="413984"/>
                  </a:lnTo>
                  <a:lnTo>
                    <a:pt x="212479" y="413910"/>
                  </a:lnTo>
                  <a:lnTo>
                    <a:pt x="212247" y="413837"/>
                  </a:lnTo>
                  <a:lnTo>
                    <a:pt x="212015" y="413800"/>
                  </a:lnTo>
                  <a:lnTo>
                    <a:pt x="211783" y="413763"/>
                  </a:lnTo>
                  <a:lnTo>
                    <a:pt x="211552" y="413726"/>
                  </a:lnTo>
                  <a:lnTo>
                    <a:pt x="211320" y="413726"/>
                  </a:lnTo>
                  <a:lnTo>
                    <a:pt x="211082" y="413708"/>
                  </a:lnTo>
                  <a:lnTo>
                    <a:pt x="210850" y="413726"/>
                  </a:lnTo>
                  <a:lnTo>
                    <a:pt x="210618" y="413745"/>
                  </a:lnTo>
                  <a:lnTo>
                    <a:pt x="210535" y="406235"/>
                  </a:lnTo>
                  <a:lnTo>
                    <a:pt x="210502" y="402499"/>
                  </a:lnTo>
                  <a:lnTo>
                    <a:pt x="210470" y="398799"/>
                  </a:lnTo>
                  <a:lnTo>
                    <a:pt x="210451" y="395100"/>
                  </a:lnTo>
                  <a:lnTo>
                    <a:pt x="210432" y="391455"/>
                  </a:lnTo>
                  <a:lnTo>
                    <a:pt x="210419" y="387811"/>
                  </a:lnTo>
                  <a:lnTo>
                    <a:pt x="210419" y="384203"/>
                  </a:lnTo>
                  <a:lnTo>
                    <a:pt x="210432" y="359171"/>
                  </a:lnTo>
                  <a:lnTo>
                    <a:pt x="210432" y="346637"/>
                  </a:lnTo>
                  <a:lnTo>
                    <a:pt x="210432" y="334121"/>
                  </a:lnTo>
                  <a:lnTo>
                    <a:pt x="210425" y="321605"/>
                  </a:lnTo>
                  <a:lnTo>
                    <a:pt x="210412" y="309071"/>
                  </a:lnTo>
                  <a:lnTo>
                    <a:pt x="210386" y="296537"/>
                  </a:lnTo>
                  <a:lnTo>
                    <a:pt x="210361" y="284021"/>
                  </a:lnTo>
                  <a:lnTo>
                    <a:pt x="210329" y="271486"/>
                  </a:lnTo>
                  <a:lnTo>
                    <a:pt x="210283" y="258970"/>
                  </a:lnTo>
                  <a:lnTo>
                    <a:pt x="210232" y="246436"/>
                  </a:lnTo>
                  <a:lnTo>
                    <a:pt x="210168" y="233920"/>
                  </a:lnTo>
                  <a:lnTo>
                    <a:pt x="210097" y="221386"/>
                  </a:lnTo>
                  <a:lnTo>
                    <a:pt x="210013" y="208870"/>
                  </a:lnTo>
                  <a:lnTo>
                    <a:pt x="209923" y="196354"/>
                  </a:lnTo>
                  <a:lnTo>
                    <a:pt x="209814" y="183838"/>
                  </a:lnTo>
                  <a:lnTo>
                    <a:pt x="209807" y="183433"/>
                  </a:lnTo>
                  <a:lnTo>
                    <a:pt x="209794" y="183065"/>
                  </a:lnTo>
                  <a:lnTo>
                    <a:pt x="209781" y="182697"/>
                  </a:lnTo>
                  <a:lnTo>
                    <a:pt x="209756" y="182329"/>
                  </a:lnTo>
                  <a:lnTo>
                    <a:pt x="209723" y="181997"/>
                  </a:lnTo>
                  <a:lnTo>
                    <a:pt x="209691" y="181666"/>
                  </a:lnTo>
                  <a:lnTo>
                    <a:pt x="209646" y="181335"/>
                  </a:lnTo>
                  <a:lnTo>
                    <a:pt x="209601" y="181040"/>
                  </a:lnTo>
                  <a:lnTo>
                    <a:pt x="209550" y="180746"/>
                  </a:lnTo>
                  <a:lnTo>
                    <a:pt x="209498" y="180470"/>
                  </a:lnTo>
                  <a:lnTo>
                    <a:pt x="209434" y="180193"/>
                  </a:lnTo>
                  <a:lnTo>
                    <a:pt x="209369" y="179936"/>
                  </a:lnTo>
                  <a:lnTo>
                    <a:pt x="209305" y="179697"/>
                  </a:lnTo>
                  <a:lnTo>
                    <a:pt x="209228" y="179457"/>
                  </a:lnTo>
                  <a:lnTo>
                    <a:pt x="209157" y="179236"/>
                  </a:lnTo>
                  <a:lnTo>
                    <a:pt x="209073" y="179034"/>
                  </a:lnTo>
                  <a:lnTo>
                    <a:pt x="208989" y="178831"/>
                  </a:lnTo>
                  <a:lnTo>
                    <a:pt x="208906" y="178647"/>
                  </a:lnTo>
                  <a:lnTo>
                    <a:pt x="208816" y="178482"/>
                  </a:lnTo>
                  <a:lnTo>
                    <a:pt x="208726" y="178334"/>
                  </a:lnTo>
                  <a:lnTo>
                    <a:pt x="208629" y="178187"/>
                  </a:lnTo>
                  <a:lnTo>
                    <a:pt x="208539" y="178040"/>
                  </a:lnTo>
                  <a:lnTo>
                    <a:pt x="208436" y="177930"/>
                  </a:lnTo>
                  <a:lnTo>
                    <a:pt x="208339" y="177819"/>
                  </a:lnTo>
                  <a:lnTo>
                    <a:pt x="208236" y="177709"/>
                  </a:lnTo>
                  <a:lnTo>
                    <a:pt x="208133" y="177635"/>
                  </a:lnTo>
                  <a:lnTo>
                    <a:pt x="208030" y="177561"/>
                  </a:lnTo>
                  <a:lnTo>
                    <a:pt x="207921" y="177488"/>
                  </a:lnTo>
                  <a:lnTo>
                    <a:pt x="207818" y="177451"/>
                  </a:lnTo>
                  <a:lnTo>
                    <a:pt x="207708" y="177414"/>
                  </a:lnTo>
                  <a:lnTo>
                    <a:pt x="207605" y="177377"/>
                  </a:lnTo>
                  <a:lnTo>
                    <a:pt x="207496" y="177359"/>
                  </a:lnTo>
                  <a:lnTo>
                    <a:pt x="207470" y="176991"/>
                  </a:lnTo>
                  <a:lnTo>
                    <a:pt x="207432" y="176623"/>
                  </a:lnTo>
                  <a:lnTo>
                    <a:pt x="207386" y="176255"/>
                  </a:lnTo>
                  <a:lnTo>
                    <a:pt x="207329" y="175905"/>
                  </a:lnTo>
                  <a:lnTo>
                    <a:pt x="207264" y="175574"/>
                  </a:lnTo>
                  <a:lnTo>
                    <a:pt x="207187" y="175242"/>
                  </a:lnTo>
                  <a:lnTo>
                    <a:pt x="207097" y="174948"/>
                  </a:lnTo>
                  <a:lnTo>
                    <a:pt x="207000" y="174672"/>
                  </a:lnTo>
                  <a:lnTo>
                    <a:pt x="206891" y="174414"/>
                  </a:lnTo>
                  <a:lnTo>
                    <a:pt x="206775" y="174175"/>
                  </a:lnTo>
                  <a:lnTo>
                    <a:pt x="206640" y="173972"/>
                  </a:lnTo>
                  <a:lnTo>
                    <a:pt x="206505" y="173807"/>
                  </a:lnTo>
                  <a:lnTo>
                    <a:pt x="206350" y="173659"/>
                  </a:lnTo>
                  <a:lnTo>
                    <a:pt x="206189" y="173549"/>
                  </a:lnTo>
                  <a:lnTo>
                    <a:pt x="206022" y="173475"/>
                  </a:lnTo>
                  <a:lnTo>
                    <a:pt x="205835" y="173439"/>
                  </a:lnTo>
                  <a:lnTo>
                    <a:pt x="202854" y="173236"/>
                  </a:lnTo>
                  <a:lnTo>
                    <a:pt x="199867" y="173089"/>
                  </a:lnTo>
                  <a:lnTo>
                    <a:pt x="196886" y="172960"/>
                  </a:lnTo>
                  <a:lnTo>
                    <a:pt x="193899" y="172850"/>
                  </a:lnTo>
                  <a:lnTo>
                    <a:pt x="190912" y="172794"/>
                  </a:lnTo>
                  <a:lnTo>
                    <a:pt x="187925" y="172739"/>
                  </a:lnTo>
                  <a:lnTo>
                    <a:pt x="184932" y="172702"/>
                  </a:lnTo>
                  <a:lnTo>
                    <a:pt x="181938" y="172702"/>
                  </a:lnTo>
                  <a:lnTo>
                    <a:pt x="182144" y="169813"/>
                  </a:lnTo>
                  <a:lnTo>
                    <a:pt x="182337" y="166923"/>
                  </a:lnTo>
                  <a:lnTo>
                    <a:pt x="182511" y="164015"/>
                  </a:lnTo>
                  <a:lnTo>
                    <a:pt x="182678" y="161107"/>
                  </a:lnTo>
                  <a:lnTo>
                    <a:pt x="182826" y="158199"/>
                  </a:lnTo>
                  <a:lnTo>
                    <a:pt x="182962" y="155272"/>
                  </a:lnTo>
                  <a:lnTo>
                    <a:pt x="183090" y="152345"/>
                  </a:lnTo>
                  <a:lnTo>
                    <a:pt x="183200" y="149419"/>
                  </a:lnTo>
                  <a:lnTo>
                    <a:pt x="183290" y="146492"/>
                  </a:lnTo>
                  <a:lnTo>
                    <a:pt x="183374" y="143566"/>
                  </a:lnTo>
                  <a:lnTo>
                    <a:pt x="183438" y="140621"/>
                  </a:lnTo>
                  <a:lnTo>
                    <a:pt x="183489" y="137676"/>
                  </a:lnTo>
                  <a:lnTo>
                    <a:pt x="183528" y="134750"/>
                  </a:lnTo>
                  <a:lnTo>
                    <a:pt x="183541" y="133277"/>
                  </a:lnTo>
                  <a:lnTo>
                    <a:pt x="183547" y="131805"/>
                  </a:lnTo>
                  <a:lnTo>
                    <a:pt x="183554" y="130332"/>
                  </a:lnTo>
                  <a:lnTo>
                    <a:pt x="183554" y="128878"/>
                  </a:lnTo>
                  <a:lnTo>
                    <a:pt x="183547" y="127406"/>
                  </a:lnTo>
                  <a:lnTo>
                    <a:pt x="183541" y="125933"/>
                  </a:lnTo>
                  <a:lnTo>
                    <a:pt x="183528" y="124461"/>
                  </a:lnTo>
                  <a:lnTo>
                    <a:pt x="183515" y="123007"/>
                  </a:lnTo>
                  <a:lnTo>
                    <a:pt x="183489" y="121534"/>
                  </a:lnTo>
                  <a:lnTo>
                    <a:pt x="183470" y="120062"/>
                  </a:lnTo>
                  <a:lnTo>
                    <a:pt x="183438" y="118608"/>
                  </a:lnTo>
                  <a:lnTo>
                    <a:pt x="183406" y="117135"/>
                  </a:lnTo>
                  <a:lnTo>
                    <a:pt x="183374" y="115681"/>
                  </a:lnTo>
                  <a:lnTo>
                    <a:pt x="183329" y="114209"/>
                  </a:lnTo>
                  <a:lnTo>
                    <a:pt x="183283" y="112755"/>
                  </a:lnTo>
                  <a:lnTo>
                    <a:pt x="183238" y="111282"/>
                  </a:lnTo>
                  <a:lnTo>
                    <a:pt x="183180" y="109828"/>
                  </a:lnTo>
                  <a:lnTo>
                    <a:pt x="183123" y="108374"/>
                  </a:lnTo>
                  <a:lnTo>
                    <a:pt x="183058" y="106920"/>
                  </a:lnTo>
                  <a:lnTo>
                    <a:pt x="182994" y="105466"/>
                  </a:lnTo>
                  <a:lnTo>
                    <a:pt x="182923" y="104012"/>
                  </a:lnTo>
                  <a:lnTo>
                    <a:pt x="182846" y="102558"/>
                  </a:lnTo>
                  <a:lnTo>
                    <a:pt x="182768" y="101104"/>
                  </a:lnTo>
                  <a:lnTo>
                    <a:pt x="182678" y="99650"/>
                  </a:lnTo>
                  <a:lnTo>
                    <a:pt x="182588" y="98214"/>
                  </a:lnTo>
                  <a:lnTo>
                    <a:pt x="182498" y="96760"/>
                  </a:lnTo>
                  <a:lnTo>
                    <a:pt x="182395" y="95324"/>
                  </a:lnTo>
                  <a:lnTo>
                    <a:pt x="182292" y="93870"/>
                  </a:lnTo>
                  <a:lnTo>
                    <a:pt x="182189" y="92435"/>
                  </a:lnTo>
                  <a:lnTo>
                    <a:pt x="182073" y="90999"/>
                  </a:lnTo>
                  <a:lnTo>
                    <a:pt x="181957" y="89563"/>
                  </a:lnTo>
                  <a:lnTo>
                    <a:pt x="181835" y="88128"/>
                  </a:lnTo>
                  <a:lnTo>
                    <a:pt x="181706" y="86710"/>
                  </a:lnTo>
                  <a:lnTo>
                    <a:pt x="181571" y="85275"/>
                  </a:lnTo>
                  <a:lnTo>
                    <a:pt x="181436" y="83858"/>
                  </a:lnTo>
                  <a:lnTo>
                    <a:pt x="181294" y="82422"/>
                  </a:lnTo>
                  <a:lnTo>
                    <a:pt x="181146" y="81005"/>
                  </a:lnTo>
                  <a:lnTo>
                    <a:pt x="180998" y="79587"/>
                  </a:lnTo>
                  <a:lnTo>
                    <a:pt x="181449" y="79072"/>
                  </a:lnTo>
                  <a:lnTo>
                    <a:pt x="181899" y="78538"/>
                  </a:lnTo>
                  <a:lnTo>
                    <a:pt x="182344" y="77986"/>
                  </a:lnTo>
                  <a:lnTo>
                    <a:pt x="182794" y="77397"/>
                  </a:lnTo>
                  <a:lnTo>
                    <a:pt x="183238" y="76771"/>
                  </a:lnTo>
                  <a:lnTo>
                    <a:pt x="183676" y="76127"/>
                  </a:lnTo>
                  <a:lnTo>
                    <a:pt x="184120" y="75464"/>
                  </a:lnTo>
                  <a:lnTo>
                    <a:pt x="184552" y="74783"/>
                  </a:lnTo>
                  <a:lnTo>
                    <a:pt x="184983" y="74066"/>
                  </a:lnTo>
                  <a:lnTo>
                    <a:pt x="185414" y="73329"/>
                  </a:lnTo>
                  <a:lnTo>
                    <a:pt x="185839" y="72575"/>
                  </a:lnTo>
                  <a:lnTo>
                    <a:pt x="186258" y="71802"/>
                  </a:lnTo>
                  <a:lnTo>
                    <a:pt x="186676" y="70992"/>
                  </a:lnTo>
                  <a:lnTo>
                    <a:pt x="187082" y="70164"/>
                  </a:lnTo>
                  <a:lnTo>
                    <a:pt x="187487" y="69335"/>
                  </a:lnTo>
                  <a:lnTo>
                    <a:pt x="187886" y="68470"/>
                  </a:lnTo>
                  <a:lnTo>
                    <a:pt x="188286" y="67568"/>
                  </a:lnTo>
                  <a:lnTo>
                    <a:pt x="188672" y="66667"/>
                  </a:lnTo>
                  <a:lnTo>
                    <a:pt x="189052" y="65746"/>
                  </a:lnTo>
                  <a:lnTo>
                    <a:pt x="189425" y="64808"/>
                  </a:lnTo>
                  <a:lnTo>
                    <a:pt x="189792" y="63850"/>
                  </a:lnTo>
                  <a:lnTo>
                    <a:pt x="190153" y="62857"/>
                  </a:lnTo>
                  <a:lnTo>
                    <a:pt x="190507" y="61863"/>
                  </a:lnTo>
                  <a:lnTo>
                    <a:pt x="190854" y="60850"/>
                  </a:lnTo>
                  <a:lnTo>
                    <a:pt x="191189" y="59820"/>
                  </a:lnTo>
                  <a:lnTo>
                    <a:pt x="191517" y="58770"/>
                  </a:lnTo>
                  <a:lnTo>
                    <a:pt x="191839" y="57703"/>
                  </a:lnTo>
                  <a:lnTo>
                    <a:pt x="192148" y="56617"/>
                  </a:lnTo>
                  <a:lnTo>
                    <a:pt x="192451" y="55531"/>
                  </a:lnTo>
                  <a:lnTo>
                    <a:pt x="192741" y="54408"/>
                  </a:lnTo>
                  <a:lnTo>
                    <a:pt x="193024" y="53285"/>
                  </a:lnTo>
                  <a:lnTo>
                    <a:pt x="193294" y="52144"/>
                  </a:lnTo>
                  <a:lnTo>
                    <a:pt x="193558" y="51003"/>
                  </a:lnTo>
                  <a:lnTo>
                    <a:pt x="193809" y="49825"/>
                  </a:lnTo>
                  <a:lnTo>
                    <a:pt x="194047" y="48647"/>
                  </a:lnTo>
                  <a:lnTo>
                    <a:pt x="194273" y="47469"/>
                  </a:lnTo>
                  <a:lnTo>
                    <a:pt x="194492" y="46254"/>
                  </a:lnTo>
                  <a:lnTo>
                    <a:pt x="194691" y="45040"/>
                  </a:lnTo>
                  <a:lnTo>
                    <a:pt x="194884" y="43825"/>
                  </a:lnTo>
                  <a:lnTo>
                    <a:pt x="195065" y="42592"/>
                  </a:lnTo>
                  <a:lnTo>
                    <a:pt x="195232" y="41340"/>
                  </a:lnTo>
                  <a:lnTo>
                    <a:pt x="195380" y="40089"/>
                  </a:lnTo>
                  <a:lnTo>
                    <a:pt x="195522" y="38819"/>
                  </a:lnTo>
                  <a:lnTo>
                    <a:pt x="195650" y="37549"/>
                  </a:lnTo>
                  <a:lnTo>
                    <a:pt x="195760" y="36260"/>
                  </a:lnTo>
                  <a:lnTo>
                    <a:pt x="195856" y="34972"/>
                  </a:lnTo>
                  <a:lnTo>
                    <a:pt x="195940" y="33665"/>
                  </a:lnTo>
                  <a:lnTo>
                    <a:pt x="196005" y="32358"/>
                  </a:lnTo>
                  <a:lnTo>
                    <a:pt x="196037" y="31695"/>
                  </a:lnTo>
                  <a:lnTo>
                    <a:pt x="196062" y="31051"/>
                  </a:lnTo>
                  <a:lnTo>
                    <a:pt x="196082" y="30389"/>
                  </a:lnTo>
                  <a:lnTo>
                    <a:pt x="196095" y="29726"/>
                  </a:lnTo>
                  <a:lnTo>
                    <a:pt x="196108" y="29063"/>
                  </a:lnTo>
                  <a:lnTo>
                    <a:pt x="196120" y="28401"/>
                  </a:lnTo>
                  <a:lnTo>
                    <a:pt x="196120" y="27738"/>
                  </a:lnTo>
                  <a:lnTo>
                    <a:pt x="196120" y="27076"/>
                  </a:lnTo>
                  <a:lnTo>
                    <a:pt x="196120" y="26395"/>
                  </a:lnTo>
                  <a:lnTo>
                    <a:pt x="196114" y="25732"/>
                  </a:lnTo>
                  <a:lnTo>
                    <a:pt x="196101" y="25051"/>
                  </a:lnTo>
                  <a:lnTo>
                    <a:pt x="196082" y="24388"/>
                  </a:lnTo>
                  <a:lnTo>
                    <a:pt x="196062" y="23707"/>
                  </a:lnTo>
                  <a:lnTo>
                    <a:pt x="196037" y="23045"/>
                  </a:lnTo>
                  <a:lnTo>
                    <a:pt x="196011" y="22364"/>
                  </a:lnTo>
                  <a:lnTo>
                    <a:pt x="195979" y="21683"/>
                  </a:lnTo>
                  <a:lnTo>
                    <a:pt x="195940" y="21020"/>
                  </a:lnTo>
                  <a:lnTo>
                    <a:pt x="195895" y="20339"/>
                  </a:lnTo>
                  <a:lnTo>
                    <a:pt x="195850" y="19658"/>
                  </a:lnTo>
                  <a:lnTo>
                    <a:pt x="195798" y="18977"/>
                  </a:lnTo>
                  <a:lnTo>
                    <a:pt x="195741" y="18296"/>
                  </a:lnTo>
                  <a:lnTo>
                    <a:pt x="195683" y="17615"/>
                  </a:lnTo>
                  <a:lnTo>
                    <a:pt x="195618" y="16934"/>
                  </a:lnTo>
                  <a:lnTo>
                    <a:pt x="195547" y="16253"/>
                  </a:lnTo>
                  <a:lnTo>
                    <a:pt x="195477" y="15572"/>
                  </a:lnTo>
                  <a:lnTo>
                    <a:pt x="195393" y="14891"/>
                  </a:lnTo>
                  <a:lnTo>
                    <a:pt x="195309" y="14210"/>
                  </a:lnTo>
                  <a:lnTo>
                    <a:pt x="195219" y="13511"/>
                  </a:lnTo>
                  <a:lnTo>
                    <a:pt x="195129" y="12830"/>
                  </a:lnTo>
                  <a:lnTo>
                    <a:pt x="195032" y="12149"/>
                  </a:lnTo>
                  <a:lnTo>
                    <a:pt x="194929" y="11468"/>
                  </a:lnTo>
                  <a:lnTo>
                    <a:pt x="194820" y="10787"/>
                  </a:lnTo>
                  <a:lnTo>
                    <a:pt x="194936" y="10639"/>
                  </a:lnTo>
                  <a:lnTo>
                    <a:pt x="195039" y="10474"/>
                  </a:lnTo>
                  <a:lnTo>
                    <a:pt x="195135" y="10290"/>
                  </a:lnTo>
                  <a:lnTo>
                    <a:pt x="195226" y="10087"/>
                  </a:lnTo>
                  <a:lnTo>
                    <a:pt x="195309" y="9848"/>
                  </a:lnTo>
                  <a:lnTo>
                    <a:pt x="195386" y="9609"/>
                  </a:lnTo>
                  <a:lnTo>
                    <a:pt x="195451" y="9351"/>
                  </a:lnTo>
                  <a:lnTo>
                    <a:pt x="195509" y="9093"/>
                  </a:lnTo>
                  <a:lnTo>
                    <a:pt x="195560" y="8817"/>
                  </a:lnTo>
                  <a:lnTo>
                    <a:pt x="195599" y="8523"/>
                  </a:lnTo>
                  <a:lnTo>
                    <a:pt x="195638" y="8228"/>
                  </a:lnTo>
                  <a:lnTo>
                    <a:pt x="195663" y="7934"/>
                  </a:lnTo>
                  <a:lnTo>
                    <a:pt x="195676" y="7621"/>
                  </a:lnTo>
                  <a:lnTo>
                    <a:pt x="195689" y="7326"/>
                  </a:lnTo>
                  <a:lnTo>
                    <a:pt x="195689" y="7013"/>
                  </a:lnTo>
                  <a:lnTo>
                    <a:pt x="195683" y="6719"/>
                  </a:lnTo>
                  <a:lnTo>
                    <a:pt x="195663" y="6406"/>
                  </a:lnTo>
                  <a:lnTo>
                    <a:pt x="195644" y="6111"/>
                  </a:lnTo>
                  <a:lnTo>
                    <a:pt x="195612" y="5817"/>
                  </a:lnTo>
                  <a:lnTo>
                    <a:pt x="195567" y="5541"/>
                  </a:lnTo>
                  <a:lnTo>
                    <a:pt x="195522" y="5283"/>
                  </a:lnTo>
                  <a:lnTo>
                    <a:pt x="195464" y="5025"/>
                  </a:lnTo>
                  <a:lnTo>
                    <a:pt x="195399" y="4768"/>
                  </a:lnTo>
                  <a:lnTo>
                    <a:pt x="195322" y="4547"/>
                  </a:lnTo>
                  <a:lnTo>
                    <a:pt x="195238" y="4344"/>
                  </a:lnTo>
                  <a:lnTo>
                    <a:pt x="195148" y="4142"/>
                  </a:lnTo>
                  <a:lnTo>
                    <a:pt x="195045" y="3976"/>
                  </a:lnTo>
                  <a:lnTo>
                    <a:pt x="194942" y="3829"/>
                  </a:lnTo>
                  <a:lnTo>
                    <a:pt x="194820" y="3700"/>
                  </a:lnTo>
                  <a:lnTo>
                    <a:pt x="194698" y="3608"/>
                  </a:lnTo>
                  <a:lnTo>
                    <a:pt x="194562" y="3535"/>
                  </a:lnTo>
                  <a:lnTo>
                    <a:pt x="194421" y="3498"/>
                  </a:lnTo>
                  <a:lnTo>
                    <a:pt x="191305" y="3001"/>
                  </a:lnTo>
                  <a:lnTo>
                    <a:pt x="188163" y="2522"/>
                  </a:lnTo>
                  <a:lnTo>
                    <a:pt x="185002" y="2062"/>
                  </a:lnTo>
                  <a:lnTo>
                    <a:pt x="181822" y="1620"/>
                  </a:lnTo>
                  <a:lnTo>
                    <a:pt x="180232" y="1418"/>
                  </a:lnTo>
                  <a:lnTo>
                    <a:pt x="178635" y="1215"/>
                  </a:lnTo>
                  <a:lnTo>
                    <a:pt x="177032" y="1031"/>
                  </a:lnTo>
                  <a:lnTo>
                    <a:pt x="175429" y="866"/>
                  </a:lnTo>
                  <a:lnTo>
                    <a:pt x="173826" y="700"/>
                  </a:lnTo>
                  <a:lnTo>
                    <a:pt x="172223" y="571"/>
                  </a:lnTo>
                  <a:lnTo>
                    <a:pt x="170614" y="442"/>
                  </a:lnTo>
                  <a:lnTo>
                    <a:pt x="169011" y="332"/>
                  </a:lnTo>
                  <a:lnTo>
                    <a:pt x="167401" y="258"/>
                  </a:lnTo>
                  <a:lnTo>
                    <a:pt x="165798" y="185"/>
                  </a:lnTo>
                  <a:lnTo>
                    <a:pt x="164189" y="148"/>
                  </a:lnTo>
                  <a:lnTo>
                    <a:pt x="162586" y="130"/>
                  </a:lnTo>
                  <a:lnTo>
                    <a:pt x="160989" y="148"/>
                  </a:lnTo>
                  <a:lnTo>
                    <a:pt x="159386" y="185"/>
                  </a:lnTo>
                  <a:lnTo>
                    <a:pt x="157790" y="240"/>
                  </a:lnTo>
                  <a:lnTo>
                    <a:pt x="156200" y="332"/>
                  </a:lnTo>
                  <a:lnTo>
                    <a:pt x="154610" y="461"/>
                  </a:lnTo>
                  <a:lnTo>
                    <a:pt x="153026" y="608"/>
                  </a:lnTo>
                  <a:lnTo>
                    <a:pt x="151442" y="792"/>
                  </a:lnTo>
                  <a:lnTo>
                    <a:pt x="149865" y="1013"/>
                  </a:lnTo>
                  <a:lnTo>
                    <a:pt x="148294" y="1271"/>
                  </a:lnTo>
                  <a:lnTo>
                    <a:pt x="146730" y="1565"/>
                  </a:lnTo>
                  <a:lnTo>
                    <a:pt x="145172" y="1897"/>
                  </a:lnTo>
                  <a:lnTo>
                    <a:pt x="143620" y="2265"/>
                  </a:lnTo>
                  <a:lnTo>
                    <a:pt x="143517" y="2301"/>
                  </a:lnTo>
                  <a:lnTo>
                    <a:pt x="143414" y="2357"/>
                  </a:lnTo>
                  <a:lnTo>
                    <a:pt x="143311" y="2393"/>
                  </a:lnTo>
                  <a:lnTo>
                    <a:pt x="143215" y="2467"/>
                  </a:lnTo>
                  <a:lnTo>
                    <a:pt x="143125" y="2541"/>
                  </a:lnTo>
                  <a:lnTo>
                    <a:pt x="143035" y="2614"/>
                  </a:lnTo>
                  <a:lnTo>
                    <a:pt x="142951" y="2706"/>
                  </a:lnTo>
                  <a:lnTo>
                    <a:pt x="142867" y="2817"/>
                  </a:lnTo>
                  <a:lnTo>
                    <a:pt x="142783" y="2927"/>
                  </a:lnTo>
                  <a:lnTo>
                    <a:pt x="142706" y="3038"/>
                  </a:lnTo>
                  <a:lnTo>
                    <a:pt x="142635" y="3167"/>
                  </a:lnTo>
                  <a:lnTo>
                    <a:pt x="142565" y="3295"/>
                  </a:lnTo>
                  <a:lnTo>
                    <a:pt x="142429" y="3571"/>
                  </a:lnTo>
                  <a:lnTo>
                    <a:pt x="142307" y="3884"/>
                  </a:lnTo>
                  <a:lnTo>
                    <a:pt x="142204" y="4216"/>
                  </a:lnTo>
                  <a:lnTo>
                    <a:pt x="142107" y="4584"/>
                  </a:lnTo>
                  <a:lnTo>
                    <a:pt x="142024" y="4952"/>
                  </a:lnTo>
                  <a:lnTo>
                    <a:pt x="141953" y="5338"/>
                  </a:lnTo>
                  <a:lnTo>
                    <a:pt x="141895" y="5743"/>
                  </a:lnTo>
                  <a:lnTo>
                    <a:pt x="141850" y="6167"/>
                  </a:lnTo>
                  <a:lnTo>
                    <a:pt x="141818" y="6590"/>
                  </a:lnTo>
                  <a:lnTo>
                    <a:pt x="141792" y="7032"/>
                  </a:lnTo>
                  <a:lnTo>
                    <a:pt x="141786" y="7473"/>
                  </a:lnTo>
                  <a:lnTo>
                    <a:pt x="141786" y="7897"/>
                  </a:lnTo>
                  <a:lnTo>
                    <a:pt x="141798" y="8339"/>
                  </a:lnTo>
                  <a:lnTo>
                    <a:pt x="141831" y="8780"/>
                  </a:lnTo>
                  <a:lnTo>
                    <a:pt x="141869" y="9204"/>
                  </a:lnTo>
                  <a:lnTo>
                    <a:pt x="141921" y="9627"/>
                  </a:lnTo>
                  <a:lnTo>
                    <a:pt x="141979" y="10032"/>
                  </a:lnTo>
                  <a:lnTo>
                    <a:pt x="142056" y="10437"/>
                  </a:lnTo>
                  <a:lnTo>
                    <a:pt x="142140" y="10805"/>
                  </a:lnTo>
                  <a:lnTo>
                    <a:pt x="142243" y="11173"/>
                  </a:lnTo>
                  <a:lnTo>
                    <a:pt x="142352" y="11523"/>
                  </a:lnTo>
                  <a:lnTo>
                    <a:pt x="142474" y="11836"/>
                  </a:lnTo>
                  <a:lnTo>
                    <a:pt x="142610" y="12130"/>
                  </a:lnTo>
                  <a:lnTo>
                    <a:pt x="142751" y="12388"/>
                  </a:lnTo>
                  <a:lnTo>
                    <a:pt x="142912" y="12627"/>
                  </a:lnTo>
                  <a:lnTo>
                    <a:pt x="142989" y="12738"/>
                  </a:lnTo>
                  <a:lnTo>
                    <a:pt x="143080" y="12830"/>
                  </a:lnTo>
                  <a:lnTo>
                    <a:pt x="143215" y="14836"/>
                  </a:lnTo>
                  <a:lnTo>
                    <a:pt x="143331" y="16805"/>
                  </a:lnTo>
                  <a:lnTo>
                    <a:pt x="143440" y="18719"/>
                  </a:lnTo>
                  <a:lnTo>
                    <a:pt x="143530" y="20597"/>
                  </a:lnTo>
                  <a:lnTo>
                    <a:pt x="143614" y="22419"/>
                  </a:lnTo>
                  <a:lnTo>
                    <a:pt x="143685" y="24186"/>
                  </a:lnTo>
                  <a:lnTo>
                    <a:pt x="143820" y="27628"/>
                  </a:lnTo>
                  <a:lnTo>
                    <a:pt x="143949" y="30922"/>
                  </a:lnTo>
                  <a:lnTo>
                    <a:pt x="144019" y="32505"/>
                  </a:lnTo>
                  <a:lnTo>
                    <a:pt x="144090" y="34070"/>
                  </a:lnTo>
                  <a:lnTo>
                    <a:pt x="144168" y="35598"/>
                  </a:lnTo>
                  <a:lnTo>
                    <a:pt x="144258" y="37107"/>
                  </a:lnTo>
                  <a:lnTo>
                    <a:pt x="144361" y="38579"/>
                  </a:lnTo>
                  <a:lnTo>
                    <a:pt x="144412" y="39315"/>
                  </a:lnTo>
                  <a:lnTo>
                    <a:pt x="144470" y="40052"/>
                  </a:lnTo>
                  <a:lnTo>
                    <a:pt x="144535" y="40770"/>
                  </a:lnTo>
                  <a:lnTo>
                    <a:pt x="144605" y="41469"/>
                  </a:lnTo>
                  <a:lnTo>
                    <a:pt x="144676" y="42187"/>
                  </a:lnTo>
                  <a:lnTo>
                    <a:pt x="144753" y="42886"/>
                  </a:lnTo>
                  <a:lnTo>
                    <a:pt x="144831" y="43586"/>
                  </a:lnTo>
                  <a:lnTo>
                    <a:pt x="144921" y="44285"/>
                  </a:lnTo>
                  <a:lnTo>
                    <a:pt x="145011" y="44984"/>
                  </a:lnTo>
                  <a:lnTo>
                    <a:pt x="145114" y="45665"/>
                  </a:lnTo>
                  <a:lnTo>
                    <a:pt x="145217" y="46347"/>
                  </a:lnTo>
                  <a:lnTo>
                    <a:pt x="145326" y="47028"/>
                  </a:lnTo>
                  <a:lnTo>
                    <a:pt x="145442" y="47709"/>
                  </a:lnTo>
                  <a:lnTo>
                    <a:pt x="145571" y="48390"/>
                  </a:lnTo>
                  <a:lnTo>
                    <a:pt x="145700" y="49052"/>
                  </a:lnTo>
                  <a:lnTo>
                    <a:pt x="145841" y="49733"/>
                  </a:lnTo>
                  <a:lnTo>
                    <a:pt x="145989" y="50396"/>
                  </a:lnTo>
                  <a:lnTo>
                    <a:pt x="146144" y="51058"/>
                  </a:lnTo>
                  <a:lnTo>
                    <a:pt x="146305" y="51721"/>
                  </a:lnTo>
                  <a:lnTo>
                    <a:pt x="146479" y="52384"/>
                  </a:lnTo>
                  <a:lnTo>
                    <a:pt x="146659" y="53046"/>
                  </a:lnTo>
                  <a:lnTo>
                    <a:pt x="146852" y="53709"/>
                  </a:lnTo>
                  <a:lnTo>
                    <a:pt x="147052" y="54371"/>
                  </a:lnTo>
                  <a:lnTo>
                    <a:pt x="147258" y="55034"/>
                  </a:lnTo>
                  <a:lnTo>
                    <a:pt x="147483" y="55697"/>
                  </a:lnTo>
                  <a:lnTo>
                    <a:pt x="147708" y="56359"/>
                  </a:lnTo>
                  <a:lnTo>
                    <a:pt x="147947" y="57022"/>
                  </a:lnTo>
                  <a:lnTo>
                    <a:pt x="148198" y="57684"/>
                  </a:lnTo>
                  <a:lnTo>
                    <a:pt x="148462" y="58347"/>
                  </a:lnTo>
                  <a:lnTo>
                    <a:pt x="148732" y="59010"/>
                  </a:lnTo>
                  <a:lnTo>
                    <a:pt x="149022" y="59672"/>
                  </a:lnTo>
                  <a:lnTo>
                    <a:pt x="149318" y="60335"/>
                  </a:lnTo>
                  <a:lnTo>
                    <a:pt x="149627" y="60998"/>
                  </a:lnTo>
                  <a:lnTo>
                    <a:pt x="149949" y="61679"/>
                  </a:lnTo>
                  <a:lnTo>
                    <a:pt x="150348" y="62488"/>
                  </a:lnTo>
                  <a:lnTo>
                    <a:pt x="150760" y="63280"/>
                  </a:lnTo>
                  <a:lnTo>
                    <a:pt x="151172" y="64053"/>
                  </a:lnTo>
                  <a:lnTo>
                    <a:pt x="151584" y="64826"/>
                  </a:lnTo>
                  <a:lnTo>
                    <a:pt x="152009" y="65599"/>
                  </a:lnTo>
                  <a:lnTo>
                    <a:pt x="152427" y="66335"/>
                  </a:lnTo>
                  <a:lnTo>
                    <a:pt x="152859" y="67071"/>
                  </a:lnTo>
                  <a:lnTo>
                    <a:pt x="153290" y="67808"/>
                  </a:lnTo>
                  <a:lnTo>
                    <a:pt x="153721" y="68507"/>
                  </a:lnTo>
                  <a:lnTo>
                    <a:pt x="154159" y="69207"/>
                  </a:lnTo>
                  <a:lnTo>
                    <a:pt x="154597" y="69888"/>
                  </a:lnTo>
                  <a:lnTo>
                    <a:pt x="155041" y="70569"/>
                  </a:lnTo>
                  <a:lnTo>
                    <a:pt x="155485" y="71231"/>
                  </a:lnTo>
                  <a:lnTo>
                    <a:pt x="155936" y="71875"/>
                  </a:lnTo>
                  <a:lnTo>
                    <a:pt x="156386" y="72501"/>
                  </a:lnTo>
                  <a:lnTo>
                    <a:pt x="156844" y="73127"/>
                  </a:lnTo>
                  <a:lnTo>
                    <a:pt x="156927" y="76495"/>
                  </a:lnTo>
                  <a:lnTo>
                    <a:pt x="156992" y="79808"/>
                  </a:lnTo>
                  <a:lnTo>
                    <a:pt x="157050" y="83121"/>
                  </a:lnTo>
                  <a:lnTo>
                    <a:pt x="157088" y="86398"/>
                  </a:lnTo>
                  <a:lnTo>
                    <a:pt x="157120" y="89637"/>
                  </a:lnTo>
                  <a:lnTo>
                    <a:pt x="157133" y="92858"/>
                  </a:lnTo>
                  <a:lnTo>
                    <a:pt x="157133" y="96061"/>
                  </a:lnTo>
                  <a:lnTo>
                    <a:pt x="157120" y="99245"/>
                  </a:lnTo>
                  <a:lnTo>
                    <a:pt x="157088" y="102411"/>
                  </a:lnTo>
                  <a:lnTo>
                    <a:pt x="157050" y="105558"/>
                  </a:lnTo>
                  <a:lnTo>
                    <a:pt x="156992" y="108687"/>
                  </a:lnTo>
                  <a:lnTo>
                    <a:pt x="156921" y="111798"/>
                  </a:lnTo>
                  <a:lnTo>
                    <a:pt x="156837" y="114908"/>
                  </a:lnTo>
                  <a:lnTo>
                    <a:pt x="156734" y="118000"/>
                  </a:lnTo>
                  <a:lnTo>
                    <a:pt x="156618" y="121092"/>
                  </a:lnTo>
                  <a:lnTo>
                    <a:pt x="156489" y="124166"/>
                  </a:lnTo>
                  <a:lnTo>
                    <a:pt x="156341" y="127240"/>
                  </a:lnTo>
                  <a:lnTo>
                    <a:pt x="156180" y="130314"/>
                  </a:lnTo>
                  <a:lnTo>
                    <a:pt x="156007" y="133369"/>
                  </a:lnTo>
                  <a:lnTo>
                    <a:pt x="155820" y="136443"/>
                  </a:lnTo>
                  <a:lnTo>
                    <a:pt x="155614" y="139517"/>
                  </a:lnTo>
                  <a:lnTo>
                    <a:pt x="155389" y="142590"/>
                  </a:lnTo>
                  <a:lnTo>
                    <a:pt x="155150" y="145664"/>
                  </a:lnTo>
                  <a:lnTo>
                    <a:pt x="154899" y="148738"/>
                  </a:lnTo>
                  <a:lnTo>
                    <a:pt x="154629" y="151830"/>
                  </a:lnTo>
                  <a:lnTo>
                    <a:pt x="154346" y="154941"/>
                  </a:lnTo>
                  <a:lnTo>
                    <a:pt x="154043" y="158051"/>
                  </a:lnTo>
                  <a:lnTo>
                    <a:pt x="153728" y="161180"/>
                  </a:lnTo>
                  <a:lnTo>
                    <a:pt x="153393" y="164328"/>
                  </a:lnTo>
                  <a:lnTo>
                    <a:pt x="153045" y="167475"/>
                  </a:lnTo>
                  <a:lnTo>
                    <a:pt x="152678" y="170659"/>
                  </a:lnTo>
                  <a:lnTo>
                    <a:pt x="152292" y="173843"/>
                  </a:lnTo>
                  <a:lnTo>
                    <a:pt x="147258" y="174212"/>
                  </a:lnTo>
                  <a:lnTo>
                    <a:pt x="142223" y="174598"/>
                  </a:lnTo>
                  <a:lnTo>
                    <a:pt x="137195" y="175021"/>
                  </a:lnTo>
                  <a:lnTo>
                    <a:pt x="132161" y="175463"/>
                  </a:lnTo>
                  <a:lnTo>
                    <a:pt x="127127" y="175942"/>
                  </a:lnTo>
                  <a:lnTo>
                    <a:pt x="122092" y="176420"/>
                  </a:lnTo>
                  <a:lnTo>
                    <a:pt x="117058" y="176936"/>
                  </a:lnTo>
                  <a:lnTo>
                    <a:pt x="112030" y="177451"/>
                  </a:lnTo>
                  <a:lnTo>
                    <a:pt x="111779" y="175776"/>
                  </a:lnTo>
                  <a:lnTo>
                    <a:pt x="111534" y="174120"/>
                  </a:lnTo>
                  <a:lnTo>
                    <a:pt x="111303" y="172445"/>
                  </a:lnTo>
                  <a:lnTo>
                    <a:pt x="111071" y="170788"/>
                  </a:lnTo>
                  <a:lnTo>
                    <a:pt x="110846" y="169113"/>
                  </a:lnTo>
                  <a:lnTo>
                    <a:pt x="110627" y="167457"/>
                  </a:lnTo>
                  <a:lnTo>
                    <a:pt x="110414" y="165782"/>
                  </a:lnTo>
                  <a:lnTo>
                    <a:pt x="110208" y="164125"/>
                  </a:lnTo>
                  <a:lnTo>
                    <a:pt x="110009" y="162469"/>
                  </a:lnTo>
                  <a:lnTo>
                    <a:pt x="109816" y="160794"/>
                  </a:lnTo>
                  <a:lnTo>
                    <a:pt x="109629" y="159137"/>
                  </a:lnTo>
                  <a:lnTo>
                    <a:pt x="109442" y="157462"/>
                  </a:lnTo>
                  <a:lnTo>
                    <a:pt x="109268" y="155806"/>
                  </a:lnTo>
                  <a:lnTo>
                    <a:pt x="109095" y="154149"/>
                  </a:lnTo>
                  <a:lnTo>
                    <a:pt x="108934" y="152474"/>
                  </a:lnTo>
                  <a:lnTo>
                    <a:pt x="108773" y="150818"/>
                  </a:lnTo>
                  <a:lnTo>
                    <a:pt x="108625" y="149143"/>
                  </a:lnTo>
                  <a:lnTo>
                    <a:pt x="108477" y="147486"/>
                  </a:lnTo>
                  <a:lnTo>
                    <a:pt x="108335" y="145811"/>
                  </a:lnTo>
                  <a:lnTo>
                    <a:pt x="108206" y="144155"/>
                  </a:lnTo>
                  <a:lnTo>
                    <a:pt x="108077" y="142480"/>
                  </a:lnTo>
                  <a:lnTo>
                    <a:pt x="107955" y="140805"/>
                  </a:lnTo>
                  <a:lnTo>
                    <a:pt x="107839" y="139130"/>
                  </a:lnTo>
                  <a:lnTo>
                    <a:pt x="107730" y="137474"/>
                  </a:lnTo>
                  <a:lnTo>
                    <a:pt x="107627" y="135799"/>
                  </a:lnTo>
                  <a:lnTo>
                    <a:pt x="107530" y="134124"/>
                  </a:lnTo>
                  <a:lnTo>
                    <a:pt x="107440" y="132449"/>
                  </a:lnTo>
                  <a:lnTo>
                    <a:pt x="107356" y="130755"/>
                  </a:lnTo>
                  <a:lnTo>
                    <a:pt x="107279" y="129081"/>
                  </a:lnTo>
                  <a:lnTo>
                    <a:pt x="107208" y="127406"/>
                  </a:lnTo>
                  <a:lnTo>
                    <a:pt x="107144" y="125712"/>
                  </a:lnTo>
                  <a:lnTo>
                    <a:pt x="107086" y="124037"/>
                  </a:lnTo>
                  <a:lnTo>
                    <a:pt x="107028" y="122344"/>
                  </a:lnTo>
                  <a:lnTo>
                    <a:pt x="106983" y="120651"/>
                  </a:lnTo>
                  <a:lnTo>
                    <a:pt x="106944" y="118957"/>
                  </a:lnTo>
                  <a:lnTo>
                    <a:pt x="106912" y="117264"/>
                  </a:lnTo>
                  <a:lnTo>
                    <a:pt x="106886" y="115571"/>
                  </a:lnTo>
                  <a:lnTo>
                    <a:pt x="106861" y="113877"/>
                  </a:lnTo>
                  <a:lnTo>
                    <a:pt x="106848" y="112166"/>
                  </a:lnTo>
                  <a:lnTo>
                    <a:pt x="106841" y="110472"/>
                  </a:lnTo>
                  <a:lnTo>
                    <a:pt x="106841" y="108761"/>
                  </a:lnTo>
                  <a:lnTo>
                    <a:pt x="106848" y="107049"/>
                  </a:lnTo>
                  <a:lnTo>
                    <a:pt x="106854" y="105337"/>
                  </a:lnTo>
                  <a:lnTo>
                    <a:pt x="106874" y="103607"/>
                  </a:lnTo>
                  <a:lnTo>
                    <a:pt x="106899" y="101895"/>
                  </a:lnTo>
                  <a:lnTo>
                    <a:pt x="106931" y="100165"/>
                  </a:lnTo>
                  <a:lnTo>
                    <a:pt x="106970" y="98435"/>
                  </a:lnTo>
                  <a:lnTo>
                    <a:pt x="107015" y="96705"/>
                  </a:lnTo>
                  <a:lnTo>
                    <a:pt x="107060" y="94975"/>
                  </a:lnTo>
                  <a:lnTo>
                    <a:pt x="107118" y="93244"/>
                  </a:lnTo>
                  <a:lnTo>
                    <a:pt x="107183" y="91496"/>
                  </a:lnTo>
                  <a:lnTo>
                    <a:pt x="107253" y="89747"/>
                  </a:lnTo>
                  <a:lnTo>
                    <a:pt x="107331" y="87999"/>
                  </a:lnTo>
                  <a:lnTo>
                    <a:pt x="107414" y="86250"/>
                  </a:lnTo>
                  <a:lnTo>
                    <a:pt x="107504" y="84483"/>
                  </a:lnTo>
                  <a:lnTo>
                    <a:pt x="107601" y="82735"/>
                  </a:lnTo>
                  <a:lnTo>
                    <a:pt x="107704" y="80968"/>
                  </a:lnTo>
                  <a:lnTo>
                    <a:pt x="107820" y="79182"/>
                  </a:lnTo>
                  <a:lnTo>
                    <a:pt x="107936" y="77415"/>
                  </a:lnTo>
                  <a:lnTo>
                    <a:pt x="108058" y="75630"/>
                  </a:lnTo>
                  <a:lnTo>
                    <a:pt x="108187" y="73845"/>
                  </a:lnTo>
                  <a:lnTo>
                    <a:pt x="108328" y="72059"/>
                  </a:lnTo>
                  <a:lnTo>
                    <a:pt x="108470" y="70274"/>
                  </a:lnTo>
                  <a:lnTo>
                    <a:pt x="108625" y="68470"/>
                  </a:lnTo>
                  <a:lnTo>
                    <a:pt x="108637" y="68139"/>
                  </a:lnTo>
                  <a:lnTo>
                    <a:pt x="108650" y="67826"/>
                  </a:lnTo>
                  <a:lnTo>
                    <a:pt x="108650" y="67513"/>
                  </a:lnTo>
                  <a:lnTo>
                    <a:pt x="108644" y="67219"/>
                  </a:lnTo>
                  <a:lnTo>
                    <a:pt x="108631" y="66943"/>
                  </a:lnTo>
                  <a:lnTo>
                    <a:pt x="108605" y="66685"/>
                  </a:lnTo>
                  <a:lnTo>
                    <a:pt x="108573" y="66427"/>
                  </a:lnTo>
                  <a:lnTo>
                    <a:pt x="108534" y="66170"/>
                  </a:lnTo>
                  <a:lnTo>
                    <a:pt x="108901" y="65746"/>
                  </a:lnTo>
                  <a:lnTo>
                    <a:pt x="109255" y="65286"/>
                  </a:lnTo>
                  <a:lnTo>
                    <a:pt x="109616" y="64826"/>
                  </a:lnTo>
                  <a:lnTo>
                    <a:pt x="109970" y="64347"/>
                  </a:lnTo>
                  <a:lnTo>
                    <a:pt x="110318" y="63850"/>
                  </a:lnTo>
                  <a:lnTo>
                    <a:pt x="110665" y="63353"/>
                  </a:lnTo>
                  <a:lnTo>
                    <a:pt x="111007" y="62820"/>
                  </a:lnTo>
                  <a:lnTo>
                    <a:pt x="111341" y="62286"/>
                  </a:lnTo>
                  <a:lnTo>
                    <a:pt x="111676" y="61734"/>
                  </a:lnTo>
                  <a:lnTo>
                    <a:pt x="112004" y="61182"/>
                  </a:lnTo>
                  <a:lnTo>
                    <a:pt x="112326" y="60611"/>
                  </a:lnTo>
                  <a:lnTo>
                    <a:pt x="112648" y="60004"/>
                  </a:lnTo>
                  <a:lnTo>
                    <a:pt x="112964" y="59415"/>
                  </a:lnTo>
                  <a:lnTo>
                    <a:pt x="113273" y="58789"/>
                  </a:lnTo>
                  <a:lnTo>
                    <a:pt x="113582" y="58163"/>
                  </a:lnTo>
                  <a:lnTo>
                    <a:pt x="113884" y="57519"/>
                  </a:lnTo>
                  <a:lnTo>
                    <a:pt x="114180" y="56856"/>
                  </a:lnTo>
                  <a:lnTo>
                    <a:pt x="114470" y="56175"/>
                  </a:lnTo>
                  <a:lnTo>
                    <a:pt x="114753" y="55494"/>
                  </a:lnTo>
                  <a:lnTo>
                    <a:pt x="115037" y="54795"/>
                  </a:lnTo>
                  <a:lnTo>
                    <a:pt x="115313" y="54077"/>
                  </a:lnTo>
                  <a:lnTo>
                    <a:pt x="115584" y="53341"/>
                  </a:lnTo>
                  <a:lnTo>
                    <a:pt x="115848" y="52604"/>
                  </a:lnTo>
                  <a:lnTo>
                    <a:pt x="116105" y="51831"/>
                  </a:lnTo>
                  <a:lnTo>
                    <a:pt x="116356" y="51077"/>
                  </a:lnTo>
                  <a:lnTo>
                    <a:pt x="116607" y="50285"/>
                  </a:lnTo>
                  <a:lnTo>
                    <a:pt x="116846" y="49475"/>
                  </a:lnTo>
                  <a:lnTo>
                    <a:pt x="117077" y="48666"/>
                  </a:lnTo>
                  <a:lnTo>
                    <a:pt x="117309" y="47837"/>
                  </a:lnTo>
                  <a:lnTo>
                    <a:pt x="117528" y="47009"/>
                  </a:lnTo>
                  <a:lnTo>
                    <a:pt x="117747" y="46144"/>
                  </a:lnTo>
                  <a:lnTo>
                    <a:pt x="117953" y="45279"/>
                  </a:lnTo>
                  <a:lnTo>
                    <a:pt x="118159" y="44395"/>
                  </a:lnTo>
                  <a:lnTo>
                    <a:pt x="118352" y="43494"/>
                  </a:lnTo>
                  <a:lnTo>
                    <a:pt x="118539" y="42592"/>
                  </a:lnTo>
                  <a:lnTo>
                    <a:pt x="118725" y="41671"/>
                  </a:lnTo>
                  <a:lnTo>
                    <a:pt x="118899" y="40733"/>
                  </a:lnTo>
                  <a:lnTo>
                    <a:pt x="119067" y="39776"/>
                  </a:lnTo>
                  <a:lnTo>
                    <a:pt x="119221" y="38819"/>
                  </a:lnTo>
                  <a:lnTo>
                    <a:pt x="119376" y="37843"/>
                  </a:lnTo>
                  <a:lnTo>
                    <a:pt x="119524" y="36849"/>
                  </a:lnTo>
                  <a:lnTo>
                    <a:pt x="119659" y="35837"/>
                  </a:lnTo>
                  <a:lnTo>
                    <a:pt x="119788" y="34806"/>
                  </a:lnTo>
                  <a:lnTo>
                    <a:pt x="119910" y="33775"/>
                  </a:lnTo>
                  <a:lnTo>
                    <a:pt x="120026" y="32726"/>
                  </a:lnTo>
                  <a:lnTo>
                    <a:pt x="120129" y="31677"/>
                  </a:lnTo>
                  <a:lnTo>
                    <a:pt x="120225" y="30591"/>
                  </a:lnTo>
                  <a:lnTo>
                    <a:pt x="120316" y="29505"/>
                  </a:lnTo>
                  <a:lnTo>
                    <a:pt x="120393" y="28401"/>
                  </a:lnTo>
                  <a:lnTo>
                    <a:pt x="120470" y="27278"/>
                  </a:lnTo>
                  <a:lnTo>
                    <a:pt x="120534" y="26155"/>
                  </a:lnTo>
                  <a:lnTo>
                    <a:pt x="120586" y="25014"/>
                  </a:lnTo>
                  <a:lnTo>
                    <a:pt x="120631" y="23855"/>
                  </a:lnTo>
                  <a:lnTo>
                    <a:pt x="120670" y="22677"/>
                  </a:lnTo>
                  <a:lnTo>
                    <a:pt x="120695" y="21499"/>
                  </a:lnTo>
                  <a:lnTo>
                    <a:pt x="120715" y="20302"/>
                  </a:lnTo>
                  <a:lnTo>
                    <a:pt x="120728" y="19088"/>
                  </a:lnTo>
                  <a:lnTo>
                    <a:pt x="120728" y="17854"/>
                  </a:lnTo>
                  <a:lnTo>
                    <a:pt x="120715" y="16621"/>
                  </a:lnTo>
                  <a:lnTo>
                    <a:pt x="120702" y="15370"/>
                  </a:lnTo>
                  <a:lnTo>
                    <a:pt x="120670" y="14100"/>
                  </a:lnTo>
                  <a:lnTo>
                    <a:pt x="120631" y="12811"/>
                  </a:lnTo>
                  <a:lnTo>
                    <a:pt x="120586" y="11523"/>
                  </a:lnTo>
                  <a:lnTo>
                    <a:pt x="120528" y="10216"/>
                  </a:lnTo>
                  <a:lnTo>
                    <a:pt x="120625" y="10198"/>
                  </a:lnTo>
                  <a:lnTo>
                    <a:pt x="120683" y="10179"/>
                  </a:lnTo>
                  <a:lnTo>
                    <a:pt x="120728" y="10124"/>
                  </a:lnTo>
                  <a:lnTo>
                    <a:pt x="120818" y="10105"/>
                  </a:lnTo>
                  <a:lnTo>
                    <a:pt x="120901" y="10069"/>
                  </a:lnTo>
                  <a:lnTo>
                    <a:pt x="120985" y="10013"/>
                  </a:lnTo>
                  <a:lnTo>
                    <a:pt x="121069" y="9958"/>
                  </a:lnTo>
                  <a:lnTo>
                    <a:pt x="121146" y="9903"/>
                  </a:lnTo>
                  <a:lnTo>
                    <a:pt x="121223" y="9829"/>
                  </a:lnTo>
                  <a:lnTo>
                    <a:pt x="121294" y="9737"/>
                  </a:lnTo>
                  <a:lnTo>
                    <a:pt x="121365" y="9645"/>
                  </a:lnTo>
                  <a:lnTo>
                    <a:pt x="121500" y="9443"/>
                  </a:lnTo>
                  <a:lnTo>
                    <a:pt x="121616" y="9204"/>
                  </a:lnTo>
                  <a:lnTo>
                    <a:pt x="121725" y="8928"/>
                  </a:lnTo>
                  <a:lnTo>
                    <a:pt x="121828" y="8633"/>
                  </a:lnTo>
                  <a:lnTo>
                    <a:pt x="121912" y="8320"/>
                  </a:lnTo>
                  <a:lnTo>
                    <a:pt x="121989" y="7989"/>
                  </a:lnTo>
                  <a:lnTo>
                    <a:pt x="122054" y="7639"/>
                  </a:lnTo>
                  <a:lnTo>
                    <a:pt x="122105" y="7271"/>
                  </a:lnTo>
                  <a:lnTo>
                    <a:pt x="122144" y="6884"/>
                  </a:lnTo>
                  <a:lnTo>
                    <a:pt x="122176" y="6516"/>
                  </a:lnTo>
                  <a:lnTo>
                    <a:pt x="122189" y="6130"/>
                  </a:lnTo>
                  <a:lnTo>
                    <a:pt x="122195" y="5725"/>
                  </a:lnTo>
                  <a:lnTo>
                    <a:pt x="122189" y="5338"/>
                  </a:lnTo>
                  <a:lnTo>
                    <a:pt x="122176" y="4952"/>
                  </a:lnTo>
                  <a:lnTo>
                    <a:pt x="122150" y="4565"/>
                  </a:lnTo>
                  <a:lnTo>
                    <a:pt x="122105" y="4197"/>
                  </a:lnTo>
                  <a:lnTo>
                    <a:pt x="122054" y="3848"/>
                  </a:lnTo>
                  <a:lnTo>
                    <a:pt x="121996" y="3498"/>
                  </a:lnTo>
                  <a:lnTo>
                    <a:pt x="121919" y="3167"/>
                  </a:lnTo>
                  <a:lnTo>
                    <a:pt x="121835" y="2854"/>
                  </a:lnTo>
                  <a:lnTo>
                    <a:pt x="121738" y="2578"/>
                  </a:lnTo>
                  <a:lnTo>
                    <a:pt x="121629" y="2320"/>
                  </a:lnTo>
                  <a:lnTo>
                    <a:pt x="121507" y="2081"/>
                  </a:lnTo>
                  <a:lnTo>
                    <a:pt x="121442" y="1970"/>
                  </a:lnTo>
                  <a:lnTo>
                    <a:pt x="121371" y="1878"/>
                  </a:lnTo>
                  <a:lnTo>
                    <a:pt x="121301" y="1786"/>
                  </a:lnTo>
                  <a:lnTo>
                    <a:pt x="121230" y="1712"/>
                  </a:lnTo>
                  <a:lnTo>
                    <a:pt x="121152" y="1639"/>
                  </a:lnTo>
                  <a:lnTo>
                    <a:pt x="121075" y="1584"/>
                  </a:lnTo>
                  <a:lnTo>
                    <a:pt x="120992" y="1547"/>
                  </a:lnTo>
                  <a:lnTo>
                    <a:pt x="120908" y="1492"/>
                  </a:lnTo>
                  <a:lnTo>
                    <a:pt x="120818" y="1473"/>
                  </a:lnTo>
                  <a:lnTo>
                    <a:pt x="120728" y="1455"/>
                  </a:lnTo>
                  <a:lnTo>
                    <a:pt x="117934" y="1123"/>
                  </a:lnTo>
                  <a:lnTo>
                    <a:pt x="115133" y="829"/>
                  </a:lnTo>
                  <a:lnTo>
                    <a:pt x="112320" y="571"/>
                  </a:lnTo>
                  <a:lnTo>
                    <a:pt x="110916" y="461"/>
                  </a:lnTo>
                  <a:lnTo>
                    <a:pt x="109500" y="350"/>
                  </a:lnTo>
                  <a:lnTo>
                    <a:pt x="108090" y="258"/>
                  </a:lnTo>
                  <a:lnTo>
                    <a:pt x="106680" y="185"/>
                  </a:lnTo>
                  <a:lnTo>
                    <a:pt x="105264" y="130"/>
                  </a:lnTo>
                  <a:lnTo>
                    <a:pt x="103848" y="74"/>
                  </a:lnTo>
                  <a:lnTo>
                    <a:pt x="102431" y="38"/>
                  </a:lnTo>
                  <a:lnTo>
                    <a:pt x="101015" y="19"/>
                  </a:lnTo>
                  <a:lnTo>
                    <a:pt x="9959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-4506975" y="-18287325"/>
              <a:ext cx="255425" cy="1085975"/>
            </a:xfrm>
            <a:custGeom>
              <a:avLst/>
              <a:gdLst/>
              <a:ahLst/>
              <a:cxnLst/>
              <a:rect l="l" t="t" r="r" b="b"/>
              <a:pathLst>
                <a:path w="10217" h="43439" extrusionOk="0">
                  <a:moveTo>
                    <a:pt x="200" y="1"/>
                  </a:moveTo>
                  <a:lnTo>
                    <a:pt x="148" y="2669"/>
                  </a:lnTo>
                  <a:lnTo>
                    <a:pt x="103" y="5338"/>
                  </a:lnTo>
                  <a:lnTo>
                    <a:pt x="64" y="8007"/>
                  </a:lnTo>
                  <a:lnTo>
                    <a:pt x="39" y="10658"/>
                  </a:lnTo>
                  <a:lnTo>
                    <a:pt x="13" y="13308"/>
                  </a:lnTo>
                  <a:lnTo>
                    <a:pt x="7" y="15940"/>
                  </a:lnTo>
                  <a:lnTo>
                    <a:pt x="0" y="18572"/>
                  </a:lnTo>
                  <a:lnTo>
                    <a:pt x="7" y="21204"/>
                  </a:lnTo>
                  <a:lnTo>
                    <a:pt x="19" y="23818"/>
                  </a:lnTo>
                  <a:lnTo>
                    <a:pt x="39" y="26413"/>
                  </a:lnTo>
                  <a:lnTo>
                    <a:pt x="71" y="29027"/>
                  </a:lnTo>
                  <a:lnTo>
                    <a:pt x="110" y="31622"/>
                  </a:lnTo>
                  <a:lnTo>
                    <a:pt x="155" y="34217"/>
                  </a:lnTo>
                  <a:lnTo>
                    <a:pt x="213" y="36812"/>
                  </a:lnTo>
                  <a:lnTo>
                    <a:pt x="277" y="39389"/>
                  </a:lnTo>
                  <a:lnTo>
                    <a:pt x="348" y="41966"/>
                  </a:lnTo>
                  <a:lnTo>
                    <a:pt x="946" y="41911"/>
                  </a:lnTo>
                  <a:lnTo>
                    <a:pt x="1558" y="41892"/>
                  </a:lnTo>
                  <a:lnTo>
                    <a:pt x="2163" y="41892"/>
                  </a:lnTo>
                  <a:lnTo>
                    <a:pt x="2775" y="41911"/>
                  </a:lnTo>
                  <a:lnTo>
                    <a:pt x="3393" y="41947"/>
                  </a:lnTo>
                  <a:lnTo>
                    <a:pt x="4004" y="42003"/>
                  </a:lnTo>
                  <a:lnTo>
                    <a:pt x="4622" y="42095"/>
                  </a:lnTo>
                  <a:lnTo>
                    <a:pt x="5234" y="42187"/>
                  </a:lnTo>
                  <a:lnTo>
                    <a:pt x="5852" y="42297"/>
                  </a:lnTo>
                  <a:lnTo>
                    <a:pt x="6464" y="42426"/>
                  </a:lnTo>
                  <a:lnTo>
                    <a:pt x="7082" y="42555"/>
                  </a:lnTo>
                  <a:lnTo>
                    <a:pt x="7693" y="42720"/>
                  </a:lnTo>
                  <a:lnTo>
                    <a:pt x="8298" y="42886"/>
                  </a:lnTo>
                  <a:lnTo>
                    <a:pt x="8904" y="43052"/>
                  </a:lnTo>
                  <a:lnTo>
                    <a:pt x="10107" y="43438"/>
                  </a:lnTo>
                  <a:lnTo>
                    <a:pt x="10062" y="40751"/>
                  </a:lnTo>
                  <a:lnTo>
                    <a:pt x="10030" y="38045"/>
                  </a:lnTo>
                  <a:lnTo>
                    <a:pt x="10004" y="35358"/>
                  </a:lnTo>
                  <a:lnTo>
                    <a:pt x="9979" y="32671"/>
                  </a:lnTo>
                  <a:lnTo>
                    <a:pt x="9966" y="30002"/>
                  </a:lnTo>
                  <a:lnTo>
                    <a:pt x="9959" y="27333"/>
                  </a:lnTo>
                  <a:lnTo>
                    <a:pt x="9953" y="24664"/>
                  </a:lnTo>
                  <a:lnTo>
                    <a:pt x="9959" y="22014"/>
                  </a:lnTo>
                  <a:lnTo>
                    <a:pt x="9966" y="19364"/>
                  </a:lnTo>
                  <a:lnTo>
                    <a:pt x="9985" y="16732"/>
                  </a:lnTo>
                  <a:lnTo>
                    <a:pt x="10004" y="14099"/>
                  </a:lnTo>
                  <a:lnTo>
                    <a:pt x="10037" y="11486"/>
                  </a:lnTo>
                  <a:lnTo>
                    <a:pt x="10075" y="8891"/>
                  </a:lnTo>
                  <a:lnTo>
                    <a:pt x="10114" y="6295"/>
                  </a:lnTo>
                  <a:lnTo>
                    <a:pt x="10165" y="3700"/>
                  </a:lnTo>
                  <a:lnTo>
                    <a:pt x="10217" y="1142"/>
                  </a:lnTo>
                  <a:lnTo>
                    <a:pt x="8961" y="1160"/>
                  </a:lnTo>
                  <a:lnTo>
                    <a:pt x="7706" y="1142"/>
                  </a:lnTo>
                  <a:lnTo>
                    <a:pt x="6444" y="1068"/>
                  </a:lnTo>
                  <a:lnTo>
                    <a:pt x="5820" y="1031"/>
                  </a:lnTo>
                  <a:lnTo>
                    <a:pt x="5189" y="958"/>
                  </a:lnTo>
                  <a:lnTo>
                    <a:pt x="4564" y="903"/>
                  </a:lnTo>
                  <a:lnTo>
                    <a:pt x="3934" y="810"/>
                  </a:lnTo>
                  <a:lnTo>
                    <a:pt x="3309" y="718"/>
                  </a:lnTo>
                  <a:lnTo>
                    <a:pt x="2685" y="590"/>
                  </a:lnTo>
                  <a:lnTo>
                    <a:pt x="2060" y="479"/>
                  </a:lnTo>
                  <a:lnTo>
                    <a:pt x="1442" y="332"/>
                  </a:lnTo>
                  <a:lnTo>
                    <a:pt x="818" y="16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-4488950" y="-17033425"/>
              <a:ext cx="283275" cy="1126925"/>
            </a:xfrm>
            <a:custGeom>
              <a:avLst/>
              <a:gdLst/>
              <a:ahLst/>
              <a:cxnLst/>
              <a:rect l="l" t="t" r="r" b="b"/>
              <a:pathLst>
                <a:path w="11331" h="45077" extrusionOk="0">
                  <a:moveTo>
                    <a:pt x="9496" y="0"/>
                  </a:moveTo>
                  <a:lnTo>
                    <a:pt x="8331" y="369"/>
                  </a:lnTo>
                  <a:lnTo>
                    <a:pt x="7738" y="553"/>
                  </a:lnTo>
                  <a:lnTo>
                    <a:pt x="7146" y="718"/>
                  </a:lnTo>
                  <a:lnTo>
                    <a:pt x="6554" y="884"/>
                  </a:lnTo>
                  <a:lnTo>
                    <a:pt x="5955" y="1013"/>
                  </a:lnTo>
                  <a:lnTo>
                    <a:pt x="5356" y="1142"/>
                  </a:lnTo>
                  <a:lnTo>
                    <a:pt x="4758" y="1270"/>
                  </a:lnTo>
                  <a:lnTo>
                    <a:pt x="4159" y="1362"/>
                  </a:lnTo>
                  <a:lnTo>
                    <a:pt x="3560" y="1436"/>
                  </a:lnTo>
                  <a:lnTo>
                    <a:pt x="2961" y="1510"/>
                  </a:lnTo>
                  <a:lnTo>
                    <a:pt x="2363" y="1565"/>
                  </a:lnTo>
                  <a:lnTo>
                    <a:pt x="1764" y="1583"/>
                  </a:lnTo>
                  <a:lnTo>
                    <a:pt x="1172" y="1602"/>
                  </a:lnTo>
                  <a:lnTo>
                    <a:pt x="586" y="1583"/>
                  </a:lnTo>
                  <a:lnTo>
                    <a:pt x="0" y="1547"/>
                  </a:lnTo>
                  <a:lnTo>
                    <a:pt x="116" y="4326"/>
                  </a:lnTo>
                  <a:lnTo>
                    <a:pt x="245" y="7087"/>
                  </a:lnTo>
                  <a:lnTo>
                    <a:pt x="386" y="9848"/>
                  </a:lnTo>
                  <a:lnTo>
                    <a:pt x="534" y="12590"/>
                  </a:lnTo>
                  <a:lnTo>
                    <a:pt x="695" y="15332"/>
                  </a:lnTo>
                  <a:lnTo>
                    <a:pt x="869" y="18075"/>
                  </a:lnTo>
                  <a:lnTo>
                    <a:pt x="1049" y="20799"/>
                  </a:lnTo>
                  <a:lnTo>
                    <a:pt x="1243" y="23523"/>
                  </a:lnTo>
                  <a:lnTo>
                    <a:pt x="1442" y="26247"/>
                  </a:lnTo>
                  <a:lnTo>
                    <a:pt x="1655" y="28953"/>
                  </a:lnTo>
                  <a:lnTo>
                    <a:pt x="1874" y="31658"/>
                  </a:lnTo>
                  <a:lnTo>
                    <a:pt x="2099" y="34346"/>
                  </a:lnTo>
                  <a:lnTo>
                    <a:pt x="2331" y="37033"/>
                  </a:lnTo>
                  <a:lnTo>
                    <a:pt x="2575" y="39720"/>
                  </a:lnTo>
                  <a:lnTo>
                    <a:pt x="2826" y="42407"/>
                  </a:lnTo>
                  <a:lnTo>
                    <a:pt x="3090" y="45076"/>
                  </a:lnTo>
                  <a:lnTo>
                    <a:pt x="3592" y="44874"/>
                  </a:lnTo>
                  <a:lnTo>
                    <a:pt x="4095" y="44708"/>
                  </a:lnTo>
                  <a:lnTo>
                    <a:pt x="5105" y="44414"/>
                  </a:lnTo>
                  <a:lnTo>
                    <a:pt x="5607" y="44266"/>
                  </a:lnTo>
                  <a:lnTo>
                    <a:pt x="6116" y="44101"/>
                  </a:lnTo>
                  <a:lnTo>
                    <a:pt x="6618" y="43917"/>
                  </a:lnTo>
                  <a:lnTo>
                    <a:pt x="7120" y="43677"/>
                  </a:lnTo>
                  <a:lnTo>
                    <a:pt x="7397" y="43549"/>
                  </a:lnTo>
                  <a:lnTo>
                    <a:pt x="7668" y="43383"/>
                  </a:lnTo>
                  <a:lnTo>
                    <a:pt x="7938" y="43217"/>
                  </a:lnTo>
                  <a:lnTo>
                    <a:pt x="8202" y="43052"/>
                  </a:lnTo>
                  <a:lnTo>
                    <a:pt x="8466" y="42849"/>
                  </a:lnTo>
                  <a:lnTo>
                    <a:pt x="8736" y="42665"/>
                  </a:lnTo>
                  <a:lnTo>
                    <a:pt x="9258" y="42242"/>
                  </a:lnTo>
                  <a:lnTo>
                    <a:pt x="9779" y="41763"/>
                  </a:lnTo>
                  <a:lnTo>
                    <a:pt x="10301" y="41266"/>
                  </a:lnTo>
                  <a:lnTo>
                    <a:pt x="10816" y="40732"/>
                  </a:lnTo>
                  <a:lnTo>
                    <a:pt x="11331" y="40162"/>
                  </a:lnTo>
                  <a:lnTo>
                    <a:pt x="11163" y="37714"/>
                  </a:lnTo>
                  <a:lnTo>
                    <a:pt x="11002" y="35229"/>
                  </a:lnTo>
                  <a:lnTo>
                    <a:pt x="10848" y="32763"/>
                  </a:lnTo>
                  <a:lnTo>
                    <a:pt x="10700" y="30260"/>
                  </a:lnTo>
                  <a:lnTo>
                    <a:pt x="10564" y="27775"/>
                  </a:lnTo>
                  <a:lnTo>
                    <a:pt x="10429" y="25253"/>
                  </a:lnTo>
                  <a:lnTo>
                    <a:pt x="10307" y="22750"/>
                  </a:lnTo>
                  <a:lnTo>
                    <a:pt x="10191" y="20228"/>
                  </a:lnTo>
                  <a:lnTo>
                    <a:pt x="10075" y="17707"/>
                  </a:lnTo>
                  <a:lnTo>
                    <a:pt x="9972" y="15185"/>
                  </a:lnTo>
                  <a:lnTo>
                    <a:pt x="9876" y="12664"/>
                  </a:lnTo>
                  <a:lnTo>
                    <a:pt x="9786" y="10124"/>
                  </a:lnTo>
                  <a:lnTo>
                    <a:pt x="9708" y="7584"/>
                  </a:lnTo>
                  <a:lnTo>
                    <a:pt x="9631" y="5062"/>
                  </a:lnTo>
                  <a:lnTo>
                    <a:pt x="9560" y="2522"/>
                  </a:lnTo>
                  <a:lnTo>
                    <a:pt x="949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-4496200" y="-19379700"/>
              <a:ext cx="284725" cy="947000"/>
            </a:xfrm>
            <a:custGeom>
              <a:avLst/>
              <a:gdLst/>
              <a:ahLst/>
              <a:cxnLst/>
              <a:rect l="l" t="t" r="r" b="b"/>
              <a:pathLst>
                <a:path w="11389" h="37880" extrusionOk="0">
                  <a:moveTo>
                    <a:pt x="1861" y="0"/>
                  </a:moveTo>
                  <a:lnTo>
                    <a:pt x="1700" y="2191"/>
                  </a:lnTo>
                  <a:lnTo>
                    <a:pt x="1552" y="4381"/>
                  </a:lnTo>
                  <a:lnTo>
                    <a:pt x="1404" y="6553"/>
                  </a:lnTo>
                  <a:lnTo>
                    <a:pt x="1262" y="8743"/>
                  </a:lnTo>
                  <a:lnTo>
                    <a:pt x="1127" y="10915"/>
                  </a:lnTo>
                  <a:lnTo>
                    <a:pt x="992" y="13087"/>
                  </a:lnTo>
                  <a:lnTo>
                    <a:pt x="870" y="15259"/>
                  </a:lnTo>
                  <a:lnTo>
                    <a:pt x="747" y="17431"/>
                  </a:lnTo>
                  <a:lnTo>
                    <a:pt x="631" y="19584"/>
                  </a:lnTo>
                  <a:lnTo>
                    <a:pt x="528" y="21738"/>
                  </a:lnTo>
                  <a:lnTo>
                    <a:pt x="425" y="23891"/>
                  </a:lnTo>
                  <a:lnTo>
                    <a:pt x="329" y="26044"/>
                  </a:lnTo>
                  <a:lnTo>
                    <a:pt x="239" y="28198"/>
                  </a:lnTo>
                  <a:lnTo>
                    <a:pt x="155" y="30333"/>
                  </a:lnTo>
                  <a:lnTo>
                    <a:pt x="71" y="32468"/>
                  </a:lnTo>
                  <a:lnTo>
                    <a:pt x="0" y="34603"/>
                  </a:lnTo>
                  <a:lnTo>
                    <a:pt x="625" y="34695"/>
                  </a:lnTo>
                  <a:lnTo>
                    <a:pt x="1249" y="34806"/>
                  </a:lnTo>
                  <a:lnTo>
                    <a:pt x="1867" y="34934"/>
                  </a:lnTo>
                  <a:lnTo>
                    <a:pt x="2492" y="35063"/>
                  </a:lnTo>
                  <a:lnTo>
                    <a:pt x="3116" y="35229"/>
                  </a:lnTo>
                  <a:lnTo>
                    <a:pt x="3741" y="35413"/>
                  </a:lnTo>
                  <a:lnTo>
                    <a:pt x="4365" y="35597"/>
                  </a:lnTo>
                  <a:lnTo>
                    <a:pt x="4990" y="35818"/>
                  </a:lnTo>
                  <a:lnTo>
                    <a:pt x="5614" y="36039"/>
                  </a:lnTo>
                  <a:lnTo>
                    <a:pt x="6239" y="36260"/>
                  </a:lnTo>
                  <a:lnTo>
                    <a:pt x="7481" y="36775"/>
                  </a:lnTo>
                  <a:lnTo>
                    <a:pt x="8724" y="37309"/>
                  </a:lnTo>
                  <a:lnTo>
                    <a:pt x="9960" y="37879"/>
                  </a:lnTo>
                  <a:lnTo>
                    <a:pt x="10095" y="33407"/>
                  </a:lnTo>
                  <a:lnTo>
                    <a:pt x="10243" y="28989"/>
                  </a:lnTo>
                  <a:lnTo>
                    <a:pt x="10397" y="24646"/>
                  </a:lnTo>
                  <a:lnTo>
                    <a:pt x="10481" y="22492"/>
                  </a:lnTo>
                  <a:lnTo>
                    <a:pt x="10565" y="20375"/>
                  </a:lnTo>
                  <a:lnTo>
                    <a:pt x="10661" y="18259"/>
                  </a:lnTo>
                  <a:lnTo>
                    <a:pt x="10751" y="16179"/>
                  </a:lnTo>
                  <a:lnTo>
                    <a:pt x="10848" y="14099"/>
                  </a:lnTo>
                  <a:lnTo>
                    <a:pt x="10951" y="12056"/>
                  </a:lnTo>
                  <a:lnTo>
                    <a:pt x="11054" y="10031"/>
                  </a:lnTo>
                  <a:lnTo>
                    <a:pt x="11164" y="8025"/>
                  </a:lnTo>
                  <a:lnTo>
                    <a:pt x="11273" y="6056"/>
                  </a:lnTo>
                  <a:lnTo>
                    <a:pt x="11389" y="4086"/>
                  </a:lnTo>
                  <a:lnTo>
                    <a:pt x="11112" y="4197"/>
                  </a:lnTo>
                  <a:lnTo>
                    <a:pt x="10835" y="4307"/>
                  </a:lnTo>
                  <a:lnTo>
                    <a:pt x="10552" y="4381"/>
                  </a:lnTo>
                  <a:lnTo>
                    <a:pt x="10275" y="4454"/>
                  </a:lnTo>
                  <a:lnTo>
                    <a:pt x="9992" y="4510"/>
                  </a:lnTo>
                  <a:lnTo>
                    <a:pt x="9709" y="4547"/>
                  </a:lnTo>
                  <a:lnTo>
                    <a:pt x="9419" y="4565"/>
                  </a:lnTo>
                  <a:lnTo>
                    <a:pt x="9136" y="4583"/>
                  </a:lnTo>
                  <a:lnTo>
                    <a:pt x="8846" y="4565"/>
                  </a:lnTo>
                  <a:lnTo>
                    <a:pt x="8556" y="4547"/>
                  </a:lnTo>
                  <a:lnTo>
                    <a:pt x="8260" y="4510"/>
                  </a:lnTo>
                  <a:lnTo>
                    <a:pt x="7970" y="4454"/>
                  </a:lnTo>
                  <a:lnTo>
                    <a:pt x="7674" y="4381"/>
                  </a:lnTo>
                  <a:lnTo>
                    <a:pt x="7378" y="4289"/>
                  </a:lnTo>
                  <a:lnTo>
                    <a:pt x="7082" y="4178"/>
                  </a:lnTo>
                  <a:lnTo>
                    <a:pt x="6786" y="4068"/>
                  </a:lnTo>
                  <a:lnTo>
                    <a:pt x="6490" y="3939"/>
                  </a:lnTo>
                  <a:lnTo>
                    <a:pt x="6187" y="3792"/>
                  </a:lnTo>
                  <a:lnTo>
                    <a:pt x="5885" y="3608"/>
                  </a:lnTo>
                  <a:lnTo>
                    <a:pt x="5582" y="3442"/>
                  </a:lnTo>
                  <a:lnTo>
                    <a:pt x="5279" y="3240"/>
                  </a:lnTo>
                  <a:lnTo>
                    <a:pt x="4977" y="3019"/>
                  </a:lnTo>
                  <a:lnTo>
                    <a:pt x="4668" y="2798"/>
                  </a:lnTo>
                  <a:lnTo>
                    <a:pt x="4359" y="2540"/>
                  </a:lnTo>
                  <a:lnTo>
                    <a:pt x="4050" y="2283"/>
                  </a:lnTo>
                  <a:lnTo>
                    <a:pt x="3741" y="2007"/>
                  </a:lnTo>
                  <a:lnTo>
                    <a:pt x="3432" y="1712"/>
                  </a:lnTo>
                  <a:lnTo>
                    <a:pt x="3116" y="1399"/>
                  </a:lnTo>
                  <a:lnTo>
                    <a:pt x="2807" y="1068"/>
                  </a:lnTo>
                  <a:lnTo>
                    <a:pt x="2492" y="737"/>
                  </a:lnTo>
                  <a:lnTo>
                    <a:pt x="2176" y="368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-4388850" y="-15875700"/>
              <a:ext cx="343475" cy="1374475"/>
            </a:xfrm>
            <a:custGeom>
              <a:avLst/>
              <a:gdLst/>
              <a:ahLst/>
              <a:cxnLst/>
              <a:rect l="l" t="t" r="r" b="b"/>
              <a:pathLst>
                <a:path w="13739" h="54979" extrusionOk="0">
                  <a:moveTo>
                    <a:pt x="7758" y="0"/>
                  </a:moveTo>
                  <a:lnTo>
                    <a:pt x="7301" y="626"/>
                  </a:lnTo>
                  <a:lnTo>
                    <a:pt x="6837" y="1252"/>
                  </a:lnTo>
                  <a:lnTo>
                    <a:pt x="6367" y="1859"/>
                  </a:lnTo>
                  <a:lnTo>
                    <a:pt x="5897" y="2467"/>
                  </a:lnTo>
                  <a:lnTo>
                    <a:pt x="5415" y="3056"/>
                  </a:lnTo>
                  <a:lnTo>
                    <a:pt x="4932" y="3626"/>
                  </a:lnTo>
                  <a:lnTo>
                    <a:pt x="4442" y="4160"/>
                  </a:lnTo>
                  <a:lnTo>
                    <a:pt x="3953" y="4675"/>
                  </a:lnTo>
                  <a:lnTo>
                    <a:pt x="3457" y="5154"/>
                  </a:lnTo>
                  <a:lnTo>
                    <a:pt x="2962" y="5614"/>
                  </a:lnTo>
                  <a:lnTo>
                    <a:pt x="2466" y="6001"/>
                  </a:lnTo>
                  <a:lnTo>
                    <a:pt x="2221" y="6203"/>
                  </a:lnTo>
                  <a:lnTo>
                    <a:pt x="1970" y="6369"/>
                  </a:lnTo>
                  <a:lnTo>
                    <a:pt x="1726" y="6534"/>
                  </a:lnTo>
                  <a:lnTo>
                    <a:pt x="1475" y="6682"/>
                  </a:lnTo>
                  <a:lnTo>
                    <a:pt x="1230" y="6811"/>
                  </a:lnTo>
                  <a:lnTo>
                    <a:pt x="979" y="6939"/>
                  </a:lnTo>
                  <a:lnTo>
                    <a:pt x="734" y="7050"/>
                  </a:lnTo>
                  <a:lnTo>
                    <a:pt x="490" y="7142"/>
                  </a:lnTo>
                  <a:lnTo>
                    <a:pt x="245" y="7215"/>
                  </a:lnTo>
                  <a:lnTo>
                    <a:pt x="0" y="7271"/>
                  </a:lnTo>
                  <a:lnTo>
                    <a:pt x="342" y="10308"/>
                  </a:lnTo>
                  <a:lnTo>
                    <a:pt x="696" y="13345"/>
                  </a:lnTo>
                  <a:lnTo>
                    <a:pt x="1063" y="16363"/>
                  </a:lnTo>
                  <a:lnTo>
                    <a:pt x="1442" y="19382"/>
                  </a:lnTo>
                  <a:lnTo>
                    <a:pt x="1829" y="22382"/>
                  </a:lnTo>
                  <a:lnTo>
                    <a:pt x="2234" y="25382"/>
                  </a:lnTo>
                  <a:lnTo>
                    <a:pt x="2640" y="28382"/>
                  </a:lnTo>
                  <a:lnTo>
                    <a:pt x="3065" y="31364"/>
                  </a:lnTo>
                  <a:lnTo>
                    <a:pt x="3496" y="34346"/>
                  </a:lnTo>
                  <a:lnTo>
                    <a:pt x="3940" y="37327"/>
                  </a:lnTo>
                  <a:lnTo>
                    <a:pt x="4397" y="40291"/>
                  </a:lnTo>
                  <a:lnTo>
                    <a:pt x="4867" y="43236"/>
                  </a:lnTo>
                  <a:lnTo>
                    <a:pt x="5344" y="46199"/>
                  </a:lnTo>
                  <a:lnTo>
                    <a:pt x="5833" y="49125"/>
                  </a:lnTo>
                  <a:lnTo>
                    <a:pt x="6329" y="52052"/>
                  </a:lnTo>
                  <a:lnTo>
                    <a:pt x="6837" y="54979"/>
                  </a:lnTo>
                  <a:lnTo>
                    <a:pt x="7114" y="54666"/>
                  </a:lnTo>
                  <a:lnTo>
                    <a:pt x="7391" y="54334"/>
                  </a:lnTo>
                  <a:lnTo>
                    <a:pt x="7668" y="53985"/>
                  </a:lnTo>
                  <a:lnTo>
                    <a:pt x="7938" y="53617"/>
                  </a:lnTo>
                  <a:lnTo>
                    <a:pt x="8209" y="53212"/>
                  </a:lnTo>
                  <a:lnTo>
                    <a:pt x="8479" y="52807"/>
                  </a:lnTo>
                  <a:lnTo>
                    <a:pt x="8749" y="52383"/>
                  </a:lnTo>
                  <a:lnTo>
                    <a:pt x="9013" y="51960"/>
                  </a:lnTo>
                  <a:lnTo>
                    <a:pt x="9541" y="51077"/>
                  </a:lnTo>
                  <a:lnTo>
                    <a:pt x="10069" y="50211"/>
                  </a:lnTo>
                  <a:lnTo>
                    <a:pt x="10584" y="49346"/>
                  </a:lnTo>
                  <a:lnTo>
                    <a:pt x="11106" y="48518"/>
                  </a:lnTo>
                  <a:lnTo>
                    <a:pt x="11202" y="48371"/>
                  </a:lnTo>
                  <a:lnTo>
                    <a:pt x="11305" y="48260"/>
                  </a:lnTo>
                  <a:lnTo>
                    <a:pt x="11402" y="48187"/>
                  </a:lnTo>
                  <a:lnTo>
                    <a:pt x="11498" y="48150"/>
                  </a:lnTo>
                  <a:lnTo>
                    <a:pt x="11588" y="48150"/>
                  </a:lnTo>
                  <a:lnTo>
                    <a:pt x="11679" y="48187"/>
                  </a:lnTo>
                  <a:lnTo>
                    <a:pt x="11762" y="48242"/>
                  </a:lnTo>
                  <a:lnTo>
                    <a:pt x="11846" y="48334"/>
                  </a:lnTo>
                  <a:lnTo>
                    <a:pt x="11923" y="48463"/>
                  </a:lnTo>
                  <a:lnTo>
                    <a:pt x="12000" y="48592"/>
                  </a:lnTo>
                  <a:lnTo>
                    <a:pt x="12071" y="48757"/>
                  </a:lnTo>
                  <a:lnTo>
                    <a:pt x="12136" y="48941"/>
                  </a:lnTo>
                  <a:lnTo>
                    <a:pt x="12194" y="49144"/>
                  </a:lnTo>
                  <a:lnTo>
                    <a:pt x="12245" y="49346"/>
                  </a:lnTo>
                  <a:lnTo>
                    <a:pt x="12290" y="49586"/>
                  </a:lnTo>
                  <a:lnTo>
                    <a:pt x="12335" y="49825"/>
                  </a:lnTo>
                  <a:lnTo>
                    <a:pt x="13739" y="47690"/>
                  </a:lnTo>
                  <a:lnTo>
                    <a:pt x="13488" y="46346"/>
                  </a:lnTo>
                  <a:lnTo>
                    <a:pt x="13243" y="44984"/>
                  </a:lnTo>
                  <a:lnTo>
                    <a:pt x="12998" y="43622"/>
                  </a:lnTo>
                  <a:lnTo>
                    <a:pt x="12760" y="42242"/>
                  </a:lnTo>
                  <a:lnTo>
                    <a:pt x="12528" y="40843"/>
                  </a:lnTo>
                  <a:lnTo>
                    <a:pt x="12303" y="39444"/>
                  </a:lnTo>
                  <a:lnTo>
                    <a:pt x="12078" y="38027"/>
                  </a:lnTo>
                  <a:lnTo>
                    <a:pt x="11859" y="36610"/>
                  </a:lnTo>
                  <a:lnTo>
                    <a:pt x="11640" y="35174"/>
                  </a:lnTo>
                  <a:lnTo>
                    <a:pt x="11427" y="33738"/>
                  </a:lnTo>
                  <a:lnTo>
                    <a:pt x="11221" y="32284"/>
                  </a:lnTo>
                  <a:lnTo>
                    <a:pt x="11015" y="30812"/>
                  </a:lnTo>
                  <a:lnTo>
                    <a:pt x="10816" y="29358"/>
                  </a:lnTo>
                  <a:lnTo>
                    <a:pt x="10623" y="27867"/>
                  </a:lnTo>
                  <a:lnTo>
                    <a:pt x="10430" y="26376"/>
                  </a:lnTo>
                  <a:lnTo>
                    <a:pt x="10243" y="24885"/>
                  </a:lnTo>
                  <a:lnTo>
                    <a:pt x="10056" y="23376"/>
                  </a:lnTo>
                  <a:lnTo>
                    <a:pt x="9876" y="21867"/>
                  </a:lnTo>
                  <a:lnTo>
                    <a:pt x="9702" y="20357"/>
                  </a:lnTo>
                  <a:lnTo>
                    <a:pt x="9528" y="18830"/>
                  </a:lnTo>
                  <a:lnTo>
                    <a:pt x="9361" y="17283"/>
                  </a:lnTo>
                  <a:lnTo>
                    <a:pt x="9194" y="15756"/>
                  </a:lnTo>
                  <a:lnTo>
                    <a:pt x="9033" y="14210"/>
                  </a:lnTo>
                  <a:lnTo>
                    <a:pt x="8878" y="12645"/>
                  </a:lnTo>
                  <a:lnTo>
                    <a:pt x="8724" y="11081"/>
                  </a:lnTo>
                  <a:lnTo>
                    <a:pt x="8576" y="9516"/>
                  </a:lnTo>
                  <a:lnTo>
                    <a:pt x="8427" y="7952"/>
                  </a:lnTo>
                  <a:lnTo>
                    <a:pt x="8286" y="6369"/>
                  </a:lnTo>
                  <a:lnTo>
                    <a:pt x="8151" y="4786"/>
                  </a:lnTo>
                  <a:lnTo>
                    <a:pt x="8015" y="3185"/>
                  </a:lnTo>
                  <a:lnTo>
                    <a:pt x="7880" y="1602"/>
                  </a:lnTo>
                  <a:lnTo>
                    <a:pt x="775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-4194925" y="-14683475"/>
              <a:ext cx="372775" cy="1519900"/>
            </a:xfrm>
            <a:custGeom>
              <a:avLst/>
              <a:gdLst/>
              <a:ahLst/>
              <a:cxnLst/>
              <a:rect l="l" t="t" r="r" b="b"/>
              <a:pathLst>
                <a:path w="14911" h="60796" extrusionOk="0">
                  <a:moveTo>
                    <a:pt x="5982" y="1"/>
                  </a:moveTo>
                  <a:lnTo>
                    <a:pt x="4578" y="2136"/>
                  </a:lnTo>
                  <a:lnTo>
                    <a:pt x="4597" y="2320"/>
                  </a:lnTo>
                  <a:lnTo>
                    <a:pt x="4610" y="2504"/>
                  </a:lnTo>
                  <a:lnTo>
                    <a:pt x="4623" y="2706"/>
                  </a:lnTo>
                  <a:lnTo>
                    <a:pt x="4630" y="2909"/>
                  </a:lnTo>
                  <a:lnTo>
                    <a:pt x="4630" y="3093"/>
                  </a:lnTo>
                  <a:lnTo>
                    <a:pt x="4623" y="3295"/>
                  </a:lnTo>
                  <a:lnTo>
                    <a:pt x="4610" y="3498"/>
                  </a:lnTo>
                  <a:lnTo>
                    <a:pt x="4597" y="3682"/>
                  </a:lnTo>
                  <a:lnTo>
                    <a:pt x="4572" y="3884"/>
                  </a:lnTo>
                  <a:lnTo>
                    <a:pt x="4540" y="4069"/>
                  </a:lnTo>
                  <a:lnTo>
                    <a:pt x="4507" y="4234"/>
                  </a:lnTo>
                  <a:lnTo>
                    <a:pt x="4462" y="4418"/>
                  </a:lnTo>
                  <a:lnTo>
                    <a:pt x="4411" y="4565"/>
                  </a:lnTo>
                  <a:lnTo>
                    <a:pt x="4346" y="4731"/>
                  </a:lnTo>
                  <a:lnTo>
                    <a:pt x="4282" y="4860"/>
                  </a:lnTo>
                  <a:lnTo>
                    <a:pt x="4205" y="4989"/>
                  </a:lnTo>
                  <a:lnTo>
                    <a:pt x="3683" y="5872"/>
                  </a:lnTo>
                  <a:lnTo>
                    <a:pt x="3143" y="6756"/>
                  </a:lnTo>
                  <a:lnTo>
                    <a:pt x="2595" y="7621"/>
                  </a:lnTo>
                  <a:lnTo>
                    <a:pt x="2048" y="8504"/>
                  </a:lnTo>
                  <a:lnTo>
                    <a:pt x="1778" y="8964"/>
                  </a:lnTo>
                  <a:lnTo>
                    <a:pt x="1507" y="9425"/>
                  </a:lnTo>
                  <a:lnTo>
                    <a:pt x="1243" y="9885"/>
                  </a:lnTo>
                  <a:lnTo>
                    <a:pt x="979" y="10363"/>
                  </a:lnTo>
                  <a:lnTo>
                    <a:pt x="728" y="10860"/>
                  </a:lnTo>
                  <a:lnTo>
                    <a:pt x="477" y="11376"/>
                  </a:lnTo>
                  <a:lnTo>
                    <a:pt x="233" y="11891"/>
                  </a:lnTo>
                  <a:lnTo>
                    <a:pt x="1" y="12443"/>
                  </a:lnTo>
                  <a:lnTo>
                    <a:pt x="567" y="15517"/>
                  </a:lnTo>
                  <a:lnTo>
                    <a:pt x="1147" y="18591"/>
                  </a:lnTo>
                  <a:lnTo>
                    <a:pt x="1739" y="21664"/>
                  </a:lnTo>
                  <a:lnTo>
                    <a:pt x="2344" y="24720"/>
                  </a:lnTo>
                  <a:lnTo>
                    <a:pt x="2956" y="27757"/>
                  </a:lnTo>
                  <a:lnTo>
                    <a:pt x="3587" y="30812"/>
                  </a:lnTo>
                  <a:lnTo>
                    <a:pt x="4224" y="33849"/>
                  </a:lnTo>
                  <a:lnTo>
                    <a:pt x="4874" y="36868"/>
                  </a:lnTo>
                  <a:lnTo>
                    <a:pt x="5537" y="39886"/>
                  </a:lnTo>
                  <a:lnTo>
                    <a:pt x="6207" y="42886"/>
                  </a:lnTo>
                  <a:lnTo>
                    <a:pt x="6896" y="45905"/>
                  </a:lnTo>
                  <a:lnTo>
                    <a:pt x="7591" y="48887"/>
                  </a:lnTo>
                  <a:lnTo>
                    <a:pt x="8299" y="51887"/>
                  </a:lnTo>
                  <a:lnTo>
                    <a:pt x="9020" y="54869"/>
                  </a:lnTo>
                  <a:lnTo>
                    <a:pt x="9754" y="57832"/>
                  </a:lnTo>
                  <a:lnTo>
                    <a:pt x="10501" y="60795"/>
                  </a:lnTo>
                  <a:lnTo>
                    <a:pt x="10668" y="59065"/>
                  </a:lnTo>
                  <a:lnTo>
                    <a:pt x="10855" y="57335"/>
                  </a:lnTo>
                  <a:lnTo>
                    <a:pt x="11048" y="55568"/>
                  </a:lnTo>
                  <a:lnTo>
                    <a:pt x="11261" y="53819"/>
                  </a:lnTo>
                  <a:lnTo>
                    <a:pt x="11486" y="52052"/>
                  </a:lnTo>
                  <a:lnTo>
                    <a:pt x="11731" y="50285"/>
                  </a:lnTo>
                  <a:lnTo>
                    <a:pt x="11982" y="48519"/>
                  </a:lnTo>
                  <a:lnTo>
                    <a:pt x="12252" y="46752"/>
                  </a:lnTo>
                  <a:lnTo>
                    <a:pt x="12535" y="45003"/>
                  </a:lnTo>
                  <a:lnTo>
                    <a:pt x="12831" y="43273"/>
                  </a:lnTo>
                  <a:lnTo>
                    <a:pt x="12986" y="42426"/>
                  </a:lnTo>
                  <a:lnTo>
                    <a:pt x="13147" y="41561"/>
                  </a:lnTo>
                  <a:lnTo>
                    <a:pt x="13308" y="40714"/>
                  </a:lnTo>
                  <a:lnTo>
                    <a:pt x="13469" y="39868"/>
                  </a:lnTo>
                  <a:lnTo>
                    <a:pt x="13636" y="39040"/>
                  </a:lnTo>
                  <a:lnTo>
                    <a:pt x="13810" y="38193"/>
                  </a:lnTo>
                  <a:lnTo>
                    <a:pt x="13984" y="37383"/>
                  </a:lnTo>
                  <a:lnTo>
                    <a:pt x="14164" y="36555"/>
                  </a:lnTo>
                  <a:lnTo>
                    <a:pt x="14344" y="35763"/>
                  </a:lnTo>
                  <a:lnTo>
                    <a:pt x="14531" y="34953"/>
                  </a:lnTo>
                  <a:lnTo>
                    <a:pt x="14718" y="34162"/>
                  </a:lnTo>
                  <a:lnTo>
                    <a:pt x="14911" y="33389"/>
                  </a:lnTo>
                  <a:lnTo>
                    <a:pt x="14570" y="32524"/>
                  </a:lnTo>
                  <a:lnTo>
                    <a:pt x="14241" y="31640"/>
                  </a:lnTo>
                  <a:lnTo>
                    <a:pt x="13913" y="30757"/>
                  </a:lnTo>
                  <a:lnTo>
                    <a:pt x="13585" y="29855"/>
                  </a:lnTo>
                  <a:lnTo>
                    <a:pt x="13263" y="28935"/>
                  </a:lnTo>
                  <a:lnTo>
                    <a:pt x="12947" y="28014"/>
                  </a:lnTo>
                  <a:lnTo>
                    <a:pt x="12638" y="27057"/>
                  </a:lnTo>
                  <a:lnTo>
                    <a:pt x="12323" y="26119"/>
                  </a:lnTo>
                  <a:lnTo>
                    <a:pt x="12020" y="25143"/>
                  </a:lnTo>
                  <a:lnTo>
                    <a:pt x="11718" y="24168"/>
                  </a:lnTo>
                  <a:lnTo>
                    <a:pt x="11422" y="23192"/>
                  </a:lnTo>
                  <a:lnTo>
                    <a:pt x="11125" y="22180"/>
                  </a:lnTo>
                  <a:lnTo>
                    <a:pt x="10836" y="21168"/>
                  </a:lnTo>
                  <a:lnTo>
                    <a:pt x="10546" y="20155"/>
                  </a:lnTo>
                  <a:lnTo>
                    <a:pt x="10263" y="19124"/>
                  </a:lnTo>
                  <a:lnTo>
                    <a:pt x="9979" y="18075"/>
                  </a:lnTo>
                  <a:lnTo>
                    <a:pt x="9703" y="17026"/>
                  </a:lnTo>
                  <a:lnTo>
                    <a:pt x="9432" y="15959"/>
                  </a:lnTo>
                  <a:lnTo>
                    <a:pt x="9162" y="14891"/>
                  </a:lnTo>
                  <a:lnTo>
                    <a:pt x="8898" y="13805"/>
                  </a:lnTo>
                  <a:lnTo>
                    <a:pt x="8634" y="12701"/>
                  </a:lnTo>
                  <a:lnTo>
                    <a:pt x="8376" y="11596"/>
                  </a:lnTo>
                  <a:lnTo>
                    <a:pt x="8119" y="10474"/>
                  </a:lnTo>
                  <a:lnTo>
                    <a:pt x="7868" y="9351"/>
                  </a:lnTo>
                  <a:lnTo>
                    <a:pt x="7623" y="8210"/>
                  </a:lnTo>
                  <a:lnTo>
                    <a:pt x="7379" y="7069"/>
                  </a:lnTo>
                  <a:lnTo>
                    <a:pt x="7134" y="5909"/>
                  </a:lnTo>
                  <a:lnTo>
                    <a:pt x="6896" y="4750"/>
                  </a:lnTo>
                  <a:lnTo>
                    <a:pt x="6664" y="3572"/>
                  </a:lnTo>
                  <a:lnTo>
                    <a:pt x="6432" y="2394"/>
                  </a:lnTo>
                  <a:lnTo>
                    <a:pt x="6201" y="1216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-3860150" y="-14090350"/>
              <a:ext cx="349425" cy="2657375"/>
            </a:xfrm>
            <a:custGeom>
              <a:avLst/>
              <a:gdLst/>
              <a:ahLst/>
              <a:cxnLst/>
              <a:rect l="l" t="t" r="r" b="b"/>
              <a:pathLst>
                <a:path w="13977" h="106295" extrusionOk="0">
                  <a:moveTo>
                    <a:pt x="13301" y="1"/>
                  </a:moveTo>
                  <a:lnTo>
                    <a:pt x="13088" y="19"/>
                  </a:lnTo>
                  <a:lnTo>
                    <a:pt x="12876" y="38"/>
                  </a:lnTo>
                  <a:lnTo>
                    <a:pt x="12664" y="93"/>
                  </a:lnTo>
                  <a:lnTo>
                    <a:pt x="12458" y="148"/>
                  </a:lnTo>
                  <a:lnTo>
                    <a:pt x="12252" y="203"/>
                  </a:lnTo>
                  <a:lnTo>
                    <a:pt x="12046" y="277"/>
                  </a:lnTo>
                  <a:lnTo>
                    <a:pt x="11840" y="369"/>
                  </a:lnTo>
                  <a:lnTo>
                    <a:pt x="11640" y="479"/>
                  </a:lnTo>
                  <a:lnTo>
                    <a:pt x="11440" y="590"/>
                  </a:lnTo>
                  <a:lnTo>
                    <a:pt x="11241" y="719"/>
                  </a:lnTo>
                  <a:lnTo>
                    <a:pt x="11048" y="866"/>
                  </a:lnTo>
                  <a:lnTo>
                    <a:pt x="10848" y="1013"/>
                  </a:lnTo>
                  <a:lnTo>
                    <a:pt x="10655" y="1160"/>
                  </a:lnTo>
                  <a:lnTo>
                    <a:pt x="10468" y="1345"/>
                  </a:lnTo>
                  <a:lnTo>
                    <a:pt x="10275" y="1529"/>
                  </a:lnTo>
                  <a:lnTo>
                    <a:pt x="10088" y="1713"/>
                  </a:lnTo>
                  <a:lnTo>
                    <a:pt x="9902" y="1915"/>
                  </a:lnTo>
                  <a:lnTo>
                    <a:pt x="9722" y="2136"/>
                  </a:lnTo>
                  <a:lnTo>
                    <a:pt x="9541" y="2357"/>
                  </a:lnTo>
                  <a:lnTo>
                    <a:pt x="9355" y="2596"/>
                  </a:lnTo>
                  <a:lnTo>
                    <a:pt x="9181" y="2835"/>
                  </a:lnTo>
                  <a:lnTo>
                    <a:pt x="9001" y="3093"/>
                  </a:lnTo>
                  <a:lnTo>
                    <a:pt x="8653" y="3645"/>
                  </a:lnTo>
                  <a:lnTo>
                    <a:pt x="8312" y="4216"/>
                  </a:lnTo>
                  <a:lnTo>
                    <a:pt x="7977" y="4842"/>
                  </a:lnTo>
                  <a:lnTo>
                    <a:pt x="7649" y="5486"/>
                  </a:lnTo>
                  <a:lnTo>
                    <a:pt x="7333" y="6167"/>
                  </a:lnTo>
                  <a:lnTo>
                    <a:pt x="7018" y="6903"/>
                  </a:lnTo>
                  <a:lnTo>
                    <a:pt x="6709" y="7658"/>
                  </a:lnTo>
                  <a:lnTo>
                    <a:pt x="6413" y="8431"/>
                  </a:lnTo>
                  <a:lnTo>
                    <a:pt x="6116" y="9241"/>
                  </a:lnTo>
                  <a:lnTo>
                    <a:pt x="5833" y="10087"/>
                  </a:lnTo>
                  <a:lnTo>
                    <a:pt x="5556" y="10952"/>
                  </a:lnTo>
                  <a:lnTo>
                    <a:pt x="5286" y="11854"/>
                  </a:lnTo>
                  <a:lnTo>
                    <a:pt x="5016" y="12775"/>
                  </a:lnTo>
                  <a:lnTo>
                    <a:pt x="4758" y="13732"/>
                  </a:lnTo>
                  <a:lnTo>
                    <a:pt x="4507" y="14689"/>
                  </a:lnTo>
                  <a:lnTo>
                    <a:pt x="4269" y="15683"/>
                  </a:lnTo>
                  <a:lnTo>
                    <a:pt x="4031" y="16695"/>
                  </a:lnTo>
                  <a:lnTo>
                    <a:pt x="3799" y="17726"/>
                  </a:lnTo>
                  <a:lnTo>
                    <a:pt x="3573" y="18775"/>
                  </a:lnTo>
                  <a:lnTo>
                    <a:pt x="3361" y="19842"/>
                  </a:lnTo>
                  <a:lnTo>
                    <a:pt x="3149" y="20928"/>
                  </a:lnTo>
                  <a:lnTo>
                    <a:pt x="2949" y="22033"/>
                  </a:lnTo>
                  <a:lnTo>
                    <a:pt x="2749" y="23137"/>
                  </a:lnTo>
                  <a:lnTo>
                    <a:pt x="2563" y="24278"/>
                  </a:lnTo>
                  <a:lnTo>
                    <a:pt x="2382" y="25401"/>
                  </a:lnTo>
                  <a:lnTo>
                    <a:pt x="2202" y="26560"/>
                  </a:lnTo>
                  <a:lnTo>
                    <a:pt x="2035" y="27702"/>
                  </a:lnTo>
                  <a:lnTo>
                    <a:pt x="1874" y="28880"/>
                  </a:lnTo>
                  <a:lnTo>
                    <a:pt x="1719" y="30039"/>
                  </a:lnTo>
                  <a:lnTo>
                    <a:pt x="1571" y="31217"/>
                  </a:lnTo>
                  <a:lnTo>
                    <a:pt x="1430" y="32395"/>
                  </a:lnTo>
                  <a:lnTo>
                    <a:pt x="1294" y="33573"/>
                  </a:lnTo>
                  <a:lnTo>
                    <a:pt x="1166" y="34769"/>
                  </a:lnTo>
                  <a:lnTo>
                    <a:pt x="1043" y="35947"/>
                  </a:lnTo>
                  <a:lnTo>
                    <a:pt x="928" y="37144"/>
                  </a:lnTo>
                  <a:lnTo>
                    <a:pt x="825" y="38322"/>
                  </a:lnTo>
                  <a:lnTo>
                    <a:pt x="722" y="39500"/>
                  </a:lnTo>
                  <a:lnTo>
                    <a:pt x="625" y="40678"/>
                  </a:lnTo>
                  <a:lnTo>
                    <a:pt x="541" y="41856"/>
                  </a:lnTo>
                  <a:lnTo>
                    <a:pt x="458" y="43034"/>
                  </a:lnTo>
                  <a:lnTo>
                    <a:pt x="380" y="44193"/>
                  </a:lnTo>
                  <a:lnTo>
                    <a:pt x="316" y="45334"/>
                  </a:lnTo>
                  <a:lnTo>
                    <a:pt x="252" y="46476"/>
                  </a:lnTo>
                  <a:lnTo>
                    <a:pt x="200" y="47617"/>
                  </a:lnTo>
                  <a:lnTo>
                    <a:pt x="149" y="48739"/>
                  </a:lnTo>
                  <a:lnTo>
                    <a:pt x="110" y="49844"/>
                  </a:lnTo>
                  <a:lnTo>
                    <a:pt x="78" y="50930"/>
                  </a:lnTo>
                  <a:lnTo>
                    <a:pt x="46" y="52016"/>
                  </a:lnTo>
                  <a:lnTo>
                    <a:pt x="26" y="53065"/>
                  </a:lnTo>
                  <a:lnTo>
                    <a:pt x="13" y="54114"/>
                  </a:lnTo>
                  <a:lnTo>
                    <a:pt x="0" y="55126"/>
                  </a:lnTo>
                  <a:lnTo>
                    <a:pt x="0" y="56139"/>
                  </a:lnTo>
                  <a:lnTo>
                    <a:pt x="7" y="57280"/>
                  </a:lnTo>
                  <a:lnTo>
                    <a:pt x="20" y="58439"/>
                  </a:lnTo>
                  <a:lnTo>
                    <a:pt x="39" y="59562"/>
                  </a:lnTo>
                  <a:lnTo>
                    <a:pt x="71" y="60703"/>
                  </a:lnTo>
                  <a:lnTo>
                    <a:pt x="104" y="61826"/>
                  </a:lnTo>
                  <a:lnTo>
                    <a:pt x="149" y="62930"/>
                  </a:lnTo>
                  <a:lnTo>
                    <a:pt x="200" y="64035"/>
                  </a:lnTo>
                  <a:lnTo>
                    <a:pt x="258" y="65139"/>
                  </a:lnTo>
                  <a:lnTo>
                    <a:pt x="322" y="66225"/>
                  </a:lnTo>
                  <a:lnTo>
                    <a:pt x="393" y="67292"/>
                  </a:lnTo>
                  <a:lnTo>
                    <a:pt x="470" y="68360"/>
                  </a:lnTo>
                  <a:lnTo>
                    <a:pt x="554" y="69428"/>
                  </a:lnTo>
                  <a:lnTo>
                    <a:pt x="644" y="70477"/>
                  </a:lnTo>
                  <a:lnTo>
                    <a:pt x="747" y="71526"/>
                  </a:lnTo>
                  <a:lnTo>
                    <a:pt x="850" y="72557"/>
                  </a:lnTo>
                  <a:lnTo>
                    <a:pt x="960" y="73569"/>
                  </a:lnTo>
                  <a:lnTo>
                    <a:pt x="1082" y="74581"/>
                  </a:lnTo>
                  <a:lnTo>
                    <a:pt x="1211" y="75575"/>
                  </a:lnTo>
                  <a:lnTo>
                    <a:pt x="1340" y="76569"/>
                  </a:lnTo>
                  <a:lnTo>
                    <a:pt x="1481" y="77545"/>
                  </a:lnTo>
                  <a:lnTo>
                    <a:pt x="1623" y="78520"/>
                  </a:lnTo>
                  <a:lnTo>
                    <a:pt x="1777" y="79459"/>
                  </a:lnTo>
                  <a:lnTo>
                    <a:pt x="1938" y="80416"/>
                  </a:lnTo>
                  <a:lnTo>
                    <a:pt x="2099" y="81336"/>
                  </a:lnTo>
                  <a:lnTo>
                    <a:pt x="2273" y="82256"/>
                  </a:lnTo>
                  <a:lnTo>
                    <a:pt x="2447" y="83158"/>
                  </a:lnTo>
                  <a:lnTo>
                    <a:pt x="2634" y="84060"/>
                  </a:lnTo>
                  <a:lnTo>
                    <a:pt x="2820" y="84944"/>
                  </a:lnTo>
                  <a:lnTo>
                    <a:pt x="3020" y="85809"/>
                  </a:lnTo>
                  <a:lnTo>
                    <a:pt x="3219" y="86655"/>
                  </a:lnTo>
                  <a:lnTo>
                    <a:pt x="3432" y="87502"/>
                  </a:lnTo>
                  <a:lnTo>
                    <a:pt x="3644" y="88330"/>
                  </a:lnTo>
                  <a:lnTo>
                    <a:pt x="3863" y="89140"/>
                  </a:lnTo>
                  <a:lnTo>
                    <a:pt x="4095" y="89950"/>
                  </a:lnTo>
                  <a:lnTo>
                    <a:pt x="4327" y="90723"/>
                  </a:lnTo>
                  <a:lnTo>
                    <a:pt x="4565" y="91496"/>
                  </a:lnTo>
                  <a:lnTo>
                    <a:pt x="4810" y="92251"/>
                  </a:lnTo>
                  <a:lnTo>
                    <a:pt x="5061" y="93005"/>
                  </a:lnTo>
                  <a:lnTo>
                    <a:pt x="5312" y="93723"/>
                  </a:lnTo>
                  <a:lnTo>
                    <a:pt x="5576" y="94441"/>
                  </a:lnTo>
                  <a:lnTo>
                    <a:pt x="5840" y="95122"/>
                  </a:lnTo>
                  <a:lnTo>
                    <a:pt x="6116" y="95803"/>
                  </a:lnTo>
                  <a:lnTo>
                    <a:pt x="6393" y="96466"/>
                  </a:lnTo>
                  <a:lnTo>
                    <a:pt x="6676" y="97110"/>
                  </a:lnTo>
                  <a:lnTo>
                    <a:pt x="6966" y="97754"/>
                  </a:lnTo>
                  <a:lnTo>
                    <a:pt x="7262" y="98361"/>
                  </a:lnTo>
                  <a:lnTo>
                    <a:pt x="7565" y="98950"/>
                  </a:lnTo>
                  <a:lnTo>
                    <a:pt x="7867" y="99539"/>
                  </a:lnTo>
                  <a:lnTo>
                    <a:pt x="8176" y="100092"/>
                  </a:lnTo>
                  <a:lnTo>
                    <a:pt x="8492" y="100644"/>
                  </a:lnTo>
                  <a:lnTo>
                    <a:pt x="8814" y="101178"/>
                  </a:lnTo>
                  <a:lnTo>
                    <a:pt x="9142" y="101675"/>
                  </a:lnTo>
                  <a:lnTo>
                    <a:pt x="9477" y="102171"/>
                  </a:lnTo>
                  <a:lnTo>
                    <a:pt x="9812" y="102632"/>
                  </a:lnTo>
                  <a:lnTo>
                    <a:pt x="10153" y="103092"/>
                  </a:lnTo>
                  <a:lnTo>
                    <a:pt x="10501" y="103534"/>
                  </a:lnTo>
                  <a:lnTo>
                    <a:pt x="10855" y="103938"/>
                  </a:lnTo>
                  <a:lnTo>
                    <a:pt x="11209" y="104343"/>
                  </a:lnTo>
                  <a:lnTo>
                    <a:pt x="11569" y="104711"/>
                  </a:lnTo>
                  <a:lnTo>
                    <a:pt x="11936" y="105061"/>
                  </a:lnTo>
                  <a:lnTo>
                    <a:pt x="12310" y="105411"/>
                  </a:lnTo>
                  <a:lnTo>
                    <a:pt x="12683" y="105724"/>
                  </a:lnTo>
                  <a:lnTo>
                    <a:pt x="13063" y="106018"/>
                  </a:lnTo>
                  <a:lnTo>
                    <a:pt x="13449" y="106294"/>
                  </a:lnTo>
                  <a:lnTo>
                    <a:pt x="13423" y="104564"/>
                  </a:lnTo>
                  <a:lnTo>
                    <a:pt x="13398" y="102852"/>
                  </a:lnTo>
                  <a:lnTo>
                    <a:pt x="13385" y="101122"/>
                  </a:lnTo>
                  <a:lnTo>
                    <a:pt x="13372" y="99392"/>
                  </a:lnTo>
                  <a:lnTo>
                    <a:pt x="13365" y="97644"/>
                  </a:lnTo>
                  <a:lnTo>
                    <a:pt x="13365" y="95914"/>
                  </a:lnTo>
                  <a:lnTo>
                    <a:pt x="13372" y="94165"/>
                  </a:lnTo>
                  <a:lnTo>
                    <a:pt x="13385" y="92416"/>
                  </a:lnTo>
                  <a:lnTo>
                    <a:pt x="13410" y="88938"/>
                  </a:lnTo>
                  <a:lnTo>
                    <a:pt x="13455" y="85441"/>
                  </a:lnTo>
                  <a:lnTo>
                    <a:pt x="13507" y="81925"/>
                  </a:lnTo>
                  <a:lnTo>
                    <a:pt x="13571" y="78428"/>
                  </a:lnTo>
                  <a:lnTo>
                    <a:pt x="13700" y="71452"/>
                  </a:lnTo>
                  <a:lnTo>
                    <a:pt x="13764" y="67974"/>
                  </a:lnTo>
                  <a:lnTo>
                    <a:pt x="13822" y="64495"/>
                  </a:lnTo>
                  <a:lnTo>
                    <a:pt x="13880" y="61053"/>
                  </a:lnTo>
                  <a:lnTo>
                    <a:pt x="13919" y="57611"/>
                  </a:lnTo>
                  <a:lnTo>
                    <a:pt x="13951" y="54206"/>
                  </a:lnTo>
                  <a:lnTo>
                    <a:pt x="13958" y="52513"/>
                  </a:lnTo>
                  <a:lnTo>
                    <a:pt x="13964" y="50819"/>
                  </a:lnTo>
                  <a:lnTo>
                    <a:pt x="13977" y="47635"/>
                  </a:lnTo>
                  <a:lnTo>
                    <a:pt x="13977" y="44469"/>
                  </a:lnTo>
                  <a:lnTo>
                    <a:pt x="13977" y="38119"/>
                  </a:lnTo>
                  <a:lnTo>
                    <a:pt x="13964" y="31769"/>
                  </a:lnTo>
                  <a:lnTo>
                    <a:pt x="13938" y="25419"/>
                  </a:lnTo>
                  <a:lnTo>
                    <a:pt x="13900" y="19069"/>
                  </a:lnTo>
                  <a:lnTo>
                    <a:pt x="13855" y="12719"/>
                  </a:lnTo>
                  <a:lnTo>
                    <a:pt x="13797" y="6369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-3823300" y="-10477750"/>
              <a:ext cx="4590800" cy="10715875"/>
            </a:xfrm>
            <a:custGeom>
              <a:avLst/>
              <a:gdLst/>
              <a:ahLst/>
              <a:cxnLst/>
              <a:rect l="l" t="t" r="r" b="b"/>
              <a:pathLst>
                <a:path w="183632" h="428635" extrusionOk="0">
                  <a:moveTo>
                    <a:pt x="113370" y="21352"/>
                  </a:moveTo>
                  <a:lnTo>
                    <a:pt x="113338" y="23431"/>
                  </a:lnTo>
                  <a:lnTo>
                    <a:pt x="113312" y="25530"/>
                  </a:lnTo>
                  <a:lnTo>
                    <a:pt x="113267" y="29671"/>
                  </a:lnTo>
                  <a:lnTo>
                    <a:pt x="113215" y="33812"/>
                  </a:lnTo>
                  <a:lnTo>
                    <a:pt x="113183" y="35855"/>
                  </a:lnTo>
                  <a:lnTo>
                    <a:pt x="113138" y="37880"/>
                  </a:lnTo>
                  <a:lnTo>
                    <a:pt x="112881" y="48022"/>
                  </a:lnTo>
                  <a:lnTo>
                    <a:pt x="111606" y="47653"/>
                  </a:lnTo>
                  <a:lnTo>
                    <a:pt x="110331" y="47304"/>
                  </a:lnTo>
                  <a:lnTo>
                    <a:pt x="109057" y="46954"/>
                  </a:lnTo>
                  <a:lnTo>
                    <a:pt x="107776" y="46623"/>
                  </a:lnTo>
                  <a:lnTo>
                    <a:pt x="106501" y="46310"/>
                  </a:lnTo>
                  <a:lnTo>
                    <a:pt x="105220" y="46015"/>
                  </a:lnTo>
                  <a:lnTo>
                    <a:pt x="103939" y="45739"/>
                  </a:lnTo>
                  <a:lnTo>
                    <a:pt x="102664" y="45482"/>
                  </a:lnTo>
                  <a:lnTo>
                    <a:pt x="101383" y="45224"/>
                  </a:lnTo>
                  <a:lnTo>
                    <a:pt x="100095" y="44966"/>
                  </a:lnTo>
                  <a:lnTo>
                    <a:pt x="98814" y="44745"/>
                  </a:lnTo>
                  <a:lnTo>
                    <a:pt x="97533" y="44524"/>
                  </a:lnTo>
                  <a:lnTo>
                    <a:pt x="94964" y="44101"/>
                  </a:lnTo>
                  <a:lnTo>
                    <a:pt x="92402" y="43733"/>
                  </a:lnTo>
                  <a:lnTo>
                    <a:pt x="89833" y="43383"/>
                  </a:lnTo>
                  <a:lnTo>
                    <a:pt x="87265" y="43070"/>
                  </a:lnTo>
                  <a:lnTo>
                    <a:pt x="84696" y="42757"/>
                  </a:lnTo>
                  <a:lnTo>
                    <a:pt x="82127" y="42481"/>
                  </a:lnTo>
                  <a:lnTo>
                    <a:pt x="76997" y="41948"/>
                  </a:lnTo>
                  <a:lnTo>
                    <a:pt x="71872" y="41395"/>
                  </a:lnTo>
                  <a:lnTo>
                    <a:pt x="71853" y="36868"/>
                  </a:lnTo>
                  <a:lnTo>
                    <a:pt x="71827" y="32358"/>
                  </a:lnTo>
                  <a:lnTo>
                    <a:pt x="71788" y="27849"/>
                  </a:lnTo>
                  <a:lnTo>
                    <a:pt x="71763" y="25585"/>
                  </a:lnTo>
                  <a:lnTo>
                    <a:pt x="71730" y="23321"/>
                  </a:lnTo>
                  <a:lnTo>
                    <a:pt x="73018" y="23523"/>
                  </a:lnTo>
                  <a:lnTo>
                    <a:pt x="74306" y="23726"/>
                  </a:lnTo>
                  <a:lnTo>
                    <a:pt x="75593" y="23892"/>
                  </a:lnTo>
                  <a:lnTo>
                    <a:pt x="76887" y="24057"/>
                  </a:lnTo>
                  <a:lnTo>
                    <a:pt x="78188" y="24204"/>
                  </a:lnTo>
                  <a:lnTo>
                    <a:pt x="79482" y="24333"/>
                  </a:lnTo>
                  <a:lnTo>
                    <a:pt x="80782" y="24444"/>
                  </a:lnTo>
                  <a:lnTo>
                    <a:pt x="82089" y="24536"/>
                  </a:lnTo>
                  <a:lnTo>
                    <a:pt x="83396" y="24628"/>
                  </a:lnTo>
                  <a:lnTo>
                    <a:pt x="84703" y="24683"/>
                  </a:lnTo>
                  <a:lnTo>
                    <a:pt x="86009" y="24738"/>
                  </a:lnTo>
                  <a:lnTo>
                    <a:pt x="87316" y="24757"/>
                  </a:lnTo>
                  <a:lnTo>
                    <a:pt x="88630" y="24775"/>
                  </a:lnTo>
                  <a:lnTo>
                    <a:pt x="89936" y="24757"/>
                  </a:lnTo>
                  <a:lnTo>
                    <a:pt x="91250" y="24738"/>
                  </a:lnTo>
                  <a:lnTo>
                    <a:pt x="92563" y="24701"/>
                  </a:lnTo>
                  <a:lnTo>
                    <a:pt x="93870" y="24628"/>
                  </a:lnTo>
                  <a:lnTo>
                    <a:pt x="95183" y="24554"/>
                  </a:lnTo>
                  <a:lnTo>
                    <a:pt x="96497" y="24462"/>
                  </a:lnTo>
                  <a:lnTo>
                    <a:pt x="97803" y="24333"/>
                  </a:lnTo>
                  <a:lnTo>
                    <a:pt x="99110" y="24204"/>
                  </a:lnTo>
                  <a:lnTo>
                    <a:pt x="100417" y="24039"/>
                  </a:lnTo>
                  <a:lnTo>
                    <a:pt x="101724" y="23873"/>
                  </a:lnTo>
                  <a:lnTo>
                    <a:pt x="103031" y="23671"/>
                  </a:lnTo>
                  <a:lnTo>
                    <a:pt x="104331" y="23450"/>
                  </a:lnTo>
                  <a:lnTo>
                    <a:pt x="105632" y="23229"/>
                  </a:lnTo>
                  <a:lnTo>
                    <a:pt x="106926" y="22953"/>
                  </a:lnTo>
                  <a:lnTo>
                    <a:pt x="108220" y="22677"/>
                  </a:lnTo>
                  <a:lnTo>
                    <a:pt x="109514" y="22382"/>
                  </a:lnTo>
                  <a:lnTo>
                    <a:pt x="110801" y="22069"/>
                  </a:lnTo>
                  <a:lnTo>
                    <a:pt x="112089" y="21720"/>
                  </a:lnTo>
                  <a:lnTo>
                    <a:pt x="113370" y="21352"/>
                  </a:lnTo>
                  <a:close/>
                  <a:moveTo>
                    <a:pt x="71930" y="52439"/>
                  </a:moveTo>
                  <a:lnTo>
                    <a:pt x="72619" y="52531"/>
                  </a:lnTo>
                  <a:lnTo>
                    <a:pt x="72645" y="52531"/>
                  </a:lnTo>
                  <a:lnTo>
                    <a:pt x="77518" y="53083"/>
                  </a:lnTo>
                  <a:lnTo>
                    <a:pt x="82391" y="53635"/>
                  </a:lnTo>
                  <a:lnTo>
                    <a:pt x="84825" y="53911"/>
                  </a:lnTo>
                  <a:lnTo>
                    <a:pt x="87265" y="54151"/>
                  </a:lnTo>
                  <a:lnTo>
                    <a:pt x="89698" y="54372"/>
                  </a:lnTo>
                  <a:lnTo>
                    <a:pt x="92138" y="54574"/>
                  </a:lnTo>
                  <a:lnTo>
                    <a:pt x="94713" y="54740"/>
                  </a:lnTo>
                  <a:lnTo>
                    <a:pt x="97288" y="54868"/>
                  </a:lnTo>
                  <a:lnTo>
                    <a:pt x="99863" y="54961"/>
                  </a:lnTo>
                  <a:lnTo>
                    <a:pt x="101151" y="54997"/>
                  </a:lnTo>
                  <a:lnTo>
                    <a:pt x="102432" y="55016"/>
                  </a:lnTo>
                  <a:lnTo>
                    <a:pt x="105007" y="55016"/>
                  </a:lnTo>
                  <a:lnTo>
                    <a:pt x="106295" y="54997"/>
                  </a:lnTo>
                  <a:lnTo>
                    <a:pt x="107576" y="54961"/>
                  </a:lnTo>
                  <a:lnTo>
                    <a:pt x="108864" y="54905"/>
                  </a:lnTo>
                  <a:lnTo>
                    <a:pt x="110145" y="54832"/>
                  </a:lnTo>
                  <a:lnTo>
                    <a:pt x="111432" y="54758"/>
                  </a:lnTo>
                  <a:lnTo>
                    <a:pt x="112713" y="54648"/>
                  </a:lnTo>
                  <a:lnTo>
                    <a:pt x="112565" y="60298"/>
                  </a:lnTo>
                  <a:lnTo>
                    <a:pt x="112436" y="65949"/>
                  </a:lnTo>
                  <a:lnTo>
                    <a:pt x="112379" y="68765"/>
                  </a:lnTo>
                  <a:lnTo>
                    <a:pt x="112321" y="71599"/>
                  </a:lnTo>
                  <a:lnTo>
                    <a:pt x="112269" y="74415"/>
                  </a:lnTo>
                  <a:lnTo>
                    <a:pt x="112224" y="77232"/>
                  </a:lnTo>
                  <a:lnTo>
                    <a:pt x="107138" y="77176"/>
                  </a:lnTo>
                  <a:lnTo>
                    <a:pt x="102059" y="77084"/>
                  </a:lnTo>
                  <a:lnTo>
                    <a:pt x="99522" y="77029"/>
                  </a:lnTo>
                  <a:lnTo>
                    <a:pt x="96992" y="76955"/>
                  </a:lnTo>
                  <a:lnTo>
                    <a:pt x="94462" y="76863"/>
                  </a:lnTo>
                  <a:lnTo>
                    <a:pt x="91939" y="76753"/>
                  </a:lnTo>
                  <a:lnTo>
                    <a:pt x="81947" y="76238"/>
                  </a:lnTo>
                  <a:lnTo>
                    <a:pt x="76958" y="75980"/>
                  </a:lnTo>
                  <a:lnTo>
                    <a:pt x="71962" y="75685"/>
                  </a:lnTo>
                  <a:lnTo>
                    <a:pt x="71956" y="64090"/>
                  </a:lnTo>
                  <a:lnTo>
                    <a:pt x="71949" y="58274"/>
                  </a:lnTo>
                  <a:lnTo>
                    <a:pt x="71930" y="52439"/>
                  </a:lnTo>
                  <a:close/>
                  <a:moveTo>
                    <a:pt x="21136" y="86324"/>
                  </a:moveTo>
                  <a:lnTo>
                    <a:pt x="25559" y="86692"/>
                  </a:lnTo>
                  <a:lnTo>
                    <a:pt x="29981" y="87005"/>
                  </a:lnTo>
                  <a:lnTo>
                    <a:pt x="34404" y="87318"/>
                  </a:lnTo>
                  <a:lnTo>
                    <a:pt x="38827" y="87576"/>
                  </a:lnTo>
                  <a:lnTo>
                    <a:pt x="43250" y="87833"/>
                  </a:lnTo>
                  <a:lnTo>
                    <a:pt x="47672" y="88054"/>
                  </a:lnTo>
                  <a:lnTo>
                    <a:pt x="52102" y="88257"/>
                  </a:lnTo>
                  <a:lnTo>
                    <a:pt x="56524" y="88441"/>
                  </a:lnTo>
                  <a:lnTo>
                    <a:pt x="65376" y="88772"/>
                  </a:lnTo>
                  <a:lnTo>
                    <a:pt x="74228" y="89085"/>
                  </a:lnTo>
                  <a:lnTo>
                    <a:pt x="83080" y="89416"/>
                  </a:lnTo>
                  <a:lnTo>
                    <a:pt x="87509" y="89582"/>
                  </a:lnTo>
                  <a:lnTo>
                    <a:pt x="91939" y="89747"/>
                  </a:lnTo>
                  <a:lnTo>
                    <a:pt x="94185" y="89858"/>
                  </a:lnTo>
                  <a:lnTo>
                    <a:pt x="96432" y="89987"/>
                  </a:lnTo>
                  <a:lnTo>
                    <a:pt x="98679" y="90134"/>
                  </a:lnTo>
                  <a:lnTo>
                    <a:pt x="100932" y="90281"/>
                  </a:lnTo>
                  <a:lnTo>
                    <a:pt x="105445" y="90631"/>
                  </a:lnTo>
                  <a:lnTo>
                    <a:pt x="109964" y="90999"/>
                  </a:lnTo>
                  <a:lnTo>
                    <a:pt x="114484" y="91367"/>
                  </a:lnTo>
                  <a:lnTo>
                    <a:pt x="119009" y="91735"/>
                  </a:lnTo>
                  <a:lnTo>
                    <a:pt x="123535" y="92067"/>
                  </a:lnTo>
                  <a:lnTo>
                    <a:pt x="125801" y="92214"/>
                  </a:lnTo>
                  <a:lnTo>
                    <a:pt x="128061" y="92361"/>
                  </a:lnTo>
                  <a:lnTo>
                    <a:pt x="130327" y="92472"/>
                  </a:lnTo>
                  <a:lnTo>
                    <a:pt x="132587" y="92564"/>
                  </a:lnTo>
                  <a:lnTo>
                    <a:pt x="134853" y="92656"/>
                  </a:lnTo>
                  <a:lnTo>
                    <a:pt x="137112" y="92692"/>
                  </a:lnTo>
                  <a:lnTo>
                    <a:pt x="139379" y="92729"/>
                  </a:lnTo>
                  <a:lnTo>
                    <a:pt x="141638" y="92729"/>
                  </a:lnTo>
                  <a:lnTo>
                    <a:pt x="143898" y="92692"/>
                  </a:lnTo>
                  <a:lnTo>
                    <a:pt x="146158" y="92637"/>
                  </a:lnTo>
                  <a:lnTo>
                    <a:pt x="148411" y="92527"/>
                  </a:lnTo>
                  <a:lnTo>
                    <a:pt x="150670" y="92398"/>
                  </a:lnTo>
                  <a:lnTo>
                    <a:pt x="152924" y="92214"/>
                  </a:lnTo>
                  <a:lnTo>
                    <a:pt x="155177" y="91993"/>
                  </a:lnTo>
                  <a:lnTo>
                    <a:pt x="156303" y="91864"/>
                  </a:lnTo>
                  <a:lnTo>
                    <a:pt x="157430" y="91735"/>
                  </a:lnTo>
                  <a:lnTo>
                    <a:pt x="158550" y="91588"/>
                  </a:lnTo>
                  <a:lnTo>
                    <a:pt x="159677" y="91422"/>
                  </a:lnTo>
                  <a:lnTo>
                    <a:pt x="160797" y="91257"/>
                  </a:lnTo>
                  <a:lnTo>
                    <a:pt x="161924" y="91073"/>
                  </a:lnTo>
                  <a:lnTo>
                    <a:pt x="163044" y="90870"/>
                  </a:lnTo>
                  <a:lnTo>
                    <a:pt x="164164" y="90649"/>
                  </a:lnTo>
                  <a:lnTo>
                    <a:pt x="164196" y="92692"/>
                  </a:lnTo>
                  <a:lnTo>
                    <a:pt x="164228" y="94754"/>
                  </a:lnTo>
                  <a:lnTo>
                    <a:pt x="164273" y="96815"/>
                  </a:lnTo>
                  <a:lnTo>
                    <a:pt x="164312" y="98895"/>
                  </a:lnTo>
                  <a:lnTo>
                    <a:pt x="164415" y="103055"/>
                  </a:lnTo>
                  <a:lnTo>
                    <a:pt x="164525" y="107251"/>
                  </a:lnTo>
                  <a:lnTo>
                    <a:pt x="164647" y="111485"/>
                  </a:lnTo>
                  <a:lnTo>
                    <a:pt x="164782" y="115718"/>
                  </a:lnTo>
                  <a:lnTo>
                    <a:pt x="165052" y="124277"/>
                  </a:lnTo>
                  <a:lnTo>
                    <a:pt x="162831" y="123817"/>
                  </a:lnTo>
                  <a:lnTo>
                    <a:pt x="160604" y="123375"/>
                  </a:lnTo>
                  <a:lnTo>
                    <a:pt x="158376" y="122970"/>
                  </a:lnTo>
                  <a:lnTo>
                    <a:pt x="156155" y="122583"/>
                  </a:lnTo>
                  <a:lnTo>
                    <a:pt x="153928" y="122215"/>
                  </a:lnTo>
                  <a:lnTo>
                    <a:pt x="151700" y="121884"/>
                  </a:lnTo>
                  <a:lnTo>
                    <a:pt x="149473" y="121553"/>
                  </a:lnTo>
                  <a:lnTo>
                    <a:pt x="147246" y="121258"/>
                  </a:lnTo>
                  <a:lnTo>
                    <a:pt x="145012" y="120964"/>
                  </a:lnTo>
                  <a:lnTo>
                    <a:pt x="142784" y="120706"/>
                  </a:lnTo>
                  <a:lnTo>
                    <a:pt x="140557" y="120467"/>
                  </a:lnTo>
                  <a:lnTo>
                    <a:pt x="138323" y="120246"/>
                  </a:lnTo>
                  <a:lnTo>
                    <a:pt x="136095" y="120025"/>
                  </a:lnTo>
                  <a:lnTo>
                    <a:pt x="133868" y="119841"/>
                  </a:lnTo>
                  <a:lnTo>
                    <a:pt x="131634" y="119657"/>
                  </a:lnTo>
                  <a:lnTo>
                    <a:pt x="129406" y="119491"/>
                  </a:lnTo>
                  <a:lnTo>
                    <a:pt x="127173" y="119344"/>
                  </a:lnTo>
                  <a:lnTo>
                    <a:pt x="124939" y="119215"/>
                  </a:lnTo>
                  <a:lnTo>
                    <a:pt x="122711" y="119086"/>
                  </a:lnTo>
                  <a:lnTo>
                    <a:pt x="120477" y="118957"/>
                  </a:lnTo>
                  <a:lnTo>
                    <a:pt x="116016" y="118773"/>
                  </a:lnTo>
                  <a:lnTo>
                    <a:pt x="111554" y="118608"/>
                  </a:lnTo>
                  <a:lnTo>
                    <a:pt x="107093" y="118461"/>
                  </a:lnTo>
                  <a:lnTo>
                    <a:pt x="102632" y="118350"/>
                  </a:lnTo>
                  <a:lnTo>
                    <a:pt x="93709" y="118148"/>
                  </a:lnTo>
                  <a:lnTo>
                    <a:pt x="91475" y="118092"/>
                  </a:lnTo>
                  <a:lnTo>
                    <a:pt x="89241" y="118019"/>
                  </a:lnTo>
                  <a:lnTo>
                    <a:pt x="84760" y="117835"/>
                  </a:lnTo>
                  <a:lnTo>
                    <a:pt x="80267" y="117651"/>
                  </a:lnTo>
                  <a:lnTo>
                    <a:pt x="75773" y="117448"/>
                  </a:lnTo>
                  <a:lnTo>
                    <a:pt x="71267" y="117246"/>
                  </a:lnTo>
                  <a:lnTo>
                    <a:pt x="66760" y="117080"/>
                  </a:lnTo>
                  <a:lnTo>
                    <a:pt x="64507" y="117006"/>
                  </a:lnTo>
                  <a:lnTo>
                    <a:pt x="62254" y="116951"/>
                  </a:lnTo>
                  <a:lnTo>
                    <a:pt x="60001" y="116896"/>
                  </a:lnTo>
                  <a:lnTo>
                    <a:pt x="57741" y="116859"/>
                  </a:lnTo>
                  <a:lnTo>
                    <a:pt x="53235" y="116859"/>
                  </a:lnTo>
                  <a:lnTo>
                    <a:pt x="50981" y="116896"/>
                  </a:lnTo>
                  <a:lnTo>
                    <a:pt x="48728" y="116951"/>
                  </a:lnTo>
                  <a:lnTo>
                    <a:pt x="46475" y="117025"/>
                  </a:lnTo>
                  <a:lnTo>
                    <a:pt x="44222" y="117135"/>
                  </a:lnTo>
                  <a:lnTo>
                    <a:pt x="41975" y="117283"/>
                  </a:lnTo>
                  <a:lnTo>
                    <a:pt x="39728" y="117448"/>
                  </a:lnTo>
                  <a:lnTo>
                    <a:pt x="37481" y="117651"/>
                  </a:lnTo>
                  <a:lnTo>
                    <a:pt x="35235" y="117890"/>
                  </a:lnTo>
                  <a:lnTo>
                    <a:pt x="32994" y="118166"/>
                  </a:lnTo>
                  <a:lnTo>
                    <a:pt x="30754" y="118479"/>
                  </a:lnTo>
                  <a:lnTo>
                    <a:pt x="28514" y="118847"/>
                  </a:lnTo>
                  <a:lnTo>
                    <a:pt x="27400" y="119031"/>
                  </a:lnTo>
                  <a:lnTo>
                    <a:pt x="26280" y="119252"/>
                  </a:lnTo>
                  <a:lnTo>
                    <a:pt x="25166" y="119473"/>
                  </a:lnTo>
                  <a:lnTo>
                    <a:pt x="24052" y="119694"/>
                  </a:lnTo>
                  <a:lnTo>
                    <a:pt x="22932" y="119933"/>
                  </a:lnTo>
                  <a:lnTo>
                    <a:pt x="21818" y="120191"/>
                  </a:lnTo>
                  <a:lnTo>
                    <a:pt x="21702" y="120227"/>
                  </a:lnTo>
                  <a:lnTo>
                    <a:pt x="21587" y="120283"/>
                  </a:lnTo>
                  <a:lnTo>
                    <a:pt x="21477" y="120375"/>
                  </a:lnTo>
                  <a:lnTo>
                    <a:pt x="21368" y="120467"/>
                  </a:lnTo>
                  <a:lnTo>
                    <a:pt x="21271" y="120559"/>
                  </a:lnTo>
                  <a:lnTo>
                    <a:pt x="21175" y="120688"/>
                  </a:lnTo>
                  <a:lnTo>
                    <a:pt x="21084" y="120835"/>
                  </a:lnTo>
                  <a:lnTo>
                    <a:pt x="21001" y="120982"/>
                  </a:lnTo>
                  <a:lnTo>
                    <a:pt x="20924" y="121148"/>
                  </a:lnTo>
                  <a:lnTo>
                    <a:pt x="20846" y="121313"/>
                  </a:lnTo>
                  <a:lnTo>
                    <a:pt x="20782" y="121497"/>
                  </a:lnTo>
                  <a:lnTo>
                    <a:pt x="20718" y="121700"/>
                  </a:lnTo>
                  <a:lnTo>
                    <a:pt x="20653" y="121902"/>
                  </a:lnTo>
                  <a:lnTo>
                    <a:pt x="20602" y="122123"/>
                  </a:lnTo>
                  <a:lnTo>
                    <a:pt x="20550" y="122344"/>
                  </a:lnTo>
                  <a:lnTo>
                    <a:pt x="20505" y="122565"/>
                  </a:lnTo>
                  <a:lnTo>
                    <a:pt x="20660" y="114043"/>
                  </a:lnTo>
                  <a:lnTo>
                    <a:pt x="20833" y="105503"/>
                  </a:lnTo>
                  <a:lnTo>
                    <a:pt x="20924" y="101233"/>
                  </a:lnTo>
                  <a:lnTo>
                    <a:pt x="21014" y="96981"/>
                  </a:lnTo>
                  <a:lnTo>
                    <a:pt x="21117" y="92711"/>
                  </a:lnTo>
                  <a:lnTo>
                    <a:pt x="21220" y="88441"/>
                  </a:lnTo>
                  <a:lnTo>
                    <a:pt x="21226" y="88146"/>
                  </a:lnTo>
                  <a:lnTo>
                    <a:pt x="21226" y="87852"/>
                  </a:lnTo>
                  <a:lnTo>
                    <a:pt x="21220" y="87594"/>
                  </a:lnTo>
                  <a:lnTo>
                    <a:pt x="21207" y="87318"/>
                  </a:lnTo>
                  <a:lnTo>
                    <a:pt x="21175" y="86821"/>
                  </a:lnTo>
                  <a:lnTo>
                    <a:pt x="21136" y="86324"/>
                  </a:lnTo>
                  <a:close/>
                  <a:moveTo>
                    <a:pt x="15471" y="125915"/>
                  </a:moveTo>
                  <a:lnTo>
                    <a:pt x="15419" y="129191"/>
                  </a:lnTo>
                  <a:lnTo>
                    <a:pt x="15368" y="132467"/>
                  </a:lnTo>
                  <a:lnTo>
                    <a:pt x="15329" y="135744"/>
                  </a:lnTo>
                  <a:lnTo>
                    <a:pt x="15284" y="139020"/>
                  </a:lnTo>
                  <a:lnTo>
                    <a:pt x="15252" y="142296"/>
                  </a:lnTo>
                  <a:lnTo>
                    <a:pt x="15220" y="145572"/>
                  </a:lnTo>
                  <a:lnTo>
                    <a:pt x="15194" y="148848"/>
                  </a:lnTo>
                  <a:lnTo>
                    <a:pt x="15175" y="152143"/>
                  </a:lnTo>
                  <a:lnTo>
                    <a:pt x="15155" y="155419"/>
                  </a:lnTo>
                  <a:lnTo>
                    <a:pt x="15142" y="158696"/>
                  </a:lnTo>
                  <a:lnTo>
                    <a:pt x="15136" y="161972"/>
                  </a:lnTo>
                  <a:lnTo>
                    <a:pt x="15130" y="165248"/>
                  </a:lnTo>
                  <a:lnTo>
                    <a:pt x="15130" y="168543"/>
                  </a:lnTo>
                  <a:lnTo>
                    <a:pt x="15136" y="171819"/>
                  </a:lnTo>
                  <a:lnTo>
                    <a:pt x="15142" y="175095"/>
                  </a:lnTo>
                  <a:lnTo>
                    <a:pt x="15155" y="178371"/>
                  </a:lnTo>
                  <a:lnTo>
                    <a:pt x="15175" y="181666"/>
                  </a:lnTo>
                  <a:lnTo>
                    <a:pt x="15194" y="184942"/>
                  </a:lnTo>
                  <a:lnTo>
                    <a:pt x="15226" y="188218"/>
                  </a:lnTo>
                  <a:lnTo>
                    <a:pt x="15252" y="191495"/>
                  </a:lnTo>
                  <a:lnTo>
                    <a:pt x="15290" y="194789"/>
                  </a:lnTo>
                  <a:lnTo>
                    <a:pt x="15329" y="198066"/>
                  </a:lnTo>
                  <a:lnTo>
                    <a:pt x="15374" y="201342"/>
                  </a:lnTo>
                  <a:lnTo>
                    <a:pt x="15426" y="204636"/>
                  </a:lnTo>
                  <a:lnTo>
                    <a:pt x="15477" y="207913"/>
                  </a:lnTo>
                  <a:lnTo>
                    <a:pt x="15535" y="211189"/>
                  </a:lnTo>
                  <a:lnTo>
                    <a:pt x="15599" y="214484"/>
                  </a:lnTo>
                  <a:lnTo>
                    <a:pt x="15664" y="217760"/>
                  </a:lnTo>
                  <a:lnTo>
                    <a:pt x="15741" y="221036"/>
                  </a:lnTo>
                  <a:lnTo>
                    <a:pt x="15818" y="224331"/>
                  </a:lnTo>
                  <a:lnTo>
                    <a:pt x="15896" y="227607"/>
                  </a:lnTo>
                  <a:lnTo>
                    <a:pt x="15986" y="230902"/>
                  </a:lnTo>
                  <a:lnTo>
                    <a:pt x="16024" y="232558"/>
                  </a:lnTo>
                  <a:lnTo>
                    <a:pt x="16063" y="234270"/>
                  </a:lnTo>
                  <a:lnTo>
                    <a:pt x="16102" y="236000"/>
                  </a:lnTo>
                  <a:lnTo>
                    <a:pt x="16127" y="237767"/>
                  </a:lnTo>
                  <a:lnTo>
                    <a:pt x="16127" y="237767"/>
                  </a:lnTo>
                  <a:lnTo>
                    <a:pt x="15973" y="237730"/>
                  </a:lnTo>
                  <a:lnTo>
                    <a:pt x="15805" y="237712"/>
                  </a:lnTo>
                  <a:lnTo>
                    <a:pt x="15722" y="237730"/>
                  </a:lnTo>
                  <a:lnTo>
                    <a:pt x="15638" y="237748"/>
                  </a:lnTo>
                  <a:lnTo>
                    <a:pt x="15554" y="237804"/>
                  </a:lnTo>
                  <a:lnTo>
                    <a:pt x="15471" y="237841"/>
                  </a:lnTo>
                  <a:lnTo>
                    <a:pt x="15168" y="238043"/>
                  </a:lnTo>
                  <a:lnTo>
                    <a:pt x="14878" y="238227"/>
                  </a:lnTo>
                  <a:lnTo>
                    <a:pt x="14595" y="238374"/>
                  </a:lnTo>
                  <a:lnTo>
                    <a:pt x="14312" y="238522"/>
                  </a:lnTo>
                  <a:lnTo>
                    <a:pt x="14035" y="238632"/>
                  </a:lnTo>
                  <a:lnTo>
                    <a:pt x="13765" y="238724"/>
                  </a:lnTo>
                  <a:lnTo>
                    <a:pt x="13501" y="238779"/>
                  </a:lnTo>
                  <a:lnTo>
                    <a:pt x="13237" y="238834"/>
                  </a:lnTo>
                  <a:lnTo>
                    <a:pt x="12979" y="238871"/>
                  </a:lnTo>
                  <a:lnTo>
                    <a:pt x="12735" y="238871"/>
                  </a:lnTo>
                  <a:lnTo>
                    <a:pt x="12484" y="238853"/>
                  </a:lnTo>
                  <a:lnTo>
                    <a:pt x="12245" y="238834"/>
                  </a:lnTo>
                  <a:lnTo>
                    <a:pt x="12007" y="238779"/>
                  </a:lnTo>
                  <a:lnTo>
                    <a:pt x="11775" y="238706"/>
                  </a:lnTo>
                  <a:lnTo>
                    <a:pt x="11550" y="238614"/>
                  </a:lnTo>
                  <a:lnTo>
                    <a:pt x="11331" y="238522"/>
                  </a:lnTo>
                  <a:lnTo>
                    <a:pt x="11112" y="238393"/>
                  </a:lnTo>
                  <a:lnTo>
                    <a:pt x="10900" y="238245"/>
                  </a:lnTo>
                  <a:lnTo>
                    <a:pt x="10694" y="238080"/>
                  </a:lnTo>
                  <a:lnTo>
                    <a:pt x="10488" y="237914"/>
                  </a:lnTo>
                  <a:lnTo>
                    <a:pt x="10288" y="237712"/>
                  </a:lnTo>
                  <a:lnTo>
                    <a:pt x="10095" y="237491"/>
                  </a:lnTo>
                  <a:lnTo>
                    <a:pt x="9902" y="237270"/>
                  </a:lnTo>
                  <a:lnTo>
                    <a:pt x="9715" y="237031"/>
                  </a:lnTo>
                  <a:lnTo>
                    <a:pt x="9535" y="236755"/>
                  </a:lnTo>
                  <a:lnTo>
                    <a:pt x="9355" y="236478"/>
                  </a:lnTo>
                  <a:lnTo>
                    <a:pt x="9181" y="236184"/>
                  </a:lnTo>
                  <a:lnTo>
                    <a:pt x="9014" y="235890"/>
                  </a:lnTo>
                  <a:lnTo>
                    <a:pt x="8846" y="235558"/>
                  </a:lnTo>
                  <a:lnTo>
                    <a:pt x="8685" y="235227"/>
                  </a:lnTo>
                  <a:lnTo>
                    <a:pt x="8531" y="234877"/>
                  </a:lnTo>
                  <a:lnTo>
                    <a:pt x="8376" y="234509"/>
                  </a:lnTo>
                  <a:lnTo>
                    <a:pt x="8228" y="234123"/>
                  </a:lnTo>
                  <a:lnTo>
                    <a:pt x="8080" y="233718"/>
                  </a:lnTo>
                  <a:lnTo>
                    <a:pt x="7939" y="233313"/>
                  </a:lnTo>
                  <a:lnTo>
                    <a:pt x="7803" y="232889"/>
                  </a:lnTo>
                  <a:lnTo>
                    <a:pt x="7668" y="232466"/>
                  </a:lnTo>
                  <a:lnTo>
                    <a:pt x="7533" y="232006"/>
                  </a:lnTo>
                  <a:lnTo>
                    <a:pt x="7404" y="231564"/>
                  </a:lnTo>
                  <a:lnTo>
                    <a:pt x="7282" y="231086"/>
                  </a:lnTo>
                  <a:lnTo>
                    <a:pt x="7160" y="230607"/>
                  </a:lnTo>
                  <a:lnTo>
                    <a:pt x="7044" y="230110"/>
                  </a:lnTo>
                  <a:lnTo>
                    <a:pt x="6934" y="229595"/>
                  </a:lnTo>
                  <a:lnTo>
                    <a:pt x="6825" y="229079"/>
                  </a:lnTo>
                  <a:lnTo>
                    <a:pt x="6715" y="228564"/>
                  </a:lnTo>
                  <a:lnTo>
                    <a:pt x="6612" y="228012"/>
                  </a:lnTo>
                  <a:lnTo>
                    <a:pt x="6509" y="227460"/>
                  </a:lnTo>
                  <a:lnTo>
                    <a:pt x="6413" y="226907"/>
                  </a:lnTo>
                  <a:lnTo>
                    <a:pt x="6316" y="226337"/>
                  </a:lnTo>
                  <a:lnTo>
                    <a:pt x="6226" y="225766"/>
                  </a:lnTo>
                  <a:lnTo>
                    <a:pt x="6142" y="225177"/>
                  </a:lnTo>
                  <a:lnTo>
                    <a:pt x="6052" y="224588"/>
                  </a:lnTo>
                  <a:lnTo>
                    <a:pt x="5891" y="223374"/>
                  </a:lnTo>
                  <a:lnTo>
                    <a:pt x="5743" y="222122"/>
                  </a:lnTo>
                  <a:lnTo>
                    <a:pt x="5602" y="220834"/>
                  </a:lnTo>
                  <a:lnTo>
                    <a:pt x="5473" y="219527"/>
                  </a:lnTo>
                  <a:lnTo>
                    <a:pt x="5351" y="218202"/>
                  </a:lnTo>
                  <a:lnTo>
                    <a:pt x="5241" y="216840"/>
                  </a:lnTo>
                  <a:lnTo>
                    <a:pt x="5145" y="215459"/>
                  </a:lnTo>
                  <a:lnTo>
                    <a:pt x="5054" y="214060"/>
                  </a:lnTo>
                  <a:lnTo>
                    <a:pt x="4971" y="212661"/>
                  </a:lnTo>
                  <a:lnTo>
                    <a:pt x="4893" y="211226"/>
                  </a:lnTo>
                  <a:lnTo>
                    <a:pt x="4829" y="209790"/>
                  </a:lnTo>
                  <a:lnTo>
                    <a:pt x="4771" y="208336"/>
                  </a:lnTo>
                  <a:lnTo>
                    <a:pt x="4720" y="206864"/>
                  </a:lnTo>
                  <a:lnTo>
                    <a:pt x="4675" y="205410"/>
                  </a:lnTo>
                  <a:lnTo>
                    <a:pt x="4636" y="203937"/>
                  </a:lnTo>
                  <a:lnTo>
                    <a:pt x="4604" y="202446"/>
                  </a:lnTo>
                  <a:lnTo>
                    <a:pt x="4572" y="200974"/>
                  </a:lnTo>
                  <a:lnTo>
                    <a:pt x="4552" y="199501"/>
                  </a:lnTo>
                  <a:lnTo>
                    <a:pt x="4533" y="198047"/>
                  </a:lnTo>
                  <a:lnTo>
                    <a:pt x="4520" y="196575"/>
                  </a:lnTo>
                  <a:lnTo>
                    <a:pt x="4507" y="193685"/>
                  </a:lnTo>
                  <a:lnTo>
                    <a:pt x="4501" y="190851"/>
                  </a:lnTo>
                  <a:lnTo>
                    <a:pt x="4514" y="188071"/>
                  </a:lnTo>
                  <a:lnTo>
                    <a:pt x="4527" y="185384"/>
                  </a:lnTo>
                  <a:lnTo>
                    <a:pt x="4546" y="182807"/>
                  </a:lnTo>
                  <a:lnTo>
                    <a:pt x="4578" y="178022"/>
                  </a:lnTo>
                  <a:lnTo>
                    <a:pt x="4591" y="175868"/>
                  </a:lnTo>
                  <a:lnTo>
                    <a:pt x="4591" y="173862"/>
                  </a:lnTo>
                  <a:lnTo>
                    <a:pt x="4591" y="173052"/>
                  </a:lnTo>
                  <a:lnTo>
                    <a:pt x="4578" y="172205"/>
                  </a:lnTo>
                  <a:lnTo>
                    <a:pt x="4546" y="170438"/>
                  </a:lnTo>
                  <a:lnTo>
                    <a:pt x="4507" y="168580"/>
                  </a:lnTo>
                  <a:lnTo>
                    <a:pt x="4456" y="166628"/>
                  </a:lnTo>
                  <a:lnTo>
                    <a:pt x="4346" y="162561"/>
                  </a:lnTo>
                  <a:lnTo>
                    <a:pt x="4295" y="160481"/>
                  </a:lnTo>
                  <a:lnTo>
                    <a:pt x="4256" y="158401"/>
                  </a:lnTo>
                  <a:lnTo>
                    <a:pt x="4230" y="156321"/>
                  </a:lnTo>
                  <a:lnTo>
                    <a:pt x="4224" y="155291"/>
                  </a:lnTo>
                  <a:lnTo>
                    <a:pt x="4217" y="154260"/>
                  </a:lnTo>
                  <a:lnTo>
                    <a:pt x="4217" y="153247"/>
                  </a:lnTo>
                  <a:lnTo>
                    <a:pt x="4230" y="152254"/>
                  </a:lnTo>
                  <a:lnTo>
                    <a:pt x="4243" y="151278"/>
                  </a:lnTo>
                  <a:lnTo>
                    <a:pt x="4263" y="150303"/>
                  </a:lnTo>
                  <a:lnTo>
                    <a:pt x="4288" y="149345"/>
                  </a:lnTo>
                  <a:lnTo>
                    <a:pt x="4327" y="148425"/>
                  </a:lnTo>
                  <a:lnTo>
                    <a:pt x="4372" y="147523"/>
                  </a:lnTo>
                  <a:lnTo>
                    <a:pt x="4423" y="146640"/>
                  </a:lnTo>
                  <a:lnTo>
                    <a:pt x="4488" y="145793"/>
                  </a:lnTo>
                  <a:lnTo>
                    <a:pt x="4559" y="144965"/>
                  </a:lnTo>
                  <a:lnTo>
                    <a:pt x="4642" y="144192"/>
                  </a:lnTo>
                  <a:lnTo>
                    <a:pt x="4739" y="143437"/>
                  </a:lnTo>
                  <a:lnTo>
                    <a:pt x="4842" y="142646"/>
                  </a:lnTo>
                  <a:lnTo>
                    <a:pt x="4951" y="141873"/>
                  </a:lnTo>
                  <a:lnTo>
                    <a:pt x="5067" y="141136"/>
                  </a:lnTo>
                  <a:lnTo>
                    <a:pt x="5183" y="140419"/>
                  </a:lnTo>
                  <a:lnTo>
                    <a:pt x="5299" y="139738"/>
                  </a:lnTo>
                  <a:lnTo>
                    <a:pt x="5415" y="139093"/>
                  </a:lnTo>
                  <a:lnTo>
                    <a:pt x="5537" y="138449"/>
                  </a:lnTo>
                  <a:lnTo>
                    <a:pt x="5666" y="137842"/>
                  </a:lnTo>
                  <a:lnTo>
                    <a:pt x="5788" y="137253"/>
                  </a:lnTo>
                  <a:lnTo>
                    <a:pt x="5917" y="136701"/>
                  </a:lnTo>
                  <a:lnTo>
                    <a:pt x="6052" y="136167"/>
                  </a:lnTo>
                  <a:lnTo>
                    <a:pt x="6181" y="135652"/>
                  </a:lnTo>
                  <a:lnTo>
                    <a:pt x="6316" y="135155"/>
                  </a:lnTo>
                  <a:lnTo>
                    <a:pt x="6458" y="134676"/>
                  </a:lnTo>
                  <a:lnTo>
                    <a:pt x="6599" y="134216"/>
                  </a:lnTo>
                  <a:lnTo>
                    <a:pt x="6741" y="133793"/>
                  </a:lnTo>
                  <a:lnTo>
                    <a:pt x="6883" y="133369"/>
                  </a:lnTo>
                  <a:lnTo>
                    <a:pt x="7031" y="132983"/>
                  </a:lnTo>
                  <a:lnTo>
                    <a:pt x="7179" y="132615"/>
                  </a:lnTo>
                  <a:lnTo>
                    <a:pt x="7327" y="132246"/>
                  </a:lnTo>
                  <a:lnTo>
                    <a:pt x="7481" y="131915"/>
                  </a:lnTo>
                  <a:lnTo>
                    <a:pt x="7636" y="131584"/>
                  </a:lnTo>
                  <a:lnTo>
                    <a:pt x="7790" y="131271"/>
                  </a:lnTo>
                  <a:lnTo>
                    <a:pt x="7951" y="130976"/>
                  </a:lnTo>
                  <a:lnTo>
                    <a:pt x="8106" y="130700"/>
                  </a:lnTo>
                  <a:lnTo>
                    <a:pt x="8267" y="130443"/>
                  </a:lnTo>
                  <a:lnTo>
                    <a:pt x="8434" y="130203"/>
                  </a:lnTo>
                  <a:lnTo>
                    <a:pt x="8595" y="129964"/>
                  </a:lnTo>
                  <a:lnTo>
                    <a:pt x="8763" y="129743"/>
                  </a:lnTo>
                  <a:lnTo>
                    <a:pt x="8936" y="129541"/>
                  </a:lnTo>
                  <a:lnTo>
                    <a:pt x="9104" y="129338"/>
                  </a:lnTo>
                  <a:lnTo>
                    <a:pt x="9278" y="129154"/>
                  </a:lnTo>
                  <a:lnTo>
                    <a:pt x="9451" y="128970"/>
                  </a:lnTo>
                  <a:lnTo>
                    <a:pt x="9625" y="128805"/>
                  </a:lnTo>
                  <a:lnTo>
                    <a:pt x="9979" y="128510"/>
                  </a:lnTo>
                  <a:lnTo>
                    <a:pt x="10340" y="128252"/>
                  </a:lnTo>
                  <a:lnTo>
                    <a:pt x="10707" y="128013"/>
                  </a:lnTo>
                  <a:lnTo>
                    <a:pt x="11080" y="127792"/>
                  </a:lnTo>
                  <a:lnTo>
                    <a:pt x="11454" y="127608"/>
                  </a:lnTo>
                  <a:lnTo>
                    <a:pt x="11840" y="127443"/>
                  </a:lnTo>
                  <a:lnTo>
                    <a:pt x="12226" y="127277"/>
                  </a:lnTo>
                  <a:lnTo>
                    <a:pt x="13011" y="126982"/>
                  </a:lnTo>
                  <a:lnTo>
                    <a:pt x="13816" y="126670"/>
                  </a:lnTo>
                  <a:lnTo>
                    <a:pt x="14228" y="126504"/>
                  </a:lnTo>
                  <a:lnTo>
                    <a:pt x="14634" y="126338"/>
                  </a:lnTo>
                  <a:lnTo>
                    <a:pt x="15052" y="126136"/>
                  </a:lnTo>
                  <a:lnTo>
                    <a:pt x="15471" y="125915"/>
                  </a:lnTo>
                  <a:close/>
                  <a:moveTo>
                    <a:pt x="169488" y="132964"/>
                  </a:moveTo>
                  <a:lnTo>
                    <a:pt x="169958" y="133259"/>
                  </a:lnTo>
                  <a:lnTo>
                    <a:pt x="170415" y="133590"/>
                  </a:lnTo>
                  <a:lnTo>
                    <a:pt x="170866" y="133977"/>
                  </a:lnTo>
                  <a:lnTo>
                    <a:pt x="171303" y="134382"/>
                  </a:lnTo>
                  <a:lnTo>
                    <a:pt x="171735" y="134823"/>
                  </a:lnTo>
                  <a:lnTo>
                    <a:pt x="171947" y="135063"/>
                  </a:lnTo>
                  <a:lnTo>
                    <a:pt x="172153" y="135302"/>
                  </a:lnTo>
                  <a:lnTo>
                    <a:pt x="172359" y="135560"/>
                  </a:lnTo>
                  <a:lnTo>
                    <a:pt x="172565" y="135817"/>
                  </a:lnTo>
                  <a:lnTo>
                    <a:pt x="172765" y="136093"/>
                  </a:lnTo>
                  <a:lnTo>
                    <a:pt x="172964" y="136388"/>
                  </a:lnTo>
                  <a:lnTo>
                    <a:pt x="173158" y="136664"/>
                  </a:lnTo>
                  <a:lnTo>
                    <a:pt x="173351" y="136977"/>
                  </a:lnTo>
                  <a:lnTo>
                    <a:pt x="173544" y="137290"/>
                  </a:lnTo>
                  <a:lnTo>
                    <a:pt x="173731" y="137603"/>
                  </a:lnTo>
                  <a:lnTo>
                    <a:pt x="173917" y="137934"/>
                  </a:lnTo>
                  <a:lnTo>
                    <a:pt x="174097" y="138265"/>
                  </a:lnTo>
                  <a:lnTo>
                    <a:pt x="174278" y="138615"/>
                  </a:lnTo>
                  <a:lnTo>
                    <a:pt x="174458" y="138983"/>
                  </a:lnTo>
                  <a:lnTo>
                    <a:pt x="174632" y="139351"/>
                  </a:lnTo>
                  <a:lnTo>
                    <a:pt x="174806" y="139719"/>
                  </a:lnTo>
                  <a:lnTo>
                    <a:pt x="174973" y="140106"/>
                  </a:lnTo>
                  <a:lnTo>
                    <a:pt x="175140" y="140511"/>
                  </a:lnTo>
                  <a:lnTo>
                    <a:pt x="175308" y="140916"/>
                  </a:lnTo>
                  <a:lnTo>
                    <a:pt x="175469" y="141339"/>
                  </a:lnTo>
                  <a:lnTo>
                    <a:pt x="175630" y="141762"/>
                  </a:lnTo>
                  <a:lnTo>
                    <a:pt x="175784" y="142186"/>
                  </a:lnTo>
                  <a:lnTo>
                    <a:pt x="175939" y="142627"/>
                  </a:lnTo>
                  <a:lnTo>
                    <a:pt x="176087" y="143087"/>
                  </a:lnTo>
                  <a:lnTo>
                    <a:pt x="176235" y="143548"/>
                  </a:lnTo>
                  <a:lnTo>
                    <a:pt x="176376" y="144026"/>
                  </a:lnTo>
                  <a:lnTo>
                    <a:pt x="176518" y="144523"/>
                  </a:lnTo>
                  <a:lnTo>
                    <a:pt x="176660" y="145002"/>
                  </a:lnTo>
                  <a:lnTo>
                    <a:pt x="176795" y="145517"/>
                  </a:lnTo>
                  <a:lnTo>
                    <a:pt x="176930" y="146032"/>
                  </a:lnTo>
                  <a:lnTo>
                    <a:pt x="177059" y="146548"/>
                  </a:lnTo>
                  <a:lnTo>
                    <a:pt x="177188" y="147082"/>
                  </a:lnTo>
                  <a:lnTo>
                    <a:pt x="177310" y="147634"/>
                  </a:lnTo>
                  <a:lnTo>
                    <a:pt x="177432" y="148186"/>
                  </a:lnTo>
                  <a:lnTo>
                    <a:pt x="177555" y="148756"/>
                  </a:lnTo>
                  <a:lnTo>
                    <a:pt x="177664" y="149327"/>
                  </a:lnTo>
                  <a:lnTo>
                    <a:pt x="177780" y="149916"/>
                  </a:lnTo>
                  <a:lnTo>
                    <a:pt x="177889" y="150505"/>
                  </a:lnTo>
                  <a:lnTo>
                    <a:pt x="177999" y="151112"/>
                  </a:lnTo>
                  <a:lnTo>
                    <a:pt x="178102" y="151720"/>
                  </a:lnTo>
                  <a:lnTo>
                    <a:pt x="178198" y="152346"/>
                  </a:lnTo>
                  <a:lnTo>
                    <a:pt x="178295" y="152990"/>
                  </a:lnTo>
                  <a:lnTo>
                    <a:pt x="178391" y="153634"/>
                  </a:lnTo>
                  <a:lnTo>
                    <a:pt x="178482" y="154278"/>
                  </a:lnTo>
                  <a:lnTo>
                    <a:pt x="178572" y="154959"/>
                  </a:lnTo>
                  <a:lnTo>
                    <a:pt x="178655" y="155640"/>
                  </a:lnTo>
                  <a:lnTo>
                    <a:pt x="178739" y="156321"/>
                  </a:lnTo>
                  <a:lnTo>
                    <a:pt x="178816" y="157021"/>
                  </a:lnTo>
                  <a:lnTo>
                    <a:pt x="178894" y="157720"/>
                  </a:lnTo>
                  <a:lnTo>
                    <a:pt x="178964" y="158438"/>
                  </a:lnTo>
                  <a:lnTo>
                    <a:pt x="179035" y="159174"/>
                  </a:lnTo>
                  <a:lnTo>
                    <a:pt x="179100" y="159910"/>
                  </a:lnTo>
                  <a:lnTo>
                    <a:pt x="179164" y="160665"/>
                  </a:lnTo>
                  <a:lnTo>
                    <a:pt x="179222" y="161438"/>
                  </a:lnTo>
                  <a:lnTo>
                    <a:pt x="179273" y="162211"/>
                  </a:lnTo>
                  <a:lnTo>
                    <a:pt x="179325" y="163021"/>
                  </a:lnTo>
                  <a:lnTo>
                    <a:pt x="179370" y="163812"/>
                  </a:lnTo>
                  <a:lnTo>
                    <a:pt x="179415" y="164641"/>
                  </a:lnTo>
                  <a:lnTo>
                    <a:pt x="179447" y="165451"/>
                  </a:lnTo>
                  <a:lnTo>
                    <a:pt x="179479" y="166279"/>
                  </a:lnTo>
                  <a:lnTo>
                    <a:pt x="179505" y="167125"/>
                  </a:lnTo>
                  <a:lnTo>
                    <a:pt x="179531" y="167954"/>
                  </a:lnTo>
                  <a:lnTo>
                    <a:pt x="179563" y="169647"/>
                  </a:lnTo>
                  <a:lnTo>
                    <a:pt x="179589" y="171359"/>
                  </a:lnTo>
                  <a:lnTo>
                    <a:pt x="179595" y="173089"/>
                  </a:lnTo>
                  <a:lnTo>
                    <a:pt x="179602" y="174801"/>
                  </a:lnTo>
                  <a:lnTo>
                    <a:pt x="179595" y="176531"/>
                  </a:lnTo>
                  <a:lnTo>
                    <a:pt x="179582" y="178261"/>
                  </a:lnTo>
                  <a:lnTo>
                    <a:pt x="179550" y="181648"/>
                  </a:lnTo>
                  <a:lnTo>
                    <a:pt x="179518" y="184979"/>
                  </a:lnTo>
                  <a:lnTo>
                    <a:pt x="179512" y="186599"/>
                  </a:lnTo>
                  <a:lnTo>
                    <a:pt x="179505" y="188182"/>
                  </a:lnTo>
                  <a:lnTo>
                    <a:pt x="179492" y="194789"/>
                  </a:lnTo>
                  <a:lnTo>
                    <a:pt x="179479" y="198158"/>
                  </a:lnTo>
                  <a:lnTo>
                    <a:pt x="179473" y="199851"/>
                  </a:lnTo>
                  <a:lnTo>
                    <a:pt x="179454" y="201563"/>
                  </a:lnTo>
                  <a:lnTo>
                    <a:pt x="179441" y="203256"/>
                  </a:lnTo>
                  <a:lnTo>
                    <a:pt x="179415" y="204968"/>
                  </a:lnTo>
                  <a:lnTo>
                    <a:pt x="179383" y="206661"/>
                  </a:lnTo>
                  <a:lnTo>
                    <a:pt x="179344" y="208336"/>
                  </a:lnTo>
                  <a:lnTo>
                    <a:pt x="179299" y="210011"/>
                  </a:lnTo>
                  <a:lnTo>
                    <a:pt x="179248" y="211667"/>
                  </a:lnTo>
                  <a:lnTo>
                    <a:pt x="179183" y="213324"/>
                  </a:lnTo>
                  <a:lnTo>
                    <a:pt x="179106" y="214944"/>
                  </a:lnTo>
                  <a:lnTo>
                    <a:pt x="179119" y="215956"/>
                  </a:lnTo>
                  <a:lnTo>
                    <a:pt x="179119" y="216968"/>
                  </a:lnTo>
                  <a:lnTo>
                    <a:pt x="179106" y="217962"/>
                  </a:lnTo>
                  <a:lnTo>
                    <a:pt x="179087" y="218938"/>
                  </a:lnTo>
                  <a:lnTo>
                    <a:pt x="179061" y="219913"/>
                  </a:lnTo>
                  <a:lnTo>
                    <a:pt x="179022" y="220870"/>
                  </a:lnTo>
                  <a:lnTo>
                    <a:pt x="178971" y="221827"/>
                  </a:lnTo>
                  <a:lnTo>
                    <a:pt x="178913" y="222785"/>
                  </a:lnTo>
                  <a:lnTo>
                    <a:pt x="178842" y="223705"/>
                  </a:lnTo>
                  <a:lnTo>
                    <a:pt x="178765" y="224644"/>
                  </a:lnTo>
                  <a:lnTo>
                    <a:pt x="178675" y="225545"/>
                  </a:lnTo>
                  <a:lnTo>
                    <a:pt x="178578" y="226466"/>
                  </a:lnTo>
                  <a:lnTo>
                    <a:pt x="178469" y="227349"/>
                  </a:lnTo>
                  <a:lnTo>
                    <a:pt x="178353" y="228233"/>
                  </a:lnTo>
                  <a:lnTo>
                    <a:pt x="178224" y="229116"/>
                  </a:lnTo>
                  <a:lnTo>
                    <a:pt x="178082" y="229981"/>
                  </a:lnTo>
                  <a:lnTo>
                    <a:pt x="177934" y="230828"/>
                  </a:lnTo>
                  <a:lnTo>
                    <a:pt x="177773" y="231675"/>
                  </a:lnTo>
                  <a:lnTo>
                    <a:pt x="177606" y="232503"/>
                  </a:lnTo>
                  <a:lnTo>
                    <a:pt x="177432" y="233331"/>
                  </a:lnTo>
                  <a:lnTo>
                    <a:pt x="177239" y="234141"/>
                  </a:lnTo>
                  <a:lnTo>
                    <a:pt x="177046" y="234951"/>
                  </a:lnTo>
                  <a:lnTo>
                    <a:pt x="176834" y="235742"/>
                  </a:lnTo>
                  <a:lnTo>
                    <a:pt x="176621" y="236515"/>
                  </a:lnTo>
                  <a:lnTo>
                    <a:pt x="176389" y="237307"/>
                  </a:lnTo>
                  <a:lnTo>
                    <a:pt x="176158" y="238061"/>
                  </a:lnTo>
                  <a:lnTo>
                    <a:pt x="175906" y="238816"/>
                  </a:lnTo>
                  <a:lnTo>
                    <a:pt x="175649" y="239552"/>
                  </a:lnTo>
                  <a:lnTo>
                    <a:pt x="175385" y="240288"/>
                  </a:lnTo>
                  <a:lnTo>
                    <a:pt x="175108" y="241006"/>
                  </a:lnTo>
                  <a:lnTo>
                    <a:pt x="174825" y="241724"/>
                  </a:lnTo>
                  <a:lnTo>
                    <a:pt x="174529" y="242424"/>
                  </a:lnTo>
                  <a:lnTo>
                    <a:pt x="174239" y="242313"/>
                  </a:lnTo>
                  <a:lnTo>
                    <a:pt x="173949" y="242221"/>
                  </a:lnTo>
                  <a:lnTo>
                    <a:pt x="173660" y="242147"/>
                  </a:lnTo>
                  <a:lnTo>
                    <a:pt x="173370" y="242074"/>
                  </a:lnTo>
                  <a:lnTo>
                    <a:pt x="173087" y="242019"/>
                  </a:lnTo>
                  <a:lnTo>
                    <a:pt x="172797" y="242000"/>
                  </a:lnTo>
                  <a:lnTo>
                    <a:pt x="172507" y="241982"/>
                  </a:lnTo>
                  <a:lnTo>
                    <a:pt x="172224" y="241982"/>
                  </a:lnTo>
                  <a:lnTo>
                    <a:pt x="171934" y="242000"/>
                  </a:lnTo>
                  <a:lnTo>
                    <a:pt x="171651" y="242019"/>
                  </a:lnTo>
                  <a:lnTo>
                    <a:pt x="171361" y="242074"/>
                  </a:lnTo>
                  <a:lnTo>
                    <a:pt x="171072" y="242129"/>
                  </a:lnTo>
                  <a:lnTo>
                    <a:pt x="170788" y="242203"/>
                  </a:lnTo>
                  <a:lnTo>
                    <a:pt x="170499" y="242295"/>
                  </a:lnTo>
                  <a:lnTo>
                    <a:pt x="170209" y="242405"/>
                  </a:lnTo>
                  <a:lnTo>
                    <a:pt x="169919" y="242516"/>
                  </a:lnTo>
                  <a:lnTo>
                    <a:pt x="169977" y="240804"/>
                  </a:lnTo>
                  <a:lnTo>
                    <a:pt x="170029" y="239111"/>
                  </a:lnTo>
                  <a:lnTo>
                    <a:pt x="170074" y="237399"/>
                  </a:lnTo>
                  <a:lnTo>
                    <a:pt x="170119" y="235705"/>
                  </a:lnTo>
                  <a:lnTo>
                    <a:pt x="170196" y="232319"/>
                  </a:lnTo>
                  <a:lnTo>
                    <a:pt x="170261" y="228932"/>
                  </a:lnTo>
                  <a:lnTo>
                    <a:pt x="170312" y="225564"/>
                  </a:lnTo>
                  <a:lnTo>
                    <a:pt x="170351" y="222214"/>
                  </a:lnTo>
                  <a:lnTo>
                    <a:pt x="170383" y="218883"/>
                  </a:lnTo>
                  <a:lnTo>
                    <a:pt x="170409" y="215588"/>
                  </a:lnTo>
                  <a:lnTo>
                    <a:pt x="170434" y="210471"/>
                  </a:lnTo>
                  <a:lnTo>
                    <a:pt x="170454" y="205317"/>
                  </a:lnTo>
                  <a:lnTo>
                    <a:pt x="170467" y="200182"/>
                  </a:lnTo>
                  <a:lnTo>
                    <a:pt x="170467" y="195010"/>
                  </a:lnTo>
                  <a:lnTo>
                    <a:pt x="170454" y="189857"/>
                  </a:lnTo>
                  <a:lnTo>
                    <a:pt x="170434" y="184685"/>
                  </a:lnTo>
                  <a:lnTo>
                    <a:pt x="170402" y="179513"/>
                  </a:lnTo>
                  <a:lnTo>
                    <a:pt x="170357" y="174341"/>
                  </a:lnTo>
                  <a:lnTo>
                    <a:pt x="170299" y="169150"/>
                  </a:lnTo>
                  <a:lnTo>
                    <a:pt x="170228" y="163978"/>
                  </a:lnTo>
                  <a:lnTo>
                    <a:pt x="170145" y="158806"/>
                  </a:lnTo>
                  <a:lnTo>
                    <a:pt x="170042" y="153616"/>
                  </a:lnTo>
                  <a:lnTo>
                    <a:pt x="169990" y="151039"/>
                  </a:lnTo>
                  <a:lnTo>
                    <a:pt x="169932" y="148444"/>
                  </a:lnTo>
                  <a:lnTo>
                    <a:pt x="169868" y="145867"/>
                  </a:lnTo>
                  <a:lnTo>
                    <a:pt x="169797" y="143272"/>
                  </a:lnTo>
                  <a:lnTo>
                    <a:pt x="169726" y="140695"/>
                  </a:lnTo>
                  <a:lnTo>
                    <a:pt x="169655" y="138118"/>
                  </a:lnTo>
                  <a:lnTo>
                    <a:pt x="169572" y="135541"/>
                  </a:lnTo>
                  <a:lnTo>
                    <a:pt x="169488" y="132964"/>
                  </a:lnTo>
                  <a:close/>
                  <a:moveTo>
                    <a:pt x="20421" y="126909"/>
                  </a:moveTo>
                  <a:lnTo>
                    <a:pt x="20466" y="127148"/>
                  </a:lnTo>
                  <a:lnTo>
                    <a:pt x="20518" y="127387"/>
                  </a:lnTo>
                  <a:lnTo>
                    <a:pt x="20569" y="127608"/>
                  </a:lnTo>
                  <a:lnTo>
                    <a:pt x="20634" y="127829"/>
                  </a:lnTo>
                  <a:lnTo>
                    <a:pt x="20705" y="128032"/>
                  </a:lnTo>
                  <a:lnTo>
                    <a:pt x="20775" y="128234"/>
                  </a:lnTo>
                  <a:lnTo>
                    <a:pt x="20853" y="128418"/>
                  </a:lnTo>
                  <a:lnTo>
                    <a:pt x="20936" y="128602"/>
                  </a:lnTo>
                  <a:lnTo>
                    <a:pt x="21027" y="128768"/>
                  </a:lnTo>
                  <a:lnTo>
                    <a:pt x="21123" y="128915"/>
                  </a:lnTo>
                  <a:lnTo>
                    <a:pt x="21226" y="129044"/>
                  </a:lnTo>
                  <a:lnTo>
                    <a:pt x="21336" y="129154"/>
                  </a:lnTo>
                  <a:lnTo>
                    <a:pt x="21445" y="129246"/>
                  </a:lnTo>
                  <a:lnTo>
                    <a:pt x="21567" y="129338"/>
                  </a:lnTo>
                  <a:lnTo>
                    <a:pt x="21690" y="129394"/>
                  </a:lnTo>
                  <a:lnTo>
                    <a:pt x="21818" y="129430"/>
                  </a:lnTo>
                  <a:lnTo>
                    <a:pt x="24059" y="129706"/>
                  </a:lnTo>
                  <a:lnTo>
                    <a:pt x="26299" y="129946"/>
                  </a:lnTo>
                  <a:lnTo>
                    <a:pt x="28539" y="130130"/>
                  </a:lnTo>
                  <a:lnTo>
                    <a:pt x="30780" y="130295"/>
                  </a:lnTo>
                  <a:lnTo>
                    <a:pt x="33027" y="130424"/>
                  </a:lnTo>
                  <a:lnTo>
                    <a:pt x="35273" y="130516"/>
                  </a:lnTo>
                  <a:lnTo>
                    <a:pt x="37514" y="130572"/>
                  </a:lnTo>
                  <a:lnTo>
                    <a:pt x="39760" y="130608"/>
                  </a:lnTo>
                  <a:lnTo>
                    <a:pt x="42007" y="130627"/>
                  </a:lnTo>
                  <a:lnTo>
                    <a:pt x="44260" y="130627"/>
                  </a:lnTo>
                  <a:lnTo>
                    <a:pt x="46507" y="130590"/>
                  </a:lnTo>
                  <a:lnTo>
                    <a:pt x="48754" y="130535"/>
                  </a:lnTo>
                  <a:lnTo>
                    <a:pt x="51007" y="130480"/>
                  </a:lnTo>
                  <a:lnTo>
                    <a:pt x="53254" y="130406"/>
                  </a:lnTo>
                  <a:lnTo>
                    <a:pt x="57754" y="130203"/>
                  </a:lnTo>
                  <a:lnTo>
                    <a:pt x="62254" y="129983"/>
                  </a:lnTo>
                  <a:lnTo>
                    <a:pt x="66754" y="129743"/>
                  </a:lnTo>
                  <a:lnTo>
                    <a:pt x="71254" y="129504"/>
                  </a:lnTo>
                  <a:lnTo>
                    <a:pt x="75754" y="129283"/>
                  </a:lnTo>
                  <a:lnTo>
                    <a:pt x="78001" y="129191"/>
                  </a:lnTo>
                  <a:lnTo>
                    <a:pt x="80248" y="129099"/>
                  </a:lnTo>
                  <a:lnTo>
                    <a:pt x="82494" y="129044"/>
                  </a:lnTo>
                  <a:lnTo>
                    <a:pt x="84741" y="128970"/>
                  </a:lnTo>
                  <a:lnTo>
                    <a:pt x="86982" y="128933"/>
                  </a:lnTo>
                  <a:lnTo>
                    <a:pt x="89228" y="128915"/>
                  </a:lnTo>
                  <a:lnTo>
                    <a:pt x="91469" y="128915"/>
                  </a:lnTo>
                  <a:lnTo>
                    <a:pt x="93709" y="128952"/>
                  </a:lnTo>
                  <a:lnTo>
                    <a:pt x="98183" y="129044"/>
                  </a:lnTo>
                  <a:lnTo>
                    <a:pt x="102657" y="129173"/>
                  </a:lnTo>
                  <a:lnTo>
                    <a:pt x="107132" y="129338"/>
                  </a:lnTo>
                  <a:lnTo>
                    <a:pt x="111606" y="129522"/>
                  </a:lnTo>
                  <a:lnTo>
                    <a:pt x="120555" y="129946"/>
                  </a:lnTo>
                  <a:lnTo>
                    <a:pt x="129497" y="130351"/>
                  </a:lnTo>
                  <a:lnTo>
                    <a:pt x="133971" y="130535"/>
                  </a:lnTo>
                  <a:lnTo>
                    <a:pt x="138439" y="130700"/>
                  </a:lnTo>
                  <a:lnTo>
                    <a:pt x="142913" y="130829"/>
                  </a:lnTo>
                  <a:lnTo>
                    <a:pt x="147387" y="130940"/>
                  </a:lnTo>
                  <a:lnTo>
                    <a:pt x="149621" y="130976"/>
                  </a:lnTo>
                  <a:lnTo>
                    <a:pt x="151861" y="130995"/>
                  </a:lnTo>
                  <a:lnTo>
                    <a:pt x="156336" y="130995"/>
                  </a:lnTo>
                  <a:lnTo>
                    <a:pt x="158570" y="130976"/>
                  </a:lnTo>
                  <a:lnTo>
                    <a:pt x="160810" y="130940"/>
                  </a:lnTo>
                  <a:lnTo>
                    <a:pt x="163044" y="130903"/>
                  </a:lnTo>
                  <a:lnTo>
                    <a:pt x="165284" y="130829"/>
                  </a:lnTo>
                  <a:lnTo>
                    <a:pt x="165574" y="139296"/>
                  </a:lnTo>
                  <a:lnTo>
                    <a:pt x="165870" y="147836"/>
                  </a:lnTo>
                  <a:lnTo>
                    <a:pt x="166012" y="152125"/>
                  </a:lnTo>
                  <a:lnTo>
                    <a:pt x="166147" y="156413"/>
                  </a:lnTo>
                  <a:lnTo>
                    <a:pt x="166282" y="160702"/>
                  </a:lnTo>
                  <a:lnTo>
                    <a:pt x="166404" y="165009"/>
                  </a:lnTo>
                  <a:lnTo>
                    <a:pt x="166527" y="169316"/>
                  </a:lnTo>
                  <a:lnTo>
                    <a:pt x="166630" y="173623"/>
                  </a:lnTo>
                  <a:lnTo>
                    <a:pt x="166733" y="177930"/>
                  </a:lnTo>
                  <a:lnTo>
                    <a:pt x="166816" y="182237"/>
                  </a:lnTo>
                  <a:lnTo>
                    <a:pt x="166887" y="186544"/>
                  </a:lnTo>
                  <a:lnTo>
                    <a:pt x="166945" y="190832"/>
                  </a:lnTo>
                  <a:lnTo>
                    <a:pt x="166971" y="192986"/>
                  </a:lnTo>
                  <a:lnTo>
                    <a:pt x="166990" y="195121"/>
                  </a:lnTo>
                  <a:lnTo>
                    <a:pt x="167003" y="197256"/>
                  </a:lnTo>
                  <a:lnTo>
                    <a:pt x="167016" y="199391"/>
                  </a:lnTo>
                  <a:lnTo>
                    <a:pt x="167022" y="201526"/>
                  </a:lnTo>
                  <a:lnTo>
                    <a:pt x="167022" y="203661"/>
                  </a:lnTo>
                  <a:lnTo>
                    <a:pt x="167016" y="205778"/>
                  </a:lnTo>
                  <a:lnTo>
                    <a:pt x="167009" y="207894"/>
                  </a:lnTo>
                  <a:lnTo>
                    <a:pt x="166997" y="210029"/>
                  </a:lnTo>
                  <a:lnTo>
                    <a:pt x="166977" y="212128"/>
                  </a:lnTo>
                  <a:lnTo>
                    <a:pt x="166952" y="214244"/>
                  </a:lnTo>
                  <a:lnTo>
                    <a:pt x="166919" y="216343"/>
                  </a:lnTo>
                  <a:lnTo>
                    <a:pt x="166881" y="218441"/>
                  </a:lnTo>
                  <a:lnTo>
                    <a:pt x="166836" y="220539"/>
                  </a:lnTo>
                  <a:lnTo>
                    <a:pt x="166791" y="222637"/>
                  </a:lnTo>
                  <a:lnTo>
                    <a:pt x="166733" y="224717"/>
                  </a:lnTo>
                  <a:lnTo>
                    <a:pt x="166668" y="226779"/>
                  </a:lnTo>
                  <a:lnTo>
                    <a:pt x="166604" y="228858"/>
                  </a:lnTo>
                  <a:lnTo>
                    <a:pt x="166527" y="230920"/>
                  </a:lnTo>
                  <a:lnTo>
                    <a:pt x="166443" y="232981"/>
                  </a:lnTo>
                  <a:lnTo>
                    <a:pt x="166353" y="235024"/>
                  </a:lnTo>
                  <a:lnTo>
                    <a:pt x="166256" y="237067"/>
                  </a:lnTo>
                  <a:lnTo>
                    <a:pt x="166147" y="239111"/>
                  </a:lnTo>
                  <a:lnTo>
                    <a:pt x="166037" y="241135"/>
                  </a:lnTo>
                  <a:lnTo>
                    <a:pt x="165915" y="243160"/>
                  </a:lnTo>
                  <a:lnTo>
                    <a:pt x="165786" y="245166"/>
                  </a:lnTo>
                  <a:lnTo>
                    <a:pt x="165651" y="247172"/>
                  </a:lnTo>
                  <a:lnTo>
                    <a:pt x="165503" y="249160"/>
                  </a:lnTo>
                  <a:lnTo>
                    <a:pt x="165355" y="251148"/>
                  </a:lnTo>
                  <a:lnTo>
                    <a:pt x="165188" y="253117"/>
                  </a:lnTo>
                  <a:lnTo>
                    <a:pt x="165020" y="255087"/>
                  </a:lnTo>
                  <a:lnTo>
                    <a:pt x="164840" y="257038"/>
                  </a:lnTo>
                  <a:lnTo>
                    <a:pt x="164647" y="258989"/>
                  </a:lnTo>
                  <a:lnTo>
                    <a:pt x="164447" y="260921"/>
                  </a:lnTo>
                  <a:lnTo>
                    <a:pt x="164241" y="262854"/>
                  </a:lnTo>
                  <a:lnTo>
                    <a:pt x="164022" y="264768"/>
                  </a:lnTo>
                  <a:lnTo>
                    <a:pt x="163945" y="265449"/>
                  </a:lnTo>
                  <a:lnTo>
                    <a:pt x="163855" y="266130"/>
                  </a:lnTo>
                  <a:lnTo>
                    <a:pt x="163771" y="266793"/>
                  </a:lnTo>
                  <a:lnTo>
                    <a:pt x="163675" y="267455"/>
                  </a:lnTo>
                  <a:lnTo>
                    <a:pt x="163585" y="268118"/>
                  </a:lnTo>
                  <a:lnTo>
                    <a:pt x="163488" y="268762"/>
                  </a:lnTo>
                  <a:lnTo>
                    <a:pt x="163385" y="269406"/>
                  </a:lnTo>
                  <a:lnTo>
                    <a:pt x="163282" y="270032"/>
                  </a:lnTo>
                  <a:lnTo>
                    <a:pt x="163063" y="271284"/>
                  </a:lnTo>
                  <a:lnTo>
                    <a:pt x="162831" y="272499"/>
                  </a:lnTo>
                  <a:lnTo>
                    <a:pt x="162593" y="273695"/>
                  </a:lnTo>
                  <a:lnTo>
                    <a:pt x="162336" y="274855"/>
                  </a:lnTo>
                  <a:lnTo>
                    <a:pt x="162072" y="275996"/>
                  </a:lnTo>
                  <a:lnTo>
                    <a:pt x="161795" y="277100"/>
                  </a:lnTo>
                  <a:lnTo>
                    <a:pt x="161505" y="278186"/>
                  </a:lnTo>
                  <a:lnTo>
                    <a:pt x="161203" y="279254"/>
                  </a:lnTo>
                  <a:lnTo>
                    <a:pt x="160894" y="280284"/>
                  </a:lnTo>
                  <a:lnTo>
                    <a:pt x="160572" y="281278"/>
                  </a:lnTo>
                  <a:lnTo>
                    <a:pt x="160243" y="282272"/>
                  </a:lnTo>
                  <a:lnTo>
                    <a:pt x="159896" y="283229"/>
                  </a:lnTo>
                  <a:lnTo>
                    <a:pt x="159548" y="284150"/>
                  </a:lnTo>
                  <a:lnTo>
                    <a:pt x="159181" y="285051"/>
                  </a:lnTo>
                  <a:lnTo>
                    <a:pt x="158808" y="285935"/>
                  </a:lnTo>
                  <a:lnTo>
                    <a:pt x="158428" y="286800"/>
                  </a:lnTo>
                  <a:lnTo>
                    <a:pt x="158035" y="287647"/>
                  </a:lnTo>
                  <a:lnTo>
                    <a:pt x="157630" y="288456"/>
                  </a:lnTo>
                  <a:lnTo>
                    <a:pt x="157218" y="289248"/>
                  </a:lnTo>
                  <a:lnTo>
                    <a:pt x="156799" y="290003"/>
                  </a:lnTo>
                  <a:lnTo>
                    <a:pt x="156368" y="290757"/>
                  </a:lnTo>
                  <a:lnTo>
                    <a:pt x="155930" y="291475"/>
                  </a:lnTo>
                  <a:lnTo>
                    <a:pt x="155486" y="292174"/>
                  </a:lnTo>
                  <a:lnTo>
                    <a:pt x="155029" y="292855"/>
                  </a:lnTo>
                  <a:lnTo>
                    <a:pt x="154565" y="293518"/>
                  </a:lnTo>
                  <a:lnTo>
                    <a:pt x="154095" y="294162"/>
                  </a:lnTo>
                  <a:lnTo>
                    <a:pt x="153612" y="294770"/>
                  </a:lnTo>
                  <a:lnTo>
                    <a:pt x="153130" y="295377"/>
                  </a:lnTo>
                  <a:lnTo>
                    <a:pt x="152634" y="295948"/>
                  </a:lnTo>
                  <a:lnTo>
                    <a:pt x="152132" y="296500"/>
                  </a:lnTo>
                  <a:lnTo>
                    <a:pt x="151623" y="297034"/>
                  </a:lnTo>
                  <a:lnTo>
                    <a:pt x="151108" y="297567"/>
                  </a:lnTo>
                  <a:lnTo>
                    <a:pt x="150587" y="298064"/>
                  </a:lnTo>
                  <a:lnTo>
                    <a:pt x="150052" y="298543"/>
                  </a:lnTo>
                  <a:lnTo>
                    <a:pt x="149518" y="299003"/>
                  </a:lnTo>
                  <a:lnTo>
                    <a:pt x="148977" y="299445"/>
                  </a:lnTo>
                  <a:lnTo>
                    <a:pt x="148430" y="299868"/>
                  </a:lnTo>
                  <a:lnTo>
                    <a:pt x="147876" y="300291"/>
                  </a:lnTo>
                  <a:lnTo>
                    <a:pt x="147316" y="300678"/>
                  </a:lnTo>
                  <a:lnTo>
                    <a:pt x="146750" y="301046"/>
                  </a:lnTo>
                  <a:lnTo>
                    <a:pt x="146177" y="301414"/>
                  </a:lnTo>
                  <a:lnTo>
                    <a:pt x="145604" y="301745"/>
                  </a:lnTo>
                  <a:lnTo>
                    <a:pt x="145018" y="302077"/>
                  </a:lnTo>
                  <a:lnTo>
                    <a:pt x="144432" y="302390"/>
                  </a:lnTo>
                  <a:lnTo>
                    <a:pt x="143846" y="302684"/>
                  </a:lnTo>
                  <a:lnTo>
                    <a:pt x="143248" y="302960"/>
                  </a:lnTo>
                  <a:lnTo>
                    <a:pt x="142649" y="303236"/>
                  </a:lnTo>
                  <a:lnTo>
                    <a:pt x="142044" y="303494"/>
                  </a:lnTo>
                  <a:lnTo>
                    <a:pt x="141439" y="303715"/>
                  </a:lnTo>
                  <a:lnTo>
                    <a:pt x="140827" y="303954"/>
                  </a:lnTo>
                  <a:lnTo>
                    <a:pt x="140209" y="304157"/>
                  </a:lnTo>
                  <a:lnTo>
                    <a:pt x="139591" y="304359"/>
                  </a:lnTo>
                  <a:lnTo>
                    <a:pt x="138967" y="304543"/>
                  </a:lnTo>
                  <a:lnTo>
                    <a:pt x="138342" y="304709"/>
                  </a:lnTo>
                  <a:lnTo>
                    <a:pt x="137711" y="304856"/>
                  </a:lnTo>
                  <a:lnTo>
                    <a:pt x="137080" y="305003"/>
                  </a:lnTo>
                  <a:lnTo>
                    <a:pt x="136449" y="305151"/>
                  </a:lnTo>
                  <a:lnTo>
                    <a:pt x="135812" y="305261"/>
                  </a:lnTo>
                  <a:lnTo>
                    <a:pt x="135175" y="305371"/>
                  </a:lnTo>
                  <a:lnTo>
                    <a:pt x="134531" y="305482"/>
                  </a:lnTo>
                  <a:lnTo>
                    <a:pt x="133243" y="305647"/>
                  </a:lnTo>
                  <a:lnTo>
                    <a:pt x="131956" y="305758"/>
                  </a:lnTo>
                  <a:lnTo>
                    <a:pt x="130655" y="305850"/>
                  </a:lnTo>
                  <a:lnTo>
                    <a:pt x="129355" y="305905"/>
                  </a:lnTo>
                  <a:lnTo>
                    <a:pt x="128055" y="305924"/>
                  </a:lnTo>
                  <a:lnTo>
                    <a:pt x="126748" y="305905"/>
                  </a:lnTo>
                  <a:lnTo>
                    <a:pt x="125447" y="305868"/>
                  </a:lnTo>
                  <a:lnTo>
                    <a:pt x="124147" y="305795"/>
                  </a:lnTo>
                  <a:lnTo>
                    <a:pt x="122846" y="305703"/>
                  </a:lnTo>
                  <a:lnTo>
                    <a:pt x="121552" y="305574"/>
                  </a:lnTo>
                  <a:lnTo>
                    <a:pt x="120271" y="305445"/>
                  </a:lnTo>
                  <a:lnTo>
                    <a:pt x="118990" y="305279"/>
                  </a:lnTo>
                  <a:lnTo>
                    <a:pt x="117722" y="305114"/>
                  </a:lnTo>
                  <a:lnTo>
                    <a:pt x="116467" y="304930"/>
                  </a:lnTo>
                  <a:lnTo>
                    <a:pt x="115218" y="304727"/>
                  </a:lnTo>
                  <a:lnTo>
                    <a:pt x="113982" y="304525"/>
                  </a:lnTo>
                  <a:lnTo>
                    <a:pt x="111567" y="304101"/>
                  </a:lnTo>
                  <a:lnTo>
                    <a:pt x="109218" y="303678"/>
                  </a:lnTo>
                  <a:lnTo>
                    <a:pt x="106951" y="303255"/>
                  </a:lnTo>
                  <a:lnTo>
                    <a:pt x="104776" y="302868"/>
                  </a:lnTo>
                  <a:lnTo>
                    <a:pt x="102703" y="302537"/>
                  </a:lnTo>
                  <a:lnTo>
                    <a:pt x="101711" y="302390"/>
                  </a:lnTo>
                  <a:lnTo>
                    <a:pt x="100745" y="302261"/>
                  </a:lnTo>
                  <a:lnTo>
                    <a:pt x="99818" y="302150"/>
                  </a:lnTo>
                  <a:lnTo>
                    <a:pt x="98917" y="302077"/>
                  </a:lnTo>
                  <a:lnTo>
                    <a:pt x="98054" y="302022"/>
                  </a:lnTo>
                  <a:lnTo>
                    <a:pt x="97230" y="302003"/>
                  </a:lnTo>
                  <a:lnTo>
                    <a:pt x="82230" y="301764"/>
                  </a:lnTo>
                  <a:lnTo>
                    <a:pt x="74724" y="301653"/>
                  </a:lnTo>
                  <a:lnTo>
                    <a:pt x="67211" y="301580"/>
                  </a:lnTo>
                  <a:lnTo>
                    <a:pt x="66278" y="301598"/>
                  </a:lnTo>
                  <a:lnTo>
                    <a:pt x="65338" y="301635"/>
                  </a:lnTo>
                  <a:lnTo>
                    <a:pt x="64385" y="301690"/>
                  </a:lnTo>
                  <a:lnTo>
                    <a:pt x="63432" y="301764"/>
                  </a:lnTo>
                  <a:lnTo>
                    <a:pt x="62473" y="301856"/>
                  </a:lnTo>
                  <a:lnTo>
                    <a:pt x="61501" y="301966"/>
                  </a:lnTo>
                  <a:lnTo>
                    <a:pt x="59557" y="302224"/>
                  </a:lnTo>
                  <a:lnTo>
                    <a:pt x="57587" y="302500"/>
                  </a:lnTo>
                  <a:lnTo>
                    <a:pt x="55610" y="302795"/>
                  </a:lnTo>
                  <a:lnTo>
                    <a:pt x="53627" y="303071"/>
                  </a:lnTo>
                  <a:lnTo>
                    <a:pt x="52636" y="303200"/>
                  </a:lnTo>
                  <a:lnTo>
                    <a:pt x="51638" y="303310"/>
                  </a:lnTo>
                  <a:lnTo>
                    <a:pt x="50647" y="303402"/>
                  </a:lnTo>
                  <a:lnTo>
                    <a:pt x="49655" y="303476"/>
                  </a:lnTo>
                  <a:lnTo>
                    <a:pt x="48670" y="303531"/>
                  </a:lnTo>
                  <a:lnTo>
                    <a:pt x="47679" y="303568"/>
                  </a:lnTo>
                  <a:lnTo>
                    <a:pt x="46700" y="303568"/>
                  </a:lnTo>
                  <a:lnTo>
                    <a:pt x="45715" y="303549"/>
                  </a:lnTo>
                  <a:lnTo>
                    <a:pt x="44743" y="303494"/>
                  </a:lnTo>
                  <a:lnTo>
                    <a:pt x="43771" y="303402"/>
                  </a:lnTo>
                  <a:lnTo>
                    <a:pt x="42806" y="303273"/>
                  </a:lnTo>
                  <a:lnTo>
                    <a:pt x="41846" y="303107"/>
                  </a:lnTo>
                  <a:lnTo>
                    <a:pt x="41370" y="303015"/>
                  </a:lnTo>
                  <a:lnTo>
                    <a:pt x="40893" y="302905"/>
                  </a:lnTo>
                  <a:lnTo>
                    <a:pt x="40417" y="302776"/>
                  </a:lnTo>
                  <a:lnTo>
                    <a:pt x="39947" y="302647"/>
                  </a:lnTo>
                  <a:lnTo>
                    <a:pt x="39477" y="302500"/>
                  </a:lnTo>
                  <a:lnTo>
                    <a:pt x="39007" y="302334"/>
                  </a:lnTo>
                  <a:lnTo>
                    <a:pt x="38544" y="302169"/>
                  </a:lnTo>
                  <a:lnTo>
                    <a:pt x="38080" y="301985"/>
                  </a:lnTo>
                  <a:lnTo>
                    <a:pt x="37617" y="301782"/>
                  </a:lnTo>
                  <a:lnTo>
                    <a:pt x="37160" y="301561"/>
                  </a:lnTo>
                  <a:lnTo>
                    <a:pt x="36702" y="301341"/>
                  </a:lnTo>
                  <a:lnTo>
                    <a:pt x="36245" y="301101"/>
                  </a:lnTo>
                  <a:lnTo>
                    <a:pt x="35814" y="300844"/>
                  </a:lnTo>
                  <a:lnTo>
                    <a:pt x="35389" y="300567"/>
                  </a:lnTo>
                  <a:lnTo>
                    <a:pt x="34977" y="300291"/>
                  </a:lnTo>
                  <a:lnTo>
                    <a:pt x="34565" y="299978"/>
                  </a:lnTo>
                  <a:lnTo>
                    <a:pt x="34166" y="299647"/>
                  </a:lnTo>
                  <a:lnTo>
                    <a:pt x="33773" y="299279"/>
                  </a:lnTo>
                  <a:lnTo>
                    <a:pt x="33387" y="298911"/>
                  </a:lnTo>
                  <a:lnTo>
                    <a:pt x="33014" y="298524"/>
                  </a:lnTo>
                  <a:lnTo>
                    <a:pt x="32640" y="298120"/>
                  </a:lnTo>
                  <a:lnTo>
                    <a:pt x="32280" y="297678"/>
                  </a:lnTo>
                  <a:lnTo>
                    <a:pt x="31919" y="297236"/>
                  </a:lnTo>
                  <a:lnTo>
                    <a:pt x="31572" y="296776"/>
                  </a:lnTo>
                  <a:lnTo>
                    <a:pt x="31230" y="296279"/>
                  </a:lnTo>
                  <a:lnTo>
                    <a:pt x="30889" y="295782"/>
                  </a:lnTo>
                  <a:lnTo>
                    <a:pt x="30561" y="295267"/>
                  </a:lnTo>
                  <a:lnTo>
                    <a:pt x="30239" y="294733"/>
                  </a:lnTo>
                  <a:lnTo>
                    <a:pt x="29924" y="294162"/>
                  </a:lnTo>
                  <a:lnTo>
                    <a:pt x="29615" y="293592"/>
                  </a:lnTo>
                  <a:lnTo>
                    <a:pt x="29312" y="293003"/>
                  </a:lnTo>
                  <a:lnTo>
                    <a:pt x="29016" y="292414"/>
                  </a:lnTo>
                  <a:lnTo>
                    <a:pt x="28726" y="291788"/>
                  </a:lnTo>
                  <a:lnTo>
                    <a:pt x="28443" y="291144"/>
                  </a:lnTo>
                  <a:lnTo>
                    <a:pt x="28166" y="290500"/>
                  </a:lnTo>
                  <a:lnTo>
                    <a:pt x="27896" y="289818"/>
                  </a:lnTo>
                  <a:lnTo>
                    <a:pt x="27632" y="289137"/>
                  </a:lnTo>
                  <a:lnTo>
                    <a:pt x="27374" y="288438"/>
                  </a:lnTo>
                  <a:lnTo>
                    <a:pt x="27123" y="287739"/>
                  </a:lnTo>
                  <a:lnTo>
                    <a:pt x="26878" y="287002"/>
                  </a:lnTo>
                  <a:lnTo>
                    <a:pt x="26634" y="286266"/>
                  </a:lnTo>
                  <a:lnTo>
                    <a:pt x="26402" y="285512"/>
                  </a:lnTo>
                  <a:lnTo>
                    <a:pt x="26170" y="284739"/>
                  </a:lnTo>
                  <a:lnTo>
                    <a:pt x="25945" y="283947"/>
                  </a:lnTo>
                  <a:lnTo>
                    <a:pt x="25733" y="283156"/>
                  </a:lnTo>
                  <a:lnTo>
                    <a:pt x="25520" y="282346"/>
                  </a:lnTo>
                  <a:lnTo>
                    <a:pt x="25308" y="281536"/>
                  </a:lnTo>
                  <a:lnTo>
                    <a:pt x="25108" y="280689"/>
                  </a:lnTo>
                  <a:lnTo>
                    <a:pt x="24915" y="279843"/>
                  </a:lnTo>
                  <a:lnTo>
                    <a:pt x="24722" y="278996"/>
                  </a:lnTo>
                  <a:lnTo>
                    <a:pt x="24535" y="278112"/>
                  </a:lnTo>
                  <a:lnTo>
                    <a:pt x="24355" y="277229"/>
                  </a:lnTo>
                  <a:lnTo>
                    <a:pt x="24181" y="276345"/>
                  </a:lnTo>
                  <a:lnTo>
                    <a:pt x="24007" y="275444"/>
                  </a:lnTo>
                  <a:lnTo>
                    <a:pt x="23840" y="274523"/>
                  </a:lnTo>
                  <a:lnTo>
                    <a:pt x="23679" y="273603"/>
                  </a:lnTo>
                  <a:lnTo>
                    <a:pt x="23524" y="272664"/>
                  </a:lnTo>
                  <a:lnTo>
                    <a:pt x="23370" y="271707"/>
                  </a:lnTo>
                  <a:lnTo>
                    <a:pt x="23222" y="270750"/>
                  </a:lnTo>
                  <a:lnTo>
                    <a:pt x="23080" y="269793"/>
                  </a:lnTo>
                  <a:lnTo>
                    <a:pt x="22945" y="268817"/>
                  </a:lnTo>
                  <a:lnTo>
                    <a:pt x="22810" y="267842"/>
                  </a:lnTo>
                  <a:lnTo>
                    <a:pt x="22681" y="266848"/>
                  </a:lnTo>
                  <a:lnTo>
                    <a:pt x="22552" y="265836"/>
                  </a:lnTo>
                  <a:lnTo>
                    <a:pt x="22430" y="264842"/>
                  </a:lnTo>
                  <a:lnTo>
                    <a:pt x="22314" y="263811"/>
                  </a:lnTo>
                  <a:lnTo>
                    <a:pt x="22198" y="262799"/>
                  </a:lnTo>
                  <a:lnTo>
                    <a:pt x="22089" y="261750"/>
                  </a:lnTo>
                  <a:lnTo>
                    <a:pt x="21986" y="260719"/>
                  </a:lnTo>
                  <a:lnTo>
                    <a:pt x="21883" y="259670"/>
                  </a:lnTo>
                  <a:lnTo>
                    <a:pt x="21786" y="258621"/>
                  </a:lnTo>
                  <a:lnTo>
                    <a:pt x="21696" y="257553"/>
                  </a:lnTo>
                  <a:lnTo>
                    <a:pt x="21606" y="256486"/>
                  </a:lnTo>
                  <a:lnTo>
                    <a:pt x="21516" y="255418"/>
                  </a:lnTo>
                  <a:lnTo>
                    <a:pt x="21355" y="253246"/>
                  </a:lnTo>
                  <a:lnTo>
                    <a:pt x="21200" y="251074"/>
                  </a:lnTo>
                  <a:lnTo>
                    <a:pt x="21065" y="248866"/>
                  </a:lnTo>
                  <a:lnTo>
                    <a:pt x="20943" y="246638"/>
                  </a:lnTo>
                  <a:lnTo>
                    <a:pt x="20827" y="244411"/>
                  </a:lnTo>
                  <a:lnTo>
                    <a:pt x="20724" y="242147"/>
                  </a:lnTo>
                  <a:lnTo>
                    <a:pt x="20634" y="239884"/>
                  </a:lnTo>
                  <a:lnTo>
                    <a:pt x="20550" y="237620"/>
                  </a:lnTo>
                  <a:lnTo>
                    <a:pt x="20479" y="235337"/>
                  </a:lnTo>
                  <a:lnTo>
                    <a:pt x="20415" y="233055"/>
                  </a:lnTo>
                  <a:lnTo>
                    <a:pt x="20363" y="230754"/>
                  </a:lnTo>
                  <a:lnTo>
                    <a:pt x="20312" y="228472"/>
                  </a:lnTo>
                  <a:lnTo>
                    <a:pt x="20273" y="226171"/>
                  </a:lnTo>
                  <a:lnTo>
                    <a:pt x="20241" y="223889"/>
                  </a:lnTo>
                  <a:lnTo>
                    <a:pt x="20215" y="221607"/>
                  </a:lnTo>
                  <a:lnTo>
                    <a:pt x="20190" y="219324"/>
                  </a:lnTo>
                  <a:lnTo>
                    <a:pt x="20177" y="217060"/>
                  </a:lnTo>
                  <a:lnTo>
                    <a:pt x="20164" y="214796"/>
                  </a:lnTo>
                  <a:lnTo>
                    <a:pt x="20157" y="212551"/>
                  </a:lnTo>
                  <a:lnTo>
                    <a:pt x="20145" y="208097"/>
                  </a:lnTo>
                  <a:lnTo>
                    <a:pt x="20151" y="203716"/>
                  </a:lnTo>
                  <a:lnTo>
                    <a:pt x="20157" y="199428"/>
                  </a:lnTo>
                  <a:lnTo>
                    <a:pt x="20164" y="195231"/>
                  </a:lnTo>
                  <a:lnTo>
                    <a:pt x="20164" y="191163"/>
                  </a:lnTo>
                  <a:lnTo>
                    <a:pt x="20151" y="187225"/>
                  </a:lnTo>
                  <a:lnTo>
                    <a:pt x="20145" y="185310"/>
                  </a:lnTo>
                  <a:lnTo>
                    <a:pt x="20132" y="183433"/>
                  </a:lnTo>
                  <a:lnTo>
                    <a:pt x="20112" y="179899"/>
                  </a:lnTo>
                  <a:lnTo>
                    <a:pt x="20093" y="176347"/>
                  </a:lnTo>
                  <a:lnTo>
                    <a:pt x="20080" y="172813"/>
                  </a:lnTo>
                  <a:lnTo>
                    <a:pt x="20074" y="169279"/>
                  </a:lnTo>
                  <a:lnTo>
                    <a:pt x="20080" y="165745"/>
                  </a:lnTo>
                  <a:lnTo>
                    <a:pt x="20087" y="162211"/>
                  </a:lnTo>
                  <a:lnTo>
                    <a:pt x="20099" y="158677"/>
                  </a:lnTo>
                  <a:lnTo>
                    <a:pt x="20112" y="155143"/>
                  </a:lnTo>
                  <a:lnTo>
                    <a:pt x="20138" y="151609"/>
                  </a:lnTo>
                  <a:lnTo>
                    <a:pt x="20164" y="148075"/>
                  </a:lnTo>
                  <a:lnTo>
                    <a:pt x="20196" y="144542"/>
                  </a:lnTo>
                  <a:lnTo>
                    <a:pt x="20235" y="141008"/>
                  </a:lnTo>
                  <a:lnTo>
                    <a:pt x="20273" y="137492"/>
                  </a:lnTo>
                  <a:lnTo>
                    <a:pt x="20318" y="133958"/>
                  </a:lnTo>
                  <a:lnTo>
                    <a:pt x="20421" y="126909"/>
                  </a:lnTo>
                  <a:close/>
                  <a:moveTo>
                    <a:pt x="95531" y="315992"/>
                  </a:moveTo>
                  <a:lnTo>
                    <a:pt x="97752" y="316028"/>
                  </a:lnTo>
                  <a:lnTo>
                    <a:pt x="99979" y="316065"/>
                  </a:lnTo>
                  <a:lnTo>
                    <a:pt x="102065" y="316065"/>
                  </a:lnTo>
                  <a:lnTo>
                    <a:pt x="101273" y="322654"/>
                  </a:lnTo>
                  <a:lnTo>
                    <a:pt x="100482" y="329262"/>
                  </a:lnTo>
                  <a:lnTo>
                    <a:pt x="100089" y="332594"/>
                  </a:lnTo>
                  <a:lnTo>
                    <a:pt x="99703" y="335925"/>
                  </a:lnTo>
                  <a:lnTo>
                    <a:pt x="99316" y="339256"/>
                  </a:lnTo>
                  <a:lnTo>
                    <a:pt x="98936" y="342588"/>
                  </a:lnTo>
                  <a:lnTo>
                    <a:pt x="98563" y="345938"/>
                  </a:lnTo>
                  <a:lnTo>
                    <a:pt x="98196" y="349269"/>
                  </a:lnTo>
                  <a:lnTo>
                    <a:pt x="97836" y="352637"/>
                  </a:lnTo>
                  <a:lnTo>
                    <a:pt x="97482" y="355987"/>
                  </a:lnTo>
                  <a:lnTo>
                    <a:pt x="97140" y="359337"/>
                  </a:lnTo>
                  <a:lnTo>
                    <a:pt x="96806" y="362705"/>
                  </a:lnTo>
                  <a:lnTo>
                    <a:pt x="96484" y="366055"/>
                  </a:lnTo>
                  <a:lnTo>
                    <a:pt x="96168" y="369424"/>
                  </a:lnTo>
                  <a:lnTo>
                    <a:pt x="95885" y="369368"/>
                  </a:lnTo>
                  <a:lnTo>
                    <a:pt x="95595" y="369332"/>
                  </a:lnTo>
                  <a:lnTo>
                    <a:pt x="95312" y="369332"/>
                  </a:lnTo>
                  <a:lnTo>
                    <a:pt x="95029" y="369350"/>
                  </a:lnTo>
                  <a:lnTo>
                    <a:pt x="94745" y="369368"/>
                  </a:lnTo>
                  <a:lnTo>
                    <a:pt x="94469" y="369424"/>
                  </a:lnTo>
                  <a:lnTo>
                    <a:pt x="94192" y="369497"/>
                  </a:lnTo>
                  <a:lnTo>
                    <a:pt x="93909" y="369571"/>
                  </a:lnTo>
                  <a:lnTo>
                    <a:pt x="93909" y="369571"/>
                  </a:lnTo>
                  <a:lnTo>
                    <a:pt x="93947" y="369276"/>
                  </a:lnTo>
                  <a:lnTo>
                    <a:pt x="93986" y="368963"/>
                  </a:lnTo>
                  <a:lnTo>
                    <a:pt x="94012" y="368651"/>
                  </a:lnTo>
                  <a:lnTo>
                    <a:pt x="94031" y="368319"/>
                  </a:lnTo>
                  <a:lnTo>
                    <a:pt x="94037" y="367988"/>
                  </a:lnTo>
                  <a:lnTo>
                    <a:pt x="94037" y="367638"/>
                  </a:lnTo>
                  <a:lnTo>
                    <a:pt x="94024" y="367270"/>
                  </a:lnTo>
                  <a:lnTo>
                    <a:pt x="93999" y="366884"/>
                  </a:lnTo>
                  <a:lnTo>
                    <a:pt x="93818" y="363718"/>
                  </a:lnTo>
                  <a:lnTo>
                    <a:pt x="93651" y="360534"/>
                  </a:lnTo>
                  <a:lnTo>
                    <a:pt x="93316" y="354184"/>
                  </a:lnTo>
                  <a:lnTo>
                    <a:pt x="92988" y="347797"/>
                  </a:lnTo>
                  <a:lnTo>
                    <a:pt x="92660" y="341410"/>
                  </a:lnTo>
                  <a:lnTo>
                    <a:pt x="92486" y="338207"/>
                  </a:lnTo>
                  <a:lnTo>
                    <a:pt x="92312" y="335023"/>
                  </a:lnTo>
                  <a:lnTo>
                    <a:pt x="92132" y="331821"/>
                  </a:lnTo>
                  <a:lnTo>
                    <a:pt x="91945" y="328636"/>
                  </a:lnTo>
                  <a:lnTo>
                    <a:pt x="91745" y="325471"/>
                  </a:lnTo>
                  <a:lnTo>
                    <a:pt x="91546" y="322305"/>
                  </a:lnTo>
                  <a:lnTo>
                    <a:pt x="91333" y="319139"/>
                  </a:lnTo>
                  <a:lnTo>
                    <a:pt x="91108" y="315992"/>
                  </a:lnTo>
                  <a:close/>
                  <a:moveTo>
                    <a:pt x="95338" y="379400"/>
                  </a:moveTo>
                  <a:lnTo>
                    <a:pt x="95357" y="379676"/>
                  </a:lnTo>
                  <a:lnTo>
                    <a:pt x="95383" y="379933"/>
                  </a:lnTo>
                  <a:lnTo>
                    <a:pt x="95415" y="380191"/>
                  </a:lnTo>
                  <a:lnTo>
                    <a:pt x="95454" y="380430"/>
                  </a:lnTo>
                  <a:lnTo>
                    <a:pt x="95499" y="380651"/>
                  </a:lnTo>
                  <a:lnTo>
                    <a:pt x="95550" y="380854"/>
                  </a:lnTo>
                  <a:lnTo>
                    <a:pt x="95608" y="381056"/>
                  </a:lnTo>
                  <a:lnTo>
                    <a:pt x="95666" y="381222"/>
                  </a:lnTo>
                  <a:lnTo>
                    <a:pt x="95737" y="381387"/>
                  </a:lnTo>
                  <a:lnTo>
                    <a:pt x="95808" y="381535"/>
                  </a:lnTo>
                  <a:lnTo>
                    <a:pt x="95879" y="381682"/>
                  </a:lnTo>
                  <a:lnTo>
                    <a:pt x="95956" y="381792"/>
                  </a:lnTo>
                  <a:lnTo>
                    <a:pt x="96033" y="381884"/>
                  </a:lnTo>
                  <a:lnTo>
                    <a:pt x="96117" y="381976"/>
                  </a:lnTo>
                  <a:lnTo>
                    <a:pt x="96200" y="382032"/>
                  </a:lnTo>
                  <a:lnTo>
                    <a:pt x="96291" y="382087"/>
                  </a:lnTo>
                  <a:lnTo>
                    <a:pt x="96374" y="382124"/>
                  </a:lnTo>
                  <a:lnTo>
                    <a:pt x="96554" y="382124"/>
                  </a:lnTo>
                  <a:lnTo>
                    <a:pt x="96638" y="382105"/>
                  </a:lnTo>
                  <a:lnTo>
                    <a:pt x="96728" y="382068"/>
                  </a:lnTo>
                  <a:lnTo>
                    <a:pt x="96812" y="381995"/>
                  </a:lnTo>
                  <a:lnTo>
                    <a:pt x="96896" y="381921"/>
                  </a:lnTo>
                  <a:lnTo>
                    <a:pt x="96979" y="381829"/>
                  </a:lnTo>
                  <a:lnTo>
                    <a:pt x="97057" y="381700"/>
                  </a:lnTo>
                  <a:lnTo>
                    <a:pt x="97134" y="381571"/>
                  </a:lnTo>
                  <a:lnTo>
                    <a:pt x="97211" y="381406"/>
                  </a:lnTo>
                  <a:lnTo>
                    <a:pt x="97282" y="381222"/>
                  </a:lnTo>
                  <a:lnTo>
                    <a:pt x="97346" y="381019"/>
                  </a:lnTo>
                  <a:lnTo>
                    <a:pt x="97411" y="380798"/>
                  </a:lnTo>
                  <a:lnTo>
                    <a:pt x="97462" y="380559"/>
                  </a:lnTo>
                  <a:lnTo>
                    <a:pt x="97514" y="380301"/>
                  </a:lnTo>
                  <a:lnTo>
                    <a:pt x="97855" y="380559"/>
                  </a:lnTo>
                  <a:lnTo>
                    <a:pt x="98190" y="380854"/>
                  </a:lnTo>
                  <a:lnTo>
                    <a:pt x="98524" y="381203"/>
                  </a:lnTo>
                  <a:lnTo>
                    <a:pt x="98853" y="381571"/>
                  </a:lnTo>
                  <a:lnTo>
                    <a:pt x="99175" y="381958"/>
                  </a:lnTo>
                  <a:lnTo>
                    <a:pt x="99490" y="382400"/>
                  </a:lnTo>
                  <a:lnTo>
                    <a:pt x="99806" y="382841"/>
                  </a:lnTo>
                  <a:lnTo>
                    <a:pt x="100121" y="383320"/>
                  </a:lnTo>
                  <a:lnTo>
                    <a:pt x="100198" y="383430"/>
                  </a:lnTo>
                  <a:lnTo>
                    <a:pt x="100269" y="383541"/>
                  </a:lnTo>
                  <a:lnTo>
                    <a:pt x="100346" y="383614"/>
                  </a:lnTo>
                  <a:lnTo>
                    <a:pt x="100424" y="383688"/>
                  </a:lnTo>
                  <a:lnTo>
                    <a:pt x="100494" y="383743"/>
                  </a:lnTo>
                  <a:lnTo>
                    <a:pt x="100572" y="383780"/>
                  </a:lnTo>
                  <a:lnTo>
                    <a:pt x="100649" y="383817"/>
                  </a:lnTo>
                  <a:lnTo>
                    <a:pt x="100720" y="383817"/>
                  </a:lnTo>
                  <a:lnTo>
                    <a:pt x="100900" y="384608"/>
                  </a:lnTo>
                  <a:lnTo>
                    <a:pt x="101067" y="385437"/>
                  </a:lnTo>
                  <a:lnTo>
                    <a:pt x="101222" y="386265"/>
                  </a:lnTo>
                  <a:lnTo>
                    <a:pt x="101370" y="387112"/>
                  </a:lnTo>
                  <a:lnTo>
                    <a:pt x="101505" y="387977"/>
                  </a:lnTo>
                  <a:lnTo>
                    <a:pt x="101627" y="388860"/>
                  </a:lnTo>
                  <a:lnTo>
                    <a:pt x="101743" y="389744"/>
                  </a:lnTo>
                  <a:lnTo>
                    <a:pt x="101846" y="390645"/>
                  </a:lnTo>
                  <a:lnTo>
                    <a:pt x="101936" y="391547"/>
                  </a:lnTo>
                  <a:lnTo>
                    <a:pt x="102020" y="392449"/>
                  </a:lnTo>
                  <a:lnTo>
                    <a:pt x="102085" y="393370"/>
                  </a:lnTo>
                  <a:lnTo>
                    <a:pt x="102142" y="394308"/>
                  </a:lnTo>
                  <a:lnTo>
                    <a:pt x="102188" y="395228"/>
                  </a:lnTo>
                  <a:lnTo>
                    <a:pt x="102220" y="396167"/>
                  </a:lnTo>
                  <a:lnTo>
                    <a:pt x="102233" y="397087"/>
                  </a:lnTo>
                  <a:lnTo>
                    <a:pt x="102239" y="398026"/>
                  </a:lnTo>
                  <a:lnTo>
                    <a:pt x="102233" y="398946"/>
                  </a:lnTo>
                  <a:lnTo>
                    <a:pt x="102213" y="399885"/>
                  </a:lnTo>
                  <a:lnTo>
                    <a:pt x="102181" y="400805"/>
                  </a:lnTo>
                  <a:lnTo>
                    <a:pt x="102130" y="401707"/>
                  </a:lnTo>
                  <a:lnTo>
                    <a:pt x="102072" y="402628"/>
                  </a:lnTo>
                  <a:lnTo>
                    <a:pt x="101994" y="403530"/>
                  </a:lnTo>
                  <a:lnTo>
                    <a:pt x="101904" y="404413"/>
                  </a:lnTo>
                  <a:lnTo>
                    <a:pt x="101801" y="405296"/>
                  </a:lnTo>
                  <a:lnTo>
                    <a:pt x="101685" y="406162"/>
                  </a:lnTo>
                  <a:lnTo>
                    <a:pt x="101621" y="406603"/>
                  </a:lnTo>
                  <a:lnTo>
                    <a:pt x="101550" y="407027"/>
                  </a:lnTo>
                  <a:lnTo>
                    <a:pt x="101479" y="407450"/>
                  </a:lnTo>
                  <a:lnTo>
                    <a:pt x="101402" y="407855"/>
                  </a:lnTo>
                  <a:lnTo>
                    <a:pt x="101325" y="408278"/>
                  </a:lnTo>
                  <a:lnTo>
                    <a:pt x="101241" y="408683"/>
                  </a:lnTo>
                  <a:lnTo>
                    <a:pt x="101157" y="409088"/>
                  </a:lnTo>
                  <a:lnTo>
                    <a:pt x="101061" y="409493"/>
                  </a:lnTo>
                  <a:lnTo>
                    <a:pt x="100971" y="409898"/>
                  </a:lnTo>
                  <a:lnTo>
                    <a:pt x="100868" y="410284"/>
                  </a:lnTo>
                  <a:lnTo>
                    <a:pt x="100765" y="410671"/>
                  </a:lnTo>
                  <a:lnTo>
                    <a:pt x="100662" y="411057"/>
                  </a:lnTo>
                  <a:lnTo>
                    <a:pt x="100552" y="411426"/>
                  </a:lnTo>
                  <a:lnTo>
                    <a:pt x="100436" y="411794"/>
                  </a:lnTo>
                  <a:lnTo>
                    <a:pt x="100321" y="412162"/>
                  </a:lnTo>
                  <a:lnTo>
                    <a:pt x="100198" y="412493"/>
                  </a:lnTo>
                  <a:lnTo>
                    <a:pt x="100076" y="412824"/>
                  </a:lnTo>
                  <a:lnTo>
                    <a:pt x="99954" y="413156"/>
                  </a:lnTo>
                  <a:lnTo>
                    <a:pt x="99825" y="413469"/>
                  </a:lnTo>
                  <a:lnTo>
                    <a:pt x="99696" y="413782"/>
                  </a:lnTo>
                  <a:lnTo>
                    <a:pt x="99561" y="414058"/>
                  </a:lnTo>
                  <a:lnTo>
                    <a:pt x="99426" y="414352"/>
                  </a:lnTo>
                  <a:lnTo>
                    <a:pt x="99284" y="414610"/>
                  </a:lnTo>
                  <a:lnTo>
                    <a:pt x="99142" y="414886"/>
                  </a:lnTo>
                  <a:lnTo>
                    <a:pt x="99001" y="415125"/>
                  </a:lnTo>
                  <a:lnTo>
                    <a:pt x="98853" y="415364"/>
                  </a:lnTo>
                  <a:lnTo>
                    <a:pt x="98705" y="415604"/>
                  </a:lnTo>
                  <a:lnTo>
                    <a:pt x="98550" y="415825"/>
                  </a:lnTo>
                  <a:lnTo>
                    <a:pt x="98402" y="416027"/>
                  </a:lnTo>
                  <a:lnTo>
                    <a:pt x="98248" y="416230"/>
                  </a:lnTo>
                  <a:lnTo>
                    <a:pt x="98087" y="416414"/>
                  </a:lnTo>
                  <a:lnTo>
                    <a:pt x="97932" y="416579"/>
                  </a:lnTo>
                  <a:lnTo>
                    <a:pt x="97771" y="416745"/>
                  </a:lnTo>
                  <a:lnTo>
                    <a:pt x="97610" y="416911"/>
                  </a:lnTo>
                  <a:lnTo>
                    <a:pt x="97449" y="417058"/>
                  </a:lnTo>
                  <a:lnTo>
                    <a:pt x="97282" y="417187"/>
                  </a:lnTo>
                  <a:lnTo>
                    <a:pt x="97121" y="417297"/>
                  </a:lnTo>
                  <a:lnTo>
                    <a:pt x="96954" y="417426"/>
                  </a:lnTo>
                  <a:lnTo>
                    <a:pt x="96786" y="417518"/>
                  </a:lnTo>
                  <a:lnTo>
                    <a:pt x="96619" y="417610"/>
                  </a:lnTo>
                  <a:lnTo>
                    <a:pt x="96284" y="417757"/>
                  </a:lnTo>
                  <a:lnTo>
                    <a:pt x="95943" y="417868"/>
                  </a:lnTo>
                  <a:lnTo>
                    <a:pt x="95602" y="417923"/>
                  </a:lnTo>
                  <a:lnTo>
                    <a:pt x="95260" y="417941"/>
                  </a:lnTo>
                  <a:lnTo>
                    <a:pt x="94919" y="417923"/>
                  </a:lnTo>
                  <a:lnTo>
                    <a:pt x="94578" y="417849"/>
                  </a:lnTo>
                  <a:lnTo>
                    <a:pt x="94411" y="417794"/>
                  </a:lnTo>
                  <a:lnTo>
                    <a:pt x="94243" y="417739"/>
                  </a:lnTo>
                  <a:lnTo>
                    <a:pt x="94070" y="417665"/>
                  </a:lnTo>
                  <a:lnTo>
                    <a:pt x="93902" y="417573"/>
                  </a:lnTo>
                  <a:lnTo>
                    <a:pt x="93735" y="417481"/>
                  </a:lnTo>
                  <a:lnTo>
                    <a:pt x="93574" y="417389"/>
                  </a:lnTo>
                  <a:lnTo>
                    <a:pt x="93406" y="417260"/>
                  </a:lnTo>
                  <a:lnTo>
                    <a:pt x="93245" y="417131"/>
                  </a:lnTo>
                  <a:lnTo>
                    <a:pt x="93085" y="417003"/>
                  </a:lnTo>
                  <a:lnTo>
                    <a:pt x="92924" y="416855"/>
                  </a:lnTo>
                  <a:lnTo>
                    <a:pt x="92763" y="416690"/>
                  </a:lnTo>
                  <a:lnTo>
                    <a:pt x="92602" y="416524"/>
                  </a:lnTo>
                  <a:lnTo>
                    <a:pt x="92447" y="416340"/>
                  </a:lnTo>
                  <a:lnTo>
                    <a:pt x="92293" y="416137"/>
                  </a:lnTo>
                  <a:lnTo>
                    <a:pt x="92145" y="415935"/>
                  </a:lnTo>
                  <a:lnTo>
                    <a:pt x="91990" y="415714"/>
                  </a:lnTo>
                  <a:lnTo>
                    <a:pt x="91842" y="415493"/>
                  </a:lnTo>
                  <a:lnTo>
                    <a:pt x="91694" y="415254"/>
                  </a:lnTo>
                  <a:lnTo>
                    <a:pt x="91552" y="414996"/>
                  </a:lnTo>
                  <a:lnTo>
                    <a:pt x="91411" y="414739"/>
                  </a:lnTo>
                  <a:lnTo>
                    <a:pt x="91276" y="414463"/>
                  </a:lnTo>
                  <a:lnTo>
                    <a:pt x="91134" y="414186"/>
                  </a:lnTo>
                  <a:lnTo>
                    <a:pt x="91005" y="413892"/>
                  </a:lnTo>
                  <a:lnTo>
                    <a:pt x="90870" y="413579"/>
                  </a:lnTo>
                  <a:lnTo>
                    <a:pt x="90741" y="413266"/>
                  </a:lnTo>
                  <a:lnTo>
                    <a:pt x="90619" y="412935"/>
                  </a:lnTo>
                  <a:lnTo>
                    <a:pt x="90497" y="412604"/>
                  </a:lnTo>
                  <a:lnTo>
                    <a:pt x="90374" y="412254"/>
                  </a:lnTo>
                  <a:lnTo>
                    <a:pt x="90258" y="411904"/>
                  </a:lnTo>
                  <a:lnTo>
                    <a:pt x="90149" y="411536"/>
                  </a:lnTo>
                  <a:lnTo>
                    <a:pt x="90039" y="411168"/>
                  </a:lnTo>
                  <a:lnTo>
                    <a:pt x="89936" y="410781"/>
                  </a:lnTo>
                  <a:lnTo>
                    <a:pt x="89833" y="410395"/>
                  </a:lnTo>
                  <a:lnTo>
                    <a:pt x="89737" y="409990"/>
                  </a:lnTo>
                  <a:lnTo>
                    <a:pt x="89647" y="409585"/>
                  </a:lnTo>
                  <a:lnTo>
                    <a:pt x="89557" y="409180"/>
                  </a:lnTo>
                  <a:lnTo>
                    <a:pt x="89473" y="408757"/>
                  </a:lnTo>
                  <a:lnTo>
                    <a:pt x="89389" y="408333"/>
                  </a:lnTo>
                  <a:lnTo>
                    <a:pt x="89312" y="407910"/>
                  </a:lnTo>
                  <a:lnTo>
                    <a:pt x="89235" y="407468"/>
                  </a:lnTo>
                  <a:lnTo>
                    <a:pt x="89164" y="407027"/>
                  </a:lnTo>
                  <a:lnTo>
                    <a:pt x="89100" y="406585"/>
                  </a:lnTo>
                  <a:lnTo>
                    <a:pt x="89035" y="406125"/>
                  </a:lnTo>
                  <a:lnTo>
                    <a:pt x="88977" y="405665"/>
                  </a:lnTo>
                  <a:lnTo>
                    <a:pt x="88919" y="405204"/>
                  </a:lnTo>
                  <a:lnTo>
                    <a:pt x="88868" y="404744"/>
                  </a:lnTo>
                  <a:lnTo>
                    <a:pt x="88823" y="404284"/>
                  </a:lnTo>
                  <a:lnTo>
                    <a:pt x="88778" y="403806"/>
                  </a:lnTo>
                  <a:lnTo>
                    <a:pt x="88739" y="403327"/>
                  </a:lnTo>
                  <a:lnTo>
                    <a:pt x="88700" y="402848"/>
                  </a:lnTo>
                  <a:lnTo>
                    <a:pt x="88668" y="402370"/>
                  </a:lnTo>
                  <a:lnTo>
                    <a:pt x="88636" y="401891"/>
                  </a:lnTo>
                  <a:lnTo>
                    <a:pt x="88610" y="401394"/>
                  </a:lnTo>
                  <a:lnTo>
                    <a:pt x="88591" y="400916"/>
                  </a:lnTo>
                  <a:lnTo>
                    <a:pt x="88559" y="399940"/>
                  </a:lnTo>
                  <a:lnTo>
                    <a:pt x="88546" y="398965"/>
                  </a:lnTo>
                  <a:lnTo>
                    <a:pt x="88539" y="398468"/>
                  </a:lnTo>
                  <a:lnTo>
                    <a:pt x="88546" y="397989"/>
                  </a:lnTo>
                  <a:lnTo>
                    <a:pt x="88552" y="397492"/>
                  </a:lnTo>
                  <a:lnTo>
                    <a:pt x="88559" y="396995"/>
                  </a:lnTo>
                  <a:lnTo>
                    <a:pt x="88572" y="396517"/>
                  </a:lnTo>
                  <a:lnTo>
                    <a:pt x="88591" y="396038"/>
                  </a:lnTo>
                  <a:lnTo>
                    <a:pt x="88610" y="395541"/>
                  </a:lnTo>
                  <a:lnTo>
                    <a:pt x="88636" y="395063"/>
                  </a:lnTo>
                  <a:lnTo>
                    <a:pt x="88662" y="394584"/>
                  </a:lnTo>
                  <a:lnTo>
                    <a:pt x="88700" y="394106"/>
                  </a:lnTo>
                  <a:lnTo>
                    <a:pt x="88733" y="393627"/>
                  </a:lnTo>
                  <a:lnTo>
                    <a:pt x="88778" y="393149"/>
                  </a:lnTo>
                  <a:lnTo>
                    <a:pt x="88823" y="392688"/>
                  </a:lnTo>
                  <a:lnTo>
                    <a:pt x="88868" y="392228"/>
                  </a:lnTo>
                  <a:lnTo>
                    <a:pt x="88919" y="391750"/>
                  </a:lnTo>
                  <a:lnTo>
                    <a:pt x="88977" y="391308"/>
                  </a:lnTo>
                  <a:lnTo>
                    <a:pt x="89035" y="390848"/>
                  </a:lnTo>
                  <a:lnTo>
                    <a:pt x="89100" y="390406"/>
                  </a:lnTo>
                  <a:lnTo>
                    <a:pt x="89170" y="389964"/>
                  </a:lnTo>
                  <a:lnTo>
                    <a:pt x="89241" y="389523"/>
                  </a:lnTo>
                  <a:lnTo>
                    <a:pt x="89318" y="389081"/>
                  </a:lnTo>
                  <a:lnTo>
                    <a:pt x="89396" y="388658"/>
                  </a:lnTo>
                  <a:lnTo>
                    <a:pt x="89479" y="388234"/>
                  </a:lnTo>
                  <a:lnTo>
                    <a:pt x="89569" y="387829"/>
                  </a:lnTo>
                  <a:lnTo>
                    <a:pt x="89660" y="387424"/>
                  </a:lnTo>
                  <a:lnTo>
                    <a:pt x="89756" y="387020"/>
                  </a:lnTo>
                  <a:lnTo>
                    <a:pt x="89859" y="386633"/>
                  </a:lnTo>
                  <a:lnTo>
                    <a:pt x="89962" y="386246"/>
                  </a:lnTo>
                  <a:lnTo>
                    <a:pt x="90072" y="385878"/>
                  </a:lnTo>
                  <a:lnTo>
                    <a:pt x="90181" y="385510"/>
                  </a:lnTo>
                  <a:lnTo>
                    <a:pt x="90297" y="385142"/>
                  </a:lnTo>
                  <a:lnTo>
                    <a:pt x="90419" y="384792"/>
                  </a:lnTo>
                  <a:lnTo>
                    <a:pt x="90548" y="384443"/>
                  </a:lnTo>
                  <a:lnTo>
                    <a:pt x="90683" y="384093"/>
                  </a:lnTo>
                  <a:lnTo>
                    <a:pt x="90825" y="383762"/>
                  </a:lnTo>
                  <a:lnTo>
                    <a:pt x="90960" y="383430"/>
                  </a:lnTo>
                  <a:lnTo>
                    <a:pt x="91102" y="383136"/>
                  </a:lnTo>
                  <a:lnTo>
                    <a:pt x="91243" y="382841"/>
                  </a:lnTo>
                  <a:lnTo>
                    <a:pt x="91385" y="382547"/>
                  </a:lnTo>
                  <a:lnTo>
                    <a:pt x="91527" y="382289"/>
                  </a:lnTo>
                  <a:lnTo>
                    <a:pt x="91675" y="382032"/>
                  </a:lnTo>
                  <a:lnTo>
                    <a:pt x="91823" y="381792"/>
                  </a:lnTo>
                  <a:lnTo>
                    <a:pt x="91971" y="381553"/>
                  </a:lnTo>
                  <a:lnTo>
                    <a:pt x="92125" y="381332"/>
                  </a:lnTo>
                  <a:lnTo>
                    <a:pt x="92273" y="381130"/>
                  </a:lnTo>
                  <a:lnTo>
                    <a:pt x="92428" y="380946"/>
                  </a:lnTo>
                  <a:lnTo>
                    <a:pt x="92582" y="380762"/>
                  </a:lnTo>
                  <a:lnTo>
                    <a:pt x="92743" y="380596"/>
                  </a:lnTo>
                  <a:lnTo>
                    <a:pt x="92898" y="380430"/>
                  </a:lnTo>
                  <a:lnTo>
                    <a:pt x="93052" y="380283"/>
                  </a:lnTo>
                  <a:lnTo>
                    <a:pt x="93213" y="380154"/>
                  </a:lnTo>
                  <a:lnTo>
                    <a:pt x="93374" y="380025"/>
                  </a:lnTo>
                  <a:lnTo>
                    <a:pt x="93535" y="379915"/>
                  </a:lnTo>
                  <a:lnTo>
                    <a:pt x="93696" y="379823"/>
                  </a:lnTo>
                  <a:lnTo>
                    <a:pt x="94018" y="379657"/>
                  </a:lnTo>
                  <a:lnTo>
                    <a:pt x="94346" y="379528"/>
                  </a:lnTo>
                  <a:lnTo>
                    <a:pt x="94675" y="379436"/>
                  </a:lnTo>
                  <a:lnTo>
                    <a:pt x="95009" y="379400"/>
                  </a:lnTo>
                  <a:close/>
                  <a:moveTo>
                    <a:pt x="69554" y="1"/>
                  </a:moveTo>
                  <a:lnTo>
                    <a:pt x="69497" y="2798"/>
                  </a:lnTo>
                  <a:lnTo>
                    <a:pt x="69439" y="5615"/>
                  </a:lnTo>
                  <a:lnTo>
                    <a:pt x="69387" y="8431"/>
                  </a:lnTo>
                  <a:lnTo>
                    <a:pt x="69336" y="11228"/>
                  </a:lnTo>
                  <a:lnTo>
                    <a:pt x="69297" y="14044"/>
                  </a:lnTo>
                  <a:lnTo>
                    <a:pt x="69258" y="16842"/>
                  </a:lnTo>
                  <a:lnTo>
                    <a:pt x="69194" y="22474"/>
                  </a:lnTo>
                  <a:lnTo>
                    <a:pt x="69136" y="28088"/>
                  </a:lnTo>
                  <a:lnTo>
                    <a:pt x="69097" y="33720"/>
                  </a:lnTo>
                  <a:lnTo>
                    <a:pt x="69065" y="39352"/>
                  </a:lnTo>
                  <a:lnTo>
                    <a:pt x="69039" y="45003"/>
                  </a:lnTo>
                  <a:lnTo>
                    <a:pt x="69001" y="45371"/>
                  </a:lnTo>
                  <a:lnTo>
                    <a:pt x="68975" y="45758"/>
                  </a:lnTo>
                  <a:lnTo>
                    <a:pt x="68956" y="46126"/>
                  </a:lnTo>
                  <a:lnTo>
                    <a:pt x="68949" y="46512"/>
                  </a:lnTo>
                  <a:lnTo>
                    <a:pt x="68956" y="46899"/>
                  </a:lnTo>
                  <a:lnTo>
                    <a:pt x="68962" y="47285"/>
                  </a:lnTo>
                  <a:lnTo>
                    <a:pt x="68981" y="47653"/>
                  </a:lnTo>
                  <a:lnTo>
                    <a:pt x="69014" y="48022"/>
                  </a:lnTo>
                  <a:lnTo>
                    <a:pt x="68994" y="54905"/>
                  </a:lnTo>
                  <a:lnTo>
                    <a:pt x="68988" y="61771"/>
                  </a:lnTo>
                  <a:lnTo>
                    <a:pt x="68981" y="75520"/>
                  </a:lnTo>
                  <a:lnTo>
                    <a:pt x="62724" y="75188"/>
                  </a:lnTo>
                  <a:lnTo>
                    <a:pt x="56473" y="74857"/>
                  </a:lnTo>
                  <a:lnTo>
                    <a:pt x="50215" y="74563"/>
                  </a:lnTo>
                  <a:lnTo>
                    <a:pt x="43958" y="74287"/>
                  </a:lnTo>
                  <a:lnTo>
                    <a:pt x="40829" y="74158"/>
                  </a:lnTo>
                  <a:lnTo>
                    <a:pt x="37700" y="74047"/>
                  </a:lnTo>
                  <a:lnTo>
                    <a:pt x="34572" y="73955"/>
                  </a:lnTo>
                  <a:lnTo>
                    <a:pt x="31443" y="73882"/>
                  </a:lnTo>
                  <a:lnTo>
                    <a:pt x="28314" y="73808"/>
                  </a:lnTo>
                  <a:lnTo>
                    <a:pt x="25185" y="73753"/>
                  </a:lnTo>
                  <a:lnTo>
                    <a:pt x="22057" y="73734"/>
                  </a:lnTo>
                  <a:lnTo>
                    <a:pt x="18928" y="73716"/>
                  </a:lnTo>
                  <a:lnTo>
                    <a:pt x="18748" y="73734"/>
                  </a:lnTo>
                  <a:lnTo>
                    <a:pt x="18580" y="73790"/>
                  </a:lnTo>
                  <a:lnTo>
                    <a:pt x="18413" y="73863"/>
                  </a:lnTo>
                  <a:lnTo>
                    <a:pt x="18258" y="73992"/>
                  </a:lnTo>
                  <a:lnTo>
                    <a:pt x="18110" y="74121"/>
                  </a:lnTo>
                  <a:lnTo>
                    <a:pt x="17969" y="74305"/>
                  </a:lnTo>
                  <a:lnTo>
                    <a:pt x="17840" y="74507"/>
                  </a:lnTo>
                  <a:lnTo>
                    <a:pt x="17718" y="74728"/>
                  </a:lnTo>
                  <a:lnTo>
                    <a:pt x="17602" y="74968"/>
                  </a:lnTo>
                  <a:lnTo>
                    <a:pt x="17499" y="75225"/>
                  </a:lnTo>
                  <a:lnTo>
                    <a:pt x="17402" y="75520"/>
                  </a:lnTo>
                  <a:lnTo>
                    <a:pt x="17312" y="75833"/>
                  </a:lnTo>
                  <a:lnTo>
                    <a:pt x="17228" y="76146"/>
                  </a:lnTo>
                  <a:lnTo>
                    <a:pt x="17157" y="76477"/>
                  </a:lnTo>
                  <a:lnTo>
                    <a:pt x="17093" y="76827"/>
                  </a:lnTo>
                  <a:lnTo>
                    <a:pt x="17035" y="77195"/>
                  </a:lnTo>
                  <a:lnTo>
                    <a:pt x="16984" y="77563"/>
                  </a:lnTo>
                  <a:lnTo>
                    <a:pt x="16945" y="77949"/>
                  </a:lnTo>
                  <a:lnTo>
                    <a:pt x="16913" y="78336"/>
                  </a:lnTo>
                  <a:lnTo>
                    <a:pt x="16893" y="78741"/>
                  </a:lnTo>
                  <a:lnTo>
                    <a:pt x="16874" y="79127"/>
                  </a:lnTo>
                  <a:lnTo>
                    <a:pt x="16868" y="79532"/>
                  </a:lnTo>
                  <a:lnTo>
                    <a:pt x="16868" y="79937"/>
                  </a:lnTo>
                  <a:lnTo>
                    <a:pt x="16881" y="80342"/>
                  </a:lnTo>
                  <a:lnTo>
                    <a:pt x="16893" y="80747"/>
                  </a:lnTo>
                  <a:lnTo>
                    <a:pt x="16919" y="81152"/>
                  </a:lnTo>
                  <a:lnTo>
                    <a:pt x="16951" y="81538"/>
                  </a:lnTo>
                  <a:lnTo>
                    <a:pt x="16996" y="81925"/>
                  </a:lnTo>
                  <a:lnTo>
                    <a:pt x="17048" y="82312"/>
                  </a:lnTo>
                  <a:lnTo>
                    <a:pt x="17106" y="82680"/>
                  </a:lnTo>
                  <a:lnTo>
                    <a:pt x="17170" y="83029"/>
                  </a:lnTo>
                  <a:lnTo>
                    <a:pt x="17241" y="83379"/>
                  </a:lnTo>
                  <a:lnTo>
                    <a:pt x="17151" y="83600"/>
                  </a:lnTo>
                  <a:lnTo>
                    <a:pt x="17067" y="83821"/>
                  </a:lnTo>
                  <a:lnTo>
                    <a:pt x="16984" y="84078"/>
                  </a:lnTo>
                  <a:lnTo>
                    <a:pt x="16900" y="84336"/>
                  </a:lnTo>
                  <a:lnTo>
                    <a:pt x="16829" y="84612"/>
                  </a:lnTo>
                  <a:lnTo>
                    <a:pt x="16752" y="84907"/>
                  </a:lnTo>
                  <a:lnTo>
                    <a:pt x="16687" y="85201"/>
                  </a:lnTo>
                  <a:lnTo>
                    <a:pt x="16623" y="85514"/>
                  </a:lnTo>
                  <a:lnTo>
                    <a:pt x="16565" y="85827"/>
                  </a:lnTo>
                  <a:lnTo>
                    <a:pt x="16514" y="86177"/>
                  </a:lnTo>
                  <a:lnTo>
                    <a:pt x="16469" y="86526"/>
                  </a:lnTo>
                  <a:lnTo>
                    <a:pt x="16424" y="86876"/>
                  </a:lnTo>
                  <a:lnTo>
                    <a:pt x="16391" y="87263"/>
                  </a:lnTo>
                  <a:lnTo>
                    <a:pt x="16366" y="87649"/>
                  </a:lnTo>
                  <a:lnTo>
                    <a:pt x="16340" y="88036"/>
                  </a:lnTo>
                  <a:lnTo>
                    <a:pt x="16327" y="88441"/>
                  </a:lnTo>
                  <a:lnTo>
                    <a:pt x="16211" y="92416"/>
                  </a:lnTo>
                  <a:lnTo>
                    <a:pt x="16102" y="96374"/>
                  </a:lnTo>
                  <a:lnTo>
                    <a:pt x="15999" y="100349"/>
                  </a:lnTo>
                  <a:lnTo>
                    <a:pt x="15902" y="104325"/>
                  </a:lnTo>
                  <a:lnTo>
                    <a:pt x="15812" y="108301"/>
                  </a:lnTo>
                  <a:lnTo>
                    <a:pt x="15728" y="112258"/>
                  </a:lnTo>
                  <a:lnTo>
                    <a:pt x="15651" y="116233"/>
                  </a:lnTo>
                  <a:lnTo>
                    <a:pt x="15580" y="120191"/>
                  </a:lnTo>
                  <a:lnTo>
                    <a:pt x="14775" y="119657"/>
                  </a:lnTo>
                  <a:lnTo>
                    <a:pt x="13926" y="119142"/>
                  </a:lnTo>
                  <a:lnTo>
                    <a:pt x="13481" y="118865"/>
                  </a:lnTo>
                  <a:lnTo>
                    <a:pt x="13031" y="118626"/>
                  </a:lnTo>
                  <a:lnTo>
                    <a:pt x="12574" y="118387"/>
                  </a:lnTo>
                  <a:lnTo>
                    <a:pt x="12110" y="118166"/>
                  </a:lnTo>
                  <a:lnTo>
                    <a:pt x="11640" y="117945"/>
                  </a:lnTo>
                  <a:lnTo>
                    <a:pt x="11164" y="117761"/>
                  </a:lnTo>
                  <a:lnTo>
                    <a:pt x="10687" y="117595"/>
                  </a:lnTo>
                  <a:lnTo>
                    <a:pt x="10211" y="117448"/>
                  </a:lnTo>
                  <a:lnTo>
                    <a:pt x="9735" y="117338"/>
                  </a:lnTo>
                  <a:lnTo>
                    <a:pt x="9258" y="117264"/>
                  </a:lnTo>
                  <a:lnTo>
                    <a:pt x="8782" y="117209"/>
                  </a:lnTo>
                  <a:lnTo>
                    <a:pt x="8312" y="117191"/>
                  </a:lnTo>
                  <a:lnTo>
                    <a:pt x="7842" y="117227"/>
                  </a:lnTo>
                  <a:lnTo>
                    <a:pt x="7610" y="117246"/>
                  </a:lnTo>
                  <a:lnTo>
                    <a:pt x="7378" y="117283"/>
                  </a:lnTo>
                  <a:lnTo>
                    <a:pt x="7153" y="117338"/>
                  </a:lnTo>
                  <a:lnTo>
                    <a:pt x="6921" y="117393"/>
                  </a:lnTo>
                  <a:lnTo>
                    <a:pt x="6696" y="117467"/>
                  </a:lnTo>
                  <a:lnTo>
                    <a:pt x="6477" y="117559"/>
                  </a:lnTo>
                  <a:lnTo>
                    <a:pt x="6258" y="117651"/>
                  </a:lnTo>
                  <a:lnTo>
                    <a:pt x="6039" y="117780"/>
                  </a:lnTo>
                  <a:lnTo>
                    <a:pt x="5820" y="117890"/>
                  </a:lnTo>
                  <a:lnTo>
                    <a:pt x="5608" y="118037"/>
                  </a:lnTo>
                  <a:lnTo>
                    <a:pt x="5396" y="118184"/>
                  </a:lnTo>
                  <a:lnTo>
                    <a:pt x="5190" y="118350"/>
                  </a:lnTo>
                  <a:lnTo>
                    <a:pt x="4984" y="118534"/>
                  </a:lnTo>
                  <a:lnTo>
                    <a:pt x="4784" y="118737"/>
                  </a:lnTo>
                  <a:lnTo>
                    <a:pt x="4584" y="118939"/>
                  </a:lnTo>
                  <a:lnTo>
                    <a:pt x="4391" y="119178"/>
                  </a:lnTo>
                  <a:lnTo>
                    <a:pt x="4205" y="119418"/>
                  </a:lnTo>
                  <a:lnTo>
                    <a:pt x="4018" y="119675"/>
                  </a:lnTo>
                  <a:lnTo>
                    <a:pt x="3831" y="119951"/>
                  </a:lnTo>
                  <a:lnTo>
                    <a:pt x="3657" y="120246"/>
                  </a:lnTo>
                  <a:lnTo>
                    <a:pt x="3484" y="120559"/>
                  </a:lnTo>
                  <a:lnTo>
                    <a:pt x="3310" y="120890"/>
                  </a:lnTo>
                  <a:lnTo>
                    <a:pt x="3149" y="121240"/>
                  </a:lnTo>
                  <a:lnTo>
                    <a:pt x="2988" y="121590"/>
                  </a:lnTo>
                  <a:lnTo>
                    <a:pt x="2833" y="121976"/>
                  </a:lnTo>
                  <a:lnTo>
                    <a:pt x="2679" y="122381"/>
                  </a:lnTo>
                  <a:lnTo>
                    <a:pt x="2537" y="122804"/>
                  </a:lnTo>
                  <a:lnTo>
                    <a:pt x="2396" y="123246"/>
                  </a:lnTo>
                  <a:lnTo>
                    <a:pt x="2260" y="123725"/>
                  </a:lnTo>
                  <a:lnTo>
                    <a:pt x="2132" y="124203"/>
                  </a:lnTo>
                  <a:lnTo>
                    <a:pt x="1971" y="124866"/>
                  </a:lnTo>
                  <a:lnTo>
                    <a:pt x="1810" y="125547"/>
                  </a:lnTo>
                  <a:lnTo>
                    <a:pt x="1662" y="126265"/>
                  </a:lnTo>
                  <a:lnTo>
                    <a:pt x="1526" y="127001"/>
                  </a:lnTo>
                  <a:lnTo>
                    <a:pt x="1391" y="127755"/>
                  </a:lnTo>
                  <a:lnTo>
                    <a:pt x="1269" y="128547"/>
                  </a:lnTo>
                  <a:lnTo>
                    <a:pt x="1147" y="129338"/>
                  </a:lnTo>
                  <a:lnTo>
                    <a:pt x="1037" y="130185"/>
                  </a:lnTo>
                  <a:lnTo>
                    <a:pt x="934" y="131032"/>
                  </a:lnTo>
                  <a:lnTo>
                    <a:pt x="831" y="131897"/>
                  </a:lnTo>
                  <a:lnTo>
                    <a:pt x="741" y="132799"/>
                  </a:lnTo>
                  <a:lnTo>
                    <a:pt x="657" y="133701"/>
                  </a:lnTo>
                  <a:lnTo>
                    <a:pt x="580" y="134621"/>
                  </a:lnTo>
                  <a:lnTo>
                    <a:pt x="503" y="135578"/>
                  </a:lnTo>
                  <a:lnTo>
                    <a:pt x="439" y="136535"/>
                  </a:lnTo>
                  <a:lnTo>
                    <a:pt x="374" y="137511"/>
                  </a:lnTo>
                  <a:lnTo>
                    <a:pt x="316" y="138504"/>
                  </a:lnTo>
                  <a:lnTo>
                    <a:pt x="265" y="139517"/>
                  </a:lnTo>
                  <a:lnTo>
                    <a:pt x="220" y="140529"/>
                  </a:lnTo>
                  <a:lnTo>
                    <a:pt x="181" y="141560"/>
                  </a:lnTo>
                  <a:lnTo>
                    <a:pt x="142" y="142609"/>
                  </a:lnTo>
                  <a:lnTo>
                    <a:pt x="110" y="143658"/>
                  </a:lnTo>
                  <a:lnTo>
                    <a:pt x="84" y="144726"/>
                  </a:lnTo>
                  <a:lnTo>
                    <a:pt x="59" y="145793"/>
                  </a:lnTo>
                  <a:lnTo>
                    <a:pt x="39" y="146879"/>
                  </a:lnTo>
                  <a:lnTo>
                    <a:pt x="26" y="147965"/>
                  </a:lnTo>
                  <a:lnTo>
                    <a:pt x="7" y="150174"/>
                  </a:lnTo>
                  <a:lnTo>
                    <a:pt x="1" y="152382"/>
                  </a:lnTo>
                  <a:lnTo>
                    <a:pt x="7" y="154610"/>
                  </a:lnTo>
                  <a:lnTo>
                    <a:pt x="26" y="156855"/>
                  </a:lnTo>
                  <a:lnTo>
                    <a:pt x="52" y="159101"/>
                  </a:lnTo>
                  <a:lnTo>
                    <a:pt x="84" y="161328"/>
                  </a:lnTo>
                  <a:lnTo>
                    <a:pt x="130" y="163555"/>
                  </a:lnTo>
                  <a:lnTo>
                    <a:pt x="175" y="165745"/>
                  </a:lnTo>
                  <a:lnTo>
                    <a:pt x="226" y="167935"/>
                  </a:lnTo>
                  <a:lnTo>
                    <a:pt x="336" y="172187"/>
                  </a:lnTo>
                  <a:lnTo>
                    <a:pt x="445" y="176255"/>
                  </a:lnTo>
                  <a:lnTo>
                    <a:pt x="548" y="180102"/>
                  </a:lnTo>
                  <a:lnTo>
                    <a:pt x="593" y="181905"/>
                  </a:lnTo>
                  <a:lnTo>
                    <a:pt x="625" y="183654"/>
                  </a:lnTo>
                  <a:lnTo>
                    <a:pt x="651" y="185310"/>
                  </a:lnTo>
                  <a:lnTo>
                    <a:pt x="670" y="186875"/>
                  </a:lnTo>
                  <a:lnTo>
                    <a:pt x="715" y="193483"/>
                  </a:lnTo>
                  <a:lnTo>
                    <a:pt x="741" y="196796"/>
                  </a:lnTo>
                  <a:lnTo>
                    <a:pt x="773" y="200090"/>
                  </a:lnTo>
                  <a:lnTo>
                    <a:pt x="818" y="203366"/>
                  </a:lnTo>
                  <a:lnTo>
                    <a:pt x="870" y="206624"/>
                  </a:lnTo>
                  <a:lnTo>
                    <a:pt x="902" y="208226"/>
                  </a:lnTo>
                  <a:lnTo>
                    <a:pt x="934" y="209827"/>
                  </a:lnTo>
                  <a:lnTo>
                    <a:pt x="979" y="211410"/>
                  </a:lnTo>
                  <a:lnTo>
                    <a:pt x="1024" y="212974"/>
                  </a:lnTo>
                  <a:lnTo>
                    <a:pt x="1076" y="214520"/>
                  </a:lnTo>
                  <a:lnTo>
                    <a:pt x="1127" y="216066"/>
                  </a:lnTo>
                  <a:lnTo>
                    <a:pt x="1192" y="217576"/>
                  </a:lnTo>
                  <a:lnTo>
                    <a:pt x="1263" y="219085"/>
                  </a:lnTo>
                  <a:lnTo>
                    <a:pt x="1333" y="220576"/>
                  </a:lnTo>
                  <a:lnTo>
                    <a:pt x="1417" y="222030"/>
                  </a:lnTo>
                  <a:lnTo>
                    <a:pt x="1507" y="223466"/>
                  </a:lnTo>
                  <a:lnTo>
                    <a:pt x="1604" y="224883"/>
                  </a:lnTo>
                  <a:lnTo>
                    <a:pt x="1713" y="226282"/>
                  </a:lnTo>
                  <a:lnTo>
                    <a:pt x="1829" y="227644"/>
                  </a:lnTo>
                  <a:lnTo>
                    <a:pt x="1951" y="228987"/>
                  </a:lnTo>
                  <a:lnTo>
                    <a:pt x="2087" y="230294"/>
                  </a:lnTo>
                  <a:lnTo>
                    <a:pt x="2228" y="231583"/>
                  </a:lnTo>
                  <a:lnTo>
                    <a:pt x="2383" y="232816"/>
                  </a:lnTo>
                  <a:lnTo>
                    <a:pt x="2550" y="234049"/>
                  </a:lnTo>
                  <a:lnTo>
                    <a:pt x="2724" y="235227"/>
                  </a:lnTo>
                  <a:lnTo>
                    <a:pt x="2814" y="235816"/>
                  </a:lnTo>
                  <a:lnTo>
                    <a:pt x="2911" y="236386"/>
                  </a:lnTo>
                  <a:lnTo>
                    <a:pt x="3007" y="236939"/>
                  </a:lnTo>
                  <a:lnTo>
                    <a:pt x="3104" y="237509"/>
                  </a:lnTo>
                  <a:lnTo>
                    <a:pt x="3213" y="238043"/>
                  </a:lnTo>
                  <a:lnTo>
                    <a:pt x="3316" y="238577"/>
                  </a:lnTo>
                  <a:lnTo>
                    <a:pt x="3426" y="239111"/>
                  </a:lnTo>
                  <a:lnTo>
                    <a:pt x="3542" y="239626"/>
                  </a:lnTo>
                  <a:lnTo>
                    <a:pt x="3657" y="240123"/>
                  </a:lnTo>
                  <a:lnTo>
                    <a:pt x="3773" y="240638"/>
                  </a:lnTo>
                  <a:lnTo>
                    <a:pt x="3896" y="241117"/>
                  </a:lnTo>
                  <a:lnTo>
                    <a:pt x="4024" y="241595"/>
                  </a:lnTo>
                  <a:lnTo>
                    <a:pt x="4153" y="242055"/>
                  </a:lnTo>
                  <a:lnTo>
                    <a:pt x="4288" y="242516"/>
                  </a:lnTo>
                  <a:lnTo>
                    <a:pt x="4423" y="242957"/>
                  </a:lnTo>
                  <a:lnTo>
                    <a:pt x="4565" y="243399"/>
                  </a:lnTo>
                  <a:lnTo>
                    <a:pt x="4707" y="243822"/>
                  </a:lnTo>
                  <a:lnTo>
                    <a:pt x="4855" y="244227"/>
                  </a:lnTo>
                  <a:lnTo>
                    <a:pt x="5003" y="244632"/>
                  </a:lnTo>
                  <a:lnTo>
                    <a:pt x="5157" y="245019"/>
                  </a:lnTo>
                  <a:lnTo>
                    <a:pt x="5318" y="245405"/>
                  </a:lnTo>
                  <a:lnTo>
                    <a:pt x="5479" y="245773"/>
                  </a:lnTo>
                  <a:lnTo>
                    <a:pt x="5647" y="246123"/>
                  </a:lnTo>
                  <a:lnTo>
                    <a:pt x="5814" y="246473"/>
                  </a:lnTo>
                  <a:lnTo>
                    <a:pt x="5994" y="246804"/>
                  </a:lnTo>
                  <a:lnTo>
                    <a:pt x="6168" y="247117"/>
                  </a:lnTo>
                  <a:lnTo>
                    <a:pt x="6348" y="247430"/>
                  </a:lnTo>
                  <a:lnTo>
                    <a:pt x="6535" y="247724"/>
                  </a:lnTo>
                  <a:lnTo>
                    <a:pt x="6728" y="248001"/>
                  </a:lnTo>
                  <a:lnTo>
                    <a:pt x="6921" y="248277"/>
                  </a:lnTo>
                  <a:lnTo>
                    <a:pt x="7121" y="248534"/>
                  </a:lnTo>
                  <a:lnTo>
                    <a:pt x="7327" y="248774"/>
                  </a:lnTo>
                  <a:lnTo>
                    <a:pt x="7533" y="249013"/>
                  </a:lnTo>
                  <a:lnTo>
                    <a:pt x="7745" y="249215"/>
                  </a:lnTo>
                  <a:lnTo>
                    <a:pt x="7958" y="249418"/>
                  </a:lnTo>
                  <a:lnTo>
                    <a:pt x="8183" y="249620"/>
                  </a:lnTo>
                  <a:lnTo>
                    <a:pt x="8408" y="249786"/>
                  </a:lnTo>
                  <a:lnTo>
                    <a:pt x="8640" y="249952"/>
                  </a:lnTo>
                  <a:lnTo>
                    <a:pt x="8872" y="250099"/>
                  </a:lnTo>
                  <a:lnTo>
                    <a:pt x="9110" y="250228"/>
                  </a:lnTo>
                  <a:lnTo>
                    <a:pt x="9355" y="250356"/>
                  </a:lnTo>
                  <a:lnTo>
                    <a:pt x="9606" y="250448"/>
                  </a:lnTo>
                  <a:lnTo>
                    <a:pt x="9857" y="250541"/>
                  </a:lnTo>
                  <a:lnTo>
                    <a:pt x="10114" y="250614"/>
                  </a:lnTo>
                  <a:lnTo>
                    <a:pt x="10378" y="250669"/>
                  </a:lnTo>
                  <a:lnTo>
                    <a:pt x="10649" y="250725"/>
                  </a:lnTo>
                  <a:lnTo>
                    <a:pt x="10919" y="250743"/>
                  </a:lnTo>
                  <a:lnTo>
                    <a:pt x="11202" y="250761"/>
                  </a:lnTo>
                  <a:lnTo>
                    <a:pt x="11486" y="250761"/>
                  </a:lnTo>
                  <a:lnTo>
                    <a:pt x="11775" y="250743"/>
                  </a:lnTo>
                  <a:lnTo>
                    <a:pt x="12065" y="250706"/>
                  </a:lnTo>
                  <a:lnTo>
                    <a:pt x="12368" y="250651"/>
                  </a:lnTo>
                  <a:lnTo>
                    <a:pt x="12670" y="250577"/>
                  </a:lnTo>
                  <a:lnTo>
                    <a:pt x="12979" y="250504"/>
                  </a:lnTo>
                  <a:lnTo>
                    <a:pt x="13295" y="250393"/>
                  </a:lnTo>
                  <a:lnTo>
                    <a:pt x="13617" y="250283"/>
                  </a:lnTo>
                  <a:lnTo>
                    <a:pt x="13945" y="250154"/>
                  </a:lnTo>
                  <a:lnTo>
                    <a:pt x="14273" y="250007"/>
                  </a:lnTo>
                  <a:lnTo>
                    <a:pt x="14614" y="249823"/>
                  </a:lnTo>
                  <a:lnTo>
                    <a:pt x="14956" y="249639"/>
                  </a:lnTo>
                  <a:lnTo>
                    <a:pt x="15303" y="249436"/>
                  </a:lnTo>
                  <a:lnTo>
                    <a:pt x="15657" y="249215"/>
                  </a:lnTo>
                  <a:lnTo>
                    <a:pt x="16018" y="248994"/>
                  </a:lnTo>
                  <a:lnTo>
                    <a:pt x="16385" y="248737"/>
                  </a:lnTo>
                  <a:lnTo>
                    <a:pt x="16430" y="250743"/>
                  </a:lnTo>
                  <a:lnTo>
                    <a:pt x="16481" y="252749"/>
                  </a:lnTo>
                  <a:lnTo>
                    <a:pt x="16539" y="254774"/>
                  </a:lnTo>
                  <a:lnTo>
                    <a:pt x="16604" y="256780"/>
                  </a:lnTo>
                  <a:lnTo>
                    <a:pt x="16675" y="258805"/>
                  </a:lnTo>
                  <a:lnTo>
                    <a:pt x="16752" y="260829"/>
                  </a:lnTo>
                  <a:lnTo>
                    <a:pt x="16836" y="262854"/>
                  </a:lnTo>
                  <a:lnTo>
                    <a:pt x="16932" y="264860"/>
                  </a:lnTo>
                  <a:lnTo>
                    <a:pt x="17035" y="266866"/>
                  </a:lnTo>
                  <a:lnTo>
                    <a:pt x="17151" y="268854"/>
                  </a:lnTo>
                  <a:lnTo>
                    <a:pt x="17280" y="270824"/>
                  </a:lnTo>
                  <a:lnTo>
                    <a:pt x="17421" y="272793"/>
                  </a:lnTo>
                  <a:lnTo>
                    <a:pt x="17569" y="274744"/>
                  </a:lnTo>
                  <a:lnTo>
                    <a:pt x="17653" y="275701"/>
                  </a:lnTo>
                  <a:lnTo>
                    <a:pt x="17737" y="276677"/>
                  </a:lnTo>
                  <a:lnTo>
                    <a:pt x="17827" y="277634"/>
                  </a:lnTo>
                  <a:lnTo>
                    <a:pt x="17924" y="278573"/>
                  </a:lnTo>
                  <a:lnTo>
                    <a:pt x="18020" y="279530"/>
                  </a:lnTo>
                  <a:lnTo>
                    <a:pt x="18117" y="280468"/>
                  </a:lnTo>
                  <a:lnTo>
                    <a:pt x="18226" y="281407"/>
                  </a:lnTo>
                  <a:lnTo>
                    <a:pt x="18336" y="282327"/>
                  </a:lnTo>
                  <a:lnTo>
                    <a:pt x="18445" y="283248"/>
                  </a:lnTo>
                  <a:lnTo>
                    <a:pt x="18567" y="284168"/>
                  </a:lnTo>
                  <a:lnTo>
                    <a:pt x="18690" y="285070"/>
                  </a:lnTo>
                  <a:lnTo>
                    <a:pt x="18812" y="285972"/>
                  </a:lnTo>
                  <a:lnTo>
                    <a:pt x="18947" y="286855"/>
                  </a:lnTo>
                  <a:lnTo>
                    <a:pt x="19082" y="287739"/>
                  </a:lnTo>
                  <a:lnTo>
                    <a:pt x="19224" y="288604"/>
                  </a:lnTo>
                  <a:lnTo>
                    <a:pt x="19372" y="289469"/>
                  </a:lnTo>
                  <a:lnTo>
                    <a:pt x="19527" y="290334"/>
                  </a:lnTo>
                  <a:lnTo>
                    <a:pt x="19681" y="291181"/>
                  </a:lnTo>
                  <a:lnTo>
                    <a:pt x="19842" y="292009"/>
                  </a:lnTo>
                  <a:lnTo>
                    <a:pt x="20009" y="292837"/>
                  </a:lnTo>
                  <a:lnTo>
                    <a:pt x="20183" y="293665"/>
                  </a:lnTo>
                  <a:lnTo>
                    <a:pt x="20363" y="294475"/>
                  </a:lnTo>
                  <a:lnTo>
                    <a:pt x="20550" y="295267"/>
                  </a:lnTo>
                  <a:lnTo>
                    <a:pt x="20737" y="296058"/>
                  </a:lnTo>
                  <a:lnTo>
                    <a:pt x="20936" y="296831"/>
                  </a:lnTo>
                  <a:lnTo>
                    <a:pt x="21142" y="297586"/>
                  </a:lnTo>
                  <a:lnTo>
                    <a:pt x="21348" y="298340"/>
                  </a:lnTo>
                  <a:lnTo>
                    <a:pt x="21561" y="299077"/>
                  </a:lnTo>
                  <a:lnTo>
                    <a:pt x="21786" y="299813"/>
                  </a:lnTo>
                  <a:lnTo>
                    <a:pt x="22011" y="300512"/>
                  </a:lnTo>
                  <a:lnTo>
                    <a:pt x="22250" y="301230"/>
                  </a:lnTo>
                  <a:lnTo>
                    <a:pt x="22488" y="301911"/>
                  </a:lnTo>
                  <a:lnTo>
                    <a:pt x="22739" y="302592"/>
                  </a:lnTo>
                  <a:lnTo>
                    <a:pt x="22990" y="303255"/>
                  </a:lnTo>
                  <a:lnTo>
                    <a:pt x="23254" y="303899"/>
                  </a:lnTo>
                  <a:lnTo>
                    <a:pt x="23524" y="304525"/>
                  </a:lnTo>
                  <a:lnTo>
                    <a:pt x="23801" y="305151"/>
                  </a:lnTo>
                  <a:lnTo>
                    <a:pt x="24084" y="305758"/>
                  </a:lnTo>
                  <a:lnTo>
                    <a:pt x="24419" y="306439"/>
                  </a:lnTo>
                  <a:lnTo>
                    <a:pt x="24760" y="307083"/>
                  </a:lnTo>
                  <a:lnTo>
                    <a:pt x="25108" y="307709"/>
                  </a:lnTo>
                  <a:lnTo>
                    <a:pt x="25462" y="308316"/>
                  </a:lnTo>
                  <a:lnTo>
                    <a:pt x="25823" y="308887"/>
                  </a:lnTo>
                  <a:lnTo>
                    <a:pt x="26183" y="309421"/>
                  </a:lnTo>
                  <a:lnTo>
                    <a:pt x="26557" y="309936"/>
                  </a:lnTo>
                  <a:lnTo>
                    <a:pt x="26936" y="310433"/>
                  </a:lnTo>
                  <a:lnTo>
                    <a:pt x="27316" y="310912"/>
                  </a:lnTo>
                  <a:lnTo>
                    <a:pt x="27702" y="311353"/>
                  </a:lnTo>
                  <a:lnTo>
                    <a:pt x="28095" y="311777"/>
                  </a:lnTo>
                  <a:lnTo>
                    <a:pt x="28494" y="312182"/>
                  </a:lnTo>
                  <a:lnTo>
                    <a:pt x="28893" y="312550"/>
                  </a:lnTo>
                  <a:lnTo>
                    <a:pt x="29299" y="312899"/>
                  </a:lnTo>
                  <a:lnTo>
                    <a:pt x="29711" y="313249"/>
                  </a:lnTo>
                  <a:lnTo>
                    <a:pt x="30123" y="313562"/>
                  </a:lnTo>
                  <a:lnTo>
                    <a:pt x="30542" y="313856"/>
                  </a:lnTo>
                  <a:lnTo>
                    <a:pt x="30966" y="314133"/>
                  </a:lnTo>
                  <a:lnTo>
                    <a:pt x="31391" y="314390"/>
                  </a:lnTo>
                  <a:lnTo>
                    <a:pt x="31816" y="314611"/>
                  </a:lnTo>
                  <a:lnTo>
                    <a:pt x="32248" y="314832"/>
                  </a:lnTo>
                  <a:lnTo>
                    <a:pt x="32685" y="315053"/>
                  </a:lnTo>
                  <a:lnTo>
                    <a:pt x="33117" y="315237"/>
                  </a:lnTo>
                  <a:lnTo>
                    <a:pt x="33554" y="315403"/>
                  </a:lnTo>
                  <a:lnTo>
                    <a:pt x="33999" y="315568"/>
                  </a:lnTo>
                  <a:lnTo>
                    <a:pt x="34443" y="315697"/>
                  </a:lnTo>
                  <a:lnTo>
                    <a:pt x="34887" y="315826"/>
                  </a:lnTo>
                  <a:lnTo>
                    <a:pt x="35331" y="315936"/>
                  </a:lnTo>
                  <a:lnTo>
                    <a:pt x="35782" y="316047"/>
                  </a:lnTo>
                  <a:lnTo>
                    <a:pt x="36226" y="316139"/>
                  </a:lnTo>
                  <a:lnTo>
                    <a:pt x="36677" y="316212"/>
                  </a:lnTo>
                  <a:lnTo>
                    <a:pt x="37127" y="316268"/>
                  </a:lnTo>
                  <a:lnTo>
                    <a:pt x="38029" y="316378"/>
                  </a:lnTo>
                  <a:lnTo>
                    <a:pt x="38936" y="316433"/>
                  </a:lnTo>
                  <a:lnTo>
                    <a:pt x="39838" y="316452"/>
                  </a:lnTo>
                  <a:lnTo>
                    <a:pt x="40739" y="316452"/>
                  </a:lnTo>
                  <a:lnTo>
                    <a:pt x="41640" y="316415"/>
                  </a:lnTo>
                  <a:lnTo>
                    <a:pt x="42535" y="316378"/>
                  </a:lnTo>
                  <a:lnTo>
                    <a:pt x="43417" y="316304"/>
                  </a:lnTo>
                  <a:lnTo>
                    <a:pt x="44299" y="316231"/>
                  </a:lnTo>
                  <a:lnTo>
                    <a:pt x="46024" y="316065"/>
                  </a:lnTo>
                  <a:lnTo>
                    <a:pt x="47698" y="315900"/>
                  </a:lnTo>
                  <a:lnTo>
                    <a:pt x="48509" y="315826"/>
                  </a:lnTo>
                  <a:lnTo>
                    <a:pt x="49308" y="315771"/>
                  </a:lnTo>
                  <a:lnTo>
                    <a:pt x="50080" y="315752"/>
                  </a:lnTo>
                  <a:lnTo>
                    <a:pt x="50840" y="315734"/>
                  </a:lnTo>
                  <a:lnTo>
                    <a:pt x="88127" y="315992"/>
                  </a:lnTo>
                  <a:lnTo>
                    <a:pt x="88243" y="319323"/>
                  </a:lnTo>
                  <a:lnTo>
                    <a:pt x="88372" y="322673"/>
                  </a:lnTo>
                  <a:lnTo>
                    <a:pt x="88514" y="326023"/>
                  </a:lnTo>
                  <a:lnTo>
                    <a:pt x="88668" y="329354"/>
                  </a:lnTo>
                  <a:lnTo>
                    <a:pt x="88829" y="332704"/>
                  </a:lnTo>
                  <a:lnTo>
                    <a:pt x="88997" y="336035"/>
                  </a:lnTo>
                  <a:lnTo>
                    <a:pt x="89177" y="339385"/>
                  </a:lnTo>
                  <a:lnTo>
                    <a:pt x="89357" y="342717"/>
                  </a:lnTo>
                  <a:lnTo>
                    <a:pt x="89737" y="349398"/>
                  </a:lnTo>
                  <a:lnTo>
                    <a:pt x="90117" y="356043"/>
                  </a:lnTo>
                  <a:lnTo>
                    <a:pt x="90490" y="362705"/>
                  </a:lnTo>
                  <a:lnTo>
                    <a:pt x="90670" y="366018"/>
                  </a:lnTo>
                  <a:lnTo>
                    <a:pt x="90851" y="369332"/>
                  </a:lnTo>
                  <a:lnTo>
                    <a:pt x="90876" y="369681"/>
                  </a:lnTo>
                  <a:lnTo>
                    <a:pt x="90909" y="370013"/>
                  </a:lnTo>
                  <a:lnTo>
                    <a:pt x="90947" y="370307"/>
                  </a:lnTo>
                  <a:lnTo>
                    <a:pt x="90992" y="370583"/>
                  </a:lnTo>
                  <a:lnTo>
                    <a:pt x="91050" y="370822"/>
                  </a:lnTo>
                  <a:lnTo>
                    <a:pt x="91108" y="371062"/>
                  </a:lnTo>
                  <a:lnTo>
                    <a:pt x="91179" y="371264"/>
                  </a:lnTo>
                  <a:lnTo>
                    <a:pt x="91250" y="371467"/>
                  </a:lnTo>
                  <a:lnTo>
                    <a:pt x="91018" y="371724"/>
                  </a:lnTo>
                  <a:lnTo>
                    <a:pt x="90793" y="372019"/>
                  </a:lnTo>
                  <a:lnTo>
                    <a:pt x="90561" y="372313"/>
                  </a:lnTo>
                  <a:lnTo>
                    <a:pt x="90342" y="372626"/>
                  </a:lnTo>
                  <a:lnTo>
                    <a:pt x="90117" y="372957"/>
                  </a:lnTo>
                  <a:lnTo>
                    <a:pt x="89898" y="373307"/>
                  </a:lnTo>
                  <a:lnTo>
                    <a:pt x="89679" y="373657"/>
                  </a:lnTo>
                  <a:lnTo>
                    <a:pt x="89466" y="374043"/>
                  </a:lnTo>
                  <a:lnTo>
                    <a:pt x="89254" y="374430"/>
                  </a:lnTo>
                  <a:lnTo>
                    <a:pt x="89048" y="374835"/>
                  </a:lnTo>
                  <a:lnTo>
                    <a:pt x="88848" y="375258"/>
                  </a:lnTo>
                  <a:lnTo>
                    <a:pt x="88649" y="375700"/>
                  </a:lnTo>
                  <a:lnTo>
                    <a:pt x="88456" y="376142"/>
                  </a:lnTo>
                  <a:lnTo>
                    <a:pt x="88263" y="376620"/>
                  </a:lnTo>
                  <a:lnTo>
                    <a:pt x="88082" y="377099"/>
                  </a:lnTo>
                  <a:lnTo>
                    <a:pt x="87902" y="377596"/>
                  </a:lnTo>
                  <a:lnTo>
                    <a:pt x="87715" y="378130"/>
                  </a:lnTo>
                  <a:lnTo>
                    <a:pt x="87535" y="378682"/>
                  </a:lnTo>
                  <a:lnTo>
                    <a:pt x="87361" y="379234"/>
                  </a:lnTo>
                  <a:lnTo>
                    <a:pt x="87194" y="379804"/>
                  </a:lnTo>
                  <a:lnTo>
                    <a:pt x="87033" y="380393"/>
                  </a:lnTo>
                  <a:lnTo>
                    <a:pt x="86872" y="380982"/>
                  </a:lnTo>
                  <a:lnTo>
                    <a:pt x="86724" y="381590"/>
                  </a:lnTo>
                  <a:lnTo>
                    <a:pt x="86582" y="382197"/>
                  </a:lnTo>
                  <a:lnTo>
                    <a:pt x="86447" y="382823"/>
                  </a:lnTo>
                  <a:lnTo>
                    <a:pt x="86312" y="383467"/>
                  </a:lnTo>
                  <a:lnTo>
                    <a:pt x="86190" y="384111"/>
                  </a:lnTo>
                  <a:lnTo>
                    <a:pt x="86067" y="384756"/>
                  </a:lnTo>
                  <a:lnTo>
                    <a:pt x="85958" y="385418"/>
                  </a:lnTo>
                  <a:lnTo>
                    <a:pt x="85848" y="386081"/>
                  </a:lnTo>
                  <a:lnTo>
                    <a:pt x="85745" y="386762"/>
                  </a:lnTo>
                  <a:lnTo>
                    <a:pt x="85649" y="387443"/>
                  </a:lnTo>
                  <a:lnTo>
                    <a:pt x="85565" y="388142"/>
                  </a:lnTo>
                  <a:lnTo>
                    <a:pt x="85482" y="388842"/>
                  </a:lnTo>
                  <a:lnTo>
                    <a:pt x="85404" y="389541"/>
                  </a:lnTo>
                  <a:lnTo>
                    <a:pt x="85333" y="390259"/>
                  </a:lnTo>
                  <a:lnTo>
                    <a:pt x="85263" y="390958"/>
                  </a:lnTo>
                  <a:lnTo>
                    <a:pt x="85205" y="391676"/>
                  </a:lnTo>
                  <a:lnTo>
                    <a:pt x="85153" y="392412"/>
                  </a:lnTo>
                  <a:lnTo>
                    <a:pt x="85108" y="393130"/>
                  </a:lnTo>
                  <a:lnTo>
                    <a:pt x="85063" y="393866"/>
                  </a:lnTo>
                  <a:lnTo>
                    <a:pt x="85031" y="394603"/>
                  </a:lnTo>
                  <a:lnTo>
                    <a:pt x="84999" y="395339"/>
                  </a:lnTo>
                  <a:lnTo>
                    <a:pt x="84973" y="396075"/>
                  </a:lnTo>
                  <a:lnTo>
                    <a:pt x="84954" y="396811"/>
                  </a:lnTo>
                  <a:lnTo>
                    <a:pt x="84947" y="397548"/>
                  </a:lnTo>
                  <a:lnTo>
                    <a:pt x="84941" y="398284"/>
                  </a:lnTo>
                  <a:lnTo>
                    <a:pt x="84941" y="399038"/>
                  </a:lnTo>
                  <a:lnTo>
                    <a:pt x="84941" y="399775"/>
                  </a:lnTo>
                  <a:lnTo>
                    <a:pt x="84954" y="400511"/>
                  </a:lnTo>
                  <a:lnTo>
                    <a:pt x="84973" y="401266"/>
                  </a:lnTo>
                  <a:lnTo>
                    <a:pt x="84999" y="402002"/>
                  </a:lnTo>
                  <a:lnTo>
                    <a:pt x="85024" y="402738"/>
                  </a:lnTo>
                  <a:lnTo>
                    <a:pt x="85057" y="403474"/>
                  </a:lnTo>
                  <a:lnTo>
                    <a:pt x="85102" y="404211"/>
                  </a:lnTo>
                  <a:lnTo>
                    <a:pt x="85147" y="404928"/>
                  </a:lnTo>
                  <a:lnTo>
                    <a:pt x="85198" y="405665"/>
                  </a:lnTo>
                  <a:lnTo>
                    <a:pt x="85256" y="406382"/>
                  </a:lnTo>
                  <a:lnTo>
                    <a:pt x="85321" y="407100"/>
                  </a:lnTo>
                  <a:lnTo>
                    <a:pt x="85391" y="407818"/>
                  </a:lnTo>
                  <a:lnTo>
                    <a:pt x="85469" y="408517"/>
                  </a:lnTo>
                  <a:lnTo>
                    <a:pt x="85546" y="409235"/>
                  </a:lnTo>
                  <a:lnTo>
                    <a:pt x="85636" y="409935"/>
                  </a:lnTo>
                  <a:lnTo>
                    <a:pt x="85726" y="410616"/>
                  </a:lnTo>
                  <a:lnTo>
                    <a:pt x="85823" y="411297"/>
                  </a:lnTo>
                  <a:lnTo>
                    <a:pt x="85932" y="411978"/>
                  </a:lnTo>
                  <a:lnTo>
                    <a:pt x="86042" y="412659"/>
                  </a:lnTo>
                  <a:lnTo>
                    <a:pt x="86157" y="413321"/>
                  </a:lnTo>
                  <a:lnTo>
                    <a:pt x="86280" y="413966"/>
                  </a:lnTo>
                  <a:lnTo>
                    <a:pt x="86402" y="414610"/>
                  </a:lnTo>
                  <a:lnTo>
                    <a:pt x="86537" y="415236"/>
                  </a:lnTo>
                  <a:lnTo>
                    <a:pt x="86672" y="415861"/>
                  </a:lnTo>
                  <a:lnTo>
                    <a:pt x="86821" y="416487"/>
                  </a:lnTo>
                  <a:lnTo>
                    <a:pt x="86969" y="417095"/>
                  </a:lnTo>
                  <a:lnTo>
                    <a:pt x="87123" y="417684"/>
                  </a:lnTo>
                  <a:lnTo>
                    <a:pt x="87284" y="418273"/>
                  </a:lnTo>
                  <a:lnTo>
                    <a:pt x="87451" y="418843"/>
                  </a:lnTo>
                  <a:lnTo>
                    <a:pt x="87625" y="419395"/>
                  </a:lnTo>
                  <a:lnTo>
                    <a:pt x="87806" y="419947"/>
                  </a:lnTo>
                  <a:lnTo>
                    <a:pt x="87986" y="420463"/>
                  </a:lnTo>
                  <a:lnTo>
                    <a:pt x="88173" y="420978"/>
                  </a:lnTo>
                  <a:lnTo>
                    <a:pt x="88366" y="421475"/>
                  </a:lnTo>
                  <a:lnTo>
                    <a:pt x="88565" y="421954"/>
                  </a:lnTo>
                  <a:lnTo>
                    <a:pt x="88765" y="422432"/>
                  </a:lnTo>
                  <a:lnTo>
                    <a:pt x="88971" y="422874"/>
                  </a:lnTo>
                  <a:lnTo>
                    <a:pt x="89177" y="423297"/>
                  </a:lnTo>
                  <a:lnTo>
                    <a:pt x="89389" y="423721"/>
                  </a:lnTo>
                  <a:lnTo>
                    <a:pt x="89602" y="424107"/>
                  </a:lnTo>
                  <a:lnTo>
                    <a:pt x="89821" y="424494"/>
                  </a:lnTo>
                  <a:lnTo>
                    <a:pt x="90046" y="424843"/>
                  </a:lnTo>
                  <a:lnTo>
                    <a:pt x="90271" y="425193"/>
                  </a:lnTo>
                  <a:lnTo>
                    <a:pt x="90497" y="425524"/>
                  </a:lnTo>
                  <a:lnTo>
                    <a:pt x="90722" y="425837"/>
                  </a:lnTo>
                  <a:lnTo>
                    <a:pt x="90960" y="426132"/>
                  </a:lnTo>
                  <a:lnTo>
                    <a:pt x="91192" y="426408"/>
                  </a:lnTo>
                  <a:lnTo>
                    <a:pt x="91430" y="426684"/>
                  </a:lnTo>
                  <a:lnTo>
                    <a:pt x="91668" y="426923"/>
                  </a:lnTo>
                  <a:lnTo>
                    <a:pt x="91906" y="427144"/>
                  </a:lnTo>
                  <a:lnTo>
                    <a:pt x="92151" y="427365"/>
                  </a:lnTo>
                  <a:lnTo>
                    <a:pt x="92396" y="427567"/>
                  </a:lnTo>
                  <a:lnTo>
                    <a:pt x="92647" y="427733"/>
                  </a:lnTo>
                  <a:lnTo>
                    <a:pt x="92891" y="427899"/>
                  </a:lnTo>
                  <a:lnTo>
                    <a:pt x="93142" y="428046"/>
                  </a:lnTo>
                  <a:lnTo>
                    <a:pt x="93394" y="428175"/>
                  </a:lnTo>
                  <a:lnTo>
                    <a:pt x="93645" y="428304"/>
                  </a:lnTo>
                  <a:lnTo>
                    <a:pt x="93896" y="428396"/>
                  </a:lnTo>
                  <a:lnTo>
                    <a:pt x="94147" y="428469"/>
                  </a:lnTo>
                  <a:lnTo>
                    <a:pt x="94404" y="428543"/>
                  </a:lnTo>
                  <a:lnTo>
                    <a:pt x="94655" y="428580"/>
                  </a:lnTo>
                  <a:lnTo>
                    <a:pt x="94913" y="428617"/>
                  </a:lnTo>
                  <a:lnTo>
                    <a:pt x="95164" y="428635"/>
                  </a:lnTo>
                  <a:lnTo>
                    <a:pt x="95421" y="428635"/>
                  </a:lnTo>
                  <a:lnTo>
                    <a:pt x="95673" y="428617"/>
                  </a:lnTo>
                  <a:lnTo>
                    <a:pt x="95930" y="428580"/>
                  </a:lnTo>
                  <a:lnTo>
                    <a:pt x="96181" y="428525"/>
                  </a:lnTo>
                  <a:lnTo>
                    <a:pt x="96439" y="428469"/>
                  </a:lnTo>
                  <a:lnTo>
                    <a:pt x="96690" y="428377"/>
                  </a:lnTo>
                  <a:lnTo>
                    <a:pt x="96941" y="428285"/>
                  </a:lnTo>
                  <a:lnTo>
                    <a:pt x="97192" y="428156"/>
                  </a:lnTo>
                  <a:lnTo>
                    <a:pt x="97443" y="428028"/>
                  </a:lnTo>
                  <a:lnTo>
                    <a:pt x="97694" y="427880"/>
                  </a:lnTo>
                  <a:lnTo>
                    <a:pt x="97945" y="427715"/>
                  </a:lnTo>
                  <a:lnTo>
                    <a:pt x="98190" y="427531"/>
                  </a:lnTo>
                  <a:lnTo>
                    <a:pt x="98434" y="427347"/>
                  </a:lnTo>
                  <a:lnTo>
                    <a:pt x="98679" y="427126"/>
                  </a:lnTo>
                  <a:lnTo>
                    <a:pt x="98924" y="426886"/>
                  </a:lnTo>
                  <a:lnTo>
                    <a:pt x="99162" y="426647"/>
                  </a:lnTo>
                  <a:lnTo>
                    <a:pt x="99400" y="426390"/>
                  </a:lnTo>
                  <a:lnTo>
                    <a:pt x="99632" y="426113"/>
                  </a:lnTo>
                  <a:lnTo>
                    <a:pt x="99870" y="425819"/>
                  </a:lnTo>
                  <a:lnTo>
                    <a:pt x="100102" y="425506"/>
                  </a:lnTo>
                  <a:lnTo>
                    <a:pt x="100327" y="425175"/>
                  </a:lnTo>
                  <a:lnTo>
                    <a:pt x="100552" y="424825"/>
                  </a:lnTo>
                  <a:lnTo>
                    <a:pt x="100778" y="424475"/>
                  </a:lnTo>
                  <a:lnTo>
                    <a:pt x="100997" y="424089"/>
                  </a:lnTo>
                  <a:lnTo>
                    <a:pt x="101209" y="423702"/>
                  </a:lnTo>
                  <a:lnTo>
                    <a:pt x="101421" y="423297"/>
                  </a:lnTo>
                  <a:lnTo>
                    <a:pt x="101634" y="422874"/>
                  </a:lnTo>
                  <a:lnTo>
                    <a:pt x="101840" y="422432"/>
                  </a:lnTo>
                  <a:lnTo>
                    <a:pt x="102039" y="421972"/>
                  </a:lnTo>
                  <a:lnTo>
                    <a:pt x="102239" y="421494"/>
                  </a:lnTo>
                  <a:lnTo>
                    <a:pt x="102432" y="421015"/>
                  </a:lnTo>
                  <a:lnTo>
                    <a:pt x="102625" y="420500"/>
                  </a:lnTo>
                  <a:lnTo>
                    <a:pt x="102812" y="419984"/>
                  </a:lnTo>
                  <a:lnTo>
                    <a:pt x="102986" y="419451"/>
                  </a:lnTo>
                  <a:lnTo>
                    <a:pt x="103160" y="418917"/>
                  </a:lnTo>
                  <a:lnTo>
                    <a:pt x="103321" y="418365"/>
                  </a:lnTo>
                  <a:lnTo>
                    <a:pt x="103482" y="417812"/>
                  </a:lnTo>
                  <a:lnTo>
                    <a:pt x="103636" y="417242"/>
                  </a:lnTo>
                  <a:lnTo>
                    <a:pt x="103778" y="416653"/>
                  </a:lnTo>
                  <a:lnTo>
                    <a:pt x="103919" y="416064"/>
                  </a:lnTo>
                  <a:lnTo>
                    <a:pt x="104054" y="415475"/>
                  </a:lnTo>
                  <a:lnTo>
                    <a:pt x="104183" y="414867"/>
                  </a:lnTo>
                  <a:lnTo>
                    <a:pt x="104306" y="414260"/>
                  </a:lnTo>
                  <a:lnTo>
                    <a:pt x="104421" y="413634"/>
                  </a:lnTo>
                  <a:lnTo>
                    <a:pt x="104531" y="413008"/>
                  </a:lnTo>
                  <a:lnTo>
                    <a:pt x="104640" y="412364"/>
                  </a:lnTo>
                  <a:lnTo>
                    <a:pt x="104737" y="411720"/>
                  </a:lnTo>
                  <a:lnTo>
                    <a:pt x="104827" y="411076"/>
                  </a:lnTo>
                  <a:lnTo>
                    <a:pt x="104917" y="410413"/>
                  </a:lnTo>
                  <a:lnTo>
                    <a:pt x="104994" y="409751"/>
                  </a:lnTo>
                  <a:lnTo>
                    <a:pt x="105072" y="409088"/>
                  </a:lnTo>
                  <a:lnTo>
                    <a:pt x="105142" y="408425"/>
                  </a:lnTo>
                  <a:lnTo>
                    <a:pt x="105207" y="407744"/>
                  </a:lnTo>
                  <a:lnTo>
                    <a:pt x="105265" y="407063"/>
                  </a:lnTo>
                  <a:lnTo>
                    <a:pt x="105316" y="406382"/>
                  </a:lnTo>
                  <a:lnTo>
                    <a:pt x="105361" y="405701"/>
                  </a:lnTo>
                  <a:lnTo>
                    <a:pt x="105400" y="405020"/>
                  </a:lnTo>
                  <a:lnTo>
                    <a:pt x="105432" y="404321"/>
                  </a:lnTo>
                  <a:lnTo>
                    <a:pt x="105464" y="403640"/>
                  </a:lnTo>
                  <a:lnTo>
                    <a:pt x="105484" y="402941"/>
                  </a:lnTo>
                  <a:lnTo>
                    <a:pt x="105503" y="402241"/>
                  </a:lnTo>
                  <a:lnTo>
                    <a:pt x="105509" y="401542"/>
                  </a:lnTo>
                  <a:lnTo>
                    <a:pt x="105516" y="400842"/>
                  </a:lnTo>
                  <a:lnTo>
                    <a:pt x="105516" y="400143"/>
                  </a:lnTo>
                  <a:lnTo>
                    <a:pt x="105509" y="399462"/>
                  </a:lnTo>
                  <a:lnTo>
                    <a:pt x="105497" y="398762"/>
                  </a:lnTo>
                  <a:lnTo>
                    <a:pt x="105484" y="398063"/>
                  </a:lnTo>
                  <a:lnTo>
                    <a:pt x="105458" y="397364"/>
                  </a:lnTo>
                  <a:lnTo>
                    <a:pt x="105432" y="396664"/>
                  </a:lnTo>
                  <a:lnTo>
                    <a:pt x="105394" y="395983"/>
                  </a:lnTo>
                  <a:lnTo>
                    <a:pt x="105355" y="395302"/>
                  </a:lnTo>
                  <a:lnTo>
                    <a:pt x="105310" y="394603"/>
                  </a:lnTo>
                  <a:lnTo>
                    <a:pt x="105258" y="393922"/>
                  </a:lnTo>
                  <a:lnTo>
                    <a:pt x="105200" y="393241"/>
                  </a:lnTo>
                  <a:lnTo>
                    <a:pt x="105136" y="392578"/>
                  </a:lnTo>
                  <a:lnTo>
                    <a:pt x="105065" y="391897"/>
                  </a:lnTo>
                  <a:lnTo>
                    <a:pt x="104994" y="391234"/>
                  </a:lnTo>
                  <a:lnTo>
                    <a:pt x="104911" y="390572"/>
                  </a:lnTo>
                  <a:lnTo>
                    <a:pt x="104827" y="389928"/>
                  </a:lnTo>
                  <a:lnTo>
                    <a:pt x="104737" y="389265"/>
                  </a:lnTo>
                  <a:lnTo>
                    <a:pt x="104640" y="388621"/>
                  </a:lnTo>
                  <a:lnTo>
                    <a:pt x="104537" y="387995"/>
                  </a:lnTo>
                  <a:lnTo>
                    <a:pt x="104434" y="387351"/>
                  </a:lnTo>
                  <a:lnTo>
                    <a:pt x="104318" y="386743"/>
                  </a:lnTo>
                  <a:lnTo>
                    <a:pt x="104203" y="386118"/>
                  </a:lnTo>
                  <a:lnTo>
                    <a:pt x="104074" y="385510"/>
                  </a:lnTo>
                  <a:lnTo>
                    <a:pt x="103945" y="384921"/>
                  </a:lnTo>
                  <a:lnTo>
                    <a:pt x="103810" y="384332"/>
                  </a:lnTo>
                  <a:lnTo>
                    <a:pt x="103668" y="383743"/>
                  </a:lnTo>
                  <a:lnTo>
                    <a:pt x="103527" y="383173"/>
                  </a:lnTo>
                  <a:lnTo>
                    <a:pt x="103372" y="382621"/>
                  </a:lnTo>
                  <a:lnTo>
                    <a:pt x="103218" y="382068"/>
                  </a:lnTo>
                  <a:lnTo>
                    <a:pt x="103057" y="381516"/>
                  </a:lnTo>
                  <a:lnTo>
                    <a:pt x="102889" y="381001"/>
                  </a:lnTo>
                  <a:lnTo>
                    <a:pt x="102715" y="380485"/>
                  </a:lnTo>
                  <a:lnTo>
                    <a:pt x="102535" y="379970"/>
                  </a:lnTo>
                  <a:lnTo>
                    <a:pt x="102355" y="379473"/>
                  </a:lnTo>
                  <a:lnTo>
                    <a:pt x="102348" y="379105"/>
                  </a:lnTo>
                  <a:lnTo>
                    <a:pt x="102329" y="378737"/>
                  </a:lnTo>
                  <a:lnTo>
                    <a:pt x="102297" y="378350"/>
                  </a:lnTo>
                  <a:lnTo>
                    <a:pt x="102258" y="377982"/>
                  </a:lnTo>
                  <a:lnTo>
                    <a:pt x="102226" y="377798"/>
                  </a:lnTo>
                  <a:lnTo>
                    <a:pt x="102200" y="377614"/>
                  </a:lnTo>
                  <a:lnTo>
                    <a:pt x="102162" y="377448"/>
                  </a:lnTo>
                  <a:lnTo>
                    <a:pt x="102123" y="377264"/>
                  </a:lnTo>
                  <a:lnTo>
                    <a:pt x="102078" y="377099"/>
                  </a:lnTo>
                  <a:lnTo>
                    <a:pt x="102033" y="376933"/>
                  </a:lnTo>
                  <a:lnTo>
                    <a:pt x="101982" y="376767"/>
                  </a:lnTo>
                  <a:lnTo>
                    <a:pt x="101924" y="376620"/>
                  </a:lnTo>
                  <a:lnTo>
                    <a:pt x="101743" y="376123"/>
                  </a:lnTo>
                  <a:lnTo>
                    <a:pt x="101557" y="375645"/>
                  </a:lnTo>
                  <a:lnTo>
                    <a:pt x="101370" y="375166"/>
                  </a:lnTo>
                  <a:lnTo>
                    <a:pt x="101177" y="374724"/>
                  </a:lnTo>
                  <a:lnTo>
                    <a:pt x="100984" y="374301"/>
                  </a:lnTo>
                  <a:lnTo>
                    <a:pt x="100784" y="373896"/>
                  </a:lnTo>
                  <a:lnTo>
                    <a:pt x="100578" y="373510"/>
                  </a:lnTo>
                  <a:lnTo>
                    <a:pt x="100372" y="373123"/>
                  </a:lnTo>
                  <a:lnTo>
                    <a:pt x="100160" y="372773"/>
                  </a:lnTo>
                  <a:lnTo>
                    <a:pt x="99947" y="372442"/>
                  </a:lnTo>
                  <a:lnTo>
                    <a:pt x="99728" y="372111"/>
                  </a:lnTo>
                  <a:lnTo>
                    <a:pt x="99509" y="371816"/>
                  </a:lnTo>
                  <a:lnTo>
                    <a:pt x="99284" y="371540"/>
                  </a:lnTo>
                  <a:lnTo>
                    <a:pt x="99059" y="371283"/>
                  </a:lnTo>
                  <a:lnTo>
                    <a:pt x="98833" y="371025"/>
                  </a:lnTo>
                  <a:lnTo>
                    <a:pt x="98602" y="370804"/>
                  </a:lnTo>
                  <a:lnTo>
                    <a:pt x="98969" y="367436"/>
                  </a:lnTo>
                  <a:lnTo>
                    <a:pt x="99323" y="364049"/>
                  </a:lnTo>
                  <a:lnTo>
                    <a:pt x="99677" y="360662"/>
                  </a:lnTo>
                  <a:lnTo>
                    <a:pt x="100012" y="357257"/>
                  </a:lnTo>
                  <a:lnTo>
                    <a:pt x="100346" y="353852"/>
                  </a:lnTo>
                  <a:lnTo>
                    <a:pt x="100668" y="350429"/>
                  </a:lnTo>
                  <a:lnTo>
                    <a:pt x="100990" y="347005"/>
                  </a:lnTo>
                  <a:lnTo>
                    <a:pt x="101299" y="343563"/>
                  </a:lnTo>
                  <a:lnTo>
                    <a:pt x="101608" y="340140"/>
                  </a:lnTo>
                  <a:lnTo>
                    <a:pt x="101904" y="336698"/>
                  </a:lnTo>
                  <a:lnTo>
                    <a:pt x="102200" y="333275"/>
                  </a:lnTo>
                  <a:lnTo>
                    <a:pt x="102490" y="329833"/>
                  </a:lnTo>
                  <a:lnTo>
                    <a:pt x="103057" y="322986"/>
                  </a:lnTo>
                  <a:lnTo>
                    <a:pt x="103610" y="316157"/>
                  </a:lnTo>
                  <a:lnTo>
                    <a:pt x="106237" y="316212"/>
                  </a:lnTo>
                  <a:lnTo>
                    <a:pt x="108864" y="316286"/>
                  </a:lnTo>
                  <a:lnTo>
                    <a:pt x="114117" y="316488"/>
                  </a:lnTo>
                  <a:lnTo>
                    <a:pt x="119376" y="316691"/>
                  </a:lnTo>
                  <a:lnTo>
                    <a:pt x="122009" y="316783"/>
                  </a:lnTo>
                  <a:lnTo>
                    <a:pt x="124636" y="316838"/>
                  </a:lnTo>
                  <a:lnTo>
                    <a:pt x="127269" y="316893"/>
                  </a:lnTo>
                  <a:lnTo>
                    <a:pt x="129896" y="316912"/>
                  </a:lnTo>
                  <a:lnTo>
                    <a:pt x="132522" y="316893"/>
                  </a:lnTo>
                  <a:lnTo>
                    <a:pt x="133836" y="316875"/>
                  </a:lnTo>
                  <a:lnTo>
                    <a:pt x="135149" y="316838"/>
                  </a:lnTo>
                  <a:lnTo>
                    <a:pt x="136456" y="316801"/>
                  </a:lnTo>
                  <a:lnTo>
                    <a:pt x="137769" y="316728"/>
                  </a:lnTo>
                  <a:lnTo>
                    <a:pt x="139082" y="316654"/>
                  </a:lnTo>
                  <a:lnTo>
                    <a:pt x="140389" y="316581"/>
                  </a:lnTo>
                  <a:lnTo>
                    <a:pt x="141696" y="316470"/>
                  </a:lnTo>
                  <a:lnTo>
                    <a:pt x="143009" y="316360"/>
                  </a:lnTo>
                  <a:lnTo>
                    <a:pt x="144316" y="316212"/>
                  </a:lnTo>
                  <a:lnTo>
                    <a:pt x="145623" y="316065"/>
                  </a:lnTo>
                  <a:lnTo>
                    <a:pt x="146325" y="315973"/>
                  </a:lnTo>
                  <a:lnTo>
                    <a:pt x="147014" y="315844"/>
                  </a:lnTo>
                  <a:lnTo>
                    <a:pt x="147696" y="315697"/>
                  </a:lnTo>
                  <a:lnTo>
                    <a:pt x="148372" y="315513"/>
                  </a:lnTo>
                  <a:lnTo>
                    <a:pt x="149042" y="315311"/>
                  </a:lnTo>
                  <a:lnTo>
                    <a:pt x="149705" y="315090"/>
                  </a:lnTo>
                  <a:lnTo>
                    <a:pt x="150361" y="314832"/>
                  </a:lnTo>
                  <a:lnTo>
                    <a:pt x="151005" y="314537"/>
                  </a:lnTo>
                  <a:lnTo>
                    <a:pt x="151643" y="314206"/>
                  </a:lnTo>
                  <a:lnTo>
                    <a:pt x="152273" y="313838"/>
                  </a:lnTo>
                  <a:lnTo>
                    <a:pt x="152898" y="313433"/>
                  </a:lnTo>
                  <a:lnTo>
                    <a:pt x="153207" y="313212"/>
                  </a:lnTo>
                  <a:lnTo>
                    <a:pt x="153509" y="312991"/>
                  </a:lnTo>
                  <a:lnTo>
                    <a:pt x="153812" y="312752"/>
                  </a:lnTo>
                  <a:lnTo>
                    <a:pt x="154115" y="312494"/>
                  </a:lnTo>
                  <a:lnTo>
                    <a:pt x="154417" y="312237"/>
                  </a:lnTo>
                  <a:lnTo>
                    <a:pt x="154713" y="311979"/>
                  </a:lnTo>
                  <a:lnTo>
                    <a:pt x="155009" y="311685"/>
                  </a:lnTo>
                  <a:lnTo>
                    <a:pt x="155306" y="311390"/>
                  </a:lnTo>
                  <a:lnTo>
                    <a:pt x="155595" y="311096"/>
                  </a:lnTo>
                  <a:lnTo>
                    <a:pt x="155885" y="310764"/>
                  </a:lnTo>
                  <a:lnTo>
                    <a:pt x="156175" y="310433"/>
                  </a:lnTo>
                  <a:lnTo>
                    <a:pt x="156458" y="310102"/>
                  </a:lnTo>
                  <a:lnTo>
                    <a:pt x="156741" y="309734"/>
                  </a:lnTo>
                  <a:lnTo>
                    <a:pt x="157025" y="309365"/>
                  </a:lnTo>
                  <a:lnTo>
                    <a:pt x="157301" y="308997"/>
                  </a:lnTo>
                  <a:lnTo>
                    <a:pt x="157578" y="308592"/>
                  </a:lnTo>
                  <a:lnTo>
                    <a:pt x="157855" y="308187"/>
                  </a:lnTo>
                  <a:lnTo>
                    <a:pt x="158132" y="307764"/>
                  </a:lnTo>
                  <a:lnTo>
                    <a:pt x="158402" y="307322"/>
                  </a:lnTo>
                  <a:lnTo>
                    <a:pt x="158666" y="306881"/>
                  </a:lnTo>
                  <a:lnTo>
                    <a:pt x="158937" y="306402"/>
                  </a:lnTo>
                  <a:lnTo>
                    <a:pt x="159200" y="305924"/>
                  </a:lnTo>
                  <a:lnTo>
                    <a:pt x="159464" y="305427"/>
                  </a:lnTo>
                  <a:lnTo>
                    <a:pt x="159722" y="304911"/>
                  </a:lnTo>
                  <a:lnTo>
                    <a:pt x="159979" y="304396"/>
                  </a:lnTo>
                  <a:lnTo>
                    <a:pt x="160237" y="303844"/>
                  </a:lnTo>
                  <a:lnTo>
                    <a:pt x="160488" y="303292"/>
                  </a:lnTo>
                  <a:lnTo>
                    <a:pt x="160739" y="302721"/>
                  </a:lnTo>
                  <a:lnTo>
                    <a:pt x="160990" y="302132"/>
                  </a:lnTo>
                  <a:lnTo>
                    <a:pt x="161235" y="301525"/>
                  </a:lnTo>
                  <a:lnTo>
                    <a:pt x="161479" y="300899"/>
                  </a:lnTo>
                  <a:lnTo>
                    <a:pt x="161724" y="300255"/>
                  </a:lnTo>
                  <a:lnTo>
                    <a:pt x="161962" y="299592"/>
                  </a:lnTo>
                  <a:lnTo>
                    <a:pt x="162200" y="298911"/>
                  </a:lnTo>
                  <a:lnTo>
                    <a:pt x="162439" y="298212"/>
                  </a:lnTo>
                  <a:lnTo>
                    <a:pt x="162670" y="297512"/>
                  </a:lnTo>
                  <a:lnTo>
                    <a:pt x="162902" y="296776"/>
                  </a:lnTo>
                  <a:lnTo>
                    <a:pt x="163134" y="296021"/>
                  </a:lnTo>
                  <a:lnTo>
                    <a:pt x="163359" y="295248"/>
                  </a:lnTo>
                  <a:lnTo>
                    <a:pt x="163585" y="294457"/>
                  </a:lnTo>
                  <a:lnTo>
                    <a:pt x="163803" y="293665"/>
                  </a:lnTo>
                  <a:lnTo>
                    <a:pt x="164022" y="292837"/>
                  </a:lnTo>
                  <a:lnTo>
                    <a:pt x="164306" y="291751"/>
                  </a:lnTo>
                  <a:lnTo>
                    <a:pt x="164576" y="290647"/>
                  </a:lnTo>
                  <a:lnTo>
                    <a:pt x="164840" y="289524"/>
                  </a:lnTo>
                  <a:lnTo>
                    <a:pt x="165091" y="288401"/>
                  </a:lnTo>
                  <a:lnTo>
                    <a:pt x="165342" y="287260"/>
                  </a:lnTo>
                  <a:lnTo>
                    <a:pt x="165580" y="286119"/>
                  </a:lnTo>
                  <a:lnTo>
                    <a:pt x="165812" y="284959"/>
                  </a:lnTo>
                  <a:lnTo>
                    <a:pt x="166031" y="283781"/>
                  </a:lnTo>
                  <a:lnTo>
                    <a:pt x="166250" y="282603"/>
                  </a:lnTo>
                  <a:lnTo>
                    <a:pt x="166456" y="281407"/>
                  </a:lnTo>
                  <a:lnTo>
                    <a:pt x="166655" y="280192"/>
                  </a:lnTo>
                  <a:lnTo>
                    <a:pt x="166849" y="278977"/>
                  </a:lnTo>
                  <a:lnTo>
                    <a:pt x="167035" y="277763"/>
                  </a:lnTo>
                  <a:lnTo>
                    <a:pt x="167215" y="276530"/>
                  </a:lnTo>
                  <a:lnTo>
                    <a:pt x="167389" y="275278"/>
                  </a:lnTo>
                  <a:lnTo>
                    <a:pt x="167557" y="274026"/>
                  </a:lnTo>
                  <a:lnTo>
                    <a:pt x="167718" y="272775"/>
                  </a:lnTo>
                  <a:lnTo>
                    <a:pt x="167866" y="271505"/>
                  </a:lnTo>
                  <a:lnTo>
                    <a:pt x="168014" y="270235"/>
                  </a:lnTo>
                  <a:lnTo>
                    <a:pt x="168155" y="268965"/>
                  </a:lnTo>
                  <a:lnTo>
                    <a:pt x="168291" y="267676"/>
                  </a:lnTo>
                  <a:lnTo>
                    <a:pt x="168419" y="266370"/>
                  </a:lnTo>
                  <a:lnTo>
                    <a:pt x="168548" y="265081"/>
                  </a:lnTo>
                  <a:lnTo>
                    <a:pt x="168664" y="263774"/>
                  </a:lnTo>
                  <a:lnTo>
                    <a:pt x="168780" y="262449"/>
                  </a:lnTo>
                  <a:lnTo>
                    <a:pt x="168883" y="261142"/>
                  </a:lnTo>
                  <a:lnTo>
                    <a:pt x="168986" y="259817"/>
                  </a:lnTo>
                  <a:lnTo>
                    <a:pt x="169089" y="258492"/>
                  </a:lnTo>
                  <a:lnTo>
                    <a:pt x="169179" y="257167"/>
                  </a:lnTo>
                  <a:lnTo>
                    <a:pt x="169269" y="255823"/>
                  </a:lnTo>
                  <a:lnTo>
                    <a:pt x="169353" y="254498"/>
                  </a:lnTo>
                  <a:lnTo>
                    <a:pt x="169430" y="253154"/>
                  </a:lnTo>
                  <a:lnTo>
                    <a:pt x="169546" y="253228"/>
                  </a:lnTo>
                  <a:lnTo>
                    <a:pt x="169668" y="253301"/>
                  </a:lnTo>
                  <a:lnTo>
                    <a:pt x="169726" y="253320"/>
                  </a:lnTo>
                  <a:lnTo>
                    <a:pt x="169791" y="253338"/>
                  </a:lnTo>
                  <a:lnTo>
                    <a:pt x="169855" y="253338"/>
                  </a:lnTo>
                  <a:lnTo>
                    <a:pt x="169919" y="253320"/>
                  </a:lnTo>
                  <a:lnTo>
                    <a:pt x="170344" y="253246"/>
                  </a:lnTo>
                  <a:lnTo>
                    <a:pt x="170776" y="253209"/>
                  </a:lnTo>
                  <a:lnTo>
                    <a:pt x="171207" y="253173"/>
                  </a:lnTo>
                  <a:lnTo>
                    <a:pt x="171632" y="253173"/>
                  </a:lnTo>
                  <a:lnTo>
                    <a:pt x="172488" y="253209"/>
                  </a:lnTo>
                  <a:lnTo>
                    <a:pt x="173344" y="253265"/>
                  </a:lnTo>
                  <a:lnTo>
                    <a:pt x="174181" y="253283"/>
                  </a:lnTo>
                  <a:lnTo>
                    <a:pt x="174600" y="253283"/>
                  </a:lnTo>
                  <a:lnTo>
                    <a:pt x="175012" y="253265"/>
                  </a:lnTo>
                  <a:lnTo>
                    <a:pt x="175417" y="253228"/>
                  </a:lnTo>
                  <a:lnTo>
                    <a:pt x="175816" y="253173"/>
                  </a:lnTo>
                  <a:lnTo>
                    <a:pt x="176216" y="253062"/>
                  </a:lnTo>
                  <a:lnTo>
                    <a:pt x="176608" y="252933"/>
                  </a:lnTo>
                  <a:lnTo>
                    <a:pt x="176795" y="252860"/>
                  </a:lnTo>
                  <a:lnTo>
                    <a:pt x="176988" y="252768"/>
                  </a:lnTo>
                  <a:lnTo>
                    <a:pt x="177181" y="252657"/>
                  </a:lnTo>
                  <a:lnTo>
                    <a:pt x="177368" y="252547"/>
                  </a:lnTo>
                  <a:lnTo>
                    <a:pt x="177548" y="252418"/>
                  </a:lnTo>
                  <a:lnTo>
                    <a:pt x="177735" y="252289"/>
                  </a:lnTo>
                  <a:lnTo>
                    <a:pt x="177915" y="252123"/>
                  </a:lnTo>
                  <a:lnTo>
                    <a:pt x="178095" y="251958"/>
                  </a:lnTo>
                  <a:lnTo>
                    <a:pt x="178269" y="251792"/>
                  </a:lnTo>
                  <a:lnTo>
                    <a:pt x="178449" y="251590"/>
                  </a:lnTo>
                  <a:lnTo>
                    <a:pt x="178617" y="251387"/>
                  </a:lnTo>
                  <a:lnTo>
                    <a:pt x="178791" y="251148"/>
                  </a:lnTo>
                  <a:lnTo>
                    <a:pt x="178958" y="250909"/>
                  </a:lnTo>
                  <a:lnTo>
                    <a:pt x="179125" y="250651"/>
                  </a:lnTo>
                  <a:lnTo>
                    <a:pt x="179286" y="250375"/>
                  </a:lnTo>
                  <a:lnTo>
                    <a:pt x="179447" y="250080"/>
                  </a:lnTo>
                  <a:lnTo>
                    <a:pt x="179602" y="249767"/>
                  </a:lnTo>
                  <a:lnTo>
                    <a:pt x="179756" y="249436"/>
                  </a:lnTo>
                  <a:lnTo>
                    <a:pt x="179911" y="249086"/>
                  </a:lnTo>
                  <a:lnTo>
                    <a:pt x="180059" y="248700"/>
                  </a:lnTo>
                  <a:lnTo>
                    <a:pt x="180200" y="248313"/>
                  </a:lnTo>
                  <a:lnTo>
                    <a:pt x="180349" y="247890"/>
                  </a:lnTo>
                  <a:lnTo>
                    <a:pt x="180484" y="247448"/>
                  </a:lnTo>
                  <a:lnTo>
                    <a:pt x="180625" y="246988"/>
                  </a:lnTo>
                  <a:lnTo>
                    <a:pt x="180754" y="246510"/>
                  </a:lnTo>
                  <a:lnTo>
                    <a:pt x="180889" y="246013"/>
                  </a:lnTo>
                  <a:lnTo>
                    <a:pt x="181012" y="245479"/>
                  </a:lnTo>
                  <a:lnTo>
                    <a:pt x="181134" y="244908"/>
                  </a:lnTo>
                  <a:lnTo>
                    <a:pt x="181256" y="244338"/>
                  </a:lnTo>
                  <a:lnTo>
                    <a:pt x="181372" y="243730"/>
                  </a:lnTo>
                  <a:lnTo>
                    <a:pt x="181488" y="243086"/>
                  </a:lnTo>
                  <a:lnTo>
                    <a:pt x="181597" y="242424"/>
                  </a:lnTo>
                  <a:lnTo>
                    <a:pt x="181733" y="241558"/>
                  </a:lnTo>
                  <a:lnTo>
                    <a:pt x="181861" y="240657"/>
                  </a:lnTo>
                  <a:lnTo>
                    <a:pt x="181984" y="239755"/>
                  </a:lnTo>
                  <a:lnTo>
                    <a:pt x="182100" y="238834"/>
                  </a:lnTo>
                  <a:lnTo>
                    <a:pt x="182216" y="237896"/>
                  </a:lnTo>
                  <a:lnTo>
                    <a:pt x="182325" y="236939"/>
                  </a:lnTo>
                  <a:lnTo>
                    <a:pt x="182428" y="235982"/>
                  </a:lnTo>
                  <a:lnTo>
                    <a:pt x="182525" y="235006"/>
                  </a:lnTo>
                  <a:lnTo>
                    <a:pt x="182615" y="234012"/>
                  </a:lnTo>
                  <a:lnTo>
                    <a:pt x="182705" y="233018"/>
                  </a:lnTo>
                  <a:lnTo>
                    <a:pt x="182782" y="232006"/>
                  </a:lnTo>
                  <a:lnTo>
                    <a:pt x="182866" y="230994"/>
                  </a:lnTo>
                  <a:lnTo>
                    <a:pt x="182937" y="229963"/>
                  </a:lnTo>
                  <a:lnTo>
                    <a:pt x="183007" y="228932"/>
                  </a:lnTo>
                  <a:lnTo>
                    <a:pt x="183072" y="227883"/>
                  </a:lnTo>
                  <a:lnTo>
                    <a:pt x="183130" y="226815"/>
                  </a:lnTo>
                  <a:lnTo>
                    <a:pt x="183188" y="225748"/>
                  </a:lnTo>
                  <a:lnTo>
                    <a:pt x="183239" y="224680"/>
                  </a:lnTo>
                  <a:lnTo>
                    <a:pt x="183291" y="223594"/>
                  </a:lnTo>
                  <a:lnTo>
                    <a:pt x="183336" y="222508"/>
                  </a:lnTo>
                  <a:lnTo>
                    <a:pt x="183413" y="220318"/>
                  </a:lnTo>
                  <a:lnTo>
                    <a:pt x="183477" y="218110"/>
                  </a:lnTo>
                  <a:lnTo>
                    <a:pt x="183529" y="215864"/>
                  </a:lnTo>
                  <a:lnTo>
                    <a:pt x="183574" y="213618"/>
                  </a:lnTo>
                  <a:lnTo>
                    <a:pt x="183600" y="211373"/>
                  </a:lnTo>
                  <a:lnTo>
                    <a:pt x="183619" y="209091"/>
                  </a:lnTo>
                  <a:lnTo>
                    <a:pt x="183632" y="206827"/>
                  </a:lnTo>
                  <a:lnTo>
                    <a:pt x="183632" y="204563"/>
                  </a:lnTo>
                  <a:lnTo>
                    <a:pt x="183625" y="202299"/>
                  </a:lnTo>
                  <a:lnTo>
                    <a:pt x="183613" y="200035"/>
                  </a:lnTo>
                  <a:lnTo>
                    <a:pt x="183600" y="197790"/>
                  </a:lnTo>
                  <a:lnTo>
                    <a:pt x="183574" y="195562"/>
                  </a:lnTo>
                  <a:lnTo>
                    <a:pt x="183522" y="191145"/>
                  </a:lnTo>
                  <a:lnTo>
                    <a:pt x="183458" y="186838"/>
                  </a:lnTo>
                  <a:lnTo>
                    <a:pt x="183387" y="182678"/>
                  </a:lnTo>
                  <a:lnTo>
                    <a:pt x="183329" y="178666"/>
                  </a:lnTo>
                  <a:lnTo>
                    <a:pt x="183284" y="174856"/>
                  </a:lnTo>
                  <a:lnTo>
                    <a:pt x="183265" y="172187"/>
                  </a:lnTo>
                  <a:lnTo>
                    <a:pt x="183252" y="169426"/>
                  </a:lnTo>
                  <a:lnTo>
                    <a:pt x="183246" y="166592"/>
                  </a:lnTo>
                  <a:lnTo>
                    <a:pt x="183233" y="163702"/>
                  </a:lnTo>
                  <a:lnTo>
                    <a:pt x="183220" y="162230"/>
                  </a:lnTo>
                  <a:lnTo>
                    <a:pt x="183207" y="160757"/>
                  </a:lnTo>
                  <a:lnTo>
                    <a:pt x="183188" y="159285"/>
                  </a:lnTo>
                  <a:lnTo>
                    <a:pt x="183162" y="157812"/>
                  </a:lnTo>
                  <a:lnTo>
                    <a:pt x="183123" y="156340"/>
                  </a:lnTo>
                  <a:lnTo>
                    <a:pt x="183085" y="154849"/>
                  </a:lnTo>
                  <a:lnTo>
                    <a:pt x="183033" y="153376"/>
                  </a:lnTo>
                  <a:lnTo>
                    <a:pt x="182975" y="151922"/>
                  </a:lnTo>
                  <a:lnTo>
                    <a:pt x="182904" y="150468"/>
                  </a:lnTo>
                  <a:lnTo>
                    <a:pt x="182827" y="149014"/>
                  </a:lnTo>
                  <a:lnTo>
                    <a:pt x="182731" y="147578"/>
                  </a:lnTo>
                  <a:lnTo>
                    <a:pt x="182628" y="146180"/>
                  </a:lnTo>
                  <a:lnTo>
                    <a:pt x="182563" y="145462"/>
                  </a:lnTo>
                  <a:lnTo>
                    <a:pt x="182505" y="144781"/>
                  </a:lnTo>
                  <a:lnTo>
                    <a:pt x="182434" y="144081"/>
                  </a:lnTo>
                  <a:lnTo>
                    <a:pt x="182364" y="143400"/>
                  </a:lnTo>
                  <a:lnTo>
                    <a:pt x="182293" y="142719"/>
                  </a:lnTo>
                  <a:lnTo>
                    <a:pt x="182216" y="142057"/>
                  </a:lnTo>
                  <a:lnTo>
                    <a:pt x="182132" y="141376"/>
                  </a:lnTo>
                  <a:lnTo>
                    <a:pt x="182042" y="140713"/>
                  </a:lnTo>
                  <a:lnTo>
                    <a:pt x="181952" y="140069"/>
                  </a:lnTo>
                  <a:lnTo>
                    <a:pt x="181855" y="139425"/>
                  </a:lnTo>
                  <a:lnTo>
                    <a:pt x="181758" y="138781"/>
                  </a:lnTo>
                  <a:lnTo>
                    <a:pt x="181649" y="138155"/>
                  </a:lnTo>
                  <a:lnTo>
                    <a:pt x="181540" y="137529"/>
                  </a:lnTo>
                  <a:lnTo>
                    <a:pt x="181424" y="136922"/>
                  </a:lnTo>
                  <a:lnTo>
                    <a:pt x="181301" y="136314"/>
                  </a:lnTo>
                  <a:lnTo>
                    <a:pt x="181179" y="135725"/>
                  </a:lnTo>
                  <a:lnTo>
                    <a:pt x="181044" y="135136"/>
                  </a:lnTo>
                  <a:lnTo>
                    <a:pt x="180909" y="134566"/>
                  </a:lnTo>
                  <a:lnTo>
                    <a:pt x="180767" y="133995"/>
                  </a:lnTo>
                  <a:lnTo>
                    <a:pt x="180619" y="133443"/>
                  </a:lnTo>
                  <a:lnTo>
                    <a:pt x="180464" y="132891"/>
                  </a:lnTo>
                  <a:lnTo>
                    <a:pt x="180303" y="132357"/>
                  </a:lnTo>
                  <a:lnTo>
                    <a:pt x="180136" y="131823"/>
                  </a:lnTo>
                  <a:lnTo>
                    <a:pt x="179962" y="131326"/>
                  </a:lnTo>
                  <a:lnTo>
                    <a:pt x="179834" y="130958"/>
                  </a:lnTo>
                  <a:lnTo>
                    <a:pt x="179698" y="130608"/>
                  </a:lnTo>
                  <a:lnTo>
                    <a:pt x="179428" y="129927"/>
                  </a:lnTo>
                  <a:lnTo>
                    <a:pt x="179145" y="129283"/>
                  </a:lnTo>
                  <a:lnTo>
                    <a:pt x="178861" y="128676"/>
                  </a:lnTo>
                  <a:lnTo>
                    <a:pt x="178565" y="128105"/>
                  </a:lnTo>
                  <a:lnTo>
                    <a:pt x="178263" y="127571"/>
                  </a:lnTo>
                  <a:lnTo>
                    <a:pt x="177954" y="127074"/>
                  </a:lnTo>
                  <a:lnTo>
                    <a:pt x="177645" y="126614"/>
                  </a:lnTo>
                  <a:lnTo>
                    <a:pt x="177323" y="126173"/>
                  </a:lnTo>
                  <a:lnTo>
                    <a:pt x="177001" y="125786"/>
                  </a:lnTo>
                  <a:lnTo>
                    <a:pt x="176666" y="125400"/>
                  </a:lnTo>
                  <a:lnTo>
                    <a:pt x="176331" y="125068"/>
                  </a:lnTo>
                  <a:lnTo>
                    <a:pt x="175997" y="124755"/>
                  </a:lnTo>
                  <a:lnTo>
                    <a:pt x="175649" y="124479"/>
                  </a:lnTo>
                  <a:lnTo>
                    <a:pt x="175301" y="124222"/>
                  </a:lnTo>
                  <a:lnTo>
                    <a:pt x="174954" y="123982"/>
                  </a:lnTo>
                  <a:lnTo>
                    <a:pt x="174600" y="123780"/>
                  </a:lnTo>
                  <a:lnTo>
                    <a:pt x="174246" y="123596"/>
                  </a:lnTo>
                  <a:lnTo>
                    <a:pt x="173885" y="123448"/>
                  </a:lnTo>
                  <a:lnTo>
                    <a:pt x="173525" y="123320"/>
                  </a:lnTo>
                  <a:lnTo>
                    <a:pt x="173158" y="123209"/>
                  </a:lnTo>
                  <a:lnTo>
                    <a:pt x="172797" y="123117"/>
                  </a:lnTo>
                  <a:lnTo>
                    <a:pt x="172430" y="123044"/>
                  </a:lnTo>
                  <a:lnTo>
                    <a:pt x="172063" y="123007"/>
                  </a:lnTo>
                  <a:lnTo>
                    <a:pt x="171696" y="122970"/>
                  </a:lnTo>
                  <a:lnTo>
                    <a:pt x="171329" y="122952"/>
                  </a:lnTo>
                  <a:lnTo>
                    <a:pt x="170962" y="122970"/>
                  </a:lnTo>
                  <a:lnTo>
                    <a:pt x="170602" y="122988"/>
                  </a:lnTo>
                  <a:lnTo>
                    <a:pt x="170235" y="123025"/>
                  </a:lnTo>
                  <a:lnTo>
                    <a:pt x="169868" y="123080"/>
                  </a:lnTo>
                  <a:lnTo>
                    <a:pt x="169507" y="123136"/>
                  </a:lnTo>
                  <a:lnTo>
                    <a:pt x="169147" y="123228"/>
                  </a:lnTo>
                  <a:lnTo>
                    <a:pt x="168967" y="118921"/>
                  </a:lnTo>
                  <a:lnTo>
                    <a:pt x="168773" y="114632"/>
                  </a:lnTo>
                  <a:lnTo>
                    <a:pt x="168567" y="110344"/>
                  </a:lnTo>
                  <a:lnTo>
                    <a:pt x="168458" y="108190"/>
                  </a:lnTo>
                  <a:lnTo>
                    <a:pt x="168349" y="106055"/>
                  </a:lnTo>
                  <a:lnTo>
                    <a:pt x="168226" y="103920"/>
                  </a:lnTo>
                  <a:lnTo>
                    <a:pt x="168104" y="101785"/>
                  </a:lnTo>
                  <a:lnTo>
                    <a:pt x="167982" y="99650"/>
                  </a:lnTo>
                  <a:lnTo>
                    <a:pt x="167853" y="97515"/>
                  </a:lnTo>
                  <a:lnTo>
                    <a:pt x="167718" y="95380"/>
                  </a:lnTo>
                  <a:lnTo>
                    <a:pt x="167576" y="93263"/>
                  </a:lnTo>
                  <a:lnTo>
                    <a:pt x="167434" y="91146"/>
                  </a:lnTo>
                  <a:lnTo>
                    <a:pt x="167286" y="89011"/>
                  </a:lnTo>
                  <a:lnTo>
                    <a:pt x="167261" y="88698"/>
                  </a:lnTo>
                  <a:lnTo>
                    <a:pt x="167228" y="88385"/>
                  </a:lnTo>
                  <a:lnTo>
                    <a:pt x="167190" y="88091"/>
                  </a:lnTo>
                  <a:lnTo>
                    <a:pt x="167138" y="87815"/>
                  </a:lnTo>
                  <a:lnTo>
                    <a:pt x="167087" y="87557"/>
                  </a:lnTo>
                  <a:lnTo>
                    <a:pt x="167029" y="87336"/>
                  </a:lnTo>
                  <a:lnTo>
                    <a:pt x="166958" y="87115"/>
                  </a:lnTo>
                  <a:lnTo>
                    <a:pt x="166887" y="86913"/>
                  </a:lnTo>
                  <a:lnTo>
                    <a:pt x="166816" y="86729"/>
                  </a:lnTo>
                  <a:lnTo>
                    <a:pt x="166733" y="86563"/>
                  </a:lnTo>
                  <a:lnTo>
                    <a:pt x="166649" y="86416"/>
                  </a:lnTo>
                  <a:lnTo>
                    <a:pt x="166559" y="86287"/>
                  </a:lnTo>
                  <a:lnTo>
                    <a:pt x="166469" y="86158"/>
                  </a:lnTo>
                  <a:lnTo>
                    <a:pt x="166372" y="86066"/>
                  </a:lnTo>
                  <a:lnTo>
                    <a:pt x="166269" y="85974"/>
                  </a:lnTo>
                  <a:lnTo>
                    <a:pt x="166173" y="85901"/>
                  </a:lnTo>
                  <a:lnTo>
                    <a:pt x="166153" y="85625"/>
                  </a:lnTo>
                  <a:lnTo>
                    <a:pt x="166121" y="85330"/>
                  </a:lnTo>
                  <a:lnTo>
                    <a:pt x="166089" y="85054"/>
                  </a:lnTo>
                  <a:lnTo>
                    <a:pt x="166044" y="84778"/>
                  </a:lnTo>
                  <a:lnTo>
                    <a:pt x="165992" y="84520"/>
                  </a:lnTo>
                  <a:lnTo>
                    <a:pt x="165928" y="84263"/>
                  </a:lnTo>
                  <a:lnTo>
                    <a:pt x="165864" y="84023"/>
                  </a:lnTo>
                  <a:lnTo>
                    <a:pt x="165786" y="83784"/>
                  </a:lnTo>
                  <a:lnTo>
                    <a:pt x="165703" y="83582"/>
                  </a:lnTo>
                  <a:lnTo>
                    <a:pt x="165612" y="83397"/>
                  </a:lnTo>
                  <a:lnTo>
                    <a:pt x="165516" y="83213"/>
                  </a:lnTo>
                  <a:lnTo>
                    <a:pt x="165413" y="83066"/>
                  </a:lnTo>
                  <a:lnTo>
                    <a:pt x="165297" y="82937"/>
                  </a:lnTo>
                  <a:lnTo>
                    <a:pt x="165175" y="82845"/>
                  </a:lnTo>
                  <a:lnTo>
                    <a:pt x="165046" y="82772"/>
                  </a:lnTo>
                  <a:lnTo>
                    <a:pt x="164911" y="82716"/>
                  </a:lnTo>
                  <a:lnTo>
                    <a:pt x="163391" y="82293"/>
                  </a:lnTo>
                  <a:lnTo>
                    <a:pt x="161872" y="81870"/>
                  </a:lnTo>
                  <a:lnTo>
                    <a:pt x="160353" y="81502"/>
                  </a:lnTo>
                  <a:lnTo>
                    <a:pt x="158827" y="81134"/>
                  </a:lnTo>
                  <a:lnTo>
                    <a:pt x="157308" y="80784"/>
                  </a:lnTo>
                  <a:lnTo>
                    <a:pt x="155782" y="80471"/>
                  </a:lnTo>
                  <a:lnTo>
                    <a:pt x="154256" y="80176"/>
                  </a:lnTo>
                  <a:lnTo>
                    <a:pt x="152731" y="79900"/>
                  </a:lnTo>
                  <a:lnTo>
                    <a:pt x="151205" y="79643"/>
                  </a:lnTo>
                  <a:lnTo>
                    <a:pt x="149673" y="79385"/>
                  </a:lnTo>
                  <a:lnTo>
                    <a:pt x="148147" y="79164"/>
                  </a:lnTo>
                  <a:lnTo>
                    <a:pt x="146615" y="78962"/>
                  </a:lnTo>
                  <a:lnTo>
                    <a:pt x="145089" y="78778"/>
                  </a:lnTo>
                  <a:lnTo>
                    <a:pt x="143557" y="78594"/>
                  </a:lnTo>
                  <a:lnTo>
                    <a:pt x="142024" y="78428"/>
                  </a:lnTo>
                  <a:lnTo>
                    <a:pt x="140492" y="78299"/>
                  </a:lnTo>
                  <a:lnTo>
                    <a:pt x="138960" y="78152"/>
                  </a:lnTo>
                  <a:lnTo>
                    <a:pt x="137428" y="78041"/>
                  </a:lnTo>
                  <a:lnTo>
                    <a:pt x="135896" y="77931"/>
                  </a:lnTo>
                  <a:lnTo>
                    <a:pt x="134364" y="77821"/>
                  </a:lnTo>
                  <a:lnTo>
                    <a:pt x="131293" y="77655"/>
                  </a:lnTo>
                  <a:lnTo>
                    <a:pt x="128222" y="77526"/>
                  </a:lnTo>
                  <a:lnTo>
                    <a:pt x="125158" y="77434"/>
                  </a:lnTo>
                  <a:lnTo>
                    <a:pt x="122087" y="77342"/>
                  </a:lnTo>
                  <a:lnTo>
                    <a:pt x="119016" y="77287"/>
                  </a:lnTo>
                  <a:lnTo>
                    <a:pt x="115945" y="77232"/>
                  </a:lnTo>
                  <a:lnTo>
                    <a:pt x="116022" y="75004"/>
                  </a:lnTo>
                  <a:lnTo>
                    <a:pt x="116093" y="72777"/>
                  </a:lnTo>
                  <a:lnTo>
                    <a:pt x="116158" y="70550"/>
                  </a:lnTo>
                  <a:lnTo>
                    <a:pt x="116215" y="68305"/>
                  </a:lnTo>
                  <a:lnTo>
                    <a:pt x="116273" y="66078"/>
                  </a:lnTo>
                  <a:lnTo>
                    <a:pt x="116318" y="63832"/>
                  </a:lnTo>
                  <a:lnTo>
                    <a:pt x="116364" y="61587"/>
                  </a:lnTo>
                  <a:lnTo>
                    <a:pt x="116409" y="59341"/>
                  </a:lnTo>
                  <a:lnTo>
                    <a:pt x="116479" y="54832"/>
                  </a:lnTo>
                  <a:lnTo>
                    <a:pt x="116537" y="50341"/>
                  </a:lnTo>
                  <a:lnTo>
                    <a:pt x="116589" y="45831"/>
                  </a:lnTo>
                  <a:lnTo>
                    <a:pt x="116634" y="41322"/>
                  </a:lnTo>
                  <a:lnTo>
                    <a:pt x="116666" y="38837"/>
                  </a:lnTo>
                  <a:lnTo>
                    <a:pt x="116698" y="36334"/>
                  </a:lnTo>
                  <a:lnTo>
                    <a:pt x="116776" y="31254"/>
                  </a:lnTo>
                  <a:lnTo>
                    <a:pt x="116808" y="28714"/>
                  </a:lnTo>
                  <a:lnTo>
                    <a:pt x="116840" y="26137"/>
                  </a:lnTo>
                  <a:lnTo>
                    <a:pt x="116859" y="23560"/>
                  </a:lnTo>
                  <a:lnTo>
                    <a:pt x="116866" y="21002"/>
                  </a:lnTo>
                  <a:lnTo>
                    <a:pt x="116866" y="19713"/>
                  </a:lnTo>
                  <a:lnTo>
                    <a:pt x="116866" y="18425"/>
                  </a:lnTo>
                  <a:lnTo>
                    <a:pt x="116853" y="17137"/>
                  </a:lnTo>
                  <a:lnTo>
                    <a:pt x="116840" y="15848"/>
                  </a:lnTo>
                  <a:lnTo>
                    <a:pt x="116827" y="14578"/>
                  </a:lnTo>
                  <a:lnTo>
                    <a:pt x="116801" y="13290"/>
                  </a:lnTo>
                  <a:lnTo>
                    <a:pt x="116769" y="12020"/>
                  </a:lnTo>
                  <a:lnTo>
                    <a:pt x="116737" y="10750"/>
                  </a:lnTo>
                  <a:lnTo>
                    <a:pt x="116698" y="9480"/>
                  </a:lnTo>
                  <a:lnTo>
                    <a:pt x="116647" y="8210"/>
                  </a:lnTo>
                  <a:lnTo>
                    <a:pt x="116595" y="6958"/>
                  </a:lnTo>
                  <a:lnTo>
                    <a:pt x="116531" y="5688"/>
                  </a:lnTo>
                  <a:lnTo>
                    <a:pt x="116460" y="4455"/>
                  </a:lnTo>
                  <a:lnTo>
                    <a:pt x="116383" y="3203"/>
                  </a:lnTo>
                  <a:lnTo>
                    <a:pt x="116299" y="1970"/>
                  </a:lnTo>
                  <a:lnTo>
                    <a:pt x="116203" y="737"/>
                  </a:lnTo>
                  <a:lnTo>
                    <a:pt x="114258" y="903"/>
                  </a:lnTo>
                  <a:lnTo>
                    <a:pt x="114188" y="1768"/>
                  </a:lnTo>
                  <a:lnTo>
                    <a:pt x="114117" y="2633"/>
                  </a:lnTo>
                  <a:lnTo>
                    <a:pt x="114052" y="3498"/>
                  </a:lnTo>
                  <a:lnTo>
                    <a:pt x="113994" y="4381"/>
                  </a:lnTo>
                  <a:lnTo>
                    <a:pt x="113936" y="5265"/>
                  </a:lnTo>
                  <a:lnTo>
                    <a:pt x="113885" y="6148"/>
                  </a:lnTo>
                  <a:lnTo>
                    <a:pt x="113788" y="7934"/>
                  </a:lnTo>
                  <a:lnTo>
                    <a:pt x="113705" y="9737"/>
                  </a:lnTo>
                  <a:lnTo>
                    <a:pt x="113634" y="11560"/>
                  </a:lnTo>
                  <a:lnTo>
                    <a:pt x="113570" y="13382"/>
                  </a:lnTo>
                  <a:lnTo>
                    <a:pt x="113512" y="15222"/>
                  </a:lnTo>
                  <a:lnTo>
                    <a:pt x="112218" y="14983"/>
                  </a:lnTo>
                  <a:lnTo>
                    <a:pt x="110917" y="14762"/>
                  </a:lnTo>
                  <a:lnTo>
                    <a:pt x="109617" y="14541"/>
                  </a:lnTo>
                  <a:lnTo>
                    <a:pt x="108310" y="14357"/>
                  </a:lnTo>
                  <a:lnTo>
                    <a:pt x="107003" y="14173"/>
                  </a:lnTo>
                  <a:lnTo>
                    <a:pt x="105696" y="14008"/>
                  </a:lnTo>
                  <a:lnTo>
                    <a:pt x="104389" y="13860"/>
                  </a:lnTo>
                  <a:lnTo>
                    <a:pt x="103082" y="13732"/>
                  </a:lnTo>
                  <a:lnTo>
                    <a:pt x="101769" y="13603"/>
                  </a:lnTo>
                  <a:lnTo>
                    <a:pt x="100456" y="13492"/>
                  </a:lnTo>
                  <a:lnTo>
                    <a:pt x="99142" y="13400"/>
                  </a:lnTo>
                  <a:lnTo>
                    <a:pt x="97829" y="13308"/>
                  </a:lnTo>
                  <a:lnTo>
                    <a:pt x="96509" y="13235"/>
                  </a:lnTo>
                  <a:lnTo>
                    <a:pt x="95196" y="13179"/>
                  </a:lnTo>
                  <a:lnTo>
                    <a:pt x="93883" y="13124"/>
                  </a:lnTo>
                  <a:lnTo>
                    <a:pt x="92563" y="13087"/>
                  </a:lnTo>
                  <a:lnTo>
                    <a:pt x="91250" y="13069"/>
                  </a:lnTo>
                  <a:lnTo>
                    <a:pt x="89930" y="13051"/>
                  </a:lnTo>
                  <a:lnTo>
                    <a:pt x="87303" y="13051"/>
                  </a:lnTo>
                  <a:lnTo>
                    <a:pt x="84677" y="13106"/>
                  </a:lnTo>
                  <a:lnTo>
                    <a:pt x="82050" y="13198"/>
                  </a:lnTo>
                  <a:lnTo>
                    <a:pt x="79430" y="13327"/>
                  </a:lnTo>
                  <a:lnTo>
                    <a:pt x="76816" y="13474"/>
                  </a:lnTo>
                  <a:lnTo>
                    <a:pt x="74215" y="13676"/>
                  </a:lnTo>
                  <a:lnTo>
                    <a:pt x="71615" y="13916"/>
                  </a:lnTo>
                  <a:lnTo>
                    <a:pt x="71569" y="10474"/>
                  </a:lnTo>
                  <a:lnTo>
                    <a:pt x="71512" y="7032"/>
                  </a:lnTo>
                  <a:lnTo>
                    <a:pt x="71389" y="74"/>
                  </a:lnTo>
                  <a:lnTo>
                    <a:pt x="69554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-3717875" y="-7329900"/>
              <a:ext cx="297775" cy="2823950"/>
            </a:xfrm>
            <a:custGeom>
              <a:avLst/>
              <a:gdLst/>
              <a:ahLst/>
              <a:cxnLst/>
              <a:rect l="l" t="t" r="r" b="b"/>
              <a:pathLst>
                <a:path w="11911" h="112958" extrusionOk="0">
                  <a:moveTo>
                    <a:pt x="11254" y="1"/>
                  </a:moveTo>
                  <a:lnTo>
                    <a:pt x="10835" y="222"/>
                  </a:lnTo>
                  <a:lnTo>
                    <a:pt x="10417" y="424"/>
                  </a:lnTo>
                  <a:lnTo>
                    <a:pt x="10011" y="590"/>
                  </a:lnTo>
                  <a:lnTo>
                    <a:pt x="9599" y="756"/>
                  </a:lnTo>
                  <a:lnTo>
                    <a:pt x="8794" y="1068"/>
                  </a:lnTo>
                  <a:lnTo>
                    <a:pt x="8009" y="1363"/>
                  </a:lnTo>
                  <a:lnTo>
                    <a:pt x="7623" y="1529"/>
                  </a:lnTo>
                  <a:lnTo>
                    <a:pt x="7237" y="1694"/>
                  </a:lnTo>
                  <a:lnTo>
                    <a:pt x="6863" y="1878"/>
                  </a:lnTo>
                  <a:lnTo>
                    <a:pt x="6490" y="2099"/>
                  </a:lnTo>
                  <a:lnTo>
                    <a:pt x="6123" y="2338"/>
                  </a:lnTo>
                  <a:lnTo>
                    <a:pt x="5762" y="2596"/>
                  </a:lnTo>
                  <a:lnTo>
                    <a:pt x="5408" y="2891"/>
                  </a:lnTo>
                  <a:lnTo>
                    <a:pt x="5234" y="3056"/>
                  </a:lnTo>
                  <a:lnTo>
                    <a:pt x="5061" y="3240"/>
                  </a:lnTo>
                  <a:lnTo>
                    <a:pt x="4887" y="3424"/>
                  </a:lnTo>
                  <a:lnTo>
                    <a:pt x="4719" y="3627"/>
                  </a:lnTo>
                  <a:lnTo>
                    <a:pt x="4546" y="3829"/>
                  </a:lnTo>
                  <a:lnTo>
                    <a:pt x="4378" y="4050"/>
                  </a:lnTo>
                  <a:lnTo>
                    <a:pt x="4217" y="4289"/>
                  </a:lnTo>
                  <a:lnTo>
                    <a:pt x="4050" y="4529"/>
                  </a:lnTo>
                  <a:lnTo>
                    <a:pt x="3889" y="4786"/>
                  </a:lnTo>
                  <a:lnTo>
                    <a:pt x="3734" y="5062"/>
                  </a:lnTo>
                  <a:lnTo>
                    <a:pt x="3573" y="5357"/>
                  </a:lnTo>
                  <a:lnTo>
                    <a:pt x="3419" y="5670"/>
                  </a:lnTo>
                  <a:lnTo>
                    <a:pt x="3264" y="6001"/>
                  </a:lnTo>
                  <a:lnTo>
                    <a:pt x="3110" y="6332"/>
                  </a:lnTo>
                  <a:lnTo>
                    <a:pt x="2962" y="6701"/>
                  </a:lnTo>
                  <a:lnTo>
                    <a:pt x="2814" y="7069"/>
                  </a:lnTo>
                  <a:lnTo>
                    <a:pt x="2666" y="7455"/>
                  </a:lnTo>
                  <a:lnTo>
                    <a:pt x="2524" y="7879"/>
                  </a:lnTo>
                  <a:lnTo>
                    <a:pt x="2382" y="8302"/>
                  </a:lnTo>
                  <a:lnTo>
                    <a:pt x="2241" y="8762"/>
                  </a:lnTo>
                  <a:lnTo>
                    <a:pt x="2099" y="9241"/>
                  </a:lnTo>
                  <a:lnTo>
                    <a:pt x="1964" y="9738"/>
                  </a:lnTo>
                  <a:lnTo>
                    <a:pt x="1835" y="10253"/>
                  </a:lnTo>
                  <a:lnTo>
                    <a:pt x="1700" y="10787"/>
                  </a:lnTo>
                  <a:lnTo>
                    <a:pt x="1571" y="11339"/>
                  </a:lnTo>
                  <a:lnTo>
                    <a:pt x="1449" y="11928"/>
                  </a:lnTo>
                  <a:lnTo>
                    <a:pt x="1320" y="12535"/>
                  </a:lnTo>
                  <a:lnTo>
                    <a:pt x="1198" y="13179"/>
                  </a:lnTo>
                  <a:lnTo>
                    <a:pt x="1082" y="13824"/>
                  </a:lnTo>
                  <a:lnTo>
                    <a:pt x="966" y="14505"/>
                  </a:lnTo>
                  <a:lnTo>
                    <a:pt x="850" y="15222"/>
                  </a:lnTo>
                  <a:lnTo>
                    <a:pt x="734" y="15959"/>
                  </a:lnTo>
                  <a:lnTo>
                    <a:pt x="625" y="16732"/>
                  </a:lnTo>
                  <a:lnTo>
                    <a:pt x="522" y="17523"/>
                  </a:lnTo>
                  <a:lnTo>
                    <a:pt x="425" y="18278"/>
                  </a:lnTo>
                  <a:lnTo>
                    <a:pt x="342" y="19051"/>
                  </a:lnTo>
                  <a:lnTo>
                    <a:pt x="271" y="19879"/>
                  </a:lnTo>
                  <a:lnTo>
                    <a:pt x="206" y="20726"/>
                  </a:lnTo>
                  <a:lnTo>
                    <a:pt x="155" y="21609"/>
                  </a:lnTo>
                  <a:lnTo>
                    <a:pt x="110" y="22511"/>
                  </a:lnTo>
                  <a:lnTo>
                    <a:pt x="71" y="23431"/>
                  </a:lnTo>
                  <a:lnTo>
                    <a:pt x="46" y="24389"/>
                  </a:lnTo>
                  <a:lnTo>
                    <a:pt x="26" y="25364"/>
                  </a:lnTo>
                  <a:lnTo>
                    <a:pt x="13" y="26340"/>
                  </a:lnTo>
                  <a:lnTo>
                    <a:pt x="0" y="27333"/>
                  </a:lnTo>
                  <a:lnTo>
                    <a:pt x="0" y="28346"/>
                  </a:lnTo>
                  <a:lnTo>
                    <a:pt x="7" y="29377"/>
                  </a:lnTo>
                  <a:lnTo>
                    <a:pt x="13" y="30407"/>
                  </a:lnTo>
                  <a:lnTo>
                    <a:pt x="39" y="32487"/>
                  </a:lnTo>
                  <a:lnTo>
                    <a:pt x="78" y="34567"/>
                  </a:lnTo>
                  <a:lnTo>
                    <a:pt x="129" y="36647"/>
                  </a:lnTo>
                  <a:lnTo>
                    <a:pt x="239" y="40714"/>
                  </a:lnTo>
                  <a:lnTo>
                    <a:pt x="290" y="42666"/>
                  </a:lnTo>
                  <a:lnTo>
                    <a:pt x="329" y="44524"/>
                  </a:lnTo>
                  <a:lnTo>
                    <a:pt x="361" y="46291"/>
                  </a:lnTo>
                  <a:lnTo>
                    <a:pt x="374" y="47138"/>
                  </a:lnTo>
                  <a:lnTo>
                    <a:pt x="374" y="47948"/>
                  </a:lnTo>
                  <a:lnTo>
                    <a:pt x="374" y="49954"/>
                  </a:lnTo>
                  <a:lnTo>
                    <a:pt x="361" y="52108"/>
                  </a:lnTo>
                  <a:lnTo>
                    <a:pt x="329" y="56893"/>
                  </a:lnTo>
                  <a:lnTo>
                    <a:pt x="310" y="59470"/>
                  </a:lnTo>
                  <a:lnTo>
                    <a:pt x="297" y="62157"/>
                  </a:lnTo>
                  <a:lnTo>
                    <a:pt x="284" y="64937"/>
                  </a:lnTo>
                  <a:lnTo>
                    <a:pt x="290" y="67771"/>
                  </a:lnTo>
                  <a:lnTo>
                    <a:pt x="303" y="70661"/>
                  </a:lnTo>
                  <a:lnTo>
                    <a:pt x="316" y="72133"/>
                  </a:lnTo>
                  <a:lnTo>
                    <a:pt x="335" y="73587"/>
                  </a:lnTo>
                  <a:lnTo>
                    <a:pt x="355" y="75060"/>
                  </a:lnTo>
                  <a:lnTo>
                    <a:pt x="387" y="76532"/>
                  </a:lnTo>
                  <a:lnTo>
                    <a:pt x="419" y="78023"/>
                  </a:lnTo>
                  <a:lnTo>
                    <a:pt x="458" y="79496"/>
                  </a:lnTo>
                  <a:lnTo>
                    <a:pt x="503" y="80950"/>
                  </a:lnTo>
                  <a:lnTo>
                    <a:pt x="554" y="82422"/>
                  </a:lnTo>
                  <a:lnTo>
                    <a:pt x="612" y="83876"/>
                  </a:lnTo>
                  <a:lnTo>
                    <a:pt x="676" y="85312"/>
                  </a:lnTo>
                  <a:lnTo>
                    <a:pt x="754" y="86747"/>
                  </a:lnTo>
                  <a:lnTo>
                    <a:pt x="837" y="88146"/>
                  </a:lnTo>
                  <a:lnTo>
                    <a:pt x="928" y="89545"/>
                  </a:lnTo>
                  <a:lnTo>
                    <a:pt x="1024" y="90926"/>
                  </a:lnTo>
                  <a:lnTo>
                    <a:pt x="1134" y="92288"/>
                  </a:lnTo>
                  <a:lnTo>
                    <a:pt x="1256" y="93613"/>
                  </a:lnTo>
                  <a:lnTo>
                    <a:pt x="1385" y="94920"/>
                  </a:lnTo>
                  <a:lnTo>
                    <a:pt x="1526" y="96208"/>
                  </a:lnTo>
                  <a:lnTo>
                    <a:pt x="1674" y="97460"/>
                  </a:lnTo>
                  <a:lnTo>
                    <a:pt x="1835" y="98674"/>
                  </a:lnTo>
                  <a:lnTo>
                    <a:pt x="1925" y="99263"/>
                  </a:lnTo>
                  <a:lnTo>
                    <a:pt x="2009" y="99852"/>
                  </a:lnTo>
                  <a:lnTo>
                    <a:pt x="2099" y="100423"/>
                  </a:lnTo>
                  <a:lnTo>
                    <a:pt x="2196" y="100993"/>
                  </a:lnTo>
                  <a:lnTo>
                    <a:pt x="2292" y="101546"/>
                  </a:lnTo>
                  <a:lnTo>
                    <a:pt x="2395" y="102098"/>
                  </a:lnTo>
                  <a:lnTo>
                    <a:pt x="2498" y="102650"/>
                  </a:lnTo>
                  <a:lnTo>
                    <a:pt x="2608" y="103165"/>
                  </a:lnTo>
                  <a:lnTo>
                    <a:pt x="2717" y="103681"/>
                  </a:lnTo>
                  <a:lnTo>
                    <a:pt x="2827" y="104196"/>
                  </a:lnTo>
                  <a:lnTo>
                    <a:pt x="2943" y="104693"/>
                  </a:lnTo>
                  <a:lnTo>
                    <a:pt x="3065" y="105172"/>
                  </a:lnTo>
                  <a:lnTo>
                    <a:pt x="3187" y="105650"/>
                  </a:lnTo>
                  <a:lnTo>
                    <a:pt x="3316" y="106092"/>
                  </a:lnTo>
                  <a:lnTo>
                    <a:pt x="3451" y="106552"/>
                  </a:lnTo>
                  <a:lnTo>
                    <a:pt x="3586" y="106975"/>
                  </a:lnTo>
                  <a:lnTo>
                    <a:pt x="3722" y="107399"/>
                  </a:lnTo>
                  <a:lnTo>
                    <a:pt x="3863" y="107804"/>
                  </a:lnTo>
                  <a:lnTo>
                    <a:pt x="4011" y="108209"/>
                  </a:lnTo>
                  <a:lnTo>
                    <a:pt x="4159" y="108595"/>
                  </a:lnTo>
                  <a:lnTo>
                    <a:pt x="4314" y="108963"/>
                  </a:lnTo>
                  <a:lnTo>
                    <a:pt x="4468" y="109313"/>
                  </a:lnTo>
                  <a:lnTo>
                    <a:pt x="4629" y="109644"/>
                  </a:lnTo>
                  <a:lnTo>
                    <a:pt x="4797" y="109976"/>
                  </a:lnTo>
                  <a:lnTo>
                    <a:pt x="4964" y="110270"/>
                  </a:lnTo>
                  <a:lnTo>
                    <a:pt x="5138" y="110564"/>
                  </a:lnTo>
                  <a:lnTo>
                    <a:pt x="5318" y="110841"/>
                  </a:lnTo>
                  <a:lnTo>
                    <a:pt x="5498" y="111117"/>
                  </a:lnTo>
                  <a:lnTo>
                    <a:pt x="5685" y="111356"/>
                  </a:lnTo>
                  <a:lnTo>
                    <a:pt x="5878" y="111577"/>
                  </a:lnTo>
                  <a:lnTo>
                    <a:pt x="6071" y="111798"/>
                  </a:lnTo>
                  <a:lnTo>
                    <a:pt x="6271" y="112000"/>
                  </a:lnTo>
                  <a:lnTo>
                    <a:pt x="6477" y="112166"/>
                  </a:lnTo>
                  <a:lnTo>
                    <a:pt x="6683" y="112331"/>
                  </a:lnTo>
                  <a:lnTo>
                    <a:pt x="6895" y="112479"/>
                  </a:lnTo>
                  <a:lnTo>
                    <a:pt x="7114" y="112608"/>
                  </a:lnTo>
                  <a:lnTo>
                    <a:pt x="7333" y="112700"/>
                  </a:lnTo>
                  <a:lnTo>
                    <a:pt x="7558" y="112792"/>
                  </a:lnTo>
                  <a:lnTo>
                    <a:pt x="7790" y="112865"/>
                  </a:lnTo>
                  <a:lnTo>
                    <a:pt x="8028" y="112920"/>
                  </a:lnTo>
                  <a:lnTo>
                    <a:pt x="8267" y="112939"/>
                  </a:lnTo>
                  <a:lnTo>
                    <a:pt x="8518" y="112957"/>
                  </a:lnTo>
                  <a:lnTo>
                    <a:pt x="8762" y="112957"/>
                  </a:lnTo>
                  <a:lnTo>
                    <a:pt x="9020" y="112920"/>
                  </a:lnTo>
                  <a:lnTo>
                    <a:pt x="9284" y="112865"/>
                  </a:lnTo>
                  <a:lnTo>
                    <a:pt x="9548" y="112810"/>
                  </a:lnTo>
                  <a:lnTo>
                    <a:pt x="9818" y="112718"/>
                  </a:lnTo>
                  <a:lnTo>
                    <a:pt x="10095" y="112608"/>
                  </a:lnTo>
                  <a:lnTo>
                    <a:pt x="10378" y="112460"/>
                  </a:lnTo>
                  <a:lnTo>
                    <a:pt x="10661" y="112313"/>
                  </a:lnTo>
                  <a:lnTo>
                    <a:pt x="10951" y="112129"/>
                  </a:lnTo>
                  <a:lnTo>
                    <a:pt x="11254" y="111927"/>
                  </a:lnTo>
                  <a:lnTo>
                    <a:pt x="11337" y="111890"/>
                  </a:lnTo>
                  <a:lnTo>
                    <a:pt x="11421" y="111834"/>
                  </a:lnTo>
                  <a:lnTo>
                    <a:pt x="11505" y="111816"/>
                  </a:lnTo>
                  <a:lnTo>
                    <a:pt x="11588" y="111798"/>
                  </a:lnTo>
                  <a:lnTo>
                    <a:pt x="11756" y="111816"/>
                  </a:lnTo>
                  <a:lnTo>
                    <a:pt x="11910" y="111853"/>
                  </a:lnTo>
                  <a:lnTo>
                    <a:pt x="11910" y="111853"/>
                  </a:lnTo>
                  <a:lnTo>
                    <a:pt x="11885" y="110086"/>
                  </a:lnTo>
                  <a:lnTo>
                    <a:pt x="11846" y="108356"/>
                  </a:lnTo>
                  <a:lnTo>
                    <a:pt x="11807" y="106644"/>
                  </a:lnTo>
                  <a:lnTo>
                    <a:pt x="11769" y="104988"/>
                  </a:lnTo>
                  <a:lnTo>
                    <a:pt x="11679" y="101693"/>
                  </a:lnTo>
                  <a:lnTo>
                    <a:pt x="11601" y="98417"/>
                  </a:lnTo>
                  <a:lnTo>
                    <a:pt x="11524" y="95122"/>
                  </a:lnTo>
                  <a:lnTo>
                    <a:pt x="11447" y="91846"/>
                  </a:lnTo>
                  <a:lnTo>
                    <a:pt x="11382" y="88570"/>
                  </a:lnTo>
                  <a:lnTo>
                    <a:pt x="11318" y="85275"/>
                  </a:lnTo>
                  <a:lnTo>
                    <a:pt x="11260" y="81999"/>
                  </a:lnTo>
                  <a:lnTo>
                    <a:pt x="11209" y="78722"/>
                  </a:lnTo>
                  <a:lnTo>
                    <a:pt x="11157" y="75428"/>
                  </a:lnTo>
                  <a:lnTo>
                    <a:pt x="11112" y="72152"/>
                  </a:lnTo>
                  <a:lnTo>
                    <a:pt x="11073" y="68875"/>
                  </a:lnTo>
                  <a:lnTo>
                    <a:pt x="11035" y="65581"/>
                  </a:lnTo>
                  <a:lnTo>
                    <a:pt x="11009" y="62304"/>
                  </a:lnTo>
                  <a:lnTo>
                    <a:pt x="10977" y="59028"/>
                  </a:lnTo>
                  <a:lnTo>
                    <a:pt x="10958" y="55752"/>
                  </a:lnTo>
                  <a:lnTo>
                    <a:pt x="10938" y="52457"/>
                  </a:lnTo>
                  <a:lnTo>
                    <a:pt x="10925" y="49181"/>
                  </a:lnTo>
                  <a:lnTo>
                    <a:pt x="10919" y="45905"/>
                  </a:lnTo>
                  <a:lnTo>
                    <a:pt x="10913" y="42629"/>
                  </a:lnTo>
                  <a:lnTo>
                    <a:pt x="10913" y="39334"/>
                  </a:lnTo>
                  <a:lnTo>
                    <a:pt x="10919" y="36058"/>
                  </a:lnTo>
                  <a:lnTo>
                    <a:pt x="10925" y="32782"/>
                  </a:lnTo>
                  <a:lnTo>
                    <a:pt x="10938" y="29505"/>
                  </a:lnTo>
                  <a:lnTo>
                    <a:pt x="10958" y="26229"/>
                  </a:lnTo>
                  <a:lnTo>
                    <a:pt x="10977" y="22934"/>
                  </a:lnTo>
                  <a:lnTo>
                    <a:pt x="11003" y="19658"/>
                  </a:lnTo>
                  <a:lnTo>
                    <a:pt x="11035" y="16382"/>
                  </a:lnTo>
                  <a:lnTo>
                    <a:pt x="11067" y="13106"/>
                  </a:lnTo>
                  <a:lnTo>
                    <a:pt x="11112" y="9830"/>
                  </a:lnTo>
                  <a:lnTo>
                    <a:pt x="11151" y="6553"/>
                  </a:lnTo>
                  <a:lnTo>
                    <a:pt x="11202" y="3277"/>
                  </a:lnTo>
                  <a:lnTo>
                    <a:pt x="1125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-3523925" y="-20087400"/>
              <a:ext cx="3923025" cy="9180825"/>
            </a:xfrm>
            <a:custGeom>
              <a:avLst/>
              <a:gdLst/>
              <a:ahLst/>
              <a:cxnLst/>
              <a:rect l="l" t="t" r="r" b="b"/>
              <a:pathLst>
                <a:path w="156921" h="367233" extrusionOk="0">
                  <a:moveTo>
                    <a:pt x="84103" y="83931"/>
                  </a:moveTo>
                  <a:lnTo>
                    <a:pt x="84328" y="83949"/>
                  </a:lnTo>
                  <a:lnTo>
                    <a:pt x="84560" y="83949"/>
                  </a:lnTo>
                  <a:lnTo>
                    <a:pt x="84785" y="83986"/>
                  </a:lnTo>
                  <a:lnTo>
                    <a:pt x="85017" y="84023"/>
                  </a:lnTo>
                  <a:lnTo>
                    <a:pt x="85474" y="84115"/>
                  </a:lnTo>
                  <a:lnTo>
                    <a:pt x="85931" y="84262"/>
                  </a:lnTo>
                  <a:lnTo>
                    <a:pt x="86388" y="84464"/>
                  </a:lnTo>
                  <a:lnTo>
                    <a:pt x="86846" y="84704"/>
                  </a:lnTo>
                  <a:lnTo>
                    <a:pt x="87303" y="84980"/>
                  </a:lnTo>
                  <a:lnTo>
                    <a:pt x="87753" y="85293"/>
                  </a:lnTo>
                  <a:lnTo>
                    <a:pt x="88204" y="85642"/>
                  </a:lnTo>
                  <a:lnTo>
                    <a:pt x="88655" y="86047"/>
                  </a:lnTo>
                  <a:lnTo>
                    <a:pt x="89092" y="86489"/>
                  </a:lnTo>
                  <a:lnTo>
                    <a:pt x="89530" y="86968"/>
                  </a:lnTo>
                  <a:lnTo>
                    <a:pt x="89961" y="87465"/>
                  </a:lnTo>
                  <a:lnTo>
                    <a:pt x="90386" y="88017"/>
                  </a:lnTo>
                  <a:lnTo>
                    <a:pt x="90805" y="88606"/>
                  </a:lnTo>
                  <a:lnTo>
                    <a:pt x="91210" y="89231"/>
                  </a:lnTo>
                  <a:lnTo>
                    <a:pt x="91610" y="89876"/>
                  </a:lnTo>
                  <a:lnTo>
                    <a:pt x="92002" y="90575"/>
                  </a:lnTo>
                  <a:lnTo>
                    <a:pt x="92389" y="91293"/>
                  </a:lnTo>
                  <a:lnTo>
                    <a:pt x="92762" y="92048"/>
                  </a:lnTo>
                  <a:lnTo>
                    <a:pt x="92942" y="92452"/>
                  </a:lnTo>
                  <a:lnTo>
                    <a:pt x="93122" y="92839"/>
                  </a:lnTo>
                  <a:lnTo>
                    <a:pt x="93296" y="93244"/>
                  </a:lnTo>
                  <a:lnTo>
                    <a:pt x="93470" y="93667"/>
                  </a:lnTo>
                  <a:lnTo>
                    <a:pt x="93644" y="94091"/>
                  </a:lnTo>
                  <a:lnTo>
                    <a:pt x="93811" y="94514"/>
                  </a:lnTo>
                  <a:lnTo>
                    <a:pt x="93972" y="94956"/>
                  </a:lnTo>
                  <a:lnTo>
                    <a:pt x="94133" y="95397"/>
                  </a:lnTo>
                  <a:lnTo>
                    <a:pt x="94294" y="95839"/>
                  </a:lnTo>
                  <a:lnTo>
                    <a:pt x="94449" y="96299"/>
                  </a:lnTo>
                  <a:lnTo>
                    <a:pt x="94597" y="96759"/>
                  </a:lnTo>
                  <a:lnTo>
                    <a:pt x="94745" y="97238"/>
                  </a:lnTo>
                  <a:lnTo>
                    <a:pt x="94886" y="97717"/>
                  </a:lnTo>
                  <a:lnTo>
                    <a:pt x="95028" y="98213"/>
                  </a:lnTo>
                  <a:lnTo>
                    <a:pt x="95163" y="98692"/>
                  </a:lnTo>
                  <a:lnTo>
                    <a:pt x="95292" y="99207"/>
                  </a:lnTo>
                  <a:lnTo>
                    <a:pt x="95421" y="99704"/>
                  </a:lnTo>
                  <a:lnTo>
                    <a:pt x="95543" y="100220"/>
                  </a:lnTo>
                  <a:lnTo>
                    <a:pt x="95659" y="100735"/>
                  </a:lnTo>
                  <a:lnTo>
                    <a:pt x="95775" y="101269"/>
                  </a:lnTo>
                  <a:lnTo>
                    <a:pt x="95884" y="101803"/>
                  </a:lnTo>
                  <a:lnTo>
                    <a:pt x="95994" y="102336"/>
                  </a:lnTo>
                  <a:lnTo>
                    <a:pt x="96097" y="102870"/>
                  </a:lnTo>
                  <a:lnTo>
                    <a:pt x="96193" y="103422"/>
                  </a:lnTo>
                  <a:lnTo>
                    <a:pt x="96283" y="103993"/>
                  </a:lnTo>
                  <a:lnTo>
                    <a:pt x="96373" y="104545"/>
                  </a:lnTo>
                  <a:lnTo>
                    <a:pt x="96457" y="105116"/>
                  </a:lnTo>
                  <a:lnTo>
                    <a:pt x="96534" y="105686"/>
                  </a:lnTo>
                  <a:lnTo>
                    <a:pt x="96605" y="106275"/>
                  </a:lnTo>
                  <a:lnTo>
                    <a:pt x="96676" y="106846"/>
                  </a:lnTo>
                  <a:lnTo>
                    <a:pt x="96734" y="107453"/>
                  </a:lnTo>
                  <a:lnTo>
                    <a:pt x="96792" y="108042"/>
                  </a:lnTo>
                  <a:lnTo>
                    <a:pt x="96843" y="108650"/>
                  </a:lnTo>
                  <a:lnTo>
                    <a:pt x="96889" y="109239"/>
                  </a:lnTo>
                  <a:lnTo>
                    <a:pt x="96934" y="109864"/>
                  </a:lnTo>
                  <a:lnTo>
                    <a:pt x="96966" y="110472"/>
                  </a:lnTo>
                  <a:lnTo>
                    <a:pt x="96998" y="111098"/>
                  </a:lnTo>
                  <a:lnTo>
                    <a:pt x="97024" y="111723"/>
                  </a:lnTo>
                  <a:lnTo>
                    <a:pt x="97043" y="112349"/>
                  </a:lnTo>
                  <a:lnTo>
                    <a:pt x="97056" y="112993"/>
                  </a:lnTo>
                  <a:lnTo>
                    <a:pt x="97062" y="113619"/>
                  </a:lnTo>
                  <a:lnTo>
                    <a:pt x="97062" y="114263"/>
                  </a:lnTo>
                  <a:lnTo>
                    <a:pt x="97056" y="114926"/>
                  </a:lnTo>
                  <a:lnTo>
                    <a:pt x="97043" y="115570"/>
                  </a:lnTo>
                  <a:lnTo>
                    <a:pt x="97024" y="116233"/>
                  </a:lnTo>
                  <a:lnTo>
                    <a:pt x="96998" y="116895"/>
                  </a:lnTo>
                  <a:lnTo>
                    <a:pt x="96966" y="117558"/>
                  </a:lnTo>
                  <a:lnTo>
                    <a:pt x="96934" y="118221"/>
                  </a:lnTo>
                  <a:lnTo>
                    <a:pt x="96972" y="119178"/>
                  </a:lnTo>
                  <a:lnTo>
                    <a:pt x="96998" y="120135"/>
                  </a:lnTo>
                  <a:lnTo>
                    <a:pt x="97017" y="121073"/>
                  </a:lnTo>
                  <a:lnTo>
                    <a:pt x="97024" y="122012"/>
                  </a:lnTo>
                  <a:lnTo>
                    <a:pt x="97017" y="122969"/>
                  </a:lnTo>
                  <a:lnTo>
                    <a:pt x="97011" y="123429"/>
                  </a:lnTo>
                  <a:lnTo>
                    <a:pt x="96998" y="123890"/>
                  </a:lnTo>
                  <a:lnTo>
                    <a:pt x="96979" y="124368"/>
                  </a:lnTo>
                  <a:lnTo>
                    <a:pt x="96959" y="124828"/>
                  </a:lnTo>
                  <a:lnTo>
                    <a:pt x="96934" y="125288"/>
                  </a:lnTo>
                  <a:lnTo>
                    <a:pt x="96901" y="125749"/>
                  </a:lnTo>
                  <a:lnTo>
                    <a:pt x="96831" y="126669"/>
                  </a:lnTo>
                  <a:lnTo>
                    <a:pt x="96747" y="127571"/>
                  </a:lnTo>
                  <a:lnTo>
                    <a:pt x="96650" y="128473"/>
                  </a:lnTo>
                  <a:lnTo>
                    <a:pt x="96541" y="129338"/>
                  </a:lnTo>
                  <a:lnTo>
                    <a:pt x="96419" y="130184"/>
                  </a:lnTo>
                  <a:lnTo>
                    <a:pt x="96290" y="131031"/>
                  </a:lnTo>
                  <a:lnTo>
                    <a:pt x="96148" y="131841"/>
                  </a:lnTo>
                  <a:lnTo>
                    <a:pt x="96000" y="132651"/>
                  </a:lnTo>
                  <a:lnTo>
                    <a:pt x="95839" y="133424"/>
                  </a:lnTo>
                  <a:lnTo>
                    <a:pt x="95672" y="134197"/>
                  </a:lnTo>
                  <a:lnTo>
                    <a:pt x="95492" y="134933"/>
                  </a:lnTo>
                  <a:lnTo>
                    <a:pt x="95305" y="135651"/>
                  </a:lnTo>
                  <a:lnTo>
                    <a:pt x="95105" y="136350"/>
                  </a:lnTo>
                  <a:lnTo>
                    <a:pt x="94899" y="137031"/>
                  </a:lnTo>
                  <a:lnTo>
                    <a:pt x="94687" y="137694"/>
                  </a:lnTo>
                  <a:lnTo>
                    <a:pt x="94468" y="138338"/>
                  </a:lnTo>
                  <a:lnTo>
                    <a:pt x="94236" y="138946"/>
                  </a:lnTo>
                  <a:lnTo>
                    <a:pt x="94004" y="139535"/>
                  </a:lnTo>
                  <a:lnTo>
                    <a:pt x="93760" y="140105"/>
                  </a:lnTo>
                  <a:lnTo>
                    <a:pt x="93509" y="140639"/>
                  </a:lnTo>
                  <a:lnTo>
                    <a:pt x="93258" y="141173"/>
                  </a:lnTo>
                  <a:lnTo>
                    <a:pt x="92994" y="141670"/>
                  </a:lnTo>
                  <a:lnTo>
                    <a:pt x="92730" y="142130"/>
                  </a:lnTo>
                  <a:lnTo>
                    <a:pt x="92453" y="142571"/>
                  </a:lnTo>
                  <a:lnTo>
                    <a:pt x="92176" y="142995"/>
                  </a:lnTo>
                  <a:lnTo>
                    <a:pt x="91893" y="143381"/>
                  </a:lnTo>
                  <a:lnTo>
                    <a:pt x="91610" y="143749"/>
                  </a:lnTo>
                  <a:lnTo>
                    <a:pt x="91320" y="144081"/>
                  </a:lnTo>
                  <a:lnTo>
                    <a:pt x="91024" y="144394"/>
                  </a:lnTo>
                  <a:lnTo>
                    <a:pt x="90728" y="144670"/>
                  </a:lnTo>
                  <a:lnTo>
                    <a:pt x="90425" y="144927"/>
                  </a:lnTo>
                  <a:lnTo>
                    <a:pt x="90122" y="145148"/>
                  </a:lnTo>
                  <a:lnTo>
                    <a:pt x="90032" y="145296"/>
                  </a:lnTo>
                  <a:lnTo>
                    <a:pt x="89936" y="145424"/>
                  </a:lnTo>
                  <a:lnTo>
                    <a:pt x="89839" y="145535"/>
                  </a:lnTo>
                  <a:lnTo>
                    <a:pt x="89736" y="145608"/>
                  </a:lnTo>
                  <a:lnTo>
                    <a:pt x="89620" y="145682"/>
                  </a:lnTo>
                  <a:lnTo>
                    <a:pt x="89511" y="145719"/>
                  </a:lnTo>
                  <a:lnTo>
                    <a:pt x="89389" y="145737"/>
                  </a:lnTo>
                  <a:lnTo>
                    <a:pt x="89260" y="145719"/>
                  </a:lnTo>
                  <a:lnTo>
                    <a:pt x="89215" y="145700"/>
                  </a:lnTo>
                  <a:lnTo>
                    <a:pt x="89170" y="145682"/>
                  </a:lnTo>
                  <a:lnTo>
                    <a:pt x="89118" y="145645"/>
                  </a:lnTo>
                  <a:lnTo>
                    <a:pt x="89060" y="145627"/>
                  </a:lnTo>
                  <a:lnTo>
                    <a:pt x="88790" y="145719"/>
                  </a:lnTo>
                  <a:lnTo>
                    <a:pt x="88519" y="145792"/>
                  </a:lnTo>
                  <a:lnTo>
                    <a:pt x="88243" y="145829"/>
                  </a:lnTo>
                  <a:lnTo>
                    <a:pt x="87972" y="145848"/>
                  </a:lnTo>
                  <a:lnTo>
                    <a:pt x="87695" y="145848"/>
                  </a:lnTo>
                  <a:lnTo>
                    <a:pt x="87412" y="145811"/>
                  </a:lnTo>
                  <a:lnTo>
                    <a:pt x="87135" y="145737"/>
                  </a:lnTo>
                  <a:lnTo>
                    <a:pt x="86858" y="145627"/>
                  </a:lnTo>
                  <a:lnTo>
                    <a:pt x="86781" y="145590"/>
                  </a:lnTo>
                  <a:lnTo>
                    <a:pt x="86710" y="145535"/>
                  </a:lnTo>
                  <a:lnTo>
                    <a:pt x="86646" y="145480"/>
                  </a:lnTo>
                  <a:lnTo>
                    <a:pt x="86588" y="145388"/>
                  </a:lnTo>
                  <a:lnTo>
                    <a:pt x="86530" y="145296"/>
                  </a:lnTo>
                  <a:lnTo>
                    <a:pt x="86479" y="145167"/>
                  </a:lnTo>
                  <a:lnTo>
                    <a:pt x="86434" y="145038"/>
                  </a:lnTo>
                  <a:lnTo>
                    <a:pt x="86401" y="144891"/>
                  </a:lnTo>
                  <a:lnTo>
                    <a:pt x="85996" y="144799"/>
                  </a:lnTo>
                  <a:lnTo>
                    <a:pt x="85597" y="144670"/>
                  </a:lnTo>
                  <a:lnTo>
                    <a:pt x="85198" y="144504"/>
                  </a:lnTo>
                  <a:lnTo>
                    <a:pt x="84798" y="144320"/>
                  </a:lnTo>
                  <a:lnTo>
                    <a:pt x="84399" y="144081"/>
                  </a:lnTo>
                  <a:lnTo>
                    <a:pt x="84007" y="143823"/>
                  </a:lnTo>
                  <a:lnTo>
                    <a:pt x="83620" y="143529"/>
                  </a:lnTo>
                  <a:lnTo>
                    <a:pt x="83234" y="143216"/>
                  </a:lnTo>
                  <a:lnTo>
                    <a:pt x="82854" y="142848"/>
                  </a:lnTo>
                  <a:lnTo>
                    <a:pt x="82474" y="142461"/>
                  </a:lnTo>
                  <a:lnTo>
                    <a:pt x="82101" y="142056"/>
                  </a:lnTo>
                  <a:lnTo>
                    <a:pt x="81728" y="141614"/>
                  </a:lnTo>
                  <a:lnTo>
                    <a:pt x="81367" y="141136"/>
                  </a:lnTo>
                  <a:lnTo>
                    <a:pt x="81007" y="140639"/>
                  </a:lnTo>
                  <a:lnTo>
                    <a:pt x="80652" y="140123"/>
                  </a:lnTo>
                  <a:lnTo>
                    <a:pt x="80298" y="139571"/>
                  </a:lnTo>
                  <a:lnTo>
                    <a:pt x="79957" y="139001"/>
                  </a:lnTo>
                  <a:lnTo>
                    <a:pt x="79622" y="138393"/>
                  </a:lnTo>
                  <a:lnTo>
                    <a:pt x="79294" y="137768"/>
                  </a:lnTo>
                  <a:lnTo>
                    <a:pt x="78972" y="137123"/>
                  </a:lnTo>
                  <a:lnTo>
                    <a:pt x="78657" y="136442"/>
                  </a:lnTo>
                  <a:lnTo>
                    <a:pt x="78348" y="135761"/>
                  </a:lnTo>
                  <a:lnTo>
                    <a:pt x="78045" y="135043"/>
                  </a:lnTo>
                  <a:lnTo>
                    <a:pt x="77755" y="134307"/>
                  </a:lnTo>
                  <a:lnTo>
                    <a:pt x="77472" y="133534"/>
                  </a:lnTo>
                  <a:lnTo>
                    <a:pt x="77195" y="132761"/>
                  </a:lnTo>
                  <a:lnTo>
                    <a:pt x="76931" y="131970"/>
                  </a:lnTo>
                  <a:lnTo>
                    <a:pt x="76680" y="131141"/>
                  </a:lnTo>
                  <a:lnTo>
                    <a:pt x="76429" y="130313"/>
                  </a:lnTo>
                  <a:lnTo>
                    <a:pt x="76198" y="129448"/>
                  </a:lnTo>
                  <a:lnTo>
                    <a:pt x="75966" y="128583"/>
                  </a:lnTo>
                  <a:lnTo>
                    <a:pt x="75753" y="127700"/>
                  </a:lnTo>
                  <a:lnTo>
                    <a:pt x="75547" y="126798"/>
                  </a:lnTo>
                  <a:lnTo>
                    <a:pt x="75354" y="125877"/>
                  </a:lnTo>
                  <a:lnTo>
                    <a:pt x="75174" y="124939"/>
                  </a:lnTo>
                  <a:lnTo>
                    <a:pt x="75007" y="124000"/>
                  </a:lnTo>
                  <a:lnTo>
                    <a:pt x="74846" y="123025"/>
                  </a:lnTo>
                  <a:lnTo>
                    <a:pt x="74704" y="122049"/>
                  </a:lnTo>
                  <a:lnTo>
                    <a:pt x="74569" y="121073"/>
                  </a:lnTo>
                  <a:lnTo>
                    <a:pt x="74446" y="120080"/>
                  </a:lnTo>
                  <a:lnTo>
                    <a:pt x="74343" y="119067"/>
                  </a:lnTo>
                  <a:lnTo>
                    <a:pt x="74247" y="118037"/>
                  </a:lnTo>
                  <a:lnTo>
                    <a:pt x="74170" y="117006"/>
                  </a:lnTo>
                  <a:lnTo>
                    <a:pt x="74105" y="115975"/>
                  </a:lnTo>
                  <a:lnTo>
                    <a:pt x="74054" y="114926"/>
                  </a:lnTo>
                  <a:lnTo>
                    <a:pt x="74022" y="113877"/>
                  </a:lnTo>
                  <a:lnTo>
                    <a:pt x="74009" y="113343"/>
                  </a:lnTo>
                  <a:lnTo>
                    <a:pt x="74002" y="112809"/>
                  </a:lnTo>
                  <a:lnTo>
                    <a:pt x="73996" y="112276"/>
                  </a:lnTo>
                  <a:lnTo>
                    <a:pt x="73996" y="111742"/>
                  </a:lnTo>
                  <a:lnTo>
                    <a:pt x="74002" y="111208"/>
                  </a:lnTo>
                  <a:lnTo>
                    <a:pt x="74009" y="110656"/>
                  </a:lnTo>
                  <a:lnTo>
                    <a:pt x="74022" y="110122"/>
                  </a:lnTo>
                  <a:lnTo>
                    <a:pt x="74034" y="109588"/>
                  </a:lnTo>
                  <a:lnTo>
                    <a:pt x="74054" y="109036"/>
                  </a:lnTo>
                  <a:lnTo>
                    <a:pt x="74079" y="108484"/>
                  </a:lnTo>
                  <a:lnTo>
                    <a:pt x="74105" y="107950"/>
                  </a:lnTo>
                  <a:lnTo>
                    <a:pt x="74137" y="107398"/>
                  </a:lnTo>
                  <a:lnTo>
                    <a:pt x="74176" y="106846"/>
                  </a:lnTo>
                  <a:lnTo>
                    <a:pt x="74215" y="106312"/>
                  </a:lnTo>
                  <a:lnTo>
                    <a:pt x="74260" y="105760"/>
                  </a:lnTo>
                  <a:lnTo>
                    <a:pt x="74311" y="105208"/>
                  </a:lnTo>
                  <a:lnTo>
                    <a:pt x="74363" y="104656"/>
                  </a:lnTo>
                  <a:lnTo>
                    <a:pt x="74421" y="104103"/>
                  </a:lnTo>
                  <a:lnTo>
                    <a:pt x="74485" y="103551"/>
                  </a:lnTo>
                  <a:lnTo>
                    <a:pt x="74549" y="102999"/>
                  </a:lnTo>
                  <a:lnTo>
                    <a:pt x="74620" y="102447"/>
                  </a:lnTo>
                  <a:lnTo>
                    <a:pt x="74697" y="101895"/>
                  </a:lnTo>
                  <a:lnTo>
                    <a:pt x="74781" y="101342"/>
                  </a:lnTo>
                  <a:lnTo>
                    <a:pt x="74865" y="100790"/>
                  </a:lnTo>
                  <a:lnTo>
                    <a:pt x="74955" y="100238"/>
                  </a:lnTo>
                  <a:lnTo>
                    <a:pt x="75052" y="99686"/>
                  </a:lnTo>
                  <a:lnTo>
                    <a:pt x="75148" y="99134"/>
                  </a:lnTo>
                  <a:lnTo>
                    <a:pt x="75258" y="98582"/>
                  </a:lnTo>
                  <a:lnTo>
                    <a:pt x="75367" y="98029"/>
                  </a:lnTo>
                  <a:lnTo>
                    <a:pt x="75476" y="97477"/>
                  </a:lnTo>
                  <a:lnTo>
                    <a:pt x="75599" y="96925"/>
                  </a:lnTo>
                  <a:lnTo>
                    <a:pt x="75721" y="96373"/>
                  </a:lnTo>
                  <a:lnTo>
                    <a:pt x="75850" y="95821"/>
                  </a:lnTo>
                  <a:lnTo>
                    <a:pt x="75985" y="95269"/>
                  </a:lnTo>
                  <a:lnTo>
                    <a:pt x="76127" y="94716"/>
                  </a:lnTo>
                  <a:lnTo>
                    <a:pt x="76268" y="94164"/>
                  </a:lnTo>
                  <a:lnTo>
                    <a:pt x="76410" y="93649"/>
                  </a:lnTo>
                  <a:lnTo>
                    <a:pt x="76558" y="93133"/>
                  </a:lnTo>
                  <a:lnTo>
                    <a:pt x="76713" y="92637"/>
                  </a:lnTo>
                  <a:lnTo>
                    <a:pt x="76867" y="92158"/>
                  </a:lnTo>
                  <a:lnTo>
                    <a:pt x="77028" y="91698"/>
                  </a:lnTo>
                  <a:lnTo>
                    <a:pt x="77189" y="91256"/>
                  </a:lnTo>
                  <a:lnTo>
                    <a:pt x="77350" y="90814"/>
                  </a:lnTo>
                  <a:lnTo>
                    <a:pt x="77517" y="90391"/>
                  </a:lnTo>
                  <a:lnTo>
                    <a:pt x="77691" y="89986"/>
                  </a:lnTo>
                  <a:lnTo>
                    <a:pt x="77865" y="89581"/>
                  </a:lnTo>
                  <a:lnTo>
                    <a:pt x="78045" y="89213"/>
                  </a:lnTo>
                  <a:lnTo>
                    <a:pt x="78225" y="88845"/>
                  </a:lnTo>
                  <a:lnTo>
                    <a:pt x="78406" y="88495"/>
                  </a:lnTo>
                  <a:lnTo>
                    <a:pt x="78592" y="88164"/>
                  </a:lnTo>
                  <a:lnTo>
                    <a:pt x="78779" y="87833"/>
                  </a:lnTo>
                  <a:lnTo>
                    <a:pt x="78972" y="87520"/>
                  </a:lnTo>
                  <a:lnTo>
                    <a:pt x="79165" y="87225"/>
                  </a:lnTo>
                  <a:lnTo>
                    <a:pt x="79358" y="86949"/>
                  </a:lnTo>
                  <a:lnTo>
                    <a:pt x="79558" y="86673"/>
                  </a:lnTo>
                  <a:lnTo>
                    <a:pt x="79758" y="86415"/>
                  </a:lnTo>
                  <a:lnTo>
                    <a:pt x="79957" y="86176"/>
                  </a:lnTo>
                  <a:lnTo>
                    <a:pt x="80163" y="85937"/>
                  </a:lnTo>
                  <a:lnTo>
                    <a:pt x="80369" y="85716"/>
                  </a:lnTo>
                  <a:lnTo>
                    <a:pt x="80575" y="85513"/>
                  </a:lnTo>
                  <a:lnTo>
                    <a:pt x="80788" y="85329"/>
                  </a:lnTo>
                  <a:lnTo>
                    <a:pt x="81000" y="85145"/>
                  </a:lnTo>
                  <a:lnTo>
                    <a:pt x="81213" y="84980"/>
                  </a:lnTo>
                  <a:lnTo>
                    <a:pt x="81425" y="84832"/>
                  </a:lnTo>
                  <a:lnTo>
                    <a:pt x="81644" y="84685"/>
                  </a:lnTo>
                  <a:lnTo>
                    <a:pt x="81863" y="84556"/>
                  </a:lnTo>
                  <a:lnTo>
                    <a:pt x="82082" y="84446"/>
                  </a:lnTo>
                  <a:lnTo>
                    <a:pt x="82301" y="84336"/>
                  </a:lnTo>
                  <a:lnTo>
                    <a:pt x="82526" y="84243"/>
                  </a:lnTo>
                  <a:lnTo>
                    <a:pt x="82745" y="84170"/>
                  </a:lnTo>
                  <a:lnTo>
                    <a:pt x="82970" y="84096"/>
                  </a:lnTo>
                  <a:lnTo>
                    <a:pt x="83195" y="84041"/>
                  </a:lnTo>
                  <a:lnTo>
                    <a:pt x="83421" y="84004"/>
                  </a:lnTo>
                  <a:lnTo>
                    <a:pt x="83646" y="83967"/>
                  </a:lnTo>
                  <a:lnTo>
                    <a:pt x="83871" y="83949"/>
                  </a:lnTo>
                  <a:lnTo>
                    <a:pt x="84103" y="83931"/>
                  </a:lnTo>
                  <a:close/>
                  <a:moveTo>
                    <a:pt x="37828" y="89857"/>
                  </a:moveTo>
                  <a:lnTo>
                    <a:pt x="38221" y="89894"/>
                  </a:lnTo>
                  <a:lnTo>
                    <a:pt x="38607" y="89968"/>
                  </a:lnTo>
                  <a:lnTo>
                    <a:pt x="39000" y="90097"/>
                  </a:lnTo>
                  <a:lnTo>
                    <a:pt x="39386" y="90262"/>
                  </a:lnTo>
                  <a:lnTo>
                    <a:pt x="39766" y="90465"/>
                  </a:lnTo>
                  <a:lnTo>
                    <a:pt x="40152" y="90704"/>
                  </a:lnTo>
                  <a:lnTo>
                    <a:pt x="40526" y="90998"/>
                  </a:lnTo>
                  <a:lnTo>
                    <a:pt x="40899" y="91311"/>
                  </a:lnTo>
                  <a:lnTo>
                    <a:pt x="41273" y="91679"/>
                  </a:lnTo>
                  <a:lnTo>
                    <a:pt x="41640" y="92066"/>
                  </a:lnTo>
                  <a:lnTo>
                    <a:pt x="42000" y="92508"/>
                  </a:lnTo>
                  <a:lnTo>
                    <a:pt x="42354" y="92968"/>
                  </a:lnTo>
                  <a:lnTo>
                    <a:pt x="42708" y="93483"/>
                  </a:lnTo>
                  <a:lnTo>
                    <a:pt x="43056" y="94017"/>
                  </a:lnTo>
                  <a:lnTo>
                    <a:pt x="43397" y="94588"/>
                  </a:lnTo>
                  <a:lnTo>
                    <a:pt x="43725" y="95195"/>
                  </a:lnTo>
                  <a:lnTo>
                    <a:pt x="44054" y="95839"/>
                  </a:lnTo>
                  <a:lnTo>
                    <a:pt x="44376" y="96502"/>
                  </a:lnTo>
                  <a:lnTo>
                    <a:pt x="44691" y="97201"/>
                  </a:lnTo>
                  <a:lnTo>
                    <a:pt x="44994" y="97937"/>
                  </a:lnTo>
                  <a:lnTo>
                    <a:pt x="45296" y="98692"/>
                  </a:lnTo>
                  <a:lnTo>
                    <a:pt x="45586" y="99483"/>
                  </a:lnTo>
                  <a:lnTo>
                    <a:pt x="45863" y="100312"/>
                  </a:lnTo>
                  <a:lnTo>
                    <a:pt x="46140" y="101158"/>
                  </a:lnTo>
                  <a:lnTo>
                    <a:pt x="46397" y="102042"/>
                  </a:lnTo>
                  <a:lnTo>
                    <a:pt x="46655" y="102944"/>
                  </a:lnTo>
                  <a:lnTo>
                    <a:pt x="46899" y="103864"/>
                  </a:lnTo>
                  <a:lnTo>
                    <a:pt x="47131" y="104821"/>
                  </a:lnTo>
                  <a:lnTo>
                    <a:pt x="47356" y="105815"/>
                  </a:lnTo>
                  <a:lnTo>
                    <a:pt x="47569" y="106809"/>
                  </a:lnTo>
                  <a:lnTo>
                    <a:pt x="47768" y="107840"/>
                  </a:lnTo>
                  <a:lnTo>
                    <a:pt x="47961" y="108907"/>
                  </a:lnTo>
                  <a:lnTo>
                    <a:pt x="48135" y="109975"/>
                  </a:lnTo>
                  <a:lnTo>
                    <a:pt x="48303" y="111079"/>
                  </a:lnTo>
                  <a:lnTo>
                    <a:pt x="48457" y="112202"/>
                  </a:lnTo>
                  <a:lnTo>
                    <a:pt x="48599" y="113343"/>
                  </a:lnTo>
                  <a:lnTo>
                    <a:pt x="48728" y="114503"/>
                  </a:lnTo>
                  <a:lnTo>
                    <a:pt x="48837" y="115681"/>
                  </a:lnTo>
                  <a:lnTo>
                    <a:pt x="48940" y="116877"/>
                  </a:lnTo>
                  <a:lnTo>
                    <a:pt x="49030" y="118092"/>
                  </a:lnTo>
                  <a:lnTo>
                    <a:pt x="49062" y="118699"/>
                  </a:lnTo>
                  <a:lnTo>
                    <a:pt x="49101" y="119325"/>
                  </a:lnTo>
                  <a:lnTo>
                    <a:pt x="49127" y="119951"/>
                  </a:lnTo>
                  <a:lnTo>
                    <a:pt x="49159" y="120577"/>
                  </a:lnTo>
                  <a:lnTo>
                    <a:pt x="49178" y="121221"/>
                  </a:lnTo>
                  <a:lnTo>
                    <a:pt x="49197" y="121847"/>
                  </a:lnTo>
                  <a:lnTo>
                    <a:pt x="49210" y="122491"/>
                  </a:lnTo>
                  <a:lnTo>
                    <a:pt x="49223" y="123135"/>
                  </a:lnTo>
                  <a:lnTo>
                    <a:pt x="49223" y="123411"/>
                  </a:lnTo>
                  <a:lnTo>
                    <a:pt x="49217" y="123650"/>
                  </a:lnTo>
                  <a:lnTo>
                    <a:pt x="49197" y="123908"/>
                  </a:lnTo>
                  <a:lnTo>
                    <a:pt x="49172" y="124129"/>
                  </a:lnTo>
                  <a:lnTo>
                    <a:pt x="49140" y="124350"/>
                  </a:lnTo>
                  <a:lnTo>
                    <a:pt x="49094" y="124552"/>
                  </a:lnTo>
                  <a:lnTo>
                    <a:pt x="49049" y="124736"/>
                  </a:lnTo>
                  <a:lnTo>
                    <a:pt x="48991" y="124902"/>
                  </a:lnTo>
                  <a:lnTo>
                    <a:pt x="48934" y="125068"/>
                  </a:lnTo>
                  <a:lnTo>
                    <a:pt x="48869" y="125196"/>
                  </a:lnTo>
                  <a:lnTo>
                    <a:pt x="48798" y="125325"/>
                  </a:lnTo>
                  <a:lnTo>
                    <a:pt x="48721" y="125454"/>
                  </a:lnTo>
                  <a:lnTo>
                    <a:pt x="48644" y="125546"/>
                  </a:lnTo>
                  <a:lnTo>
                    <a:pt x="48560" y="125638"/>
                  </a:lnTo>
                  <a:lnTo>
                    <a:pt x="48483" y="125693"/>
                  </a:lnTo>
                  <a:lnTo>
                    <a:pt x="48393" y="125749"/>
                  </a:lnTo>
                  <a:lnTo>
                    <a:pt x="48373" y="126742"/>
                  </a:lnTo>
                  <a:lnTo>
                    <a:pt x="48341" y="127718"/>
                  </a:lnTo>
                  <a:lnTo>
                    <a:pt x="48290" y="128657"/>
                  </a:lnTo>
                  <a:lnTo>
                    <a:pt x="48232" y="129595"/>
                  </a:lnTo>
                  <a:lnTo>
                    <a:pt x="48155" y="130497"/>
                  </a:lnTo>
                  <a:lnTo>
                    <a:pt x="48064" y="131399"/>
                  </a:lnTo>
                  <a:lnTo>
                    <a:pt x="47968" y="132264"/>
                  </a:lnTo>
                  <a:lnTo>
                    <a:pt x="47852" y="133111"/>
                  </a:lnTo>
                  <a:lnTo>
                    <a:pt x="47730" y="133939"/>
                  </a:lnTo>
                  <a:lnTo>
                    <a:pt x="47594" y="134749"/>
                  </a:lnTo>
                  <a:lnTo>
                    <a:pt x="47446" y="135540"/>
                  </a:lnTo>
                  <a:lnTo>
                    <a:pt x="47292" y="136295"/>
                  </a:lnTo>
                  <a:lnTo>
                    <a:pt x="47118" y="137031"/>
                  </a:lnTo>
                  <a:lnTo>
                    <a:pt x="46944" y="137749"/>
                  </a:lnTo>
                  <a:lnTo>
                    <a:pt x="46751" y="138449"/>
                  </a:lnTo>
                  <a:lnTo>
                    <a:pt x="46558" y="139111"/>
                  </a:lnTo>
                  <a:lnTo>
                    <a:pt x="46352" y="139755"/>
                  </a:lnTo>
                  <a:lnTo>
                    <a:pt x="46133" y="140363"/>
                  </a:lnTo>
                  <a:lnTo>
                    <a:pt x="45908" y="140970"/>
                  </a:lnTo>
                  <a:lnTo>
                    <a:pt x="45676" y="141541"/>
                  </a:lnTo>
                  <a:lnTo>
                    <a:pt x="45431" y="142075"/>
                  </a:lnTo>
                  <a:lnTo>
                    <a:pt x="45187" y="142590"/>
                  </a:lnTo>
                  <a:lnTo>
                    <a:pt x="44929" y="143087"/>
                  </a:lnTo>
                  <a:lnTo>
                    <a:pt x="44665" y="143547"/>
                  </a:lnTo>
                  <a:lnTo>
                    <a:pt x="44401" y="143970"/>
                  </a:lnTo>
                  <a:lnTo>
                    <a:pt x="44125" y="144375"/>
                  </a:lnTo>
                  <a:lnTo>
                    <a:pt x="43841" y="144762"/>
                  </a:lnTo>
                  <a:lnTo>
                    <a:pt x="43552" y="145111"/>
                  </a:lnTo>
                  <a:lnTo>
                    <a:pt x="43262" y="145424"/>
                  </a:lnTo>
                  <a:lnTo>
                    <a:pt x="42966" y="145719"/>
                  </a:lnTo>
                  <a:lnTo>
                    <a:pt x="42663" y="145977"/>
                  </a:lnTo>
                  <a:lnTo>
                    <a:pt x="42354" y="146216"/>
                  </a:lnTo>
                  <a:lnTo>
                    <a:pt x="42193" y="146566"/>
                  </a:lnTo>
                  <a:lnTo>
                    <a:pt x="42109" y="146731"/>
                  </a:lnTo>
                  <a:lnTo>
                    <a:pt x="42064" y="146805"/>
                  </a:lnTo>
                  <a:lnTo>
                    <a:pt x="42013" y="146860"/>
                  </a:lnTo>
                  <a:lnTo>
                    <a:pt x="41820" y="147118"/>
                  </a:lnTo>
                  <a:lnTo>
                    <a:pt x="41620" y="147357"/>
                  </a:lnTo>
                  <a:lnTo>
                    <a:pt x="41427" y="147578"/>
                  </a:lnTo>
                  <a:lnTo>
                    <a:pt x="41228" y="147762"/>
                  </a:lnTo>
                  <a:lnTo>
                    <a:pt x="41028" y="147946"/>
                  </a:lnTo>
                  <a:lnTo>
                    <a:pt x="40822" y="148075"/>
                  </a:lnTo>
                  <a:lnTo>
                    <a:pt x="40622" y="148204"/>
                  </a:lnTo>
                  <a:lnTo>
                    <a:pt x="40416" y="148296"/>
                  </a:lnTo>
                  <a:lnTo>
                    <a:pt x="40210" y="148388"/>
                  </a:lnTo>
                  <a:lnTo>
                    <a:pt x="40011" y="148443"/>
                  </a:lnTo>
                  <a:lnTo>
                    <a:pt x="39805" y="148480"/>
                  </a:lnTo>
                  <a:lnTo>
                    <a:pt x="39393" y="148480"/>
                  </a:lnTo>
                  <a:lnTo>
                    <a:pt x="39187" y="148443"/>
                  </a:lnTo>
                  <a:lnTo>
                    <a:pt x="38981" y="148406"/>
                  </a:lnTo>
                  <a:lnTo>
                    <a:pt x="38781" y="148332"/>
                  </a:lnTo>
                  <a:lnTo>
                    <a:pt x="38549" y="148461"/>
                  </a:lnTo>
                  <a:lnTo>
                    <a:pt x="38318" y="148590"/>
                  </a:lnTo>
                  <a:lnTo>
                    <a:pt x="38092" y="148682"/>
                  </a:lnTo>
                  <a:lnTo>
                    <a:pt x="37861" y="148774"/>
                  </a:lnTo>
                  <a:lnTo>
                    <a:pt x="37635" y="148848"/>
                  </a:lnTo>
                  <a:lnTo>
                    <a:pt x="37416" y="148903"/>
                  </a:lnTo>
                  <a:lnTo>
                    <a:pt x="37191" y="148940"/>
                  </a:lnTo>
                  <a:lnTo>
                    <a:pt x="36972" y="148977"/>
                  </a:lnTo>
                  <a:lnTo>
                    <a:pt x="36753" y="148995"/>
                  </a:lnTo>
                  <a:lnTo>
                    <a:pt x="36541" y="148995"/>
                  </a:lnTo>
                  <a:lnTo>
                    <a:pt x="36322" y="148977"/>
                  </a:lnTo>
                  <a:lnTo>
                    <a:pt x="36109" y="148940"/>
                  </a:lnTo>
                  <a:lnTo>
                    <a:pt x="35903" y="148903"/>
                  </a:lnTo>
                  <a:lnTo>
                    <a:pt x="35691" y="148848"/>
                  </a:lnTo>
                  <a:lnTo>
                    <a:pt x="35485" y="148793"/>
                  </a:lnTo>
                  <a:lnTo>
                    <a:pt x="35279" y="148701"/>
                  </a:lnTo>
                  <a:lnTo>
                    <a:pt x="35073" y="148609"/>
                  </a:lnTo>
                  <a:lnTo>
                    <a:pt x="34873" y="148517"/>
                  </a:lnTo>
                  <a:lnTo>
                    <a:pt x="34674" y="148388"/>
                  </a:lnTo>
                  <a:lnTo>
                    <a:pt x="34474" y="148259"/>
                  </a:lnTo>
                  <a:lnTo>
                    <a:pt x="34281" y="148130"/>
                  </a:lnTo>
                  <a:lnTo>
                    <a:pt x="34088" y="147964"/>
                  </a:lnTo>
                  <a:lnTo>
                    <a:pt x="33895" y="147799"/>
                  </a:lnTo>
                  <a:lnTo>
                    <a:pt x="33708" y="147633"/>
                  </a:lnTo>
                  <a:lnTo>
                    <a:pt x="33521" y="147431"/>
                  </a:lnTo>
                  <a:lnTo>
                    <a:pt x="33335" y="147228"/>
                  </a:lnTo>
                  <a:lnTo>
                    <a:pt x="33148" y="147026"/>
                  </a:lnTo>
                  <a:lnTo>
                    <a:pt x="32968" y="146805"/>
                  </a:lnTo>
                  <a:lnTo>
                    <a:pt x="32794" y="146566"/>
                  </a:lnTo>
                  <a:lnTo>
                    <a:pt x="32614" y="146326"/>
                  </a:lnTo>
                  <a:lnTo>
                    <a:pt x="32440" y="146069"/>
                  </a:lnTo>
                  <a:lnTo>
                    <a:pt x="32273" y="145811"/>
                  </a:lnTo>
                  <a:lnTo>
                    <a:pt x="32099" y="145535"/>
                  </a:lnTo>
                  <a:lnTo>
                    <a:pt x="31931" y="145259"/>
                  </a:lnTo>
                  <a:lnTo>
                    <a:pt x="31770" y="144964"/>
                  </a:lnTo>
                  <a:lnTo>
                    <a:pt x="31609" y="144651"/>
                  </a:lnTo>
                  <a:lnTo>
                    <a:pt x="31449" y="144338"/>
                  </a:lnTo>
                  <a:lnTo>
                    <a:pt x="31288" y="144026"/>
                  </a:lnTo>
                  <a:lnTo>
                    <a:pt x="31133" y="143694"/>
                  </a:lnTo>
                  <a:lnTo>
                    <a:pt x="30979" y="143363"/>
                  </a:lnTo>
                  <a:lnTo>
                    <a:pt x="30831" y="143013"/>
                  </a:lnTo>
                  <a:lnTo>
                    <a:pt x="30682" y="142645"/>
                  </a:lnTo>
                  <a:lnTo>
                    <a:pt x="30399" y="141909"/>
                  </a:lnTo>
                  <a:lnTo>
                    <a:pt x="30122" y="141154"/>
                  </a:lnTo>
                  <a:lnTo>
                    <a:pt x="29852" y="140344"/>
                  </a:lnTo>
                  <a:lnTo>
                    <a:pt x="29601" y="139516"/>
                  </a:lnTo>
                  <a:lnTo>
                    <a:pt x="29356" y="138651"/>
                  </a:lnTo>
                  <a:lnTo>
                    <a:pt x="29118" y="137768"/>
                  </a:lnTo>
                  <a:lnTo>
                    <a:pt x="28899" y="136866"/>
                  </a:lnTo>
                  <a:lnTo>
                    <a:pt x="28687" y="135927"/>
                  </a:lnTo>
                  <a:lnTo>
                    <a:pt x="28487" y="134970"/>
                  </a:lnTo>
                  <a:lnTo>
                    <a:pt x="28307" y="133994"/>
                  </a:lnTo>
                  <a:lnTo>
                    <a:pt x="28127" y="133000"/>
                  </a:lnTo>
                  <a:lnTo>
                    <a:pt x="27966" y="131988"/>
                  </a:lnTo>
                  <a:lnTo>
                    <a:pt x="27818" y="130957"/>
                  </a:lnTo>
                  <a:lnTo>
                    <a:pt x="27682" y="129908"/>
                  </a:lnTo>
                  <a:lnTo>
                    <a:pt x="27560" y="128841"/>
                  </a:lnTo>
                  <a:lnTo>
                    <a:pt x="27451" y="127773"/>
                  </a:lnTo>
                  <a:lnTo>
                    <a:pt x="27354" y="126687"/>
                  </a:lnTo>
                  <a:lnTo>
                    <a:pt x="27270" y="125583"/>
                  </a:lnTo>
                  <a:lnTo>
                    <a:pt x="27200" y="124479"/>
                  </a:lnTo>
                  <a:lnTo>
                    <a:pt x="27142" y="123374"/>
                  </a:lnTo>
                  <a:lnTo>
                    <a:pt x="27103" y="122251"/>
                  </a:lnTo>
                  <a:lnTo>
                    <a:pt x="27077" y="121129"/>
                  </a:lnTo>
                  <a:lnTo>
                    <a:pt x="27064" y="120006"/>
                  </a:lnTo>
                  <a:lnTo>
                    <a:pt x="27064" y="118865"/>
                  </a:lnTo>
                  <a:lnTo>
                    <a:pt x="27084" y="117742"/>
                  </a:lnTo>
                  <a:lnTo>
                    <a:pt x="27116" y="116619"/>
                  </a:lnTo>
                  <a:lnTo>
                    <a:pt x="27135" y="116049"/>
                  </a:lnTo>
                  <a:lnTo>
                    <a:pt x="27161" y="115478"/>
                  </a:lnTo>
                  <a:lnTo>
                    <a:pt x="27193" y="114926"/>
                  </a:lnTo>
                  <a:lnTo>
                    <a:pt x="27225" y="114355"/>
                  </a:lnTo>
                  <a:lnTo>
                    <a:pt x="27264" y="113803"/>
                  </a:lnTo>
                  <a:lnTo>
                    <a:pt x="27303" y="113251"/>
                  </a:lnTo>
                  <a:lnTo>
                    <a:pt x="27348" y="112680"/>
                  </a:lnTo>
                  <a:lnTo>
                    <a:pt x="27399" y="112128"/>
                  </a:lnTo>
                  <a:lnTo>
                    <a:pt x="27451" y="111576"/>
                  </a:lnTo>
                  <a:lnTo>
                    <a:pt x="27509" y="111024"/>
                  </a:lnTo>
                  <a:lnTo>
                    <a:pt x="27567" y="110472"/>
                  </a:lnTo>
                  <a:lnTo>
                    <a:pt x="27637" y="109920"/>
                  </a:lnTo>
                  <a:lnTo>
                    <a:pt x="27702" y="109386"/>
                  </a:lnTo>
                  <a:lnTo>
                    <a:pt x="27779" y="108834"/>
                  </a:lnTo>
                  <a:lnTo>
                    <a:pt x="27856" y="108300"/>
                  </a:lnTo>
                  <a:lnTo>
                    <a:pt x="27940" y="107766"/>
                  </a:lnTo>
                  <a:lnTo>
                    <a:pt x="28024" y="107232"/>
                  </a:lnTo>
                  <a:lnTo>
                    <a:pt x="28114" y="106699"/>
                  </a:lnTo>
                  <a:lnTo>
                    <a:pt x="28210" y="106183"/>
                  </a:lnTo>
                  <a:lnTo>
                    <a:pt x="28313" y="105649"/>
                  </a:lnTo>
                  <a:lnTo>
                    <a:pt x="28416" y="105134"/>
                  </a:lnTo>
                  <a:lnTo>
                    <a:pt x="28519" y="104619"/>
                  </a:lnTo>
                  <a:lnTo>
                    <a:pt x="28635" y="104122"/>
                  </a:lnTo>
                  <a:lnTo>
                    <a:pt x="28751" y="103606"/>
                  </a:lnTo>
                  <a:lnTo>
                    <a:pt x="28873" y="103109"/>
                  </a:lnTo>
                  <a:lnTo>
                    <a:pt x="28996" y="102612"/>
                  </a:lnTo>
                  <a:lnTo>
                    <a:pt x="29124" y="102116"/>
                  </a:lnTo>
                  <a:lnTo>
                    <a:pt x="29260" y="101637"/>
                  </a:lnTo>
                  <a:lnTo>
                    <a:pt x="29401" y="101158"/>
                  </a:lnTo>
                  <a:lnTo>
                    <a:pt x="29543" y="100680"/>
                  </a:lnTo>
                  <a:lnTo>
                    <a:pt x="29691" y="100201"/>
                  </a:lnTo>
                  <a:lnTo>
                    <a:pt x="29846" y="99741"/>
                  </a:lnTo>
                  <a:lnTo>
                    <a:pt x="30000" y="99281"/>
                  </a:lnTo>
                  <a:lnTo>
                    <a:pt x="30167" y="98839"/>
                  </a:lnTo>
                  <a:lnTo>
                    <a:pt x="30341" y="98361"/>
                  </a:lnTo>
                  <a:lnTo>
                    <a:pt x="30521" y="97901"/>
                  </a:lnTo>
                  <a:lnTo>
                    <a:pt x="30695" y="97459"/>
                  </a:lnTo>
                  <a:lnTo>
                    <a:pt x="30876" y="97017"/>
                  </a:lnTo>
                  <a:lnTo>
                    <a:pt x="31062" y="96612"/>
                  </a:lnTo>
                  <a:lnTo>
                    <a:pt x="31243" y="96207"/>
                  </a:lnTo>
                  <a:lnTo>
                    <a:pt x="31423" y="95802"/>
                  </a:lnTo>
                  <a:lnTo>
                    <a:pt x="31609" y="95434"/>
                  </a:lnTo>
                  <a:lnTo>
                    <a:pt x="31796" y="95066"/>
                  </a:lnTo>
                  <a:lnTo>
                    <a:pt x="31983" y="94716"/>
                  </a:lnTo>
                  <a:lnTo>
                    <a:pt x="32170" y="94385"/>
                  </a:lnTo>
                  <a:lnTo>
                    <a:pt x="32356" y="94054"/>
                  </a:lnTo>
                  <a:lnTo>
                    <a:pt x="32549" y="93741"/>
                  </a:lnTo>
                  <a:lnTo>
                    <a:pt x="32736" y="93428"/>
                  </a:lnTo>
                  <a:lnTo>
                    <a:pt x="32929" y="93152"/>
                  </a:lnTo>
                  <a:lnTo>
                    <a:pt x="33122" y="92876"/>
                  </a:lnTo>
                  <a:lnTo>
                    <a:pt x="33315" y="92618"/>
                  </a:lnTo>
                  <a:lnTo>
                    <a:pt x="33509" y="92360"/>
                  </a:lnTo>
                  <a:lnTo>
                    <a:pt x="33702" y="92121"/>
                  </a:lnTo>
                  <a:lnTo>
                    <a:pt x="33895" y="91900"/>
                  </a:lnTo>
                  <a:lnTo>
                    <a:pt x="34088" y="91679"/>
                  </a:lnTo>
                  <a:lnTo>
                    <a:pt x="34281" y="91477"/>
                  </a:lnTo>
                  <a:lnTo>
                    <a:pt x="34481" y="91293"/>
                  </a:lnTo>
                  <a:lnTo>
                    <a:pt x="34674" y="91109"/>
                  </a:lnTo>
                  <a:lnTo>
                    <a:pt x="34867" y="90962"/>
                  </a:lnTo>
                  <a:lnTo>
                    <a:pt x="35067" y="90796"/>
                  </a:lnTo>
                  <a:lnTo>
                    <a:pt x="35266" y="90667"/>
                  </a:lnTo>
                  <a:lnTo>
                    <a:pt x="35459" y="90520"/>
                  </a:lnTo>
                  <a:lnTo>
                    <a:pt x="35659" y="90409"/>
                  </a:lnTo>
                  <a:lnTo>
                    <a:pt x="35852" y="90299"/>
                  </a:lnTo>
                  <a:lnTo>
                    <a:pt x="36052" y="90207"/>
                  </a:lnTo>
                  <a:lnTo>
                    <a:pt x="36251" y="90115"/>
                  </a:lnTo>
                  <a:lnTo>
                    <a:pt x="36451" y="90060"/>
                  </a:lnTo>
                  <a:lnTo>
                    <a:pt x="36644" y="89986"/>
                  </a:lnTo>
                  <a:lnTo>
                    <a:pt x="37043" y="89894"/>
                  </a:lnTo>
                  <a:lnTo>
                    <a:pt x="37436" y="89857"/>
                  </a:lnTo>
                  <a:close/>
                  <a:moveTo>
                    <a:pt x="124906" y="87925"/>
                  </a:moveTo>
                  <a:lnTo>
                    <a:pt x="125137" y="87943"/>
                  </a:lnTo>
                  <a:lnTo>
                    <a:pt x="125369" y="87961"/>
                  </a:lnTo>
                  <a:lnTo>
                    <a:pt x="125601" y="87998"/>
                  </a:lnTo>
                  <a:lnTo>
                    <a:pt x="125826" y="88035"/>
                  </a:lnTo>
                  <a:lnTo>
                    <a:pt x="126058" y="88090"/>
                  </a:lnTo>
                  <a:lnTo>
                    <a:pt x="126290" y="88146"/>
                  </a:lnTo>
                  <a:lnTo>
                    <a:pt x="126515" y="88238"/>
                  </a:lnTo>
                  <a:lnTo>
                    <a:pt x="126747" y="88311"/>
                  </a:lnTo>
                  <a:lnTo>
                    <a:pt x="126972" y="88422"/>
                  </a:lnTo>
                  <a:lnTo>
                    <a:pt x="127198" y="88532"/>
                  </a:lnTo>
                  <a:lnTo>
                    <a:pt x="127429" y="88642"/>
                  </a:lnTo>
                  <a:lnTo>
                    <a:pt x="127655" y="88771"/>
                  </a:lnTo>
                  <a:lnTo>
                    <a:pt x="127880" y="88919"/>
                  </a:lnTo>
                  <a:lnTo>
                    <a:pt x="128099" y="89084"/>
                  </a:lnTo>
                  <a:lnTo>
                    <a:pt x="128324" y="89231"/>
                  </a:lnTo>
                  <a:lnTo>
                    <a:pt x="128543" y="89416"/>
                  </a:lnTo>
                  <a:lnTo>
                    <a:pt x="128768" y="89600"/>
                  </a:lnTo>
                  <a:lnTo>
                    <a:pt x="128987" y="89802"/>
                  </a:lnTo>
                  <a:lnTo>
                    <a:pt x="129206" y="90005"/>
                  </a:lnTo>
                  <a:lnTo>
                    <a:pt x="129425" y="90225"/>
                  </a:lnTo>
                  <a:lnTo>
                    <a:pt x="129637" y="90465"/>
                  </a:lnTo>
                  <a:lnTo>
                    <a:pt x="129850" y="90704"/>
                  </a:lnTo>
                  <a:lnTo>
                    <a:pt x="130062" y="90943"/>
                  </a:lnTo>
                  <a:lnTo>
                    <a:pt x="130275" y="91219"/>
                  </a:lnTo>
                  <a:lnTo>
                    <a:pt x="130487" y="91477"/>
                  </a:lnTo>
                  <a:lnTo>
                    <a:pt x="130693" y="91771"/>
                  </a:lnTo>
                  <a:lnTo>
                    <a:pt x="130899" y="92066"/>
                  </a:lnTo>
                  <a:lnTo>
                    <a:pt x="131099" y="92379"/>
                  </a:lnTo>
                  <a:lnTo>
                    <a:pt x="131401" y="92857"/>
                  </a:lnTo>
                  <a:lnTo>
                    <a:pt x="131698" y="93373"/>
                  </a:lnTo>
                  <a:lnTo>
                    <a:pt x="131987" y="93925"/>
                  </a:lnTo>
                  <a:lnTo>
                    <a:pt x="132277" y="94514"/>
                  </a:lnTo>
                  <a:lnTo>
                    <a:pt x="132554" y="95140"/>
                  </a:lnTo>
                  <a:lnTo>
                    <a:pt x="132831" y="95784"/>
                  </a:lnTo>
                  <a:lnTo>
                    <a:pt x="133101" y="96465"/>
                  </a:lnTo>
                  <a:lnTo>
                    <a:pt x="133359" y="97183"/>
                  </a:lnTo>
                  <a:lnTo>
                    <a:pt x="133610" y="97919"/>
                  </a:lnTo>
                  <a:lnTo>
                    <a:pt x="133854" y="98674"/>
                  </a:lnTo>
                  <a:lnTo>
                    <a:pt x="134092" y="99447"/>
                  </a:lnTo>
                  <a:lnTo>
                    <a:pt x="134311" y="100257"/>
                  </a:lnTo>
                  <a:lnTo>
                    <a:pt x="134530" y="101066"/>
                  </a:lnTo>
                  <a:lnTo>
                    <a:pt x="134730" y="101913"/>
                  </a:lnTo>
                  <a:lnTo>
                    <a:pt x="134916" y="102778"/>
                  </a:lnTo>
                  <a:lnTo>
                    <a:pt x="135090" y="103643"/>
                  </a:lnTo>
                  <a:lnTo>
                    <a:pt x="135258" y="104545"/>
                  </a:lnTo>
                  <a:lnTo>
                    <a:pt x="135406" y="105447"/>
                  </a:lnTo>
                  <a:lnTo>
                    <a:pt x="135470" y="105907"/>
                  </a:lnTo>
                  <a:lnTo>
                    <a:pt x="135534" y="106367"/>
                  </a:lnTo>
                  <a:lnTo>
                    <a:pt x="135592" y="106827"/>
                  </a:lnTo>
                  <a:lnTo>
                    <a:pt x="135650" y="107288"/>
                  </a:lnTo>
                  <a:lnTo>
                    <a:pt x="135702" y="107766"/>
                  </a:lnTo>
                  <a:lnTo>
                    <a:pt x="135753" y="108226"/>
                  </a:lnTo>
                  <a:lnTo>
                    <a:pt x="135798" y="108705"/>
                  </a:lnTo>
                  <a:lnTo>
                    <a:pt x="135837" y="109183"/>
                  </a:lnTo>
                  <a:lnTo>
                    <a:pt x="135869" y="109662"/>
                  </a:lnTo>
                  <a:lnTo>
                    <a:pt x="135901" y="110122"/>
                  </a:lnTo>
                  <a:lnTo>
                    <a:pt x="135927" y="110619"/>
                  </a:lnTo>
                  <a:lnTo>
                    <a:pt x="135946" y="111098"/>
                  </a:lnTo>
                  <a:lnTo>
                    <a:pt x="135959" y="111576"/>
                  </a:lnTo>
                  <a:lnTo>
                    <a:pt x="135972" y="112055"/>
                  </a:lnTo>
                  <a:lnTo>
                    <a:pt x="135979" y="112533"/>
                  </a:lnTo>
                  <a:lnTo>
                    <a:pt x="135979" y="113012"/>
                  </a:lnTo>
                  <a:lnTo>
                    <a:pt x="135979" y="113509"/>
                  </a:lnTo>
                  <a:lnTo>
                    <a:pt x="135966" y="113987"/>
                  </a:lnTo>
                  <a:lnTo>
                    <a:pt x="135953" y="114466"/>
                  </a:lnTo>
                  <a:lnTo>
                    <a:pt x="135934" y="114963"/>
                  </a:lnTo>
                  <a:lnTo>
                    <a:pt x="135908" y="115441"/>
                  </a:lnTo>
                  <a:lnTo>
                    <a:pt x="135876" y="115920"/>
                  </a:lnTo>
                  <a:lnTo>
                    <a:pt x="135837" y="116398"/>
                  </a:lnTo>
                  <a:lnTo>
                    <a:pt x="135798" y="116877"/>
                  </a:lnTo>
                  <a:lnTo>
                    <a:pt x="135747" y="117356"/>
                  </a:lnTo>
                  <a:lnTo>
                    <a:pt x="135695" y="117852"/>
                  </a:lnTo>
                  <a:lnTo>
                    <a:pt x="135631" y="118313"/>
                  </a:lnTo>
                  <a:lnTo>
                    <a:pt x="135567" y="118791"/>
                  </a:lnTo>
                  <a:lnTo>
                    <a:pt x="135637" y="119564"/>
                  </a:lnTo>
                  <a:lnTo>
                    <a:pt x="135702" y="120337"/>
                  </a:lnTo>
                  <a:lnTo>
                    <a:pt x="135760" y="121110"/>
                  </a:lnTo>
                  <a:lnTo>
                    <a:pt x="135811" y="121883"/>
                  </a:lnTo>
                  <a:lnTo>
                    <a:pt x="135850" y="122656"/>
                  </a:lnTo>
                  <a:lnTo>
                    <a:pt x="135882" y="123429"/>
                  </a:lnTo>
                  <a:lnTo>
                    <a:pt x="135901" y="124221"/>
                  </a:lnTo>
                  <a:lnTo>
                    <a:pt x="135908" y="125012"/>
                  </a:lnTo>
                  <a:lnTo>
                    <a:pt x="135908" y="125638"/>
                  </a:lnTo>
                  <a:lnTo>
                    <a:pt x="135901" y="126264"/>
                  </a:lnTo>
                  <a:lnTo>
                    <a:pt x="135882" y="126890"/>
                  </a:lnTo>
                  <a:lnTo>
                    <a:pt x="135863" y="127516"/>
                  </a:lnTo>
                  <a:lnTo>
                    <a:pt x="135837" y="128141"/>
                  </a:lnTo>
                  <a:lnTo>
                    <a:pt x="135811" y="128767"/>
                  </a:lnTo>
                  <a:lnTo>
                    <a:pt x="135773" y="129375"/>
                  </a:lnTo>
                  <a:lnTo>
                    <a:pt x="135728" y="130000"/>
                  </a:lnTo>
                  <a:lnTo>
                    <a:pt x="135683" y="130608"/>
                  </a:lnTo>
                  <a:lnTo>
                    <a:pt x="135625" y="131215"/>
                  </a:lnTo>
                  <a:lnTo>
                    <a:pt x="135567" y="131822"/>
                  </a:lnTo>
                  <a:lnTo>
                    <a:pt x="135502" y="132411"/>
                  </a:lnTo>
                  <a:lnTo>
                    <a:pt x="135438" y="133000"/>
                  </a:lnTo>
                  <a:lnTo>
                    <a:pt x="135361" y="133589"/>
                  </a:lnTo>
                  <a:lnTo>
                    <a:pt x="135283" y="134178"/>
                  </a:lnTo>
                  <a:lnTo>
                    <a:pt x="135193" y="134749"/>
                  </a:lnTo>
                  <a:lnTo>
                    <a:pt x="135110" y="135320"/>
                  </a:lnTo>
                  <a:lnTo>
                    <a:pt x="135013" y="135890"/>
                  </a:lnTo>
                  <a:lnTo>
                    <a:pt x="134916" y="136442"/>
                  </a:lnTo>
                  <a:lnTo>
                    <a:pt x="134813" y="136995"/>
                  </a:lnTo>
                  <a:lnTo>
                    <a:pt x="134704" y="137547"/>
                  </a:lnTo>
                  <a:lnTo>
                    <a:pt x="134588" y="138080"/>
                  </a:lnTo>
                  <a:lnTo>
                    <a:pt x="134472" y="138614"/>
                  </a:lnTo>
                  <a:lnTo>
                    <a:pt x="134350" y="139130"/>
                  </a:lnTo>
                  <a:lnTo>
                    <a:pt x="134228" y="139627"/>
                  </a:lnTo>
                  <a:lnTo>
                    <a:pt x="134099" y="140142"/>
                  </a:lnTo>
                  <a:lnTo>
                    <a:pt x="133964" y="140620"/>
                  </a:lnTo>
                  <a:lnTo>
                    <a:pt x="133822" y="141099"/>
                  </a:lnTo>
                  <a:lnTo>
                    <a:pt x="133687" y="141578"/>
                  </a:lnTo>
                  <a:lnTo>
                    <a:pt x="133539" y="142038"/>
                  </a:lnTo>
                  <a:lnTo>
                    <a:pt x="133391" y="142479"/>
                  </a:lnTo>
                  <a:lnTo>
                    <a:pt x="133236" y="142921"/>
                  </a:lnTo>
                  <a:lnTo>
                    <a:pt x="133082" y="143345"/>
                  </a:lnTo>
                  <a:lnTo>
                    <a:pt x="132921" y="143768"/>
                  </a:lnTo>
                  <a:lnTo>
                    <a:pt x="132760" y="144173"/>
                  </a:lnTo>
                  <a:lnTo>
                    <a:pt x="132592" y="144559"/>
                  </a:lnTo>
                  <a:lnTo>
                    <a:pt x="132419" y="144927"/>
                  </a:lnTo>
                  <a:lnTo>
                    <a:pt x="132245" y="145296"/>
                  </a:lnTo>
                  <a:lnTo>
                    <a:pt x="132071" y="145645"/>
                  </a:lnTo>
                  <a:lnTo>
                    <a:pt x="131891" y="145977"/>
                  </a:lnTo>
                  <a:lnTo>
                    <a:pt x="131710" y="146308"/>
                  </a:lnTo>
                  <a:lnTo>
                    <a:pt x="131524" y="146621"/>
                  </a:lnTo>
                  <a:lnTo>
                    <a:pt x="131337" y="146915"/>
                  </a:lnTo>
                  <a:lnTo>
                    <a:pt x="131144" y="147191"/>
                  </a:lnTo>
                  <a:lnTo>
                    <a:pt x="130951" y="147449"/>
                  </a:lnTo>
                  <a:lnTo>
                    <a:pt x="130758" y="147688"/>
                  </a:lnTo>
                  <a:lnTo>
                    <a:pt x="130558" y="147928"/>
                  </a:lnTo>
                  <a:lnTo>
                    <a:pt x="130358" y="148130"/>
                  </a:lnTo>
                  <a:lnTo>
                    <a:pt x="130159" y="148332"/>
                  </a:lnTo>
                  <a:lnTo>
                    <a:pt x="129953" y="148498"/>
                  </a:lnTo>
                  <a:lnTo>
                    <a:pt x="129747" y="148664"/>
                  </a:lnTo>
                  <a:lnTo>
                    <a:pt x="129534" y="148811"/>
                  </a:lnTo>
                  <a:lnTo>
                    <a:pt x="129322" y="148940"/>
                  </a:lnTo>
                  <a:lnTo>
                    <a:pt x="129110" y="149032"/>
                  </a:lnTo>
                  <a:lnTo>
                    <a:pt x="128897" y="149124"/>
                  </a:lnTo>
                  <a:lnTo>
                    <a:pt x="128678" y="149198"/>
                  </a:lnTo>
                  <a:lnTo>
                    <a:pt x="128459" y="149234"/>
                  </a:lnTo>
                  <a:lnTo>
                    <a:pt x="128240" y="149271"/>
                  </a:lnTo>
                  <a:lnTo>
                    <a:pt x="128022" y="149271"/>
                  </a:lnTo>
                  <a:lnTo>
                    <a:pt x="127796" y="149253"/>
                  </a:lnTo>
                  <a:lnTo>
                    <a:pt x="127571" y="149216"/>
                  </a:lnTo>
                  <a:lnTo>
                    <a:pt x="127346" y="149161"/>
                  </a:lnTo>
                  <a:lnTo>
                    <a:pt x="127120" y="149087"/>
                  </a:lnTo>
                  <a:lnTo>
                    <a:pt x="126895" y="148995"/>
                  </a:lnTo>
                  <a:lnTo>
                    <a:pt x="126792" y="148921"/>
                  </a:lnTo>
                  <a:lnTo>
                    <a:pt x="126702" y="148829"/>
                  </a:lnTo>
                  <a:lnTo>
                    <a:pt x="126618" y="148737"/>
                  </a:lnTo>
                  <a:lnTo>
                    <a:pt x="126541" y="148627"/>
                  </a:lnTo>
                  <a:lnTo>
                    <a:pt x="126477" y="148498"/>
                  </a:lnTo>
                  <a:lnTo>
                    <a:pt x="126419" y="148351"/>
                  </a:lnTo>
                  <a:lnTo>
                    <a:pt x="126367" y="148185"/>
                  </a:lnTo>
                  <a:lnTo>
                    <a:pt x="126322" y="148001"/>
                  </a:lnTo>
                  <a:lnTo>
                    <a:pt x="126084" y="148112"/>
                  </a:lnTo>
                  <a:lnTo>
                    <a:pt x="125846" y="148185"/>
                  </a:lnTo>
                  <a:lnTo>
                    <a:pt x="125601" y="148240"/>
                  </a:lnTo>
                  <a:lnTo>
                    <a:pt x="125363" y="148259"/>
                  </a:lnTo>
                  <a:lnTo>
                    <a:pt x="125125" y="148240"/>
                  </a:lnTo>
                  <a:lnTo>
                    <a:pt x="124880" y="148185"/>
                  </a:lnTo>
                  <a:lnTo>
                    <a:pt x="124642" y="148112"/>
                  </a:lnTo>
                  <a:lnTo>
                    <a:pt x="124404" y="148001"/>
                  </a:lnTo>
                  <a:lnTo>
                    <a:pt x="124159" y="148093"/>
                  </a:lnTo>
                  <a:lnTo>
                    <a:pt x="123914" y="148167"/>
                  </a:lnTo>
                  <a:lnTo>
                    <a:pt x="123670" y="148222"/>
                  </a:lnTo>
                  <a:lnTo>
                    <a:pt x="123431" y="148259"/>
                  </a:lnTo>
                  <a:lnTo>
                    <a:pt x="123193" y="148296"/>
                  </a:lnTo>
                  <a:lnTo>
                    <a:pt x="122961" y="148314"/>
                  </a:lnTo>
                  <a:lnTo>
                    <a:pt x="122723" y="148314"/>
                  </a:lnTo>
                  <a:lnTo>
                    <a:pt x="122498" y="148296"/>
                  </a:lnTo>
                  <a:lnTo>
                    <a:pt x="122266" y="148259"/>
                  </a:lnTo>
                  <a:lnTo>
                    <a:pt x="122041" y="148222"/>
                  </a:lnTo>
                  <a:lnTo>
                    <a:pt x="121816" y="148148"/>
                  </a:lnTo>
                  <a:lnTo>
                    <a:pt x="121597" y="148093"/>
                  </a:lnTo>
                  <a:lnTo>
                    <a:pt x="121378" y="148001"/>
                  </a:lnTo>
                  <a:lnTo>
                    <a:pt x="121159" y="147909"/>
                  </a:lnTo>
                  <a:lnTo>
                    <a:pt x="120946" y="147799"/>
                  </a:lnTo>
                  <a:lnTo>
                    <a:pt x="120734" y="147670"/>
                  </a:lnTo>
                  <a:lnTo>
                    <a:pt x="120528" y="147523"/>
                  </a:lnTo>
                  <a:lnTo>
                    <a:pt x="120322" y="147375"/>
                  </a:lnTo>
                  <a:lnTo>
                    <a:pt x="120116" y="147210"/>
                  </a:lnTo>
                  <a:lnTo>
                    <a:pt x="119916" y="147044"/>
                  </a:lnTo>
                  <a:lnTo>
                    <a:pt x="119717" y="146860"/>
                  </a:lnTo>
                  <a:lnTo>
                    <a:pt x="119517" y="146658"/>
                  </a:lnTo>
                  <a:lnTo>
                    <a:pt x="119324" y="146455"/>
                  </a:lnTo>
                  <a:lnTo>
                    <a:pt x="119131" y="146234"/>
                  </a:lnTo>
                  <a:lnTo>
                    <a:pt x="118944" y="145995"/>
                  </a:lnTo>
                  <a:lnTo>
                    <a:pt x="118758" y="145756"/>
                  </a:lnTo>
                  <a:lnTo>
                    <a:pt x="118577" y="145498"/>
                  </a:lnTo>
                  <a:lnTo>
                    <a:pt x="118397" y="145222"/>
                  </a:lnTo>
                  <a:lnTo>
                    <a:pt x="118217" y="144946"/>
                  </a:lnTo>
                  <a:lnTo>
                    <a:pt x="118043" y="144670"/>
                  </a:lnTo>
                  <a:lnTo>
                    <a:pt x="117869" y="144375"/>
                  </a:lnTo>
                  <a:lnTo>
                    <a:pt x="117702" y="144062"/>
                  </a:lnTo>
                  <a:lnTo>
                    <a:pt x="117534" y="143749"/>
                  </a:lnTo>
                  <a:lnTo>
                    <a:pt x="117367" y="143418"/>
                  </a:lnTo>
                  <a:lnTo>
                    <a:pt x="117206" y="143087"/>
                  </a:lnTo>
                  <a:lnTo>
                    <a:pt x="117052" y="142737"/>
                  </a:lnTo>
                  <a:lnTo>
                    <a:pt x="116897" y="142387"/>
                  </a:lnTo>
                  <a:lnTo>
                    <a:pt x="116743" y="142019"/>
                  </a:lnTo>
                  <a:lnTo>
                    <a:pt x="116595" y="141651"/>
                  </a:lnTo>
                  <a:lnTo>
                    <a:pt x="116446" y="141265"/>
                  </a:lnTo>
                  <a:lnTo>
                    <a:pt x="116298" y="140878"/>
                  </a:lnTo>
                  <a:lnTo>
                    <a:pt x="116163" y="140492"/>
                  </a:lnTo>
                  <a:lnTo>
                    <a:pt x="116022" y="140087"/>
                  </a:lnTo>
                  <a:lnTo>
                    <a:pt x="115886" y="139663"/>
                  </a:lnTo>
                  <a:lnTo>
                    <a:pt x="115758" y="139240"/>
                  </a:lnTo>
                  <a:lnTo>
                    <a:pt x="115629" y="138817"/>
                  </a:lnTo>
                  <a:lnTo>
                    <a:pt x="115500" y="138375"/>
                  </a:lnTo>
                  <a:lnTo>
                    <a:pt x="115378" y="137933"/>
                  </a:lnTo>
                  <a:lnTo>
                    <a:pt x="115255" y="137491"/>
                  </a:lnTo>
                  <a:lnTo>
                    <a:pt x="115140" y="137031"/>
                  </a:lnTo>
                  <a:lnTo>
                    <a:pt x="115030" y="136571"/>
                  </a:lnTo>
                  <a:lnTo>
                    <a:pt x="114921" y="136093"/>
                  </a:lnTo>
                  <a:lnTo>
                    <a:pt x="114708" y="135136"/>
                  </a:lnTo>
                  <a:lnTo>
                    <a:pt x="114509" y="134160"/>
                  </a:lnTo>
                  <a:lnTo>
                    <a:pt x="114322" y="133166"/>
                  </a:lnTo>
                  <a:lnTo>
                    <a:pt x="114155" y="132135"/>
                  </a:lnTo>
                  <a:lnTo>
                    <a:pt x="113994" y="131086"/>
                  </a:lnTo>
                  <a:lnTo>
                    <a:pt x="113846" y="130019"/>
                  </a:lnTo>
                  <a:lnTo>
                    <a:pt x="113717" y="128951"/>
                  </a:lnTo>
                  <a:lnTo>
                    <a:pt x="113601" y="127865"/>
                  </a:lnTo>
                  <a:lnTo>
                    <a:pt x="113492" y="126742"/>
                  </a:lnTo>
                  <a:lnTo>
                    <a:pt x="113401" y="125638"/>
                  </a:lnTo>
                  <a:lnTo>
                    <a:pt x="113331" y="124497"/>
                  </a:lnTo>
                  <a:lnTo>
                    <a:pt x="113266" y="123356"/>
                  </a:lnTo>
                  <a:lnTo>
                    <a:pt x="113221" y="122215"/>
                  </a:lnTo>
                  <a:lnTo>
                    <a:pt x="113189" y="121073"/>
                  </a:lnTo>
                  <a:lnTo>
                    <a:pt x="113170" y="119914"/>
                  </a:lnTo>
                  <a:lnTo>
                    <a:pt x="113170" y="118754"/>
                  </a:lnTo>
                  <a:lnTo>
                    <a:pt x="113183" y="117576"/>
                  </a:lnTo>
                  <a:lnTo>
                    <a:pt x="113208" y="116417"/>
                  </a:lnTo>
                  <a:lnTo>
                    <a:pt x="113228" y="115846"/>
                  </a:lnTo>
                  <a:lnTo>
                    <a:pt x="113253" y="115257"/>
                  </a:lnTo>
                  <a:lnTo>
                    <a:pt x="113279" y="114668"/>
                  </a:lnTo>
                  <a:lnTo>
                    <a:pt x="113311" y="114098"/>
                  </a:lnTo>
                  <a:lnTo>
                    <a:pt x="113350" y="113509"/>
                  </a:lnTo>
                  <a:lnTo>
                    <a:pt x="113389" y="112938"/>
                  </a:lnTo>
                  <a:lnTo>
                    <a:pt x="113434" y="112368"/>
                  </a:lnTo>
                  <a:lnTo>
                    <a:pt x="113479" y="111779"/>
                  </a:lnTo>
                  <a:lnTo>
                    <a:pt x="113530" y="111208"/>
                  </a:lnTo>
                  <a:lnTo>
                    <a:pt x="113582" y="110637"/>
                  </a:lnTo>
                  <a:lnTo>
                    <a:pt x="113646" y="110067"/>
                  </a:lnTo>
                  <a:lnTo>
                    <a:pt x="113710" y="109496"/>
                  </a:lnTo>
                  <a:lnTo>
                    <a:pt x="113775" y="108944"/>
                  </a:lnTo>
                  <a:lnTo>
                    <a:pt x="113846" y="108373"/>
                  </a:lnTo>
                  <a:lnTo>
                    <a:pt x="113923" y="107821"/>
                  </a:lnTo>
                  <a:lnTo>
                    <a:pt x="114007" y="107269"/>
                  </a:lnTo>
                  <a:lnTo>
                    <a:pt x="114090" y="106699"/>
                  </a:lnTo>
                  <a:lnTo>
                    <a:pt x="114174" y="106165"/>
                  </a:lnTo>
                  <a:lnTo>
                    <a:pt x="114270" y="105613"/>
                  </a:lnTo>
                  <a:lnTo>
                    <a:pt x="114367" y="105060"/>
                  </a:lnTo>
                  <a:lnTo>
                    <a:pt x="114464" y="104527"/>
                  </a:lnTo>
                  <a:lnTo>
                    <a:pt x="114573" y="103993"/>
                  </a:lnTo>
                  <a:lnTo>
                    <a:pt x="114683" y="103459"/>
                  </a:lnTo>
                  <a:lnTo>
                    <a:pt x="114798" y="102925"/>
                  </a:lnTo>
                  <a:lnTo>
                    <a:pt x="114914" y="102410"/>
                  </a:lnTo>
                  <a:lnTo>
                    <a:pt x="115037" y="101895"/>
                  </a:lnTo>
                  <a:lnTo>
                    <a:pt x="115165" y="101379"/>
                  </a:lnTo>
                  <a:lnTo>
                    <a:pt x="115294" y="100864"/>
                  </a:lnTo>
                  <a:lnTo>
                    <a:pt x="115429" y="100367"/>
                  </a:lnTo>
                  <a:lnTo>
                    <a:pt x="115571" y="99870"/>
                  </a:lnTo>
                  <a:lnTo>
                    <a:pt x="115719" y="99373"/>
                  </a:lnTo>
                  <a:lnTo>
                    <a:pt x="115867" y="98895"/>
                  </a:lnTo>
                  <a:lnTo>
                    <a:pt x="116022" y="98416"/>
                  </a:lnTo>
                  <a:lnTo>
                    <a:pt x="116176" y="97937"/>
                  </a:lnTo>
                  <a:lnTo>
                    <a:pt x="116337" y="97477"/>
                  </a:lnTo>
                  <a:lnTo>
                    <a:pt x="116504" y="97017"/>
                  </a:lnTo>
                  <a:lnTo>
                    <a:pt x="116678" y="96557"/>
                  </a:lnTo>
                  <a:lnTo>
                    <a:pt x="116852" y="96115"/>
                  </a:lnTo>
                  <a:lnTo>
                    <a:pt x="117032" y="95673"/>
                  </a:lnTo>
                  <a:lnTo>
                    <a:pt x="117219" y="95232"/>
                  </a:lnTo>
                  <a:lnTo>
                    <a:pt x="117406" y="94827"/>
                  </a:lnTo>
                  <a:lnTo>
                    <a:pt x="117586" y="94422"/>
                  </a:lnTo>
                  <a:lnTo>
                    <a:pt x="117779" y="94054"/>
                  </a:lnTo>
                  <a:lnTo>
                    <a:pt x="117966" y="93667"/>
                  </a:lnTo>
                  <a:lnTo>
                    <a:pt x="118159" y="93318"/>
                  </a:lnTo>
                  <a:lnTo>
                    <a:pt x="118352" y="92968"/>
                  </a:lnTo>
                  <a:lnTo>
                    <a:pt x="118552" y="92618"/>
                  </a:lnTo>
                  <a:lnTo>
                    <a:pt x="118751" y="92305"/>
                  </a:lnTo>
                  <a:lnTo>
                    <a:pt x="118951" y="91992"/>
                  </a:lnTo>
                  <a:lnTo>
                    <a:pt x="119157" y="91679"/>
                  </a:lnTo>
                  <a:lnTo>
                    <a:pt x="119356" y="91403"/>
                  </a:lnTo>
                  <a:lnTo>
                    <a:pt x="119569" y="91127"/>
                  </a:lnTo>
                  <a:lnTo>
                    <a:pt x="119775" y="90851"/>
                  </a:lnTo>
                  <a:lnTo>
                    <a:pt x="119987" y="90593"/>
                  </a:lnTo>
                  <a:lnTo>
                    <a:pt x="120200" y="90354"/>
                  </a:lnTo>
                  <a:lnTo>
                    <a:pt x="120412" y="90133"/>
                  </a:lnTo>
                  <a:lnTo>
                    <a:pt x="120625" y="89912"/>
                  </a:lnTo>
                  <a:lnTo>
                    <a:pt x="120843" y="89692"/>
                  </a:lnTo>
                  <a:lnTo>
                    <a:pt x="121062" y="89508"/>
                  </a:lnTo>
                  <a:lnTo>
                    <a:pt x="121281" y="89323"/>
                  </a:lnTo>
                  <a:lnTo>
                    <a:pt x="121500" y="89139"/>
                  </a:lnTo>
                  <a:lnTo>
                    <a:pt x="121725" y="88992"/>
                  </a:lnTo>
                  <a:lnTo>
                    <a:pt x="121944" y="88827"/>
                  </a:lnTo>
                  <a:lnTo>
                    <a:pt x="122170" y="88698"/>
                  </a:lnTo>
                  <a:lnTo>
                    <a:pt x="122395" y="88569"/>
                  </a:lnTo>
                  <a:lnTo>
                    <a:pt x="122620" y="88458"/>
                  </a:lnTo>
                  <a:lnTo>
                    <a:pt x="122846" y="88348"/>
                  </a:lnTo>
                  <a:lnTo>
                    <a:pt x="123077" y="88256"/>
                  </a:lnTo>
                  <a:lnTo>
                    <a:pt x="123303" y="88182"/>
                  </a:lnTo>
                  <a:lnTo>
                    <a:pt x="123528" y="88109"/>
                  </a:lnTo>
                  <a:lnTo>
                    <a:pt x="123760" y="88053"/>
                  </a:lnTo>
                  <a:lnTo>
                    <a:pt x="123992" y="87998"/>
                  </a:lnTo>
                  <a:lnTo>
                    <a:pt x="124217" y="87961"/>
                  </a:lnTo>
                  <a:lnTo>
                    <a:pt x="124449" y="87943"/>
                  </a:lnTo>
                  <a:lnTo>
                    <a:pt x="124680" y="87925"/>
                  </a:lnTo>
                  <a:close/>
                  <a:moveTo>
                    <a:pt x="28449" y="174690"/>
                  </a:moveTo>
                  <a:lnTo>
                    <a:pt x="31725" y="174818"/>
                  </a:lnTo>
                  <a:lnTo>
                    <a:pt x="35009" y="174929"/>
                  </a:lnTo>
                  <a:lnTo>
                    <a:pt x="38292" y="175039"/>
                  </a:lnTo>
                  <a:lnTo>
                    <a:pt x="41575" y="175113"/>
                  </a:lnTo>
                  <a:lnTo>
                    <a:pt x="48148" y="175260"/>
                  </a:lnTo>
                  <a:lnTo>
                    <a:pt x="54728" y="175371"/>
                  </a:lnTo>
                  <a:lnTo>
                    <a:pt x="61313" y="175481"/>
                  </a:lnTo>
                  <a:lnTo>
                    <a:pt x="67893" y="175591"/>
                  </a:lnTo>
                  <a:lnTo>
                    <a:pt x="74479" y="175739"/>
                  </a:lnTo>
                  <a:lnTo>
                    <a:pt x="77775" y="175831"/>
                  </a:lnTo>
                  <a:lnTo>
                    <a:pt x="81064" y="175923"/>
                  </a:lnTo>
                  <a:lnTo>
                    <a:pt x="84361" y="176052"/>
                  </a:lnTo>
                  <a:lnTo>
                    <a:pt x="87650" y="176180"/>
                  </a:lnTo>
                  <a:lnTo>
                    <a:pt x="90940" y="176346"/>
                  </a:lnTo>
                  <a:lnTo>
                    <a:pt x="94230" y="176530"/>
                  </a:lnTo>
                  <a:lnTo>
                    <a:pt x="97526" y="176751"/>
                  </a:lnTo>
                  <a:lnTo>
                    <a:pt x="100809" y="176990"/>
                  </a:lnTo>
                  <a:lnTo>
                    <a:pt x="104099" y="177248"/>
                  </a:lnTo>
                  <a:lnTo>
                    <a:pt x="107389" y="177561"/>
                  </a:lnTo>
                  <a:lnTo>
                    <a:pt x="110672" y="177892"/>
                  </a:lnTo>
                  <a:lnTo>
                    <a:pt x="113955" y="178279"/>
                  </a:lnTo>
                  <a:lnTo>
                    <a:pt x="117238" y="178684"/>
                  </a:lnTo>
                  <a:lnTo>
                    <a:pt x="118880" y="178923"/>
                  </a:lnTo>
                  <a:lnTo>
                    <a:pt x="120522" y="179144"/>
                  </a:lnTo>
                  <a:lnTo>
                    <a:pt x="122157" y="179401"/>
                  </a:lnTo>
                  <a:lnTo>
                    <a:pt x="123798" y="179659"/>
                  </a:lnTo>
                  <a:lnTo>
                    <a:pt x="125434" y="179935"/>
                  </a:lnTo>
                  <a:lnTo>
                    <a:pt x="127075" y="180211"/>
                  </a:lnTo>
                  <a:lnTo>
                    <a:pt x="128710" y="180506"/>
                  </a:lnTo>
                  <a:lnTo>
                    <a:pt x="130346" y="180819"/>
                  </a:lnTo>
                  <a:lnTo>
                    <a:pt x="131981" y="181132"/>
                  </a:lnTo>
                  <a:lnTo>
                    <a:pt x="133616" y="181463"/>
                  </a:lnTo>
                  <a:lnTo>
                    <a:pt x="133719" y="181500"/>
                  </a:lnTo>
                  <a:lnTo>
                    <a:pt x="133822" y="181555"/>
                  </a:lnTo>
                  <a:lnTo>
                    <a:pt x="133912" y="181610"/>
                  </a:lnTo>
                  <a:lnTo>
                    <a:pt x="134002" y="181684"/>
                  </a:lnTo>
                  <a:lnTo>
                    <a:pt x="134086" y="181776"/>
                  </a:lnTo>
                  <a:lnTo>
                    <a:pt x="134170" y="181886"/>
                  </a:lnTo>
                  <a:lnTo>
                    <a:pt x="134247" y="181997"/>
                  </a:lnTo>
                  <a:lnTo>
                    <a:pt x="134318" y="182126"/>
                  </a:lnTo>
                  <a:lnTo>
                    <a:pt x="134382" y="182273"/>
                  </a:lnTo>
                  <a:lnTo>
                    <a:pt x="134446" y="182420"/>
                  </a:lnTo>
                  <a:lnTo>
                    <a:pt x="134504" y="182586"/>
                  </a:lnTo>
                  <a:lnTo>
                    <a:pt x="134562" y="182751"/>
                  </a:lnTo>
                  <a:lnTo>
                    <a:pt x="134614" y="182935"/>
                  </a:lnTo>
                  <a:lnTo>
                    <a:pt x="134659" y="183119"/>
                  </a:lnTo>
                  <a:lnTo>
                    <a:pt x="134698" y="183322"/>
                  </a:lnTo>
                  <a:lnTo>
                    <a:pt x="134736" y="183524"/>
                  </a:lnTo>
                  <a:lnTo>
                    <a:pt x="134768" y="183727"/>
                  </a:lnTo>
                  <a:lnTo>
                    <a:pt x="134794" y="183929"/>
                  </a:lnTo>
                  <a:lnTo>
                    <a:pt x="134820" y="184150"/>
                  </a:lnTo>
                  <a:lnTo>
                    <a:pt x="134839" y="184371"/>
                  </a:lnTo>
                  <a:lnTo>
                    <a:pt x="134852" y="184592"/>
                  </a:lnTo>
                  <a:lnTo>
                    <a:pt x="134865" y="184813"/>
                  </a:lnTo>
                  <a:lnTo>
                    <a:pt x="134871" y="185034"/>
                  </a:lnTo>
                  <a:lnTo>
                    <a:pt x="134878" y="185273"/>
                  </a:lnTo>
                  <a:lnTo>
                    <a:pt x="134871" y="185494"/>
                  </a:lnTo>
                  <a:lnTo>
                    <a:pt x="134865" y="185715"/>
                  </a:lnTo>
                  <a:lnTo>
                    <a:pt x="134852" y="185954"/>
                  </a:lnTo>
                  <a:lnTo>
                    <a:pt x="134839" y="186175"/>
                  </a:lnTo>
                  <a:lnTo>
                    <a:pt x="134820" y="186396"/>
                  </a:lnTo>
                  <a:lnTo>
                    <a:pt x="134794" y="186617"/>
                  </a:lnTo>
                  <a:lnTo>
                    <a:pt x="134768" y="186819"/>
                  </a:lnTo>
                  <a:lnTo>
                    <a:pt x="134736" y="187040"/>
                  </a:lnTo>
                  <a:lnTo>
                    <a:pt x="134916" y="187187"/>
                  </a:lnTo>
                  <a:lnTo>
                    <a:pt x="135090" y="187353"/>
                  </a:lnTo>
                  <a:lnTo>
                    <a:pt x="135264" y="187555"/>
                  </a:lnTo>
                  <a:lnTo>
                    <a:pt x="135431" y="187776"/>
                  </a:lnTo>
                  <a:lnTo>
                    <a:pt x="135586" y="188015"/>
                  </a:lnTo>
                  <a:lnTo>
                    <a:pt x="135728" y="188291"/>
                  </a:lnTo>
                  <a:lnTo>
                    <a:pt x="135863" y="188586"/>
                  </a:lnTo>
                  <a:lnTo>
                    <a:pt x="135927" y="188752"/>
                  </a:lnTo>
                  <a:lnTo>
                    <a:pt x="135985" y="188917"/>
                  </a:lnTo>
                  <a:lnTo>
                    <a:pt x="136043" y="189083"/>
                  </a:lnTo>
                  <a:lnTo>
                    <a:pt x="136095" y="189267"/>
                  </a:lnTo>
                  <a:lnTo>
                    <a:pt x="136146" y="189451"/>
                  </a:lnTo>
                  <a:lnTo>
                    <a:pt x="136185" y="189653"/>
                  </a:lnTo>
                  <a:lnTo>
                    <a:pt x="136230" y="189838"/>
                  </a:lnTo>
                  <a:lnTo>
                    <a:pt x="136262" y="190058"/>
                  </a:lnTo>
                  <a:lnTo>
                    <a:pt x="136294" y="190261"/>
                  </a:lnTo>
                  <a:lnTo>
                    <a:pt x="136320" y="190482"/>
                  </a:lnTo>
                  <a:lnTo>
                    <a:pt x="136339" y="190721"/>
                  </a:lnTo>
                  <a:lnTo>
                    <a:pt x="136359" y="190942"/>
                  </a:lnTo>
                  <a:lnTo>
                    <a:pt x="136371" y="191200"/>
                  </a:lnTo>
                  <a:lnTo>
                    <a:pt x="136371" y="191439"/>
                  </a:lnTo>
                  <a:lnTo>
                    <a:pt x="136371" y="191697"/>
                  </a:lnTo>
                  <a:lnTo>
                    <a:pt x="136371" y="191973"/>
                  </a:lnTo>
                  <a:lnTo>
                    <a:pt x="136359" y="192230"/>
                  </a:lnTo>
                  <a:lnTo>
                    <a:pt x="136339" y="192525"/>
                  </a:lnTo>
                  <a:lnTo>
                    <a:pt x="136378" y="192727"/>
                  </a:lnTo>
                  <a:lnTo>
                    <a:pt x="136391" y="192819"/>
                  </a:lnTo>
                  <a:lnTo>
                    <a:pt x="136397" y="192930"/>
                  </a:lnTo>
                  <a:lnTo>
                    <a:pt x="136487" y="195083"/>
                  </a:lnTo>
                  <a:lnTo>
                    <a:pt x="136577" y="197218"/>
                  </a:lnTo>
                  <a:lnTo>
                    <a:pt x="136648" y="199372"/>
                  </a:lnTo>
                  <a:lnTo>
                    <a:pt x="136719" y="201507"/>
                  </a:lnTo>
                  <a:lnTo>
                    <a:pt x="136777" y="203660"/>
                  </a:lnTo>
                  <a:lnTo>
                    <a:pt x="136828" y="205814"/>
                  </a:lnTo>
                  <a:lnTo>
                    <a:pt x="136874" y="207949"/>
                  </a:lnTo>
                  <a:lnTo>
                    <a:pt x="136906" y="210102"/>
                  </a:lnTo>
                  <a:lnTo>
                    <a:pt x="136938" y="212237"/>
                  </a:lnTo>
                  <a:lnTo>
                    <a:pt x="136964" y="214391"/>
                  </a:lnTo>
                  <a:lnTo>
                    <a:pt x="136977" y="216526"/>
                  </a:lnTo>
                  <a:lnTo>
                    <a:pt x="136989" y="218679"/>
                  </a:lnTo>
                  <a:lnTo>
                    <a:pt x="136996" y="220815"/>
                  </a:lnTo>
                  <a:lnTo>
                    <a:pt x="136996" y="222968"/>
                  </a:lnTo>
                  <a:lnTo>
                    <a:pt x="136996" y="225121"/>
                  </a:lnTo>
                  <a:lnTo>
                    <a:pt x="136983" y="227257"/>
                  </a:lnTo>
                  <a:lnTo>
                    <a:pt x="136957" y="231545"/>
                  </a:lnTo>
                  <a:lnTo>
                    <a:pt x="136919" y="235852"/>
                  </a:lnTo>
                  <a:lnTo>
                    <a:pt x="136867" y="240141"/>
                  </a:lnTo>
                  <a:lnTo>
                    <a:pt x="136809" y="244448"/>
                  </a:lnTo>
                  <a:lnTo>
                    <a:pt x="136687" y="253043"/>
                  </a:lnTo>
                  <a:lnTo>
                    <a:pt x="136622" y="257350"/>
                  </a:lnTo>
                  <a:lnTo>
                    <a:pt x="136565" y="261657"/>
                  </a:lnTo>
                  <a:lnTo>
                    <a:pt x="136558" y="262872"/>
                  </a:lnTo>
                  <a:lnTo>
                    <a:pt x="136552" y="264160"/>
                  </a:lnTo>
                  <a:lnTo>
                    <a:pt x="136565" y="265504"/>
                  </a:lnTo>
                  <a:lnTo>
                    <a:pt x="136577" y="266903"/>
                  </a:lnTo>
                  <a:lnTo>
                    <a:pt x="136597" y="268357"/>
                  </a:lnTo>
                  <a:lnTo>
                    <a:pt x="136622" y="269866"/>
                  </a:lnTo>
                  <a:lnTo>
                    <a:pt x="136687" y="272995"/>
                  </a:lnTo>
                  <a:lnTo>
                    <a:pt x="136758" y="276253"/>
                  </a:lnTo>
                  <a:lnTo>
                    <a:pt x="136822" y="279621"/>
                  </a:lnTo>
                  <a:lnTo>
                    <a:pt x="136854" y="281314"/>
                  </a:lnTo>
                  <a:lnTo>
                    <a:pt x="136880" y="283026"/>
                  </a:lnTo>
                  <a:lnTo>
                    <a:pt x="136899" y="284738"/>
                  </a:lnTo>
                  <a:lnTo>
                    <a:pt x="136912" y="286450"/>
                  </a:lnTo>
                  <a:lnTo>
                    <a:pt x="136919" y="288161"/>
                  </a:lnTo>
                  <a:lnTo>
                    <a:pt x="136919" y="289873"/>
                  </a:lnTo>
                  <a:lnTo>
                    <a:pt x="136906" y="291548"/>
                  </a:lnTo>
                  <a:lnTo>
                    <a:pt x="136880" y="293204"/>
                  </a:lnTo>
                  <a:lnTo>
                    <a:pt x="136841" y="294843"/>
                  </a:lnTo>
                  <a:lnTo>
                    <a:pt x="136796" y="296462"/>
                  </a:lnTo>
                  <a:lnTo>
                    <a:pt x="136764" y="297254"/>
                  </a:lnTo>
                  <a:lnTo>
                    <a:pt x="136732" y="298027"/>
                  </a:lnTo>
                  <a:lnTo>
                    <a:pt x="136693" y="298800"/>
                  </a:lnTo>
                  <a:lnTo>
                    <a:pt x="136648" y="299573"/>
                  </a:lnTo>
                  <a:lnTo>
                    <a:pt x="136603" y="300309"/>
                  </a:lnTo>
                  <a:lnTo>
                    <a:pt x="136552" y="301064"/>
                  </a:lnTo>
                  <a:lnTo>
                    <a:pt x="136500" y="301782"/>
                  </a:lnTo>
                  <a:lnTo>
                    <a:pt x="136442" y="302499"/>
                  </a:lnTo>
                  <a:lnTo>
                    <a:pt x="136378" y="303199"/>
                  </a:lnTo>
                  <a:lnTo>
                    <a:pt x="136307" y="303880"/>
                  </a:lnTo>
                  <a:lnTo>
                    <a:pt x="136230" y="304561"/>
                  </a:lnTo>
                  <a:lnTo>
                    <a:pt x="136152" y="305223"/>
                  </a:lnTo>
                  <a:lnTo>
                    <a:pt x="136069" y="305849"/>
                  </a:lnTo>
                  <a:lnTo>
                    <a:pt x="135979" y="306475"/>
                  </a:lnTo>
                  <a:lnTo>
                    <a:pt x="135882" y="307082"/>
                  </a:lnTo>
                  <a:lnTo>
                    <a:pt x="135779" y="307671"/>
                  </a:lnTo>
                  <a:lnTo>
                    <a:pt x="135670" y="308242"/>
                  </a:lnTo>
                  <a:lnTo>
                    <a:pt x="135554" y="308794"/>
                  </a:lnTo>
                  <a:lnTo>
                    <a:pt x="135431" y="309328"/>
                  </a:lnTo>
                  <a:lnTo>
                    <a:pt x="135309" y="309843"/>
                  </a:lnTo>
                  <a:lnTo>
                    <a:pt x="135155" y="310414"/>
                  </a:lnTo>
                  <a:lnTo>
                    <a:pt x="135007" y="310948"/>
                  </a:lnTo>
                  <a:lnTo>
                    <a:pt x="134852" y="311463"/>
                  </a:lnTo>
                  <a:lnTo>
                    <a:pt x="134691" y="311960"/>
                  </a:lnTo>
                  <a:lnTo>
                    <a:pt x="134537" y="312439"/>
                  </a:lnTo>
                  <a:lnTo>
                    <a:pt x="134376" y="312880"/>
                  </a:lnTo>
                  <a:lnTo>
                    <a:pt x="134208" y="313322"/>
                  </a:lnTo>
                  <a:lnTo>
                    <a:pt x="134047" y="313745"/>
                  </a:lnTo>
                  <a:lnTo>
                    <a:pt x="133880" y="314132"/>
                  </a:lnTo>
                  <a:lnTo>
                    <a:pt x="133706" y="314518"/>
                  </a:lnTo>
                  <a:lnTo>
                    <a:pt x="133539" y="314868"/>
                  </a:lnTo>
                  <a:lnTo>
                    <a:pt x="133365" y="315218"/>
                  </a:lnTo>
                  <a:lnTo>
                    <a:pt x="133191" y="315531"/>
                  </a:lnTo>
                  <a:lnTo>
                    <a:pt x="133011" y="315844"/>
                  </a:lnTo>
                  <a:lnTo>
                    <a:pt x="132831" y="316138"/>
                  </a:lnTo>
                  <a:lnTo>
                    <a:pt x="132650" y="316414"/>
                  </a:lnTo>
                  <a:lnTo>
                    <a:pt x="132470" y="316672"/>
                  </a:lnTo>
                  <a:lnTo>
                    <a:pt x="132283" y="316911"/>
                  </a:lnTo>
                  <a:lnTo>
                    <a:pt x="132097" y="317132"/>
                  </a:lnTo>
                  <a:lnTo>
                    <a:pt x="131910" y="317353"/>
                  </a:lnTo>
                  <a:lnTo>
                    <a:pt x="131723" y="317555"/>
                  </a:lnTo>
                  <a:lnTo>
                    <a:pt x="131530" y="317739"/>
                  </a:lnTo>
                  <a:lnTo>
                    <a:pt x="131337" y="317905"/>
                  </a:lnTo>
                  <a:lnTo>
                    <a:pt x="131144" y="318071"/>
                  </a:lnTo>
                  <a:lnTo>
                    <a:pt x="130951" y="318218"/>
                  </a:lnTo>
                  <a:lnTo>
                    <a:pt x="130751" y="318347"/>
                  </a:lnTo>
                  <a:lnTo>
                    <a:pt x="130552" y="318476"/>
                  </a:lnTo>
                  <a:lnTo>
                    <a:pt x="130352" y="318586"/>
                  </a:lnTo>
                  <a:lnTo>
                    <a:pt x="129946" y="318770"/>
                  </a:lnTo>
                  <a:lnTo>
                    <a:pt x="129534" y="318936"/>
                  </a:lnTo>
                  <a:lnTo>
                    <a:pt x="129122" y="319046"/>
                  </a:lnTo>
                  <a:lnTo>
                    <a:pt x="128704" y="319138"/>
                  </a:lnTo>
                  <a:lnTo>
                    <a:pt x="128279" y="319175"/>
                  </a:lnTo>
                  <a:lnTo>
                    <a:pt x="127848" y="319212"/>
                  </a:lnTo>
                  <a:lnTo>
                    <a:pt x="127416" y="319212"/>
                  </a:lnTo>
                  <a:lnTo>
                    <a:pt x="126979" y="319193"/>
                  </a:lnTo>
                  <a:lnTo>
                    <a:pt x="126541" y="319175"/>
                  </a:lnTo>
                  <a:lnTo>
                    <a:pt x="126097" y="319120"/>
                  </a:lnTo>
                  <a:lnTo>
                    <a:pt x="125202" y="319009"/>
                  </a:lnTo>
                  <a:lnTo>
                    <a:pt x="124294" y="318881"/>
                  </a:lnTo>
                  <a:lnTo>
                    <a:pt x="123380" y="318752"/>
                  </a:lnTo>
                  <a:lnTo>
                    <a:pt x="122916" y="318715"/>
                  </a:lnTo>
                  <a:lnTo>
                    <a:pt x="122459" y="318678"/>
                  </a:lnTo>
                  <a:lnTo>
                    <a:pt x="119479" y="318531"/>
                  </a:lnTo>
                  <a:lnTo>
                    <a:pt x="116498" y="318365"/>
                  </a:lnTo>
                  <a:lnTo>
                    <a:pt x="113517" y="318200"/>
                  </a:lnTo>
                  <a:lnTo>
                    <a:pt x="110537" y="317997"/>
                  </a:lnTo>
                  <a:lnTo>
                    <a:pt x="104569" y="317592"/>
                  </a:lnTo>
                  <a:lnTo>
                    <a:pt x="98607" y="317150"/>
                  </a:lnTo>
                  <a:lnTo>
                    <a:pt x="92646" y="316672"/>
                  </a:lnTo>
                  <a:lnTo>
                    <a:pt x="86678" y="316175"/>
                  </a:lnTo>
                  <a:lnTo>
                    <a:pt x="80717" y="315641"/>
                  </a:lnTo>
                  <a:lnTo>
                    <a:pt x="74749" y="315089"/>
                  </a:lnTo>
                  <a:lnTo>
                    <a:pt x="68788" y="314537"/>
                  </a:lnTo>
                  <a:lnTo>
                    <a:pt x="62826" y="313966"/>
                  </a:lnTo>
                  <a:lnTo>
                    <a:pt x="50897" y="312807"/>
                  </a:lnTo>
                  <a:lnTo>
                    <a:pt x="38968" y="311666"/>
                  </a:lnTo>
                  <a:lnTo>
                    <a:pt x="33006" y="311113"/>
                  </a:lnTo>
                  <a:lnTo>
                    <a:pt x="27045" y="310580"/>
                  </a:lnTo>
                  <a:lnTo>
                    <a:pt x="26846" y="310543"/>
                  </a:lnTo>
                  <a:lnTo>
                    <a:pt x="26659" y="310469"/>
                  </a:lnTo>
                  <a:lnTo>
                    <a:pt x="26479" y="310359"/>
                  </a:lnTo>
                  <a:lnTo>
                    <a:pt x="26305" y="310211"/>
                  </a:lnTo>
                  <a:lnTo>
                    <a:pt x="26150" y="310027"/>
                  </a:lnTo>
                  <a:lnTo>
                    <a:pt x="25996" y="309807"/>
                  </a:lnTo>
                  <a:lnTo>
                    <a:pt x="25854" y="309567"/>
                  </a:lnTo>
                  <a:lnTo>
                    <a:pt x="25725" y="309291"/>
                  </a:lnTo>
                  <a:lnTo>
                    <a:pt x="25603" y="308978"/>
                  </a:lnTo>
                  <a:lnTo>
                    <a:pt x="25494" y="308665"/>
                  </a:lnTo>
                  <a:lnTo>
                    <a:pt x="25391" y="308316"/>
                  </a:lnTo>
                  <a:lnTo>
                    <a:pt x="25300" y="307948"/>
                  </a:lnTo>
                  <a:lnTo>
                    <a:pt x="25217" y="307561"/>
                  </a:lnTo>
                  <a:lnTo>
                    <a:pt x="25146" y="307174"/>
                  </a:lnTo>
                  <a:lnTo>
                    <a:pt x="25082" y="306751"/>
                  </a:lnTo>
                  <a:lnTo>
                    <a:pt x="25030" y="306328"/>
                  </a:lnTo>
                  <a:lnTo>
                    <a:pt x="24985" y="305886"/>
                  </a:lnTo>
                  <a:lnTo>
                    <a:pt x="24953" y="305444"/>
                  </a:lnTo>
                  <a:lnTo>
                    <a:pt x="24927" y="305003"/>
                  </a:lnTo>
                  <a:lnTo>
                    <a:pt x="24914" y="304561"/>
                  </a:lnTo>
                  <a:lnTo>
                    <a:pt x="24908" y="304101"/>
                  </a:lnTo>
                  <a:lnTo>
                    <a:pt x="24914" y="303659"/>
                  </a:lnTo>
                  <a:lnTo>
                    <a:pt x="24927" y="303199"/>
                  </a:lnTo>
                  <a:lnTo>
                    <a:pt x="24953" y="302757"/>
                  </a:lnTo>
                  <a:lnTo>
                    <a:pt x="24985" y="302315"/>
                  </a:lnTo>
                  <a:lnTo>
                    <a:pt x="25030" y="301892"/>
                  </a:lnTo>
                  <a:lnTo>
                    <a:pt x="25088" y="301469"/>
                  </a:lnTo>
                  <a:lnTo>
                    <a:pt x="25146" y="301064"/>
                  </a:lnTo>
                  <a:lnTo>
                    <a:pt x="25223" y="300677"/>
                  </a:lnTo>
                  <a:lnTo>
                    <a:pt x="25307" y="300309"/>
                  </a:lnTo>
                  <a:lnTo>
                    <a:pt x="25397" y="299959"/>
                  </a:lnTo>
                  <a:lnTo>
                    <a:pt x="25500" y="299628"/>
                  </a:lnTo>
                  <a:lnTo>
                    <a:pt x="25461" y="292431"/>
                  </a:lnTo>
                  <a:lnTo>
                    <a:pt x="25436" y="285253"/>
                  </a:lnTo>
                  <a:lnTo>
                    <a:pt x="25416" y="278057"/>
                  </a:lnTo>
                  <a:lnTo>
                    <a:pt x="25403" y="270841"/>
                  </a:lnTo>
                  <a:lnTo>
                    <a:pt x="25397" y="263645"/>
                  </a:lnTo>
                  <a:lnTo>
                    <a:pt x="25397" y="256430"/>
                  </a:lnTo>
                  <a:lnTo>
                    <a:pt x="25403" y="249215"/>
                  </a:lnTo>
                  <a:lnTo>
                    <a:pt x="25416" y="242000"/>
                  </a:lnTo>
                  <a:lnTo>
                    <a:pt x="25442" y="227588"/>
                  </a:lnTo>
                  <a:lnTo>
                    <a:pt x="25468" y="213158"/>
                  </a:lnTo>
                  <a:lnTo>
                    <a:pt x="25494" y="198728"/>
                  </a:lnTo>
                  <a:lnTo>
                    <a:pt x="25500" y="191531"/>
                  </a:lnTo>
                  <a:lnTo>
                    <a:pt x="25500" y="184334"/>
                  </a:lnTo>
                  <a:lnTo>
                    <a:pt x="25506" y="184058"/>
                  </a:lnTo>
                  <a:lnTo>
                    <a:pt x="25519" y="183782"/>
                  </a:lnTo>
                  <a:lnTo>
                    <a:pt x="25539" y="183524"/>
                  </a:lnTo>
                  <a:lnTo>
                    <a:pt x="25564" y="183267"/>
                  </a:lnTo>
                  <a:lnTo>
                    <a:pt x="25603" y="183046"/>
                  </a:lnTo>
                  <a:lnTo>
                    <a:pt x="25642" y="182825"/>
                  </a:lnTo>
                  <a:lnTo>
                    <a:pt x="25687" y="182622"/>
                  </a:lnTo>
                  <a:lnTo>
                    <a:pt x="25745" y="182420"/>
                  </a:lnTo>
                  <a:lnTo>
                    <a:pt x="25803" y="182236"/>
                  </a:lnTo>
                  <a:lnTo>
                    <a:pt x="25867" y="182070"/>
                  </a:lnTo>
                  <a:lnTo>
                    <a:pt x="25938" y="181923"/>
                  </a:lnTo>
                  <a:lnTo>
                    <a:pt x="26009" y="181776"/>
                  </a:lnTo>
                  <a:lnTo>
                    <a:pt x="26086" y="181629"/>
                  </a:lnTo>
                  <a:lnTo>
                    <a:pt x="26163" y="181518"/>
                  </a:lnTo>
                  <a:lnTo>
                    <a:pt x="26247" y="181408"/>
                  </a:lnTo>
                  <a:lnTo>
                    <a:pt x="26330" y="181316"/>
                  </a:lnTo>
                  <a:lnTo>
                    <a:pt x="26324" y="181003"/>
                  </a:lnTo>
                  <a:lnTo>
                    <a:pt x="26324" y="180690"/>
                  </a:lnTo>
                  <a:lnTo>
                    <a:pt x="26324" y="180395"/>
                  </a:lnTo>
                  <a:lnTo>
                    <a:pt x="26337" y="180082"/>
                  </a:lnTo>
                  <a:lnTo>
                    <a:pt x="26350" y="179770"/>
                  </a:lnTo>
                  <a:lnTo>
                    <a:pt x="26369" y="179475"/>
                  </a:lnTo>
                  <a:lnTo>
                    <a:pt x="26388" y="179181"/>
                  </a:lnTo>
                  <a:lnTo>
                    <a:pt x="26414" y="178886"/>
                  </a:lnTo>
                  <a:lnTo>
                    <a:pt x="26446" y="178592"/>
                  </a:lnTo>
                  <a:lnTo>
                    <a:pt x="26485" y="178297"/>
                  </a:lnTo>
                  <a:lnTo>
                    <a:pt x="26524" y="178021"/>
                  </a:lnTo>
                  <a:lnTo>
                    <a:pt x="26569" y="177745"/>
                  </a:lnTo>
                  <a:lnTo>
                    <a:pt x="26620" y="177487"/>
                  </a:lnTo>
                  <a:lnTo>
                    <a:pt x="26678" y="177230"/>
                  </a:lnTo>
                  <a:lnTo>
                    <a:pt x="26736" y="176972"/>
                  </a:lnTo>
                  <a:lnTo>
                    <a:pt x="26800" y="176733"/>
                  </a:lnTo>
                  <a:lnTo>
                    <a:pt x="26865" y="176512"/>
                  </a:lnTo>
                  <a:lnTo>
                    <a:pt x="26942" y="176291"/>
                  </a:lnTo>
                  <a:lnTo>
                    <a:pt x="27019" y="176070"/>
                  </a:lnTo>
                  <a:lnTo>
                    <a:pt x="27103" y="175886"/>
                  </a:lnTo>
                  <a:lnTo>
                    <a:pt x="27187" y="175702"/>
                  </a:lnTo>
                  <a:lnTo>
                    <a:pt x="27277" y="175518"/>
                  </a:lnTo>
                  <a:lnTo>
                    <a:pt x="27373" y="175371"/>
                  </a:lnTo>
                  <a:lnTo>
                    <a:pt x="27476" y="175223"/>
                  </a:lnTo>
                  <a:lnTo>
                    <a:pt x="27579" y="175095"/>
                  </a:lnTo>
                  <a:lnTo>
                    <a:pt x="27695" y="174984"/>
                  </a:lnTo>
                  <a:lnTo>
                    <a:pt x="27805" y="174892"/>
                  </a:lnTo>
                  <a:lnTo>
                    <a:pt x="27927" y="174800"/>
                  </a:lnTo>
                  <a:lnTo>
                    <a:pt x="28049" y="174745"/>
                  </a:lnTo>
                  <a:lnTo>
                    <a:pt x="28178" y="174708"/>
                  </a:lnTo>
                  <a:lnTo>
                    <a:pt x="28313" y="174690"/>
                  </a:lnTo>
                  <a:close/>
                  <a:moveTo>
                    <a:pt x="155801" y="0"/>
                  </a:moveTo>
                  <a:lnTo>
                    <a:pt x="153412" y="626"/>
                  </a:lnTo>
                  <a:lnTo>
                    <a:pt x="151030" y="1215"/>
                  </a:lnTo>
                  <a:lnTo>
                    <a:pt x="148642" y="1804"/>
                  </a:lnTo>
                  <a:lnTo>
                    <a:pt x="146253" y="2356"/>
                  </a:lnTo>
                  <a:lnTo>
                    <a:pt x="143859" y="2890"/>
                  </a:lnTo>
                  <a:lnTo>
                    <a:pt x="141470" y="3405"/>
                  </a:lnTo>
                  <a:lnTo>
                    <a:pt x="139075" y="3902"/>
                  </a:lnTo>
                  <a:lnTo>
                    <a:pt x="136680" y="4381"/>
                  </a:lnTo>
                  <a:lnTo>
                    <a:pt x="134286" y="4822"/>
                  </a:lnTo>
                  <a:lnTo>
                    <a:pt x="131891" y="5264"/>
                  </a:lnTo>
                  <a:lnTo>
                    <a:pt x="129496" y="5688"/>
                  </a:lnTo>
                  <a:lnTo>
                    <a:pt x="127095" y="6074"/>
                  </a:lnTo>
                  <a:lnTo>
                    <a:pt x="124700" y="6461"/>
                  </a:lnTo>
                  <a:lnTo>
                    <a:pt x="122298" y="6810"/>
                  </a:lnTo>
                  <a:lnTo>
                    <a:pt x="119897" y="7160"/>
                  </a:lnTo>
                  <a:lnTo>
                    <a:pt x="117496" y="7491"/>
                  </a:lnTo>
                  <a:lnTo>
                    <a:pt x="115088" y="7804"/>
                  </a:lnTo>
                  <a:lnTo>
                    <a:pt x="112687" y="8099"/>
                  </a:lnTo>
                  <a:lnTo>
                    <a:pt x="110279" y="8393"/>
                  </a:lnTo>
                  <a:lnTo>
                    <a:pt x="107878" y="8651"/>
                  </a:lnTo>
                  <a:lnTo>
                    <a:pt x="105470" y="8909"/>
                  </a:lnTo>
                  <a:lnTo>
                    <a:pt x="103062" y="9148"/>
                  </a:lnTo>
                  <a:lnTo>
                    <a:pt x="100655" y="9387"/>
                  </a:lnTo>
                  <a:lnTo>
                    <a:pt x="98247" y="9608"/>
                  </a:lnTo>
                  <a:lnTo>
                    <a:pt x="95839" y="9810"/>
                  </a:lnTo>
                  <a:lnTo>
                    <a:pt x="93431" y="9995"/>
                  </a:lnTo>
                  <a:lnTo>
                    <a:pt x="88616" y="10363"/>
                  </a:lnTo>
                  <a:lnTo>
                    <a:pt x="83794" y="10676"/>
                  </a:lnTo>
                  <a:lnTo>
                    <a:pt x="78972" y="10952"/>
                  </a:lnTo>
                  <a:lnTo>
                    <a:pt x="74150" y="11191"/>
                  </a:lnTo>
                  <a:lnTo>
                    <a:pt x="69328" y="11412"/>
                  </a:lnTo>
                  <a:lnTo>
                    <a:pt x="64507" y="11614"/>
                  </a:lnTo>
                  <a:lnTo>
                    <a:pt x="59685" y="11780"/>
                  </a:lnTo>
                  <a:lnTo>
                    <a:pt x="54863" y="11946"/>
                  </a:lnTo>
                  <a:lnTo>
                    <a:pt x="50047" y="12093"/>
                  </a:lnTo>
                  <a:lnTo>
                    <a:pt x="40410" y="12369"/>
                  </a:lnTo>
                  <a:lnTo>
                    <a:pt x="30785" y="12627"/>
                  </a:lnTo>
                  <a:lnTo>
                    <a:pt x="25970" y="12774"/>
                  </a:lnTo>
                  <a:lnTo>
                    <a:pt x="21167" y="12939"/>
                  </a:lnTo>
                  <a:lnTo>
                    <a:pt x="16365" y="13105"/>
                  </a:lnTo>
                  <a:lnTo>
                    <a:pt x="11562" y="13289"/>
                  </a:lnTo>
                  <a:lnTo>
                    <a:pt x="6766" y="13510"/>
                  </a:lnTo>
                  <a:lnTo>
                    <a:pt x="1976" y="13749"/>
                  </a:lnTo>
                  <a:lnTo>
                    <a:pt x="1809" y="13749"/>
                  </a:lnTo>
                  <a:lnTo>
                    <a:pt x="1648" y="13712"/>
                  </a:lnTo>
                  <a:lnTo>
                    <a:pt x="1494" y="13657"/>
                  </a:lnTo>
                  <a:lnTo>
                    <a:pt x="1339" y="13565"/>
                  </a:lnTo>
                  <a:lnTo>
                    <a:pt x="1197" y="13455"/>
                  </a:lnTo>
                  <a:lnTo>
                    <a:pt x="1062" y="13326"/>
                  </a:lnTo>
                  <a:lnTo>
                    <a:pt x="933" y="13179"/>
                  </a:lnTo>
                  <a:lnTo>
                    <a:pt x="805" y="12995"/>
                  </a:lnTo>
                  <a:lnTo>
                    <a:pt x="689" y="12792"/>
                  </a:lnTo>
                  <a:lnTo>
                    <a:pt x="573" y="12571"/>
                  </a:lnTo>
                  <a:lnTo>
                    <a:pt x="464" y="12350"/>
                  </a:lnTo>
                  <a:lnTo>
                    <a:pt x="361" y="12093"/>
                  </a:lnTo>
                  <a:lnTo>
                    <a:pt x="264" y="11835"/>
                  </a:lnTo>
                  <a:lnTo>
                    <a:pt x="174" y="11559"/>
                  </a:lnTo>
                  <a:lnTo>
                    <a:pt x="84" y="11265"/>
                  </a:lnTo>
                  <a:lnTo>
                    <a:pt x="0" y="10952"/>
                  </a:lnTo>
                  <a:lnTo>
                    <a:pt x="0" y="10952"/>
                  </a:lnTo>
                  <a:lnTo>
                    <a:pt x="232" y="16473"/>
                  </a:lnTo>
                  <a:lnTo>
                    <a:pt x="457" y="21995"/>
                  </a:lnTo>
                  <a:lnTo>
                    <a:pt x="670" y="27517"/>
                  </a:lnTo>
                  <a:lnTo>
                    <a:pt x="869" y="33039"/>
                  </a:lnTo>
                  <a:lnTo>
                    <a:pt x="1062" y="38579"/>
                  </a:lnTo>
                  <a:lnTo>
                    <a:pt x="1249" y="44119"/>
                  </a:lnTo>
                  <a:lnTo>
                    <a:pt x="1429" y="49677"/>
                  </a:lnTo>
                  <a:lnTo>
                    <a:pt x="1603" y="55236"/>
                  </a:lnTo>
                  <a:lnTo>
                    <a:pt x="1764" y="60795"/>
                  </a:lnTo>
                  <a:lnTo>
                    <a:pt x="1925" y="66353"/>
                  </a:lnTo>
                  <a:lnTo>
                    <a:pt x="2073" y="71912"/>
                  </a:lnTo>
                  <a:lnTo>
                    <a:pt x="2221" y="77489"/>
                  </a:lnTo>
                  <a:lnTo>
                    <a:pt x="2356" y="83047"/>
                  </a:lnTo>
                  <a:lnTo>
                    <a:pt x="2491" y="88624"/>
                  </a:lnTo>
                  <a:lnTo>
                    <a:pt x="2627" y="94201"/>
                  </a:lnTo>
                  <a:lnTo>
                    <a:pt x="2749" y="99778"/>
                  </a:lnTo>
                  <a:lnTo>
                    <a:pt x="2987" y="110932"/>
                  </a:lnTo>
                  <a:lnTo>
                    <a:pt x="3212" y="122086"/>
                  </a:lnTo>
                  <a:lnTo>
                    <a:pt x="3431" y="133240"/>
                  </a:lnTo>
                  <a:lnTo>
                    <a:pt x="3637" y="144375"/>
                  </a:lnTo>
                  <a:lnTo>
                    <a:pt x="4049" y="166646"/>
                  </a:lnTo>
                  <a:lnTo>
                    <a:pt x="4255" y="177745"/>
                  </a:lnTo>
                  <a:lnTo>
                    <a:pt x="4468" y="188844"/>
                  </a:lnTo>
                  <a:lnTo>
                    <a:pt x="4661" y="199611"/>
                  </a:lnTo>
                  <a:lnTo>
                    <a:pt x="4758" y="204986"/>
                  </a:lnTo>
                  <a:lnTo>
                    <a:pt x="4848" y="210378"/>
                  </a:lnTo>
                  <a:lnTo>
                    <a:pt x="4931" y="215753"/>
                  </a:lnTo>
                  <a:lnTo>
                    <a:pt x="5015" y="221146"/>
                  </a:lnTo>
                  <a:lnTo>
                    <a:pt x="5092" y="226539"/>
                  </a:lnTo>
                  <a:lnTo>
                    <a:pt x="5163" y="231932"/>
                  </a:lnTo>
                  <a:lnTo>
                    <a:pt x="5227" y="237306"/>
                  </a:lnTo>
                  <a:lnTo>
                    <a:pt x="5285" y="242699"/>
                  </a:lnTo>
                  <a:lnTo>
                    <a:pt x="5343" y="248092"/>
                  </a:lnTo>
                  <a:lnTo>
                    <a:pt x="5388" y="253485"/>
                  </a:lnTo>
                  <a:lnTo>
                    <a:pt x="5427" y="258878"/>
                  </a:lnTo>
                  <a:lnTo>
                    <a:pt x="5459" y="264271"/>
                  </a:lnTo>
                  <a:lnTo>
                    <a:pt x="5479" y="269682"/>
                  </a:lnTo>
                  <a:lnTo>
                    <a:pt x="5498" y="275075"/>
                  </a:lnTo>
                  <a:lnTo>
                    <a:pt x="5498" y="276216"/>
                  </a:lnTo>
                  <a:lnTo>
                    <a:pt x="5485" y="277394"/>
                  </a:lnTo>
                  <a:lnTo>
                    <a:pt x="5479" y="278590"/>
                  </a:lnTo>
                  <a:lnTo>
                    <a:pt x="5459" y="279823"/>
                  </a:lnTo>
                  <a:lnTo>
                    <a:pt x="5440" y="281057"/>
                  </a:lnTo>
                  <a:lnTo>
                    <a:pt x="5414" y="282327"/>
                  </a:lnTo>
                  <a:lnTo>
                    <a:pt x="5350" y="284903"/>
                  </a:lnTo>
                  <a:lnTo>
                    <a:pt x="5273" y="287554"/>
                  </a:lnTo>
                  <a:lnTo>
                    <a:pt x="5182" y="290260"/>
                  </a:lnTo>
                  <a:lnTo>
                    <a:pt x="5079" y="293039"/>
                  </a:lnTo>
                  <a:lnTo>
                    <a:pt x="4970" y="295873"/>
                  </a:lnTo>
                  <a:lnTo>
                    <a:pt x="4732" y="301671"/>
                  </a:lnTo>
                  <a:lnTo>
                    <a:pt x="4487" y="307598"/>
                  </a:lnTo>
                  <a:lnTo>
                    <a:pt x="4365" y="310616"/>
                  </a:lnTo>
                  <a:lnTo>
                    <a:pt x="4242" y="313635"/>
                  </a:lnTo>
                  <a:lnTo>
                    <a:pt x="4127" y="316653"/>
                  </a:lnTo>
                  <a:lnTo>
                    <a:pt x="4024" y="319690"/>
                  </a:lnTo>
                  <a:lnTo>
                    <a:pt x="3927" y="322709"/>
                  </a:lnTo>
                  <a:lnTo>
                    <a:pt x="3837" y="325728"/>
                  </a:lnTo>
                  <a:lnTo>
                    <a:pt x="3766" y="328728"/>
                  </a:lnTo>
                  <a:lnTo>
                    <a:pt x="3740" y="330219"/>
                  </a:lnTo>
                  <a:lnTo>
                    <a:pt x="3708" y="331709"/>
                  </a:lnTo>
                  <a:lnTo>
                    <a:pt x="3689" y="333182"/>
                  </a:lnTo>
                  <a:lnTo>
                    <a:pt x="3670" y="334654"/>
                  </a:lnTo>
                  <a:lnTo>
                    <a:pt x="3657" y="336127"/>
                  </a:lnTo>
                  <a:lnTo>
                    <a:pt x="3650" y="337581"/>
                  </a:lnTo>
                  <a:lnTo>
                    <a:pt x="3650" y="339017"/>
                  </a:lnTo>
                  <a:lnTo>
                    <a:pt x="3650" y="340452"/>
                  </a:lnTo>
                  <a:lnTo>
                    <a:pt x="3663" y="341869"/>
                  </a:lnTo>
                  <a:lnTo>
                    <a:pt x="3676" y="343287"/>
                  </a:lnTo>
                  <a:lnTo>
                    <a:pt x="3702" y="344667"/>
                  </a:lnTo>
                  <a:lnTo>
                    <a:pt x="3727" y="346048"/>
                  </a:lnTo>
                  <a:lnTo>
                    <a:pt x="3760" y="347428"/>
                  </a:lnTo>
                  <a:lnTo>
                    <a:pt x="3805" y="348772"/>
                  </a:lnTo>
                  <a:lnTo>
                    <a:pt x="3856" y="350097"/>
                  </a:lnTo>
                  <a:lnTo>
                    <a:pt x="3908" y="351422"/>
                  </a:lnTo>
                  <a:lnTo>
                    <a:pt x="3979" y="352710"/>
                  </a:lnTo>
                  <a:lnTo>
                    <a:pt x="4049" y="353999"/>
                  </a:lnTo>
                  <a:lnTo>
                    <a:pt x="4127" y="355250"/>
                  </a:lnTo>
                  <a:lnTo>
                    <a:pt x="4217" y="356484"/>
                  </a:lnTo>
                  <a:lnTo>
                    <a:pt x="4320" y="357698"/>
                  </a:lnTo>
                  <a:lnTo>
                    <a:pt x="4429" y="358895"/>
                  </a:lnTo>
                  <a:lnTo>
                    <a:pt x="4545" y="360073"/>
                  </a:lnTo>
                  <a:lnTo>
                    <a:pt x="4667" y="361214"/>
                  </a:lnTo>
                  <a:lnTo>
                    <a:pt x="4809" y="362337"/>
                  </a:lnTo>
                  <a:lnTo>
                    <a:pt x="4951" y="363441"/>
                  </a:lnTo>
                  <a:lnTo>
                    <a:pt x="5028" y="363404"/>
                  </a:lnTo>
                  <a:lnTo>
                    <a:pt x="5099" y="363349"/>
                  </a:lnTo>
                  <a:lnTo>
                    <a:pt x="5240" y="363257"/>
                  </a:lnTo>
                  <a:lnTo>
                    <a:pt x="5318" y="363220"/>
                  </a:lnTo>
                  <a:lnTo>
                    <a:pt x="5388" y="363183"/>
                  </a:lnTo>
                  <a:lnTo>
                    <a:pt x="5472" y="363183"/>
                  </a:lnTo>
                  <a:lnTo>
                    <a:pt x="5556" y="363202"/>
                  </a:lnTo>
                  <a:lnTo>
                    <a:pt x="7886" y="363551"/>
                  </a:lnTo>
                  <a:lnTo>
                    <a:pt x="10210" y="363883"/>
                  </a:lnTo>
                  <a:lnTo>
                    <a:pt x="12541" y="364196"/>
                  </a:lnTo>
                  <a:lnTo>
                    <a:pt x="14871" y="364490"/>
                  </a:lnTo>
                  <a:lnTo>
                    <a:pt x="17195" y="364766"/>
                  </a:lnTo>
                  <a:lnTo>
                    <a:pt x="19526" y="365024"/>
                  </a:lnTo>
                  <a:lnTo>
                    <a:pt x="21850" y="365263"/>
                  </a:lnTo>
                  <a:lnTo>
                    <a:pt x="24180" y="365484"/>
                  </a:lnTo>
                  <a:lnTo>
                    <a:pt x="26504" y="365705"/>
                  </a:lnTo>
                  <a:lnTo>
                    <a:pt x="28828" y="365889"/>
                  </a:lnTo>
                  <a:lnTo>
                    <a:pt x="31159" y="366073"/>
                  </a:lnTo>
                  <a:lnTo>
                    <a:pt x="33483" y="366239"/>
                  </a:lnTo>
                  <a:lnTo>
                    <a:pt x="35807" y="366386"/>
                  </a:lnTo>
                  <a:lnTo>
                    <a:pt x="38131" y="366515"/>
                  </a:lnTo>
                  <a:lnTo>
                    <a:pt x="40455" y="366644"/>
                  </a:lnTo>
                  <a:lnTo>
                    <a:pt x="42779" y="366754"/>
                  </a:lnTo>
                  <a:lnTo>
                    <a:pt x="45103" y="366846"/>
                  </a:lnTo>
                  <a:lnTo>
                    <a:pt x="47421" y="366938"/>
                  </a:lnTo>
                  <a:lnTo>
                    <a:pt x="49745" y="367012"/>
                  </a:lnTo>
                  <a:lnTo>
                    <a:pt x="52069" y="367067"/>
                  </a:lnTo>
                  <a:lnTo>
                    <a:pt x="56717" y="367159"/>
                  </a:lnTo>
                  <a:lnTo>
                    <a:pt x="61358" y="367214"/>
                  </a:lnTo>
                  <a:lnTo>
                    <a:pt x="66000" y="367233"/>
                  </a:lnTo>
                  <a:lnTo>
                    <a:pt x="70642" y="367214"/>
                  </a:lnTo>
                  <a:lnTo>
                    <a:pt x="75283" y="367177"/>
                  </a:lnTo>
                  <a:lnTo>
                    <a:pt x="79925" y="367104"/>
                  </a:lnTo>
                  <a:lnTo>
                    <a:pt x="84573" y="367030"/>
                  </a:lnTo>
                  <a:lnTo>
                    <a:pt x="89215" y="366920"/>
                  </a:lnTo>
                  <a:lnTo>
                    <a:pt x="93856" y="366791"/>
                  </a:lnTo>
                  <a:lnTo>
                    <a:pt x="98498" y="366662"/>
                  </a:lnTo>
                  <a:lnTo>
                    <a:pt x="117071" y="366110"/>
                  </a:lnTo>
                  <a:lnTo>
                    <a:pt x="121719" y="365981"/>
                  </a:lnTo>
                  <a:lnTo>
                    <a:pt x="126367" y="365852"/>
                  </a:lnTo>
                  <a:lnTo>
                    <a:pt x="131015" y="365742"/>
                  </a:lnTo>
                  <a:lnTo>
                    <a:pt x="135663" y="365668"/>
                  </a:lnTo>
                  <a:lnTo>
                    <a:pt x="140318" y="365594"/>
                  </a:lnTo>
                  <a:lnTo>
                    <a:pt x="144972" y="365558"/>
                  </a:lnTo>
                  <a:lnTo>
                    <a:pt x="149627" y="365539"/>
                  </a:lnTo>
                  <a:lnTo>
                    <a:pt x="154281" y="365558"/>
                  </a:lnTo>
                  <a:lnTo>
                    <a:pt x="154474" y="362834"/>
                  </a:lnTo>
                  <a:lnTo>
                    <a:pt x="154655" y="360110"/>
                  </a:lnTo>
                  <a:lnTo>
                    <a:pt x="154828" y="357367"/>
                  </a:lnTo>
                  <a:lnTo>
                    <a:pt x="154996" y="354606"/>
                  </a:lnTo>
                  <a:lnTo>
                    <a:pt x="155150" y="351845"/>
                  </a:lnTo>
                  <a:lnTo>
                    <a:pt x="155298" y="349084"/>
                  </a:lnTo>
                  <a:lnTo>
                    <a:pt x="155440" y="346305"/>
                  </a:lnTo>
                  <a:lnTo>
                    <a:pt x="155575" y="343526"/>
                  </a:lnTo>
                  <a:lnTo>
                    <a:pt x="155698" y="340747"/>
                  </a:lnTo>
                  <a:lnTo>
                    <a:pt x="155813" y="337949"/>
                  </a:lnTo>
                  <a:lnTo>
                    <a:pt x="155929" y="335151"/>
                  </a:lnTo>
                  <a:lnTo>
                    <a:pt x="156032" y="332335"/>
                  </a:lnTo>
                  <a:lnTo>
                    <a:pt x="156129" y="329519"/>
                  </a:lnTo>
                  <a:lnTo>
                    <a:pt x="156219" y="326703"/>
                  </a:lnTo>
                  <a:lnTo>
                    <a:pt x="156303" y="323887"/>
                  </a:lnTo>
                  <a:lnTo>
                    <a:pt x="156380" y="321071"/>
                  </a:lnTo>
                  <a:lnTo>
                    <a:pt x="156451" y="318236"/>
                  </a:lnTo>
                  <a:lnTo>
                    <a:pt x="156515" y="315402"/>
                  </a:lnTo>
                  <a:lnTo>
                    <a:pt x="156573" y="312549"/>
                  </a:lnTo>
                  <a:lnTo>
                    <a:pt x="156631" y="309714"/>
                  </a:lnTo>
                  <a:lnTo>
                    <a:pt x="156676" y="306862"/>
                  </a:lnTo>
                  <a:lnTo>
                    <a:pt x="156721" y="304009"/>
                  </a:lnTo>
                  <a:lnTo>
                    <a:pt x="156760" y="301156"/>
                  </a:lnTo>
                  <a:lnTo>
                    <a:pt x="156792" y="298303"/>
                  </a:lnTo>
                  <a:lnTo>
                    <a:pt x="156824" y="295450"/>
                  </a:lnTo>
                  <a:lnTo>
                    <a:pt x="156850" y="292579"/>
                  </a:lnTo>
                  <a:lnTo>
                    <a:pt x="156869" y="289707"/>
                  </a:lnTo>
                  <a:lnTo>
                    <a:pt x="156889" y="286854"/>
                  </a:lnTo>
                  <a:lnTo>
                    <a:pt x="156908" y="281112"/>
                  </a:lnTo>
                  <a:lnTo>
                    <a:pt x="156921" y="275369"/>
                  </a:lnTo>
                  <a:lnTo>
                    <a:pt x="156914" y="269627"/>
                  </a:lnTo>
                  <a:lnTo>
                    <a:pt x="156901" y="263884"/>
                  </a:lnTo>
                  <a:lnTo>
                    <a:pt x="156876" y="258141"/>
                  </a:lnTo>
                  <a:lnTo>
                    <a:pt x="156844" y="252399"/>
                  </a:lnTo>
                  <a:lnTo>
                    <a:pt x="156805" y="246656"/>
                  </a:lnTo>
                  <a:lnTo>
                    <a:pt x="156760" y="240932"/>
                  </a:lnTo>
                  <a:lnTo>
                    <a:pt x="156670" y="229502"/>
                  </a:lnTo>
                  <a:lnTo>
                    <a:pt x="156573" y="218146"/>
                  </a:lnTo>
                  <a:lnTo>
                    <a:pt x="156528" y="212477"/>
                  </a:lnTo>
                  <a:lnTo>
                    <a:pt x="156489" y="206826"/>
                  </a:lnTo>
                  <a:lnTo>
                    <a:pt x="156451" y="201212"/>
                  </a:lnTo>
                  <a:lnTo>
                    <a:pt x="156425" y="195617"/>
                  </a:lnTo>
                  <a:lnTo>
                    <a:pt x="156406" y="190040"/>
                  </a:lnTo>
                  <a:lnTo>
                    <a:pt x="156399" y="184500"/>
                  </a:lnTo>
                  <a:lnTo>
                    <a:pt x="156393" y="172978"/>
                  </a:lnTo>
                  <a:lnTo>
                    <a:pt x="156386" y="161456"/>
                  </a:lnTo>
                  <a:lnTo>
                    <a:pt x="156367" y="149934"/>
                  </a:lnTo>
                  <a:lnTo>
                    <a:pt x="156341" y="138412"/>
                  </a:lnTo>
                  <a:lnTo>
                    <a:pt x="156309" y="126890"/>
                  </a:lnTo>
                  <a:lnTo>
                    <a:pt x="156277" y="115368"/>
                  </a:lnTo>
                  <a:lnTo>
                    <a:pt x="156193" y="92324"/>
                  </a:lnTo>
                  <a:lnTo>
                    <a:pt x="156103" y="69280"/>
                  </a:lnTo>
                  <a:lnTo>
                    <a:pt x="156000" y="46236"/>
                  </a:lnTo>
                  <a:lnTo>
                    <a:pt x="155897" y="23210"/>
                  </a:lnTo>
                  <a:lnTo>
                    <a:pt x="155801" y="166"/>
                  </a:lnTo>
                  <a:lnTo>
                    <a:pt x="15580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-3321475" y="-7305050"/>
              <a:ext cx="3673750" cy="4475400"/>
            </a:xfrm>
            <a:custGeom>
              <a:avLst/>
              <a:gdLst/>
              <a:ahLst/>
              <a:cxnLst/>
              <a:rect l="l" t="t" r="r" b="b"/>
              <a:pathLst>
                <a:path w="146950" h="179016" extrusionOk="0">
                  <a:moveTo>
                    <a:pt x="132921" y="39813"/>
                  </a:moveTo>
                  <a:lnTo>
                    <a:pt x="133153" y="39831"/>
                  </a:lnTo>
                  <a:lnTo>
                    <a:pt x="133379" y="39868"/>
                  </a:lnTo>
                  <a:lnTo>
                    <a:pt x="133610" y="39923"/>
                  </a:lnTo>
                  <a:lnTo>
                    <a:pt x="133836" y="39997"/>
                  </a:lnTo>
                  <a:lnTo>
                    <a:pt x="134061" y="40089"/>
                  </a:lnTo>
                  <a:lnTo>
                    <a:pt x="134286" y="40217"/>
                  </a:lnTo>
                  <a:lnTo>
                    <a:pt x="134512" y="40346"/>
                  </a:lnTo>
                  <a:lnTo>
                    <a:pt x="134737" y="40494"/>
                  </a:lnTo>
                  <a:lnTo>
                    <a:pt x="134956" y="40659"/>
                  </a:lnTo>
                  <a:lnTo>
                    <a:pt x="135175" y="40843"/>
                  </a:lnTo>
                  <a:lnTo>
                    <a:pt x="135394" y="41064"/>
                  </a:lnTo>
                  <a:lnTo>
                    <a:pt x="135612" y="41285"/>
                  </a:lnTo>
                  <a:lnTo>
                    <a:pt x="135825" y="41524"/>
                  </a:lnTo>
                  <a:lnTo>
                    <a:pt x="136037" y="41800"/>
                  </a:lnTo>
                  <a:lnTo>
                    <a:pt x="136250" y="42076"/>
                  </a:lnTo>
                  <a:lnTo>
                    <a:pt x="136456" y="42371"/>
                  </a:lnTo>
                  <a:lnTo>
                    <a:pt x="136662" y="42684"/>
                  </a:lnTo>
                  <a:lnTo>
                    <a:pt x="136861" y="43015"/>
                  </a:lnTo>
                  <a:lnTo>
                    <a:pt x="137061" y="43383"/>
                  </a:lnTo>
                  <a:lnTo>
                    <a:pt x="137254" y="43751"/>
                  </a:lnTo>
                  <a:lnTo>
                    <a:pt x="137447" y="44138"/>
                  </a:lnTo>
                  <a:lnTo>
                    <a:pt x="137634" y="44543"/>
                  </a:lnTo>
                  <a:lnTo>
                    <a:pt x="137821" y="44966"/>
                  </a:lnTo>
                  <a:lnTo>
                    <a:pt x="138001" y="45408"/>
                  </a:lnTo>
                  <a:lnTo>
                    <a:pt x="138175" y="45868"/>
                  </a:lnTo>
                  <a:lnTo>
                    <a:pt x="138348" y="46347"/>
                  </a:lnTo>
                  <a:lnTo>
                    <a:pt x="138516" y="46844"/>
                  </a:lnTo>
                  <a:lnTo>
                    <a:pt x="138677" y="47359"/>
                  </a:lnTo>
                  <a:lnTo>
                    <a:pt x="138838" y="47893"/>
                  </a:lnTo>
                  <a:lnTo>
                    <a:pt x="138986" y="48445"/>
                  </a:lnTo>
                  <a:lnTo>
                    <a:pt x="139134" y="48997"/>
                  </a:lnTo>
                  <a:lnTo>
                    <a:pt x="139276" y="49586"/>
                  </a:lnTo>
                  <a:lnTo>
                    <a:pt x="139411" y="50193"/>
                  </a:lnTo>
                  <a:lnTo>
                    <a:pt x="139546" y="50801"/>
                  </a:lnTo>
                  <a:lnTo>
                    <a:pt x="139649" y="51353"/>
                  </a:lnTo>
                  <a:lnTo>
                    <a:pt x="139752" y="51887"/>
                  </a:lnTo>
                  <a:lnTo>
                    <a:pt x="139842" y="52439"/>
                  </a:lnTo>
                  <a:lnTo>
                    <a:pt x="139926" y="52973"/>
                  </a:lnTo>
                  <a:lnTo>
                    <a:pt x="140009" y="53525"/>
                  </a:lnTo>
                  <a:lnTo>
                    <a:pt x="140080" y="54059"/>
                  </a:lnTo>
                  <a:lnTo>
                    <a:pt x="140145" y="54611"/>
                  </a:lnTo>
                  <a:lnTo>
                    <a:pt x="140203" y="55145"/>
                  </a:lnTo>
                  <a:lnTo>
                    <a:pt x="140254" y="55697"/>
                  </a:lnTo>
                  <a:lnTo>
                    <a:pt x="140306" y="56249"/>
                  </a:lnTo>
                  <a:lnTo>
                    <a:pt x="140344" y="56783"/>
                  </a:lnTo>
                  <a:lnTo>
                    <a:pt x="140376" y="57335"/>
                  </a:lnTo>
                  <a:lnTo>
                    <a:pt x="140402" y="57869"/>
                  </a:lnTo>
                  <a:lnTo>
                    <a:pt x="140428" y="58402"/>
                  </a:lnTo>
                  <a:lnTo>
                    <a:pt x="140441" y="58936"/>
                  </a:lnTo>
                  <a:lnTo>
                    <a:pt x="140454" y="59488"/>
                  </a:lnTo>
                  <a:lnTo>
                    <a:pt x="140454" y="60022"/>
                  </a:lnTo>
                  <a:lnTo>
                    <a:pt x="140454" y="60537"/>
                  </a:lnTo>
                  <a:lnTo>
                    <a:pt x="140447" y="61071"/>
                  </a:lnTo>
                  <a:lnTo>
                    <a:pt x="140434" y="61605"/>
                  </a:lnTo>
                  <a:lnTo>
                    <a:pt x="140415" y="62120"/>
                  </a:lnTo>
                  <a:lnTo>
                    <a:pt x="140389" y="62636"/>
                  </a:lnTo>
                  <a:lnTo>
                    <a:pt x="140357" y="63169"/>
                  </a:lnTo>
                  <a:lnTo>
                    <a:pt x="140325" y="63666"/>
                  </a:lnTo>
                  <a:lnTo>
                    <a:pt x="140286" y="64182"/>
                  </a:lnTo>
                  <a:lnTo>
                    <a:pt x="140241" y="64697"/>
                  </a:lnTo>
                  <a:lnTo>
                    <a:pt x="140190" y="65194"/>
                  </a:lnTo>
                  <a:lnTo>
                    <a:pt x="140132" y="65691"/>
                  </a:lnTo>
                  <a:lnTo>
                    <a:pt x="140074" y="66188"/>
                  </a:lnTo>
                  <a:lnTo>
                    <a:pt x="140009" y="66667"/>
                  </a:lnTo>
                  <a:lnTo>
                    <a:pt x="139939" y="67145"/>
                  </a:lnTo>
                  <a:lnTo>
                    <a:pt x="139868" y="67624"/>
                  </a:lnTo>
                  <a:lnTo>
                    <a:pt x="139784" y="68102"/>
                  </a:lnTo>
                  <a:lnTo>
                    <a:pt x="139707" y="68562"/>
                  </a:lnTo>
                  <a:lnTo>
                    <a:pt x="139617" y="69023"/>
                  </a:lnTo>
                  <a:lnTo>
                    <a:pt x="139527" y="69483"/>
                  </a:lnTo>
                  <a:lnTo>
                    <a:pt x="139430" y="69924"/>
                  </a:lnTo>
                  <a:lnTo>
                    <a:pt x="139327" y="70366"/>
                  </a:lnTo>
                  <a:lnTo>
                    <a:pt x="139224" y="70808"/>
                  </a:lnTo>
                  <a:lnTo>
                    <a:pt x="139115" y="71231"/>
                  </a:lnTo>
                  <a:lnTo>
                    <a:pt x="139005" y="71655"/>
                  </a:lnTo>
                  <a:lnTo>
                    <a:pt x="138883" y="72059"/>
                  </a:lnTo>
                  <a:lnTo>
                    <a:pt x="138767" y="72464"/>
                  </a:lnTo>
                  <a:lnTo>
                    <a:pt x="138645" y="72869"/>
                  </a:lnTo>
                  <a:lnTo>
                    <a:pt x="138516" y="73256"/>
                  </a:lnTo>
                  <a:lnTo>
                    <a:pt x="138381" y="73642"/>
                  </a:lnTo>
                  <a:lnTo>
                    <a:pt x="138252" y="74010"/>
                  </a:lnTo>
                  <a:lnTo>
                    <a:pt x="138110" y="74379"/>
                  </a:lnTo>
                  <a:lnTo>
                    <a:pt x="137969" y="74728"/>
                  </a:lnTo>
                  <a:lnTo>
                    <a:pt x="137827" y="75078"/>
                  </a:lnTo>
                  <a:lnTo>
                    <a:pt x="137679" y="75428"/>
                  </a:lnTo>
                  <a:lnTo>
                    <a:pt x="137524" y="75741"/>
                  </a:lnTo>
                  <a:lnTo>
                    <a:pt x="137376" y="76072"/>
                  </a:lnTo>
                  <a:lnTo>
                    <a:pt x="137215" y="76366"/>
                  </a:lnTo>
                  <a:lnTo>
                    <a:pt x="137061" y="76679"/>
                  </a:lnTo>
                  <a:lnTo>
                    <a:pt x="136894" y="76955"/>
                  </a:lnTo>
                  <a:lnTo>
                    <a:pt x="136733" y="77232"/>
                  </a:lnTo>
                  <a:lnTo>
                    <a:pt x="136565" y="77508"/>
                  </a:lnTo>
                  <a:lnTo>
                    <a:pt x="136391" y="77765"/>
                  </a:lnTo>
                  <a:lnTo>
                    <a:pt x="136224" y="78005"/>
                  </a:lnTo>
                  <a:lnTo>
                    <a:pt x="136044" y="78244"/>
                  </a:lnTo>
                  <a:lnTo>
                    <a:pt x="135870" y="78465"/>
                  </a:lnTo>
                  <a:lnTo>
                    <a:pt x="135690" y="78667"/>
                  </a:lnTo>
                  <a:lnTo>
                    <a:pt x="135509" y="78870"/>
                  </a:lnTo>
                  <a:lnTo>
                    <a:pt x="135310" y="79164"/>
                  </a:lnTo>
                  <a:lnTo>
                    <a:pt x="135104" y="79440"/>
                  </a:lnTo>
                  <a:lnTo>
                    <a:pt x="134898" y="79698"/>
                  </a:lnTo>
                  <a:lnTo>
                    <a:pt x="134692" y="79956"/>
                  </a:lnTo>
                  <a:lnTo>
                    <a:pt x="134479" y="80176"/>
                  </a:lnTo>
                  <a:lnTo>
                    <a:pt x="134267" y="80379"/>
                  </a:lnTo>
                  <a:lnTo>
                    <a:pt x="134048" y="80545"/>
                  </a:lnTo>
                  <a:lnTo>
                    <a:pt x="133829" y="80710"/>
                  </a:lnTo>
                  <a:lnTo>
                    <a:pt x="133610" y="80839"/>
                  </a:lnTo>
                  <a:lnTo>
                    <a:pt x="133391" y="80949"/>
                  </a:lnTo>
                  <a:lnTo>
                    <a:pt x="133166" y="81042"/>
                  </a:lnTo>
                  <a:lnTo>
                    <a:pt x="132947" y="81097"/>
                  </a:lnTo>
                  <a:lnTo>
                    <a:pt x="132722" y="81134"/>
                  </a:lnTo>
                  <a:lnTo>
                    <a:pt x="132497" y="81152"/>
                  </a:lnTo>
                  <a:lnTo>
                    <a:pt x="132271" y="81115"/>
                  </a:lnTo>
                  <a:lnTo>
                    <a:pt x="132046" y="81078"/>
                  </a:lnTo>
                  <a:lnTo>
                    <a:pt x="131782" y="81005"/>
                  </a:lnTo>
                  <a:lnTo>
                    <a:pt x="131524" y="80913"/>
                  </a:lnTo>
                  <a:lnTo>
                    <a:pt x="131267" y="80784"/>
                  </a:lnTo>
                  <a:lnTo>
                    <a:pt x="131022" y="80637"/>
                  </a:lnTo>
                  <a:lnTo>
                    <a:pt x="130771" y="80471"/>
                  </a:lnTo>
                  <a:lnTo>
                    <a:pt x="130533" y="80287"/>
                  </a:lnTo>
                  <a:lnTo>
                    <a:pt x="130295" y="80066"/>
                  </a:lnTo>
                  <a:lnTo>
                    <a:pt x="130070" y="79827"/>
                  </a:lnTo>
                  <a:lnTo>
                    <a:pt x="129838" y="79587"/>
                  </a:lnTo>
                  <a:lnTo>
                    <a:pt x="129619" y="79311"/>
                  </a:lnTo>
                  <a:lnTo>
                    <a:pt x="129400" y="79017"/>
                  </a:lnTo>
                  <a:lnTo>
                    <a:pt x="129194" y="78704"/>
                  </a:lnTo>
                  <a:lnTo>
                    <a:pt x="128988" y="78373"/>
                  </a:lnTo>
                  <a:lnTo>
                    <a:pt x="128788" y="78023"/>
                  </a:lnTo>
                  <a:lnTo>
                    <a:pt x="128589" y="77655"/>
                  </a:lnTo>
                  <a:lnTo>
                    <a:pt x="128402" y="77268"/>
                  </a:lnTo>
                  <a:lnTo>
                    <a:pt x="128215" y="76863"/>
                  </a:lnTo>
                  <a:lnTo>
                    <a:pt x="128035" y="76440"/>
                  </a:lnTo>
                  <a:lnTo>
                    <a:pt x="127861" y="76017"/>
                  </a:lnTo>
                  <a:lnTo>
                    <a:pt x="127694" y="75557"/>
                  </a:lnTo>
                  <a:lnTo>
                    <a:pt x="127533" y="75096"/>
                  </a:lnTo>
                  <a:lnTo>
                    <a:pt x="127379" y="74618"/>
                  </a:lnTo>
                  <a:lnTo>
                    <a:pt x="127224" y="74139"/>
                  </a:lnTo>
                  <a:lnTo>
                    <a:pt x="127082" y="73624"/>
                  </a:lnTo>
                  <a:lnTo>
                    <a:pt x="126941" y="73109"/>
                  </a:lnTo>
                  <a:lnTo>
                    <a:pt x="126812" y="72575"/>
                  </a:lnTo>
                  <a:lnTo>
                    <a:pt x="126683" y="72041"/>
                  </a:lnTo>
                  <a:lnTo>
                    <a:pt x="126561" y="71489"/>
                  </a:lnTo>
                  <a:lnTo>
                    <a:pt x="126445" y="70918"/>
                  </a:lnTo>
                  <a:lnTo>
                    <a:pt x="126342" y="70348"/>
                  </a:lnTo>
                  <a:lnTo>
                    <a:pt x="126239" y="69777"/>
                  </a:lnTo>
                  <a:lnTo>
                    <a:pt x="126142" y="69188"/>
                  </a:lnTo>
                  <a:lnTo>
                    <a:pt x="126052" y="68581"/>
                  </a:lnTo>
                  <a:lnTo>
                    <a:pt x="125975" y="67973"/>
                  </a:lnTo>
                  <a:lnTo>
                    <a:pt x="125898" y="67366"/>
                  </a:lnTo>
                  <a:lnTo>
                    <a:pt x="125827" y="66740"/>
                  </a:lnTo>
                  <a:lnTo>
                    <a:pt x="125769" y="66114"/>
                  </a:lnTo>
                  <a:lnTo>
                    <a:pt x="125711" y="65470"/>
                  </a:lnTo>
                  <a:lnTo>
                    <a:pt x="125666" y="64826"/>
                  </a:lnTo>
                  <a:lnTo>
                    <a:pt x="125621" y="64182"/>
                  </a:lnTo>
                  <a:lnTo>
                    <a:pt x="125589" y="63538"/>
                  </a:lnTo>
                  <a:lnTo>
                    <a:pt x="125563" y="62875"/>
                  </a:lnTo>
                  <a:lnTo>
                    <a:pt x="125544" y="62231"/>
                  </a:lnTo>
                  <a:lnTo>
                    <a:pt x="125531" y="61568"/>
                  </a:lnTo>
                  <a:lnTo>
                    <a:pt x="125524" y="60906"/>
                  </a:lnTo>
                  <a:lnTo>
                    <a:pt x="125524" y="60243"/>
                  </a:lnTo>
                  <a:lnTo>
                    <a:pt x="125531" y="59580"/>
                  </a:lnTo>
                  <a:lnTo>
                    <a:pt x="125550" y="58899"/>
                  </a:lnTo>
                  <a:lnTo>
                    <a:pt x="125576" y="58237"/>
                  </a:lnTo>
                  <a:lnTo>
                    <a:pt x="125608" y="57574"/>
                  </a:lnTo>
                  <a:lnTo>
                    <a:pt x="125647" y="56912"/>
                  </a:lnTo>
                  <a:lnTo>
                    <a:pt x="125692" y="56230"/>
                  </a:lnTo>
                  <a:lnTo>
                    <a:pt x="125750" y="55568"/>
                  </a:lnTo>
                  <a:lnTo>
                    <a:pt x="125814" y="54905"/>
                  </a:lnTo>
                  <a:lnTo>
                    <a:pt x="125885" y="54243"/>
                  </a:lnTo>
                  <a:lnTo>
                    <a:pt x="125962" y="53598"/>
                  </a:lnTo>
                  <a:lnTo>
                    <a:pt x="126052" y="52936"/>
                  </a:lnTo>
                  <a:lnTo>
                    <a:pt x="126149" y="52292"/>
                  </a:lnTo>
                  <a:lnTo>
                    <a:pt x="126252" y="51647"/>
                  </a:lnTo>
                  <a:lnTo>
                    <a:pt x="126361" y="51003"/>
                  </a:lnTo>
                  <a:lnTo>
                    <a:pt x="126484" y="50377"/>
                  </a:lnTo>
                  <a:lnTo>
                    <a:pt x="126612" y="49752"/>
                  </a:lnTo>
                  <a:lnTo>
                    <a:pt x="126748" y="49126"/>
                  </a:lnTo>
                  <a:lnTo>
                    <a:pt x="126896" y="48518"/>
                  </a:lnTo>
                  <a:lnTo>
                    <a:pt x="127044" y="47929"/>
                  </a:lnTo>
                  <a:lnTo>
                    <a:pt x="127198" y="47359"/>
                  </a:lnTo>
                  <a:lnTo>
                    <a:pt x="127359" y="46807"/>
                  </a:lnTo>
                  <a:lnTo>
                    <a:pt x="127527" y="46291"/>
                  </a:lnTo>
                  <a:lnTo>
                    <a:pt x="127694" y="45776"/>
                  </a:lnTo>
                  <a:lnTo>
                    <a:pt x="127868" y="45297"/>
                  </a:lnTo>
                  <a:lnTo>
                    <a:pt x="128048" y="44837"/>
                  </a:lnTo>
                  <a:lnTo>
                    <a:pt x="128228" y="44396"/>
                  </a:lnTo>
                  <a:lnTo>
                    <a:pt x="128415" y="43972"/>
                  </a:lnTo>
                  <a:lnTo>
                    <a:pt x="128608" y="43586"/>
                  </a:lnTo>
                  <a:lnTo>
                    <a:pt x="128801" y="43199"/>
                  </a:lnTo>
                  <a:lnTo>
                    <a:pt x="129001" y="42849"/>
                  </a:lnTo>
                  <a:lnTo>
                    <a:pt x="129200" y="42500"/>
                  </a:lnTo>
                  <a:lnTo>
                    <a:pt x="129400" y="42187"/>
                  </a:lnTo>
                  <a:lnTo>
                    <a:pt x="129606" y="41892"/>
                  </a:lnTo>
                  <a:lnTo>
                    <a:pt x="129818" y="41616"/>
                  </a:lnTo>
                  <a:lnTo>
                    <a:pt x="130031" y="41359"/>
                  </a:lnTo>
                  <a:lnTo>
                    <a:pt x="130243" y="41119"/>
                  </a:lnTo>
                  <a:lnTo>
                    <a:pt x="130456" y="40898"/>
                  </a:lnTo>
                  <a:lnTo>
                    <a:pt x="130675" y="40696"/>
                  </a:lnTo>
                  <a:lnTo>
                    <a:pt x="130894" y="40530"/>
                  </a:lnTo>
                  <a:lnTo>
                    <a:pt x="131119" y="40365"/>
                  </a:lnTo>
                  <a:lnTo>
                    <a:pt x="131338" y="40236"/>
                  </a:lnTo>
                  <a:lnTo>
                    <a:pt x="131563" y="40107"/>
                  </a:lnTo>
                  <a:lnTo>
                    <a:pt x="131788" y="40015"/>
                  </a:lnTo>
                  <a:lnTo>
                    <a:pt x="132014" y="39941"/>
                  </a:lnTo>
                  <a:lnTo>
                    <a:pt x="132239" y="39868"/>
                  </a:lnTo>
                  <a:lnTo>
                    <a:pt x="132471" y="39831"/>
                  </a:lnTo>
                  <a:lnTo>
                    <a:pt x="132696" y="39813"/>
                  </a:lnTo>
                  <a:close/>
                  <a:moveTo>
                    <a:pt x="15348" y="48942"/>
                  </a:moveTo>
                  <a:lnTo>
                    <a:pt x="15548" y="48960"/>
                  </a:lnTo>
                  <a:lnTo>
                    <a:pt x="15748" y="48979"/>
                  </a:lnTo>
                  <a:lnTo>
                    <a:pt x="15947" y="49034"/>
                  </a:lnTo>
                  <a:lnTo>
                    <a:pt x="16147" y="49107"/>
                  </a:lnTo>
                  <a:lnTo>
                    <a:pt x="16346" y="49199"/>
                  </a:lnTo>
                  <a:lnTo>
                    <a:pt x="16546" y="49310"/>
                  </a:lnTo>
                  <a:lnTo>
                    <a:pt x="16745" y="49439"/>
                  </a:lnTo>
                  <a:lnTo>
                    <a:pt x="16945" y="49586"/>
                  </a:lnTo>
                  <a:lnTo>
                    <a:pt x="17151" y="49752"/>
                  </a:lnTo>
                  <a:lnTo>
                    <a:pt x="17351" y="49954"/>
                  </a:lnTo>
                  <a:lnTo>
                    <a:pt x="17544" y="50157"/>
                  </a:lnTo>
                  <a:lnTo>
                    <a:pt x="17743" y="50396"/>
                  </a:lnTo>
                  <a:lnTo>
                    <a:pt x="17859" y="50635"/>
                  </a:lnTo>
                  <a:lnTo>
                    <a:pt x="17917" y="50727"/>
                  </a:lnTo>
                  <a:lnTo>
                    <a:pt x="17975" y="50801"/>
                  </a:lnTo>
                  <a:lnTo>
                    <a:pt x="18265" y="51058"/>
                  </a:lnTo>
                  <a:lnTo>
                    <a:pt x="18548" y="51353"/>
                  </a:lnTo>
                  <a:lnTo>
                    <a:pt x="18825" y="51684"/>
                  </a:lnTo>
                  <a:lnTo>
                    <a:pt x="19102" y="52052"/>
                  </a:lnTo>
                  <a:lnTo>
                    <a:pt x="19237" y="52255"/>
                  </a:lnTo>
                  <a:lnTo>
                    <a:pt x="19372" y="52457"/>
                  </a:lnTo>
                  <a:lnTo>
                    <a:pt x="19501" y="52678"/>
                  </a:lnTo>
                  <a:lnTo>
                    <a:pt x="19636" y="52917"/>
                  </a:lnTo>
                  <a:lnTo>
                    <a:pt x="19758" y="53157"/>
                  </a:lnTo>
                  <a:lnTo>
                    <a:pt x="19887" y="53414"/>
                  </a:lnTo>
                  <a:lnTo>
                    <a:pt x="20009" y="53672"/>
                  </a:lnTo>
                  <a:lnTo>
                    <a:pt x="20132" y="53948"/>
                  </a:lnTo>
                  <a:lnTo>
                    <a:pt x="20248" y="54224"/>
                  </a:lnTo>
                  <a:lnTo>
                    <a:pt x="20370" y="54519"/>
                  </a:lnTo>
                  <a:lnTo>
                    <a:pt x="20479" y="54832"/>
                  </a:lnTo>
                  <a:lnTo>
                    <a:pt x="20589" y="55145"/>
                  </a:lnTo>
                  <a:lnTo>
                    <a:pt x="20698" y="55457"/>
                  </a:lnTo>
                  <a:lnTo>
                    <a:pt x="20801" y="55789"/>
                  </a:lnTo>
                  <a:lnTo>
                    <a:pt x="20904" y="56138"/>
                  </a:lnTo>
                  <a:lnTo>
                    <a:pt x="21007" y="56507"/>
                  </a:lnTo>
                  <a:lnTo>
                    <a:pt x="21097" y="56856"/>
                  </a:lnTo>
                  <a:lnTo>
                    <a:pt x="21194" y="57243"/>
                  </a:lnTo>
                  <a:lnTo>
                    <a:pt x="21284" y="57629"/>
                  </a:lnTo>
                  <a:lnTo>
                    <a:pt x="21368" y="58034"/>
                  </a:lnTo>
                  <a:lnTo>
                    <a:pt x="21445" y="58439"/>
                  </a:lnTo>
                  <a:lnTo>
                    <a:pt x="21522" y="58844"/>
                  </a:lnTo>
                  <a:lnTo>
                    <a:pt x="21599" y="59286"/>
                  </a:lnTo>
                  <a:lnTo>
                    <a:pt x="21664" y="59728"/>
                  </a:lnTo>
                  <a:lnTo>
                    <a:pt x="21748" y="60280"/>
                  </a:lnTo>
                  <a:lnTo>
                    <a:pt x="21818" y="60832"/>
                  </a:lnTo>
                  <a:lnTo>
                    <a:pt x="21883" y="61403"/>
                  </a:lnTo>
                  <a:lnTo>
                    <a:pt x="21941" y="61955"/>
                  </a:lnTo>
                  <a:lnTo>
                    <a:pt x="21992" y="62525"/>
                  </a:lnTo>
                  <a:lnTo>
                    <a:pt x="22037" y="63096"/>
                  </a:lnTo>
                  <a:lnTo>
                    <a:pt x="22082" y="63666"/>
                  </a:lnTo>
                  <a:lnTo>
                    <a:pt x="22114" y="64237"/>
                  </a:lnTo>
                  <a:lnTo>
                    <a:pt x="22140" y="64808"/>
                  </a:lnTo>
                  <a:lnTo>
                    <a:pt x="22166" y="65397"/>
                  </a:lnTo>
                  <a:lnTo>
                    <a:pt x="22179" y="65967"/>
                  </a:lnTo>
                  <a:lnTo>
                    <a:pt x="22192" y="66538"/>
                  </a:lnTo>
                  <a:lnTo>
                    <a:pt x="22192" y="67127"/>
                  </a:lnTo>
                  <a:lnTo>
                    <a:pt x="22192" y="67697"/>
                  </a:lnTo>
                  <a:lnTo>
                    <a:pt x="22185" y="68268"/>
                  </a:lnTo>
                  <a:lnTo>
                    <a:pt x="22172" y="68838"/>
                  </a:lnTo>
                  <a:lnTo>
                    <a:pt x="22153" y="69409"/>
                  </a:lnTo>
                  <a:lnTo>
                    <a:pt x="22127" y="69980"/>
                  </a:lnTo>
                  <a:lnTo>
                    <a:pt x="22095" y="70550"/>
                  </a:lnTo>
                  <a:lnTo>
                    <a:pt x="22063" y="71102"/>
                  </a:lnTo>
                  <a:lnTo>
                    <a:pt x="22024" y="71673"/>
                  </a:lnTo>
                  <a:lnTo>
                    <a:pt x="21973" y="72225"/>
                  </a:lnTo>
                  <a:lnTo>
                    <a:pt x="21921" y="72777"/>
                  </a:lnTo>
                  <a:lnTo>
                    <a:pt x="21870" y="73329"/>
                  </a:lnTo>
                  <a:lnTo>
                    <a:pt x="21805" y="73863"/>
                  </a:lnTo>
                  <a:lnTo>
                    <a:pt x="21741" y="74415"/>
                  </a:lnTo>
                  <a:lnTo>
                    <a:pt x="21670" y="74931"/>
                  </a:lnTo>
                  <a:lnTo>
                    <a:pt x="21593" y="75465"/>
                  </a:lnTo>
                  <a:lnTo>
                    <a:pt x="21509" y="75980"/>
                  </a:lnTo>
                  <a:lnTo>
                    <a:pt x="21426" y="76495"/>
                  </a:lnTo>
                  <a:lnTo>
                    <a:pt x="21336" y="77011"/>
                  </a:lnTo>
                  <a:lnTo>
                    <a:pt x="21239" y="77508"/>
                  </a:lnTo>
                  <a:lnTo>
                    <a:pt x="21136" y="78005"/>
                  </a:lnTo>
                  <a:lnTo>
                    <a:pt x="21033" y="78483"/>
                  </a:lnTo>
                  <a:lnTo>
                    <a:pt x="20923" y="78962"/>
                  </a:lnTo>
                  <a:lnTo>
                    <a:pt x="20808" y="79422"/>
                  </a:lnTo>
                  <a:lnTo>
                    <a:pt x="20692" y="79882"/>
                  </a:lnTo>
                  <a:lnTo>
                    <a:pt x="20569" y="80324"/>
                  </a:lnTo>
                  <a:lnTo>
                    <a:pt x="20441" y="80765"/>
                  </a:lnTo>
                  <a:lnTo>
                    <a:pt x="20312" y="81189"/>
                  </a:lnTo>
                  <a:lnTo>
                    <a:pt x="20177" y="81612"/>
                  </a:lnTo>
                  <a:lnTo>
                    <a:pt x="20035" y="82017"/>
                  </a:lnTo>
                  <a:lnTo>
                    <a:pt x="19893" y="82404"/>
                  </a:lnTo>
                  <a:lnTo>
                    <a:pt x="19745" y="82790"/>
                  </a:lnTo>
                  <a:lnTo>
                    <a:pt x="19597" y="83158"/>
                  </a:lnTo>
                  <a:lnTo>
                    <a:pt x="19443" y="83526"/>
                  </a:lnTo>
                  <a:lnTo>
                    <a:pt x="19282" y="83858"/>
                  </a:lnTo>
                  <a:lnTo>
                    <a:pt x="19121" y="84189"/>
                  </a:lnTo>
                  <a:lnTo>
                    <a:pt x="18960" y="84520"/>
                  </a:lnTo>
                  <a:lnTo>
                    <a:pt x="18786" y="84815"/>
                  </a:lnTo>
                  <a:lnTo>
                    <a:pt x="18619" y="85109"/>
                  </a:lnTo>
                  <a:lnTo>
                    <a:pt x="18439" y="85385"/>
                  </a:lnTo>
                  <a:lnTo>
                    <a:pt x="18258" y="85643"/>
                  </a:lnTo>
                  <a:lnTo>
                    <a:pt x="18078" y="85882"/>
                  </a:lnTo>
                  <a:lnTo>
                    <a:pt x="17891" y="86103"/>
                  </a:lnTo>
                  <a:lnTo>
                    <a:pt x="17705" y="86324"/>
                  </a:lnTo>
                  <a:lnTo>
                    <a:pt x="17511" y="86508"/>
                  </a:lnTo>
                  <a:lnTo>
                    <a:pt x="17318" y="86692"/>
                  </a:lnTo>
                  <a:lnTo>
                    <a:pt x="17119" y="86858"/>
                  </a:lnTo>
                  <a:lnTo>
                    <a:pt x="16919" y="86987"/>
                  </a:lnTo>
                  <a:lnTo>
                    <a:pt x="16713" y="87115"/>
                  </a:lnTo>
                  <a:lnTo>
                    <a:pt x="16507" y="87226"/>
                  </a:lnTo>
                  <a:lnTo>
                    <a:pt x="16295" y="87318"/>
                  </a:lnTo>
                  <a:lnTo>
                    <a:pt x="16089" y="87373"/>
                  </a:lnTo>
                  <a:lnTo>
                    <a:pt x="15857" y="87428"/>
                  </a:lnTo>
                  <a:lnTo>
                    <a:pt x="15625" y="87447"/>
                  </a:lnTo>
                  <a:lnTo>
                    <a:pt x="15400" y="87447"/>
                  </a:lnTo>
                  <a:lnTo>
                    <a:pt x="15168" y="87428"/>
                  </a:lnTo>
                  <a:lnTo>
                    <a:pt x="14943" y="87392"/>
                  </a:lnTo>
                  <a:lnTo>
                    <a:pt x="14717" y="87318"/>
                  </a:lnTo>
                  <a:lnTo>
                    <a:pt x="14492" y="87226"/>
                  </a:lnTo>
                  <a:lnTo>
                    <a:pt x="14267" y="87115"/>
                  </a:lnTo>
                  <a:lnTo>
                    <a:pt x="14048" y="86987"/>
                  </a:lnTo>
                  <a:lnTo>
                    <a:pt x="13829" y="86839"/>
                  </a:lnTo>
                  <a:lnTo>
                    <a:pt x="13610" y="86674"/>
                  </a:lnTo>
                  <a:lnTo>
                    <a:pt x="13391" y="86490"/>
                  </a:lnTo>
                  <a:lnTo>
                    <a:pt x="13172" y="86287"/>
                  </a:lnTo>
                  <a:lnTo>
                    <a:pt x="12960" y="86066"/>
                  </a:lnTo>
                  <a:lnTo>
                    <a:pt x="12748" y="85827"/>
                  </a:lnTo>
                  <a:lnTo>
                    <a:pt x="12535" y="85569"/>
                  </a:lnTo>
                  <a:lnTo>
                    <a:pt x="12477" y="85569"/>
                  </a:lnTo>
                  <a:lnTo>
                    <a:pt x="12252" y="85275"/>
                  </a:lnTo>
                  <a:lnTo>
                    <a:pt x="12033" y="84944"/>
                  </a:lnTo>
                  <a:lnTo>
                    <a:pt x="11814" y="84612"/>
                  </a:lnTo>
                  <a:lnTo>
                    <a:pt x="11602" y="84244"/>
                  </a:lnTo>
                  <a:lnTo>
                    <a:pt x="11389" y="83858"/>
                  </a:lnTo>
                  <a:lnTo>
                    <a:pt x="11190" y="83453"/>
                  </a:lnTo>
                  <a:lnTo>
                    <a:pt x="10990" y="83048"/>
                  </a:lnTo>
                  <a:lnTo>
                    <a:pt x="10797" y="82606"/>
                  </a:lnTo>
                  <a:lnTo>
                    <a:pt x="10610" y="82146"/>
                  </a:lnTo>
                  <a:lnTo>
                    <a:pt x="10430" y="81667"/>
                  </a:lnTo>
                  <a:lnTo>
                    <a:pt x="10250" y="81170"/>
                  </a:lnTo>
                  <a:lnTo>
                    <a:pt x="10082" y="80673"/>
                  </a:lnTo>
                  <a:lnTo>
                    <a:pt x="9921" y="80140"/>
                  </a:lnTo>
                  <a:lnTo>
                    <a:pt x="9767" y="79606"/>
                  </a:lnTo>
                  <a:lnTo>
                    <a:pt x="9619" y="79035"/>
                  </a:lnTo>
                  <a:lnTo>
                    <a:pt x="9477" y="78465"/>
                  </a:lnTo>
                  <a:lnTo>
                    <a:pt x="9348" y="77876"/>
                  </a:lnTo>
                  <a:lnTo>
                    <a:pt x="9220" y="77268"/>
                  </a:lnTo>
                  <a:lnTo>
                    <a:pt x="9104" y="76661"/>
                  </a:lnTo>
                  <a:lnTo>
                    <a:pt x="9001" y="76035"/>
                  </a:lnTo>
                  <a:lnTo>
                    <a:pt x="8898" y="75391"/>
                  </a:lnTo>
                  <a:lnTo>
                    <a:pt x="8814" y="74728"/>
                  </a:lnTo>
                  <a:lnTo>
                    <a:pt x="8730" y="74047"/>
                  </a:lnTo>
                  <a:lnTo>
                    <a:pt x="8660" y="73366"/>
                  </a:lnTo>
                  <a:lnTo>
                    <a:pt x="8602" y="72667"/>
                  </a:lnTo>
                  <a:lnTo>
                    <a:pt x="8550" y="71967"/>
                  </a:lnTo>
                  <a:lnTo>
                    <a:pt x="8511" y="71250"/>
                  </a:lnTo>
                  <a:lnTo>
                    <a:pt x="8479" y="70513"/>
                  </a:lnTo>
                  <a:lnTo>
                    <a:pt x="8460" y="69777"/>
                  </a:lnTo>
                  <a:lnTo>
                    <a:pt x="8454" y="69023"/>
                  </a:lnTo>
                  <a:lnTo>
                    <a:pt x="8460" y="68268"/>
                  </a:lnTo>
                  <a:lnTo>
                    <a:pt x="8473" y="67495"/>
                  </a:lnTo>
                  <a:lnTo>
                    <a:pt x="8492" y="66906"/>
                  </a:lnTo>
                  <a:lnTo>
                    <a:pt x="8524" y="66317"/>
                  </a:lnTo>
                  <a:lnTo>
                    <a:pt x="8557" y="65728"/>
                  </a:lnTo>
                  <a:lnTo>
                    <a:pt x="8595" y="65157"/>
                  </a:lnTo>
                  <a:lnTo>
                    <a:pt x="8640" y="64587"/>
                  </a:lnTo>
                  <a:lnTo>
                    <a:pt x="8692" y="64016"/>
                  </a:lnTo>
                  <a:lnTo>
                    <a:pt x="8750" y="63464"/>
                  </a:lnTo>
                  <a:lnTo>
                    <a:pt x="8814" y="62912"/>
                  </a:lnTo>
                  <a:lnTo>
                    <a:pt x="8878" y="62360"/>
                  </a:lnTo>
                  <a:lnTo>
                    <a:pt x="8956" y="61826"/>
                  </a:lnTo>
                  <a:lnTo>
                    <a:pt x="9033" y="61292"/>
                  </a:lnTo>
                  <a:lnTo>
                    <a:pt x="9117" y="60758"/>
                  </a:lnTo>
                  <a:lnTo>
                    <a:pt x="9200" y="60243"/>
                  </a:lnTo>
                  <a:lnTo>
                    <a:pt x="9297" y="59728"/>
                  </a:lnTo>
                  <a:lnTo>
                    <a:pt x="9393" y="59231"/>
                  </a:lnTo>
                  <a:lnTo>
                    <a:pt x="9496" y="58734"/>
                  </a:lnTo>
                  <a:lnTo>
                    <a:pt x="9599" y="58255"/>
                  </a:lnTo>
                  <a:lnTo>
                    <a:pt x="9715" y="57777"/>
                  </a:lnTo>
                  <a:lnTo>
                    <a:pt x="9831" y="57316"/>
                  </a:lnTo>
                  <a:lnTo>
                    <a:pt x="9947" y="56856"/>
                  </a:lnTo>
                  <a:lnTo>
                    <a:pt x="10069" y="56415"/>
                  </a:lnTo>
                  <a:lnTo>
                    <a:pt x="10198" y="55973"/>
                  </a:lnTo>
                  <a:lnTo>
                    <a:pt x="10333" y="55549"/>
                  </a:lnTo>
                  <a:lnTo>
                    <a:pt x="10469" y="55126"/>
                  </a:lnTo>
                  <a:lnTo>
                    <a:pt x="10604" y="54721"/>
                  </a:lnTo>
                  <a:lnTo>
                    <a:pt x="10745" y="54335"/>
                  </a:lnTo>
                  <a:lnTo>
                    <a:pt x="10893" y="53948"/>
                  </a:lnTo>
                  <a:lnTo>
                    <a:pt x="11042" y="53580"/>
                  </a:lnTo>
                  <a:lnTo>
                    <a:pt x="11196" y="53230"/>
                  </a:lnTo>
                  <a:lnTo>
                    <a:pt x="11351" y="52881"/>
                  </a:lnTo>
                  <a:lnTo>
                    <a:pt x="11511" y="52549"/>
                  </a:lnTo>
                  <a:lnTo>
                    <a:pt x="11672" y="52218"/>
                  </a:lnTo>
                  <a:lnTo>
                    <a:pt x="11833" y="51924"/>
                  </a:lnTo>
                  <a:lnTo>
                    <a:pt x="12001" y="51629"/>
                  </a:lnTo>
                  <a:lnTo>
                    <a:pt x="12175" y="51353"/>
                  </a:lnTo>
                  <a:lnTo>
                    <a:pt x="12342" y="51077"/>
                  </a:lnTo>
                  <a:lnTo>
                    <a:pt x="12522" y="50819"/>
                  </a:lnTo>
                  <a:lnTo>
                    <a:pt x="12696" y="50598"/>
                  </a:lnTo>
                  <a:lnTo>
                    <a:pt x="12876" y="50359"/>
                  </a:lnTo>
                  <a:lnTo>
                    <a:pt x="13057" y="50157"/>
                  </a:lnTo>
                  <a:lnTo>
                    <a:pt x="13237" y="49973"/>
                  </a:lnTo>
                  <a:lnTo>
                    <a:pt x="13423" y="49788"/>
                  </a:lnTo>
                  <a:lnTo>
                    <a:pt x="13610" y="49623"/>
                  </a:lnTo>
                  <a:lnTo>
                    <a:pt x="13797" y="49494"/>
                  </a:lnTo>
                  <a:lnTo>
                    <a:pt x="13990" y="49365"/>
                  </a:lnTo>
                  <a:lnTo>
                    <a:pt x="14183" y="49255"/>
                  </a:lnTo>
                  <a:lnTo>
                    <a:pt x="14370" y="49144"/>
                  </a:lnTo>
                  <a:lnTo>
                    <a:pt x="14569" y="49071"/>
                  </a:lnTo>
                  <a:lnTo>
                    <a:pt x="14763" y="49015"/>
                  </a:lnTo>
                  <a:lnTo>
                    <a:pt x="14956" y="48979"/>
                  </a:lnTo>
                  <a:lnTo>
                    <a:pt x="15155" y="48942"/>
                  </a:lnTo>
                  <a:close/>
                  <a:moveTo>
                    <a:pt x="348" y="1"/>
                  </a:moveTo>
                  <a:lnTo>
                    <a:pt x="245" y="7050"/>
                  </a:lnTo>
                  <a:lnTo>
                    <a:pt x="200" y="10584"/>
                  </a:lnTo>
                  <a:lnTo>
                    <a:pt x="162" y="14100"/>
                  </a:lnTo>
                  <a:lnTo>
                    <a:pt x="123" y="17634"/>
                  </a:lnTo>
                  <a:lnTo>
                    <a:pt x="91" y="21167"/>
                  </a:lnTo>
                  <a:lnTo>
                    <a:pt x="65" y="24701"/>
                  </a:lnTo>
                  <a:lnTo>
                    <a:pt x="39" y="28235"/>
                  </a:lnTo>
                  <a:lnTo>
                    <a:pt x="26" y="31769"/>
                  </a:lnTo>
                  <a:lnTo>
                    <a:pt x="14" y="35303"/>
                  </a:lnTo>
                  <a:lnTo>
                    <a:pt x="7" y="38837"/>
                  </a:lnTo>
                  <a:lnTo>
                    <a:pt x="1" y="42371"/>
                  </a:lnTo>
                  <a:lnTo>
                    <a:pt x="7" y="45905"/>
                  </a:lnTo>
                  <a:lnTo>
                    <a:pt x="20" y="49439"/>
                  </a:lnTo>
                  <a:lnTo>
                    <a:pt x="39" y="52991"/>
                  </a:lnTo>
                  <a:lnTo>
                    <a:pt x="59" y="56525"/>
                  </a:lnTo>
                  <a:lnTo>
                    <a:pt x="72" y="58402"/>
                  </a:lnTo>
                  <a:lnTo>
                    <a:pt x="78" y="60317"/>
                  </a:lnTo>
                  <a:lnTo>
                    <a:pt x="91" y="64255"/>
                  </a:lnTo>
                  <a:lnTo>
                    <a:pt x="91" y="68323"/>
                  </a:lnTo>
                  <a:lnTo>
                    <a:pt x="84" y="72520"/>
                  </a:lnTo>
                  <a:lnTo>
                    <a:pt x="78" y="76808"/>
                  </a:lnTo>
                  <a:lnTo>
                    <a:pt x="72" y="81189"/>
                  </a:lnTo>
                  <a:lnTo>
                    <a:pt x="84" y="85643"/>
                  </a:lnTo>
                  <a:lnTo>
                    <a:pt x="91" y="87888"/>
                  </a:lnTo>
                  <a:lnTo>
                    <a:pt x="104" y="90152"/>
                  </a:lnTo>
                  <a:lnTo>
                    <a:pt x="117" y="92416"/>
                  </a:lnTo>
                  <a:lnTo>
                    <a:pt x="142" y="94699"/>
                  </a:lnTo>
                  <a:lnTo>
                    <a:pt x="168" y="96981"/>
                  </a:lnTo>
                  <a:lnTo>
                    <a:pt x="200" y="99263"/>
                  </a:lnTo>
                  <a:lnTo>
                    <a:pt x="239" y="101564"/>
                  </a:lnTo>
                  <a:lnTo>
                    <a:pt x="290" y="103846"/>
                  </a:lnTo>
                  <a:lnTo>
                    <a:pt x="342" y="106147"/>
                  </a:lnTo>
                  <a:lnTo>
                    <a:pt x="406" y="108429"/>
                  </a:lnTo>
                  <a:lnTo>
                    <a:pt x="477" y="110712"/>
                  </a:lnTo>
                  <a:lnTo>
                    <a:pt x="561" y="112976"/>
                  </a:lnTo>
                  <a:lnTo>
                    <a:pt x="651" y="115239"/>
                  </a:lnTo>
                  <a:lnTo>
                    <a:pt x="754" y="117503"/>
                  </a:lnTo>
                  <a:lnTo>
                    <a:pt x="870" y="119730"/>
                  </a:lnTo>
                  <a:lnTo>
                    <a:pt x="992" y="121958"/>
                  </a:lnTo>
                  <a:lnTo>
                    <a:pt x="1127" y="124166"/>
                  </a:lnTo>
                  <a:lnTo>
                    <a:pt x="1282" y="126338"/>
                  </a:lnTo>
                  <a:lnTo>
                    <a:pt x="1443" y="128510"/>
                  </a:lnTo>
                  <a:lnTo>
                    <a:pt x="1533" y="129578"/>
                  </a:lnTo>
                  <a:lnTo>
                    <a:pt x="1623" y="130645"/>
                  </a:lnTo>
                  <a:lnTo>
                    <a:pt x="1713" y="131713"/>
                  </a:lnTo>
                  <a:lnTo>
                    <a:pt x="1810" y="132762"/>
                  </a:lnTo>
                  <a:lnTo>
                    <a:pt x="1913" y="133811"/>
                  </a:lnTo>
                  <a:lnTo>
                    <a:pt x="2016" y="134842"/>
                  </a:lnTo>
                  <a:lnTo>
                    <a:pt x="2125" y="135891"/>
                  </a:lnTo>
                  <a:lnTo>
                    <a:pt x="2241" y="136903"/>
                  </a:lnTo>
                  <a:lnTo>
                    <a:pt x="2357" y="137934"/>
                  </a:lnTo>
                  <a:lnTo>
                    <a:pt x="2479" y="138928"/>
                  </a:lnTo>
                  <a:lnTo>
                    <a:pt x="2608" y="139940"/>
                  </a:lnTo>
                  <a:lnTo>
                    <a:pt x="2737" y="140934"/>
                  </a:lnTo>
                  <a:lnTo>
                    <a:pt x="2872" y="141909"/>
                  </a:lnTo>
                  <a:lnTo>
                    <a:pt x="3007" y="142885"/>
                  </a:lnTo>
                  <a:lnTo>
                    <a:pt x="3149" y="143842"/>
                  </a:lnTo>
                  <a:lnTo>
                    <a:pt x="3297" y="144799"/>
                  </a:lnTo>
                  <a:lnTo>
                    <a:pt x="3451" y="145756"/>
                  </a:lnTo>
                  <a:lnTo>
                    <a:pt x="3606" y="146695"/>
                  </a:lnTo>
                  <a:lnTo>
                    <a:pt x="3767" y="147615"/>
                  </a:lnTo>
                  <a:lnTo>
                    <a:pt x="3934" y="148536"/>
                  </a:lnTo>
                  <a:lnTo>
                    <a:pt x="4108" y="149437"/>
                  </a:lnTo>
                  <a:lnTo>
                    <a:pt x="4282" y="150321"/>
                  </a:lnTo>
                  <a:lnTo>
                    <a:pt x="4462" y="151204"/>
                  </a:lnTo>
                  <a:lnTo>
                    <a:pt x="4649" y="152088"/>
                  </a:lnTo>
                  <a:lnTo>
                    <a:pt x="4842" y="152935"/>
                  </a:lnTo>
                  <a:lnTo>
                    <a:pt x="5035" y="153781"/>
                  </a:lnTo>
                  <a:lnTo>
                    <a:pt x="5235" y="154628"/>
                  </a:lnTo>
                  <a:lnTo>
                    <a:pt x="5447" y="155438"/>
                  </a:lnTo>
                  <a:lnTo>
                    <a:pt x="5660" y="156248"/>
                  </a:lnTo>
                  <a:lnTo>
                    <a:pt x="5872" y="157039"/>
                  </a:lnTo>
                  <a:lnTo>
                    <a:pt x="6097" y="157830"/>
                  </a:lnTo>
                  <a:lnTo>
                    <a:pt x="6329" y="158604"/>
                  </a:lnTo>
                  <a:lnTo>
                    <a:pt x="6561" y="159358"/>
                  </a:lnTo>
                  <a:lnTo>
                    <a:pt x="6805" y="160094"/>
                  </a:lnTo>
                  <a:lnTo>
                    <a:pt x="7050" y="160831"/>
                  </a:lnTo>
                  <a:lnTo>
                    <a:pt x="7301" y="161530"/>
                  </a:lnTo>
                  <a:lnTo>
                    <a:pt x="7559" y="162229"/>
                  </a:lnTo>
                  <a:lnTo>
                    <a:pt x="7823" y="162910"/>
                  </a:lnTo>
                  <a:lnTo>
                    <a:pt x="8093" y="163592"/>
                  </a:lnTo>
                  <a:lnTo>
                    <a:pt x="8370" y="164236"/>
                  </a:lnTo>
                  <a:lnTo>
                    <a:pt x="8653" y="164880"/>
                  </a:lnTo>
                  <a:lnTo>
                    <a:pt x="8943" y="165506"/>
                  </a:lnTo>
                  <a:lnTo>
                    <a:pt x="9239" y="166095"/>
                  </a:lnTo>
                  <a:lnTo>
                    <a:pt x="9542" y="166684"/>
                  </a:lnTo>
                  <a:lnTo>
                    <a:pt x="9851" y="167254"/>
                  </a:lnTo>
                  <a:lnTo>
                    <a:pt x="10166" y="167825"/>
                  </a:lnTo>
                  <a:lnTo>
                    <a:pt x="10488" y="168359"/>
                  </a:lnTo>
                  <a:lnTo>
                    <a:pt x="10816" y="168874"/>
                  </a:lnTo>
                  <a:lnTo>
                    <a:pt x="11157" y="169371"/>
                  </a:lnTo>
                  <a:lnTo>
                    <a:pt x="11499" y="169868"/>
                  </a:lnTo>
                  <a:lnTo>
                    <a:pt x="11846" y="170328"/>
                  </a:lnTo>
                  <a:lnTo>
                    <a:pt x="12207" y="170770"/>
                  </a:lnTo>
                  <a:lnTo>
                    <a:pt x="12567" y="171212"/>
                  </a:lnTo>
                  <a:lnTo>
                    <a:pt x="12941" y="171616"/>
                  </a:lnTo>
                  <a:lnTo>
                    <a:pt x="13314" y="172003"/>
                  </a:lnTo>
                  <a:lnTo>
                    <a:pt x="13700" y="172371"/>
                  </a:lnTo>
                  <a:lnTo>
                    <a:pt x="14093" y="172739"/>
                  </a:lnTo>
                  <a:lnTo>
                    <a:pt x="14492" y="173070"/>
                  </a:lnTo>
                  <a:lnTo>
                    <a:pt x="14904" y="173383"/>
                  </a:lnTo>
                  <a:lnTo>
                    <a:pt x="15316" y="173659"/>
                  </a:lnTo>
                  <a:lnTo>
                    <a:pt x="15741" y="173936"/>
                  </a:lnTo>
                  <a:lnTo>
                    <a:pt x="16172" y="174193"/>
                  </a:lnTo>
                  <a:lnTo>
                    <a:pt x="16629" y="174433"/>
                  </a:lnTo>
                  <a:lnTo>
                    <a:pt x="17087" y="174653"/>
                  </a:lnTo>
                  <a:lnTo>
                    <a:pt x="17544" y="174874"/>
                  </a:lnTo>
                  <a:lnTo>
                    <a:pt x="18007" y="175077"/>
                  </a:lnTo>
                  <a:lnTo>
                    <a:pt x="18471" y="175261"/>
                  </a:lnTo>
                  <a:lnTo>
                    <a:pt x="18934" y="175426"/>
                  </a:lnTo>
                  <a:lnTo>
                    <a:pt x="19404" y="175592"/>
                  </a:lnTo>
                  <a:lnTo>
                    <a:pt x="19874" y="175739"/>
                  </a:lnTo>
                  <a:lnTo>
                    <a:pt x="20344" y="175868"/>
                  </a:lnTo>
                  <a:lnTo>
                    <a:pt x="20820" y="175997"/>
                  </a:lnTo>
                  <a:lnTo>
                    <a:pt x="21297" y="176107"/>
                  </a:lnTo>
                  <a:lnTo>
                    <a:pt x="21773" y="176199"/>
                  </a:lnTo>
                  <a:lnTo>
                    <a:pt x="22733" y="176365"/>
                  </a:lnTo>
                  <a:lnTo>
                    <a:pt x="23698" y="176494"/>
                  </a:lnTo>
                  <a:lnTo>
                    <a:pt x="24670" y="176586"/>
                  </a:lnTo>
                  <a:lnTo>
                    <a:pt x="25642" y="176641"/>
                  </a:lnTo>
                  <a:lnTo>
                    <a:pt x="26627" y="176660"/>
                  </a:lnTo>
                  <a:lnTo>
                    <a:pt x="27606" y="176660"/>
                  </a:lnTo>
                  <a:lnTo>
                    <a:pt x="28597" y="176623"/>
                  </a:lnTo>
                  <a:lnTo>
                    <a:pt x="29582" y="176568"/>
                  </a:lnTo>
                  <a:lnTo>
                    <a:pt x="30574" y="176494"/>
                  </a:lnTo>
                  <a:lnTo>
                    <a:pt x="31565" y="176402"/>
                  </a:lnTo>
                  <a:lnTo>
                    <a:pt x="32563" y="176292"/>
                  </a:lnTo>
                  <a:lnTo>
                    <a:pt x="33554" y="176163"/>
                  </a:lnTo>
                  <a:lnTo>
                    <a:pt x="35537" y="175887"/>
                  </a:lnTo>
                  <a:lnTo>
                    <a:pt x="37514" y="175592"/>
                  </a:lnTo>
                  <a:lnTo>
                    <a:pt x="39484" y="175316"/>
                  </a:lnTo>
                  <a:lnTo>
                    <a:pt x="41428" y="175058"/>
                  </a:lnTo>
                  <a:lnTo>
                    <a:pt x="42400" y="174948"/>
                  </a:lnTo>
                  <a:lnTo>
                    <a:pt x="43359" y="174856"/>
                  </a:lnTo>
                  <a:lnTo>
                    <a:pt x="44312" y="174782"/>
                  </a:lnTo>
                  <a:lnTo>
                    <a:pt x="45265" y="174727"/>
                  </a:lnTo>
                  <a:lnTo>
                    <a:pt x="46205" y="174690"/>
                  </a:lnTo>
                  <a:lnTo>
                    <a:pt x="47138" y="174672"/>
                  </a:lnTo>
                  <a:lnTo>
                    <a:pt x="54651" y="174745"/>
                  </a:lnTo>
                  <a:lnTo>
                    <a:pt x="62157" y="174856"/>
                  </a:lnTo>
                  <a:lnTo>
                    <a:pt x="77157" y="175095"/>
                  </a:lnTo>
                  <a:lnTo>
                    <a:pt x="77981" y="175114"/>
                  </a:lnTo>
                  <a:lnTo>
                    <a:pt x="78844" y="175169"/>
                  </a:lnTo>
                  <a:lnTo>
                    <a:pt x="79745" y="175242"/>
                  </a:lnTo>
                  <a:lnTo>
                    <a:pt x="80672" y="175353"/>
                  </a:lnTo>
                  <a:lnTo>
                    <a:pt x="81638" y="175482"/>
                  </a:lnTo>
                  <a:lnTo>
                    <a:pt x="82630" y="175629"/>
                  </a:lnTo>
                  <a:lnTo>
                    <a:pt x="84703" y="175960"/>
                  </a:lnTo>
                  <a:lnTo>
                    <a:pt x="86878" y="176347"/>
                  </a:lnTo>
                  <a:lnTo>
                    <a:pt x="89145" y="176770"/>
                  </a:lnTo>
                  <a:lnTo>
                    <a:pt x="91494" y="177193"/>
                  </a:lnTo>
                  <a:lnTo>
                    <a:pt x="93909" y="177617"/>
                  </a:lnTo>
                  <a:lnTo>
                    <a:pt x="95145" y="177819"/>
                  </a:lnTo>
                  <a:lnTo>
                    <a:pt x="96394" y="178022"/>
                  </a:lnTo>
                  <a:lnTo>
                    <a:pt x="97649" y="178206"/>
                  </a:lnTo>
                  <a:lnTo>
                    <a:pt x="98917" y="178371"/>
                  </a:lnTo>
                  <a:lnTo>
                    <a:pt x="100198" y="178537"/>
                  </a:lnTo>
                  <a:lnTo>
                    <a:pt x="101479" y="178666"/>
                  </a:lnTo>
                  <a:lnTo>
                    <a:pt x="102773" y="178795"/>
                  </a:lnTo>
                  <a:lnTo>
                    <a:pt x="104074" y="178887"/>
                  </a:lnTo>
                  <a:lnTo>
                    <a:pt x="105374" y="178960"/>
                  </a:lnTo>
                  <a:lnTo>
                    <a:pt x="106675" y="178997"/>
                  </a:lnTo>
                  <a:lnTo>
                    <a:pt x="107982" y="179016"/>
                  </a:lnTo>
                  <a:lnTo>
                    <a:pt x="109282" y="178997"/>
                  </a:lnTo>
                  <a:lnTo>
                    <a:pt x="110582" y="178942"/>
                  </a:lnTo>
                  <a:lnTo>
                    <a:pt x="111883" y="178850"/>
                  </a:lnTo>
                  <a:lnTo>
                    <a:pt x="113170" y="178739"/>
                  </a:lnTo>
                  <a:lnTo>
                    <a:pt x="114458" y="178574"/>
                  </a:lnTo>
                  <a:lnTo>
                    <a:pt x="115102" y="178463"/>
                  </a:lnTo>
                  <a:lnTo>
                    <a:pt x="115739" y="178353"/>
                  </a:lnTo>
                  <a:lnTo>
                    <a:pt x="116376" y="178243"/>
                  </a:lnTo>
                  <a:lnTo>
                    <a:pt x="117007" y="178095"/>
                  </a:lnTo>
                  <a:lnTo>
                    <a:pt x="117638" y="177948"/>
                  </a:lnTo>
                  <a:lnTo>
                    <a:pt x="118269" y="177801"/>
                  </a:lnTo>
                  <a:lnTo>
                    <a:pt x="118894" y="177635"/>
                  </a:lnTo>
                  <a:lnTo>
                    <a:pt x="119518" y="177451"/>
                  </a:lnTo>
                  <a:lnTo>
                    <a:pt x="120136" y="177249"/>
                  </a:lnTo>
                  <a:lnTo>
                    <a:pt x="120754" y="177046"/>
                  </a:lnTo>
                  <a:lnTo>
                    <a:pt x="121366" y="176807"/>
                  </a:lnTo>
                  <a:lnTo>
                    <a:pt x="121971" y="176586"/>
                  </a:lnTo>
                  <a:lnTo>
                    <a:pt x="122576" y="176328"/>
                  </a:lnTo>
                  <a:lnTo>
                    <a:pt x="123175" y="176052"/>
                  </a:lnTo>
                  <a:lnTo>
                    <a:pt x="123773" y="175776"/>
                  </a:lnTo>
                  <a:lnTo>
                    <a:pt x="124359" y="175482"/>
                  </a:lnTo>
                  <a:lnTo>
                    <a:pt x="124945" y="175169"/>
                  </a:lnTo>
                  <a:lnTo>
                    <a:pt x="125531" y="174837"/>
                  </a:lnTo>
                  <a:lnTo>
                    <a:pt x="126104" y="174506"/>
                  </a:lnTo>
                  <a:lnTo>
                    <a:pt x="126677" y="174138"/>
                  </a:lnTo>
                  <a:lnTo>
                    <a:pt x="127243" y="173770"/>
                  </a:lnTo>
                  <a:lnTo>
                    <a:pt x="127803" y="173383"/>
                  </a:lnTo>
                  <a:lnTo>
                    <a:pt x="128357" y="172960"/>
                  </a:lnTo>
                  <a:lnTo>
                    <a:pt x="128904" y="172537"/>
                  </a:lnTo>
                  <a:lnTo>
                    <a:pt x="129445" y="172095"/>
                  </a:lnTo>
                  <a:lnTo>
                    <a:pt x="129979" y="171635"/>
                  </a:lnTo>
                  <a:lnTo>
                    <a:pt x="130514" y="171156"/>
                  </a:lnTo>
                  <a:lnTo>
                    <a:pt x="131035" y="170659"/>
                  </a:lnTo>
                  <a:lnTo>
                    <a:pt x="131550" y="170126"/>
                  </a:lnTo>
                  <a:lnTo>
                    <a:pt x="132059" y="169592"/>
                  </a:lnTo>
                  <a:lnTo>
                    <a:pt x="132561" y="169040"/>
                  </a:lnTo>
                  <a:lnTo>
                    <a:pt x="133057" y="168469"/>
                  </a:lnTo>
                  <a:lnTo>
                    <a:pt x="133539" y="167862"/>
                  </a:lnTo>
                  <a:lnTo>
                    <a:pt x="134022" y="167254"/>
                  </a:lnTo>
                  <a:lnTo>
                    <a:pt x="134492" y="166610"/>
                  </a:lnTo>
                  <a:lnTo>
                    <a:pt x="134956" y="165947"/>
                  </a:lnTo>
                  <a:lnTo>
                    <a:pt x="135413" y="165266"/>
                  </a:lnTo>
                  <a:lnTo>
                    <a:pt x="135857" y="164567"/>
                  </a:lnTo>
                  <a:lnTo>
                    <a:pt x="136295" y="163849"/>
                  </a:lnTo>
                  <a:lnTo>
                    <a:pt x="136726" y="163095"/>
                  </a:lnTo>
                  <a:lnTo>
                    <a:pt x="137145" y="162340"/>
                  </a:lnTo>
                  <a:lnTo>
                    <a:pt x="137557" y="161548"/>
                  </a:lnTo>
                  <a:lnTo>
                    <a:pt x="137962" y="160739"/>
                  </a:lnTo>
                  <a:lnTo>
                    <a:pt x="138355" y="159892"/>
                  </a:lnTo>
                  <a:lnTo>
                    <a:pt x="138735" y="159027"/>
                  </a:lnTo>
                  <a:lnTo>
                    <a:pt x="139108" y="158143"/>
                  </a:lnTo>
                  <a:lnTo>
                    <a:pt x="139475" y="157242"/>
                  </a:lnTo>
                  <a:lnTo>
                    <a:pt x="139823" y="156321"/>
                  </a:lnTo>
                  <a:lnTo>
                    <a:pt x="140170" y="155364"/>
                  </a:lnTo>
                  <a:lnTo>
                    <a:pt x="140499" y="154370"/>
                  </a:lnTo>
                  <a:lnTo>
                    <a:pt x="140821" y="153376"/>
                  </a:lnTo>
                  <a:lnTo>
                    <a:pt x="141130" y="152346"/>
                  </a:lnTo>
                  <a:lnTo>
                    <a:pt x="141432" y="151278"/>
                  </a:lnTo>
                  <a:lnTo>
                    <a:pt x="141722" y="150192"/>
                  </a:lnTo>
                  <a:lnTo>
                    <a:pt x="141999" y="149088"/>
                  </a:lnTo>
                  <a:lnTo>
                    <a:pt x="142263" y="147947"/>
                  </a:lnTo>
                  <a:lnTo>
                    <a:pt x="142520" y="146787"/>
                  </a:lnTo>
                  <a:lnTo>
                    <a:pt x="142758" y="145591"/>
                  </a:lnTo>
                  <a:lnTo>
                    <a:pt x="142990" y="144376"/>
                  </a:lnTo>
                  <a:lnTo>
                    <a:pt x="143209" y="143124"/>
                  </a:lnTo>
                  <a:lnTo>
                    <a:pt x="143312" y="142498"/>
                  </a:lnTo>
                  <a:lnTo>
                    <a:pt x="143415" y="141854"/>
                  </a:lnTo>
                  <a:lnTo>
                    <a:pt x="143512" y="141210"/>
                  </a:lnTo>
                  <a:lnTo>
                    <a:pt x="143602" y="140547"/>
                  </a:lnTo>
                  <a:lnTo>
                    <a:pt x="143698" y="139885"/>
                  </a:lnTo>
                  <a:lnTo>
                    <a:pt x="143782" y="139222"/>
                  </a:lnTo>
                  <a:lnTo>
                    <a:pt x="143872" y="138541"/>
                  </a:lnTo>
                  <a:lnTo>
                    <a:pt x="143949" y="137860"/>
                  </a:lnTo>
                  <a:lnTo>
                    <a:pt x="144168" y="135946"/>
                  </a:lnTo>
                  <a:lnTo>
                    <a:pt x="144374" y="134013"/>
                  </a:lnTo>
                  <a:lnTo>
                    <a:pt x="144574" y="132081"/>
                  </a:lnTo>
                  <a:lnTo>
                    <a:pt x="144767" y="130130"/>
                  </a:lnTo>
                  <a:lnTo>
                    <a:pt x="144947" y="128179"/>
                  </a:lnTo>
                  <a:lnTo>
                    <a:pt x="145115" y="126209"/>
                  </a:lnTo>
                  <a:lnTo>
                    <a:pt x="145282" y="124240"/>
                  </a:lnTo>
                  <a:lnTo>
                    <a:pt x="145430" y="122252"/>
                  </a:lnTo>
                  <a:lnTo>
                    <a:pt x="145578" y="120264"/>
                  </a:lnTo>
                  <a:lnTo>
                    <a:pt x="145713" y="118258"/>
                  </a:lnTo>
                  <a:lnTo>
                    <a:pt x="145842" y="116252"/>
                  </a:lnTo>
                  <a:lnTo>
                    <a:pt x="145964" y="114227"/>
                  </a:lnTo>
                  <a:lnTo>
                    <a:pt x="146074" y="112203"/>
                  </a:lnTo>
                  <a:lnTo>
                    <a:pt x="146183" y="110159"/>
                  </a:lnTo>
                  <a:lnTo>
                    <a:pt x="146280" y="108116"/>
                  </a:lnTo>
                  <a:lnTo>
                    <a:pt x="146370" y="106073"/>
                  </a:lnTo>
                  <a:lnTo>
                    <a:pt x="146454" y="104012"/>
                  </a:lnTo>
                  <a:lnTo>
                    <a:pt x="146531" y="101950"/>
                  </a:lnTo>
                  <a:lnTo>
                    <a:pt x="146595" y="99871"/>
                  </a:lnTo>
                  <a:lnTo>
                    <a:pt x="146660" y="97809"/>
                  </a:lnTo>
                  <a:lnTo>
                    <a:pt x="146718" y="95729"/>
                  </a:lnTo>
                  <a:lnTo>
                    <a:pt x="146763" y="93631"/>
                  </a:lnTo>
                  <a:lnTo>
                    <a:pt x="146808" y="91533"/>
                  </a:lnTo>
                  <a:lnTo>
                    <a:pt x="146846" y="89435"/>
                  </a:lnTo>
                  <a:lnTo>
                    <a:pt x="146879" y="87336"/>
                  </a:lnTo>
                  <a:lnTo>
                    <a:pt x="146904" y="85220"/>
                  </a:lnTo>
                  <a:lnTo>
                    <a:pt x="146924" y="83121"/>
                  </a:lnTo>
                  <a:lnTo>
                    <a:pt x="146936" y="80986"/>
                  </a:lnTo>
                  <a:lnTo>
                    <a:pt x="146943" y="78870"/>
                  </a:lnTo>
                  <a:lnTo>
                    <a:pt x="146949" y="76753"/>
                  </a:lnTo>
                  <a:lnTo>
                    <a:pt x="146949" y="74618"/>
                  </a:lnTo>
                  <a:lnTo>
                    <a:pt x="146943" y="72483"/>
                  </a:lnTo>
                  <a:lnTo>
                    <a:pt x="146930" y="70348"/>
                  </a:lnTo>
                  <a:lnTo>
                    <a:pt x="146917" y="68213"/>
                  </a:lnTo>
                  <a:lnTo>
                    <a:pt x="146898" y="66078"/>
                  </a:lnTo>
                  <a:lnTo>
                    <a:pt x="146872" y="63924"/>
                  </a:lnTo>
                  <a:lnTo>
                    <a:pt x="146814" y="59636"/>
                  </a:lnTo>
                  <a:lnTo>
                    <a:pt x="146743" y="55329"/>
                  </a:lnTo>
                  <a:lnTo>
                    <a:pt x="146660" y="51022"/>
                  </a:lnTo>
                  <a:lnTo>
                    <a:pt x="146557" y="46715"/>
                  </a:lnTo>
                  <a:lnTo>
                    <a:pt x="146454" y="42408"/>
                  </a:lnTo>
                  <a:lnTo>
                    <a:pt x="146331" y="38101"/>
                  </a:lnTo>
                  <a:lnTo>
                    <a:pt x="146209" y="33794"/>
                  </a:lnTo>
                  <a:lnTo>
                    <a:pt x="146074" y="29505"/>
                  </a:lnTo>
                  <a:lnTo>
                    <a:pt x="145939" y="25217"/>
                  </a:lnTo>
                  <a:lnTo>
                    <a:pt x="145797" y="20928"/>
                  </a:lnTo>
                  <a:lnTo>
                    <a:pt x="145501" y="12388"/>
                  </a:lnTo>
                  <a:lnTo>
                    <a:pt x="145211" y="3921"/>
                  </a:lnTo>
                  <a:lnTo>
                    <a:pt x="142971" y="3995"/>
                  </a:lnTo>
                  <a:lnTo>
                    <a:pt x="140737" y="4032"/>
                  </a:lnTo>
                  <a:lnTo>
                    <a:pt x="138497" y="4068"/>
                  </a:lnTo>
                  <a:lnTo>
                    <a:pt x="136263" y="4087"/>
                  </a:lnTo>
                  <a:lnTo>
                    <a:pt x="131788" y="4087"/>
                  </a:lnTo>
                  <a:lnTo>
                    <a:pt x="129548" y="4068"/>
                  </a:lnTo>
                  <a:lnTo>
                    <a:pt x="127314" y="4032"/>
                  </a:lnTo>
                  <a:lnTo>
                    <a:pt x="122840" y="3921"/>
                  </a:lnTo>
                  <a:lnTo>
                    <a:pt x="118366" y="3792"/>
                  </a:lnTo>
                  <a:lnTo>
                    <a:pt x="113898" y="3627"/>
                  </a:lnTo>
                  <a:lnTo>
                    <a:pt x="109424" y="3443"/>
                  </a:lnTo>
                  <a:lnTo>
                    <a:pt x="100482" y="3038"/>
                  </a:lnTo>
                  <a:lnTo>
                    <a:pt x="91533" y="2614"/>
                  </a:lnTo>
                  <a:lnTo>
                    <a:pt x="87059" y="2430"/>
                  </a:lnTo>
                  <a:lnTo>
                    <a:pt x="82584" y="2265"/>
                  </a:lnTo>
                  <a:lnTo>
                    <a:pt x="78110" y="2136"/>
                  </a:lnTo>
                  <a:lnTo>
                    <a:pt x="73636" y="2044"/>
                  </a:lnTo>
                  <a:lnTo>
                    <a:pt x="71396" y="2007"/>
                  </a:lnTo>
                  <a:lnTo>
                    <a:pt x="69155" y="2007"/>
                  </a:lnTo>
                  <a:lnTo>
                    <a:pt x="66909" y="2025"/>
                  </a:lnTo>
                  <a:lnTo>
                    <a:pt x="64668" y="2062"/>
                  </a:lnTo>
                  <a:lnTo>
                    <a:pt x="62421" y="2136"/>
                  </a:lnTo>
                  <a:lnTo>
                    <a:pt x="60175" y="2191"/>
                  </a:lnTo>
                  <a:lnTo>
                    <a:pt x="57928" y="2283"/>
                  </a:lnTo>
                  <a:lnTo>
                    <a:pt x="55681" y="2375"/>
                  </a:lnTo>
                  <a:lnTo>
                    <a:pt x="51181" y="2596"/>
                  </a:lnTo>
                  <a:lnTo>
                    <a:pt x="46681" y="2835"/>
                  </a:lnTo>
                  <a:lnTo>
                    <a:pt x="42181" y="3075"/>
                  </a:lnTo>
                  <a:lnTo>
                    <a:pt x="37681" y="3295"/>
                  </a:lnTo>
                  <a:lnTo>
                    <a:pt x="33181" y="3498"/>
                  </a:lnTo>
                  <a:lnTo>
                    <a:pt x="30934" y="3572"/>
                  </a:lnTo>
                  <a:lnTo>
                    <a:pt x="28681" y="3627"/>
                  </a:lnTo>
                  <a:lnTo>
                    <a:pt x="26434" y="3682"/>
                  </a:lnTo>
                  <a:lnTo>
                    <a:pt x="24187" y="3719"/>
                  </a:lnTo>
                  <a:lnTo>
                    <a:pt x="21934" y="3719"/>
                  </a:lnTo>
                  <a:lnTo>
                    <a:pt x="19687" y="3700"/>
                  </a:lnTo>
                  <a:lnTo>
                    <a:pt x="17441" y="3664"/>
                  </a:lnTo>
                  <a:lnTo>
                    <a:pt x="15200" y="3608"/>
                  </a:lnTo>
                  <a:lnTo>
                    <a:pt x="12954" y="3516"/>
                  </a:lnTo>
                  <a:lnTo>
                    <a:pt x="10707" y="3387"/>
                  </a:lnTo>
                  <a:lnTo>
                    <a:pt x="8466" y="3222"/>
                  </a:lnTo>
                  <a:lnTo>
                    <a:pt x="6226" y="3038"/>
                  </a:lnTo>
                  <a:lnTo>
                    <a:pt x="3986" y="2798"/>
                  </a:lnTo>
                  <a:lnTo>
                    <a:pt x="1745" y="2522"/>
                  </a:lnTo>
                  <a:lnTo>
                    <a:pt x="1617" y="2486"/>
                  </a:lnTo>
                  <a:lnTo>
                    <a:pt x="1494" y="2430"/>
                  </a:lnTo>
                  <a:lnTo>
                    <a:pt x="1372" y="2338"/>
                  </a:lnTo>
                  <a:lnTo>
                    <a:pt x="1263" y="2246"/>
                  </a:lnTo>
                  <a:lnTo>
                    <a:pt x="1153" y="2136"/>
                  </a:lnTo>
                  <a:lnTo>
                    <a:pt x="1050" y="2007"/>
                  </a:lnTo>
                  <a:lnTo>
                    <a:pt x="954" y="1860"/>
                  </a:lnTo>
                  <a:lnTo>
                    <a:pt x="863" y="1694"/>
                  </a:lnTo>
                  <a:lnTo>
                    <a:pt x="780" y="1510"/>
                  </a:lnTo>
                  <a:lnTo>
                    <a:pt x="702" y="1326"/>
                  </a:lnTo>
                  <a:lnTo>
                    <a:pt x="632" y="1124"/>
                  </a:lnTo>
                  <a:lnTo>
                    <a:pt x="561" y="921"/>
                  </a:lnTo>
                  <a:lnTo>
                    <a:pt x="496" y="700"/>
                  </a:lnTo>
                  <a:lnTo>
                    <a:pt x="445" y="479"/>
                  </a:lnTo>
                  <a:lnTo>
                    <a:pt x="393" y="240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-3310675" y="-8319650"/>
              <a:ext cx="3613700" cy="948825"/>
            </a:xfrm>
            <a:custGeom>
              <a:avLst/>
              <a:gdLst/>
              <a:ahLst/>
              <a:cxnLst/>
              <a:rect l="l" t="t" r="r" b="b"/>
              <a:pathLst>
                <a:path w="144548" h="37953" extrusionOk="0">
                  <a:moveTo>
                    <a:pt x="631" y="0"/>
                  </a:moveTo>
                  <a:lnTo>
                    <a:pt x="670" y="497"/>
                  </a:lnTo>
                  <a:lnTo>
                    <a:pt x="702" y="994"/>
                  </a:lnTo>
                  <a:lnTo>
                    <a:pt x="715" y="1270"/>
                  </a:lnTo>
                  <a:lnTo>
                    <a:pt x="721" y="1528"/>
                  </a:lnTo>
                  <a:lnTo>
                    <a:pt x="721" y="1822"/>
                  </a:lnTo>
                  <a:lnTo>
                    <a:pt x="715" y="2117"/>
                  </a:lnTo>
                  <a:lnTo>
                    <a:pt x="612" y="6387"/>
                  </a:lnTo>
                  <a:lnTo>
                    <a:pt x="509" y="10657"/>
                  </a:lnTo>
                  <a:lnTo>
                    <a:pt x="419" y="14909"/>
                  </a:lnTo>
                  <a:lnTo>
                    <a:pt x="328" y="19179"/>
                  </a:lnTo>
                  <a:lnTo>
                    <a:pt x="155" y="27719"/>
                  </a:lnTo>
                  <a:lnTo>
                    <a:pt x="0" y="36241"/>
                  </a:lnTo>
                  <a:lnTo>
                    <a:pt x="45" y="36020"/>
                  </a:lnTo>
                  <a:lnTo>
                    <a:pt x="97" y="35799"/>
                  </a:lnTo>
                  <a:lnTo>
                    <a:pt x="148" y="35578"/>
                  </a:lnTo>
                  <a:lnTo>
                    <a:pt x="213" y="35376"/>
                  </a:lnTo>
                  <a:lnTo>
                    <a:pt x="277" y="35173"/>
                  </a:lnTo>
                  <a:lnTo>
                    <a:pt x="341" y="34989"/>
                  </a:lnTo>
                  <a:lnTo>
                    <a:pt x="419" y="34824"/>
                  </a:lnTo>
                  <a:lnTo>
                    <a:pt x="496" y="34658"/>
                  </a:lnTo>
                  <a:lnTo>
                    <a:pt x="579" y="34511"/>
                  </a:lnTo>
                  <a:lnTo>
                    <a:pt x="670" y="34364"/>
                  </a:lnTo>
                  <a:lnTo>
                    <a:pt x="766" y="34235"/>
                  </a:lnTo>
                  <a:lnTo>
                    <a:pt x="863" y="34143"/>
                  </a:lnTo>
                  <a:lnTo>
                    <a:pt x="972" y="34051"/>
                  </a:lnTo>
                  <a:lnTo>
                    <a:pt x="1082" y="33959"/>
                  </a:lnTo>
                  <a:lnTo>
                    <a:pt x="1197" y="33903"/>
                  </a:lnTo>
                  <a:lnTo>
                    <a:pt x="1313" y="33867"/>
                  </a:lnTo>
                  <a:lnTo>
                    <a:pt x="2427" y="33609"/>
                  </a:lnTo>
                  <a:lnTo>
                    <a:pt x="3547" y="33370"/>
                  </a:lnTo>
                  <a:lnTo>
                    <a:pt x="4661" y="33149"/>
                  </a:lnTo>
                  <a:lnTo>
                    <a:pt x="5775" y="32928"/>
                  </a:lnTo>
                  <a:lnTo>
                    <a:pt x="6895" y="32707"/>
                  </a:lnTo>
                  <a:lnTo>
                    <a:pt x="8009" y="32523"/>
                  </a:lnTo>
                  <a:lnTo>
                    <a:pt x="10249" y="32155"/>
                  </a:lnTo>
                  <a:lnTo>
                    <a:pt x="12489" y="31842"/>
                  </a:lnTo>
                  <a:lnTo>
                    <a:pt x="14730" y="31566"/>
                  </a:lnTo>
                  <a:lnTo>
                    <a:pt x="16976" y="31327"/>
                  </a:lnTo>
                  <a:lnTo>
                    <a:pt x="19223" y="31124"/>
                  </a:lnTo>
                  <a:lnTo>
                    <a:pt x="21470" y="30959"/>
                  </a:lnTo>
                  <a:lnTo>
                    <a:pt x="23717" y="30811"/>
                  </a:lnTo>
                  <a:lnTo>
                    <a:pt x="25970" y="30701"/>
                  </a:lnTo>
                  <a:lnTo>
                    <a:pt x="28223" y="30627"/>
                  </a:lnTo>
                  <a:lnTo>
                    <a:pt x="30476" y="30572"/>
                  </a:lnTo>
                  <a:lnTo>
                    <a:pt x="32730" y="30535"/>
                  </a:lnTo>
                  <a:lnTo>
                    <a:pt x="37236" y="30535"/>
                  </a:lnTo>
                  <a:lnTo>
                    <a:pt x="39496" y="30572"/>
                  </a:lnTo>
                  <a:lnTo>
                    <a:pt x="41749" y="30627"/>
                  </a:lnTo>
                  <a:lnTo>
                    <a:pt x="44002" y="30682"/>
                  </a:lnTo>
                  <a:lnTo>
                    <a:pt x="46255" y="30756"/>
                  </a:lnTo>
                  <a:lnTo>
                    <a:pt x="50762" y="30922"/>
                  </a:lnTo>
                  <a:lnTo>
                    <a:pt x="55268" y="31124"/>
                  </a:lnTo>
                  <a:lnTo>
                    <a:pt x="59762" y="31327"/>
                  </a:lnTo>
                  <a:lnTo>
                    <a:pt x="64255" y="31511"/>
                  </a:lnTo>
                  <a:lnTo>
                    <a:pt x="68736" y="31695"/>
                  </a:lnTo>
                  <a:lnTo>
                    <a:pt x="70970" y="31768"/>
                  </a:lnTo>
                  <a:lnTo>
                    <a:pt x="73204" y="31824"/>
                  </a:lnTo>
                  <a:lnTo>
                    <a:pt x="82127" y="32026"/>
                  </a:lnTo>
                  <a:lnTo>
                    <a:pt x="86588" y="32137"/>
                  </a:lnTo>
                  <a:lnTo>
                    <a:pt x="91049" y="32284"/>
                  </a:lnTo>
                  <a:lnTo>
                    <a:pt x="95511" y="32449"/>
                  </a:lnTo>
                  <a:lnTo>
                    <a:pt x="99972" y="32633"/>
                  </a:lnTo>
                  <a:lnTo>
                    <a:pt x="102206" y="32762"/>
                  </a:lnTo>
                  <a:lnTo>
                    <a:pt x="104434" y="32891"/>
                  </a:lnTo>
                  <a:lnTo>
                    <a:pt x="106668" y="33020"/>
                  </a:lnTo>
                  <a:lnTo>
                    <a:pt x="108901" y="33167"/>
                  </a:lnTo>
                  <a:lnTo>
                    <a:pt x="111129" y="33333"/>
                  </a:lnTo>
                  <a:lnTo>
                    <a:pt x="113363" y="33517"/>
                  </a:lnTo>
                  <a:lnTo>
                    <a:pt x="115590" y="33701"/>
                  </a:lnTo>
                  <a:lnTo>
                    <a:pt x="117818" y="33922"/>
                  </a:lnTo>
                  <a:lnTo>
                    <a:pt x="120052" y="34143"/>
                  </a:lnTo>
                  <a:lnTo>
                    <a:pt x="122279" y="34382"/>
                  </a:lnTo>
                  <a:lnTo>
                    <a:pt x="124507" y="34640"/>
                  </a:lnTo>
                  <a:lnTo>
                    <a:pt x="126741" y="34934"/>
                  </a:lnTo>
                  <a:lnTo>
                    <a:pt x="128968" y="35229"/>
                  </a:lnTo>
                  <a:lnTo>
                    <a:pt x="131195" y="35560"/>
                  </a:lnTo>
                  <a:lnTo>
                    <a:pt x="133423" y="35891"/>
                  </a:lnTo>
                  <a:lnTo>
                    <a:pt x="135650" y="36259"/>
                  </a:lnTo>
                  <a:lnTo>
                    <a:pt x="137871" y="36646"/>
                  </a:lnTo>
                  <a:lnTo>
                    <a:pt x="140099" y="37051"/>
                  </a:lnTo>
                  <a:lnTo>
                    <a:pt x="142326" y="37493"/>
                  </a:lnTo>
                  <a:lnTo>
                    <a:pt x="144547" y="37953"/>
                  </a:lnTo>
                  <a:lnTo>
                    <a:pt x="144277" y="29394"/>
                  </a:lnTo>
                  <a:lnTo>
                    <a:pt x="144142" y="25161"/>
                  </a:lnTo>
                  <a:lnTo>
                    <a:pt x="144020" y="20927"/>
                  </a:lnTo>
                  <a:lnTo>
                    <a:pt x="143910" y="16731"/>
                  </a:lnTo>
                  <a:lnTo>
                    <a:pt x="143807" y="12571"/>
                  </a:lnTo>
                  <a:lnTo>
                    <a:pt x="143768" y="10491"/>
                  </a:lnTo>
                  <a:lnTo>
                    <a:pt x="143723" y="8430"/>
                  </a:lnTo>
                  <a:lnTo>
                    <a:pt x="143691" y="6368"/>
                  </a:lnTo>
                  <a:lnTo>
                    <a:pt x="143659" y="4325"/>
                  </a:lnTo>
                  <a:lnTo>
                    <a:pt x="142539" y="4546"/>
                  </a:lnTo>
                  <a:lnTo>
                    <a:pt x="141419" y="4749"/>
                  </a:lnTo>
                  <a:lnTo>
                    <a:pt x="140292" y="4933"/>
                  </a:lnTo>
                  <a:lnTo>
                    <a:pt x="139172" y="5098"/>
                  </a:lnTo>
                  <a:lnTo>
                    <a:pt x="138045" y="5264"/>
                  </a:lnTo>
                  <a:lnTo>
                    <a:pt x="136925" y="5411"/>
                  </a:lnTo>
                  <a:lnTo>
                    <a:pt x="135798" y="5540"/>
                  </a:lnTo>
                  <a:lnTo>
                    <a:pt x="134672" y="5669"/>
                  </a:lnTo>
                  <a:lnTo>
                    <a:pt x="132419" y="5890"/>
                  </a:lnTo>
                  <a:lnTo>
                    <a:pt x="130165" y="6074"/>
                  </a:lnTo>
                  <a:lnTo>
                    <a:pt x="127906" y="6203"/>
                  </a:lnTo>
                  <a:lnTo>
                    <a:pt x="125653" y="6313"/>
                  </a:lnTo>
                  <a:lnTo>
                    <a:pt x="123393" y="6368"/>
                  </a:lnTo>
                  <a:lnTo>
                    <a:pt x="121133" y="6405"/>
                  </a:lnTo>
                  <a:lnTo>
                    <a:pt x="118874" y="6405"/>
                  </a:lnTo>
                  <a:lnTo>
                    <a:pt x="116607" y="6368"/>
                  </a:lnTo>
                  <a:lnTo>
                    <a:pt x="114348" y="6332"/>
                  </a:lnTo>
                  <a:lnTo>
                    <a:pt x="112082" y="6240"/>
                  </a:lnTo>
                  <a:lnTo>
                    <a:pt x="109822" y="6148"/>
                  </a:lnTo>
                  <a:lnTo>
                    <a:pt x="107556" y="6037"/>
                  </a:lnTo>
                  <a:lnTo>
                    <a:pt x="105296" y="5890"/>
                  </a:lnTo>
                  <a:lnTo>
                    <a:pt x="103030" y="5743"/>
                  </a:lnTo>
                  <a:lnTo>
                    <a:pt x="98504" y="5411"/>
                  </a:lnTo>
                  <a:lnTo>
                    <a:pt x="93979" y="5043"/>
                  </a:lnTo>
                  <a:lnTo>
                    <a:pt x="89459" y="4675"/>
                  </a:lnTo>
                  <a:lnTo>
                    <a:pt x="84940" y="4307"/>
                  </a:lnTo>
                  <a:lnTo>
                    <a:pt x="80427" y="3957"/>
                  </a:lnTo>
                  <a:lnTo>
                    <a:pt x="78174" y="3810"/>
                  </a:lnTo>
                  <a:lnTo>
                    <a:pt x="75927" y="3663"/>
                  </a:lnTo>
                  <a:lnTo>
                    <a:pt x="73680" y="3534"/>
                  </a:lnTo>
                  <a:lnTo>
                    <a:pt x="71434" y="3423"/>
                  </a:lnTo>
                  <a:lnTo>
                    <a:pt x="67004" y="3258"/>
                  </a:lnTo>
                  <a:lnTo>
                    <a:pt x="62575" y="3092"/>
                  </a:lnTo>
                  <a:lnTo>
                    <a:pt x="53723" y="2761"/>
                  </a:lnTo>
                  <a:lnTo>
                    <a:pt x="44871" y="2448"/>
                  </a:lnTo>
                  <a:lnTo>
                    <a:pt x="36019" y="2117"/>
                  </a:lnTo>
                  <a:lnTo>
                    <a:pt x="31597" y="1933"/>
                  </a:lnTo>
                  <a:lnTo>
                    <a:pt x="27167" y="1730"/>
                  </a:lnTo>
                  <a:lnTo>
                    <a:pt x="22745" y="1509"/>
                  </a:lnTo>
                  <a:lnTo>
                    <a:pt x="18322" y="1252"/>
                  </a:lnTo>
                  <a:lnTo>
                    <a:pt x="13899" y="994"/>
                  </a:lnTo>
                  <a:lnTo>
                    <a:pt x="9476" y="681"/>
                  </a:lnTo>
                  <a:lnTo>
                    <a:pt x="5054" y="368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-3110150" y="-6081525"/>
              <a:ext cx="343475" cy="962650"/>
            </a:xfrm>
            <a:custGeom>
              <a:avLst/>
              <a:gdLst/>
              <a:ahLst/>
              <a:cxnLst/>
              <a:rect l="l" t="t" r="r" b="b"/>
              <a:pathLst>
                <a:path w="13739" h="38506" extrusionOk="0">
                  <a:moveTo>
                    <a:pt x="6702" y="1"/>
                  </a:moveTo>
                  <a:lnTo>
                    <a:pt x="6503" y="38"/>
                  </a:lnTo>
                  <a:lnTo>
                    <a:pt x="6310" y="74"/>
                  </a:lnTo>
                  <a:lnTo>
                    <a:pt x="6116" y="130"/>
                  </a:lnTo>
                  <a:lnTo>
                    <a:pt x="5917" y="203"/>
                  </a:lnTo>
                  <a:lnTo>
                    <a:pt x="5730" y="314"/>
                  </a:lnTo>
                  <a:lnTo>
                    <a:pt x="5537" y="424"/>
                  </a:lnTo>
                  <a:lnTo>
                    <a:pt x="5344" y="553"/>
                  </a:lnTo>
                  <a:lnTo>
                    <a:pt x="5157" y="682"/>
                  </a:lnTo>
                  <a:lnTo>
                    <a:pt x="4970" y="847"/>
                  </a:lnTo>
                  <a:lnTo>
                    <a:pt x="4784" y="1032"/>
                  </a:lnTo>
                  <a:lnTo>
                    <a:pt x="4604" y="1216"/>
                  </a:lnTo>
                  <a:lnTo>
                    <a:pt x="4423" y="1418"/>
                  </a:lnTo>
                  <a:lnTo>
                    <a:pt x="4243" y="1657"/>
                  </a:lnTo>
                  <a:lnTo>
                    <a:pt x="4069" y="1878"/>
                  </a:lnTo>
                  <a:lnTo>
                    <a:pt x="3889" y="2136"/>
                  </a:lnTo>
                  <a:lnTo>
                    <a:pt x="3722" y="2412"/>
                  </a:lnTo>
                  <a:lnTo>
                    <a:pt x="3548" y="2688"/>
                  </a:lnTo>
                  <a:lnTo>
                    <a:pt x="3380" y="2983"/>
                  </a:lnTo>
                  <a:lnTo>
                    <a:pt x="3219" y="3277"/>
                  </a:lnTo>
                  <a:lnTo>
                    <a:pt x="3058" y="3608"/>
                  </a:lnTo>
                  <a:lnTo>
                    <a:pt x="2898" y="3940"/>
                  </a:lnTo>
                  <a:lnTo>
                    <a:pt x="2743" y="4289"/>
                  </a:lnTo>
                  <a:lnTo>
                    <a:pt x="2589" y="4639"/>
                  </a:lnTo>
                  <a:lnTo>
                    <a:pt x="2440" y="5007"/>
                  </a:lnTo>
                  <a:lnTo>
                    <a:pt x="2292" y="5394"/>
                  </a:lnTo>
                  <a:lnTo>
                    <a:pt x="2151" y="5780"/>
                  </a:lnTo>
                  <a:lnTo>
                    <a:pt x="2016" y="6185"/>
                  </a:lnTo>
                  <a:lnTo>
                    <a:pt x="1880" y="6608"/>
                  </a:lnTo>
                  <a:lnTo>
                    <a:pt x="1745" y="7032"/>
                  </a:lnTo>
                  <a:lnTo>
                    <a:pt x="1616" y="7474"/>
                  </a:lnTo>
                  <a:lnTo>
                    <a:pt x="1494" y="7915"/>
                  </a:lnTo>
                  <a:lnTo>
                    <a:pt x="1378" y="8375"/>
                  </a:lnTo>
                  <a:lnTo>
                    <a:pt x="1262" y="8836"/>
                  </a:lnTo>
                  <a:lnTo>
                    <a:pt x="1146" y="9314"/>
                  </a:lnTo>
                  <a:lnTo>
                    <a:pt x="1043" y="9793"/>
                  </a:lnTo>
                  <a:lnTo>
                    <a:pt x="940" y="10290"/>
                  </a:lnTo>
                  <a:lnTo>
                    <a:pt x="844" y="10787"/>
                  </a:lnTo>
                  <a:lnTo>
                    <a:pt x="747" y="11302"/>
                  </a:lnTo>
                  <a:lnTo>
                    <a:pt x="664" y="11817"/>
                  </a:lnTo>
                  <a:lnTo>
                    <a:pt x="580" y="12351"/>
                  </a:lnTo>
                  <a:lnTo>
                    <a:pt x="503" y="12885"/>
                  </a:lnTo>
                  <a:lnTo>
                    <a:pt x="425" y="13419"/>
                  </a:lnTo>
                  <a:lnTo>
                    <a:pt x="361" y="13971"/>
                  </a:lnTo>
                  <a:lnTo>
                    <a:pt x="297" y="14523"/>
                  </a:lnTo>
                  <a:lnTo>
                    <a:pt x="239" y="15075"/>
                  </a:lnTo>
                  <a:lnTo>
                    <a:pt x="187" y="15646"/>
                  </a:lnTo>
                  <a:lnTo>
                    <a:pt x="142" y="16216"/>
                  </a:lnTo>
                  <a:lnTo>
                    <a:pt x="104" y="16787"/>
                  </a:lnTo>
                  <a:lnTo>
                    <a:pt x="71" y="17376"/>
                  </a:lnTo>
                  <a:lnTo>
                    <a:pt x="39" y="17965"/>
                  </a:lnTo>
                  <a:lnTo>
                    <a:pt x="20" y="18554"/>
                  </a:lnTo>
                  <a:lnTo>
                    <a:pt x="7" y="19327"/>
                  </a:lnTo>
                  <a:lnTo>
                    <a:pt x="1" y="20082"/>
                  </a:lnTo>
                  <a:lnTo>
                    <a:pt x="7" y="20836"/>
                  </a:lnTo>
                  <a:lnTo>
                    <a:pt x="26" y="21572"/>
                  </a:lnTo>
                  <a:lnTo>
                    <a:pt x="58" y="22309"/>
                  </a:lnTo>
                  <a:lnTo>
                    <a:pt x="97" y="23026"/>
                  </a:lnTo>
                  <a:lnTo>
                    <a:pt x="149" y="23726"/>
                  </a:lnTo>
                  <a:lnTo>
                    <a:pt x="207" y="24425"/>
                  </a:lnTo>
                  <a:lnTo>
                    <a:pt x="277" y="25106"/>
                  </a:lnTo>
                  <a:lnTo>
                    <a:pt x="361" y="25787"/>
                  </a:lnTo>
                  <a:lnTo>
                    <a:pt x="445" y="26450"/>
                  </a:lnTo>
                  <a:lnTo>
                    <a:pt x="548" y="27094"/>
                  </a:lnTo>
                  <a:lnTo>
                    <a:pt x="651" y="27720"/>
                  </a:lnTo>
                  <a:lnTo>
                    <a:pt x="767" y="28327"/>
                  </a:lnTo>
                  <a:lnTo>
                    <a:pt x="895" y="28935"/>
                  </a:lnTo>
                  <a:lnTo>
                    <a:pt x="1024" y="29524"/>
                  </a:lnTo>
                  <a:lnTo>
                    <a:pt x="1166" y="30094"/>
                  </a:lnTo>
                  <a:lnTo>
                    <a:pt x="1314" y="30665"/>
                  </a:lnTo>
                  <a:lnTo>
                    <a:pt x="1468" y="31199"/>
                  </a:lnTo>
                  <a:lnTo>
                    <a:pt x="1629" y="31732"/>
                  </a:lnTo>
                  <a:lnTo>
                    <a:pt x="1797" y="32229"/>
                  </a:lnTo>
                  <a:lnTo>
                    <a:pt x="1977" y="32726"/>
                  </a:lnTo>
                  <a:lnTo>
                    <a:pt x="2157" y="33205"/>
                  </a:lnTo>
                  <a:lnTo>
                    <a:pt x="2344" y="33665"/>
                  </a:lnTo>
                  <a:lnTo>
                    <a:pt x="2537" y="34107"/>
                  </a:lnTo>
                  <a:lnTo>
                    <a:pt x="2737" y="34512"/>
                  </a:lnTo>
                  <a:lnTo>
                    <a:pt x="2936" y="34917"/>
                  </a:lnTo>
                  <a:lnTo>
                    <a:pt x="3149" y="35303"/>
                  </a:lnTo>
                  <a:lnTo>
                    <a:pt x="3361" y="35671"/>
                  </a:lnTo>
                  <a:lnTo>
                    <a:pt x="3580" y="36003"/>
                  </a:lnTo>
                  <a:lnTo>
                    <a:pt x="3799" y="36334"/>
                  </a:lnTo>
                  <a:lnTo>
                    <a:pt x="4024" y="36628"/>
                  </a:lnTo>
                  <a:lnTo>
                    <a:pt x="4082" y="36628"/>
                  </a:lnTo>
                  <a:lnTo>
                    <a:pt x="4295" y="36886"/>
                  </a:lnTo>
                  <a:lnTo>
                    <a:pt x="4507" y="37125"/>
                  </a:lnTo>
                  <a:lnTo>
                    <a:pt x="4719" y="37346"/>
                  </a:lnTo>
                  <a:lnTo>
                    <a:pt x="4938" y="37549"/>
                  </a:lnTo>
                  <a:lnTo>
                    <a:pt x="5157" y="37733"/>
                  </a:lnTo>
                  <a:lnTo>
                    <a:pt x="5376" y="37898"/>
                  </a:lnTo>
                  <a:lnTo>
                    <a:pt x="5595" y="38046"/>
                  </a:lnTo>
                  <a:lnTo>
                    <a:pt x="5814" y="38174"/>
                  </a:lnTo>
                  <a:lnTo>
                    <a:pt x="6039" y="38285"/>
                  </a:lnTo>
                  <a:lnTo>
                    <a:pt x="6264" y="38377"/>
                  </a:lnTo>
                  <a:lnTo>
                    <a:pt x="6490" y="38451"/>
                  </a:lnTo>
                  <a:lnTo>
                    <a:pt x="6715" y="38487"/>
                  </a:lnTo>
                  <a:lnTo>
                    <a:pt x="6947" y="38506"/>
                  </a:lnTo>
                  <a:lnTo>
                    <a:pt x="7172" y="38506"/>
                  </a:lnTo>
                  <a:lnTo>
                    <a:pt x="7404" y="38487"/>
                  </a:lnTo>
                  <a:lnTo>
                    <a:pt x="7636" y="38432"/>
                  </a:lnTo>
                  <a:lnTo>
                    <a:pt x="7842" y="38377"/>
                  </a:lnTo>
                  <a:lnTo>
                    <a:pt x="8054" y="38285"/>
                  </a:lnTo>
                  <a:lnTo>
                    <a:pt x="8260" y="38174"/>
                  </a:lnTo>
                  <a:lnTo>
                    <a:pt x="8466" y="38046"/>
                  </a:lnTo>
                  <a:lnTo>
                    <a:pt x="8666" y="37917"/>
                  </a:lnTo>
                  <a:lnTo>
                    <a:pt x="8865" y="37751"/>
                  </a:lnTo>
                  <a:lnTo>
                    <a:pt x="9058" y="37567"/>
                  </a:lnTo>
                  <a:lnTo>
                    <a:pt x="9252" y="37383"/>
                  </a:lnTo>
                  <a:lnTo>
                    <a:pt x="9438" y="37162"/>
                  </a:lnTo>
                  <a:lnTo>
                    <a:pt x="9625" y="36941"/>
                  </a:lnTo>
                  <a:lnTo>
                    <a:pt x="9805" y="36702"/>
                  </a:lnTo>
                  <a:lnTo>
                    <a:pt x="9986" y="36444"/>
                  </a:lnTo>
                  <a:lnTo>
                    <a:pt x="10166" y="36168"/>
                  </a:lnTo>
                  <a:lnTo>
                    <a:pt x="10333" y="35874"/>
                  </a:lnTo>
                  <a:lnTo>
                    <a:pt x="10507" y="35579"/>
                  </a:lnTo>
                  <a:lnTo>
                    <a:pt x="10668" y="35248"/>
                  </a:lnTo>
                  <a:lnTo>
                    <a:pt x="10829" y="34917"/>
                  </a:lnTo>
                  <a:lnTo>
                    <a:pt x="10990" y="34585"/>
                  </a:lnTo>
                  <a:lnTo>
                    <a:pt x="11144" y="34217"/>
                  </a:lnTo>
                  <a:lnTo>
                    <a:pt x="11292" y="33849"/>
                  </a:lnTo>
                  <a:lnTo>
                    <a:pt x="11440" y="33463"/>
                  </a:lnTo>
                  <a:lnTo>
                    <a:pt x="11582" y="33076"/>
                  </a:lnTo>
                  <a:lnTo>
                    <a:pt x="11724" y="32671"/>
                  </a:lnTo>
                  <a:lnTo>
                    <a:pt x="11859" y="32248"/>
                  </a:lnTo>
                  <a:lnTo>
                    <a:pt x="11988" y="31824"/>
                  </a:lnTo>
                  <a:lnTo>
                    <a:pt x="12116" y="31383"/>
                  </a:lnTo>
                  <a:lnTo>
                    <a:pt x="12239" y="30941"/>
                  </a:lnTo>
                  <a:lnTo>
                    <a:pt x="12355" y="30481"/>
                  </a:lnTo>
                  <a:lnTo>
                    <a:pt x="12470" y="30021"/>
                  </a:lnTo>
                  <a:lnTo>
                    <a:pt x="12580" y="29542"/>
                  </a:lnTo>
                  <a:lnTo>
                    <a:pt x="12683" y="29064"/>
                  </a:lnTo>
                  <a:lnTo>
                    <a:pt x="12786" y="28567"/>
                  </a:lnTo>
                  <a:lnTo>
                    <a:pt x="12883" y="28070"/>
                  </a:lnTo>
                  <a:lnTo>
                    <a:pt x="12973" y="27554"/>
                  </a:lnTo>
                  <a:lnTo>
                    <a:pt x="13056" y="27039"/>
                  </a:lnTo>
                  <a:lnTo>
                    <a:pt x="13140" y="26524"/>
                  </a:lnTo>
                  <a:lnTo>
                    <a:pt x="13217" y="25990"/>
                  </a:lnTo>
                  <a:lnTo>
                    <a:pt x="13288" y="25474"/>
                  </a:lnTo>
                  <a:lnTo>
                    <a:pt x="13352" y="24922"/>
                  </a:lnTo>
                  <a:lnTo>
                    <a:pt x="13417" y="24388"/>
                  </a:lnTo>
                  <a:lnTo>
                    <a:pt x="13468" y="23836"/>
                  </a:lnTo>
                  <a:lnTo>
                    <a:pt x="13520" y="23284"/>
                  </a:lnTo>
                  <a:lnTo>
                    <a:pt x="13571" y="22732"/>
                  </a:lnTo>
                  <a:lnTo>
                    <a:pt x="13610" y="22161"/>
                  </a:lnTo>
                  <a:lnTo>
                    <a:pt x="13642" y="21609"/>
                  </a:lnTo>
                  <a:lnTo>
                    <a:pt x="13674" y="21039"/>
                  </a:lnTo>
                  <a:lnTo>
                    <a:pt x="13700" y="20468"/>
                  </a:lnTo>
                  <a:lnTo>
                    <a:pt x="13719" y="19897"/>
                  </a:lnTo>
                  <a:lnTo>
                    <a:pt x="13732" y="19327"/>
                  </a:lnTo>
                  <a:lnTo>
                    <a:pt x="13739" y="18756"/>
                  </a:lnTo>
                  <a:lnTo>
                    <a:pt x="13739" y="18186"/>
                  </a:lnTo>
                  <a:lnTo>
                    <a:pt x="13739" y="17597"/>
                  </a:lnTo>
                  <a:lnTo>
                    <a:pt x="13726" y="17026"/>
                  </a:lnTo>
                  <a:lnTo>
                    <a:pt x="13713" y="16456"/>
                  </a:lnTo>
                  <a:lnTo>
                    <a:pt x="13687" y="15867"/>
                  </a:lnTo>
                  <a:lnTo>
                    <a:pt x="13661" y="15296"/>
                  </a:lnTo>
                  <a:lnTo>
                    <a:pt x="13629" y="14725"/>
                  </a:lnTo>
                  <a:lnTo>
                    <a:pt x="13584" y="14155"/>
                  </a:lnTo>
                  <a:lnTo>
                    <a:pt x="13539" y="13584"/>
                  </a:lnTo>
                  <a:lnTo>
                    <a:pt x="13488" y="13014"/>
                  </a:lnTo>
                  <a:lnTo>
                    <a:pt x="13430" y="12462"/>
                  </a:lnTo>
                  <a:lnTo>
                    <a:pt x="13365" y="11891"/>
                  </a:lnTo>
                  <a:lnTo>
                    <a:pt x="13295" y="11339"/>
                  </a:lnTo>
                  <a:lnTo>
                    <a:pt x="13211" y="10787"/>
                  </a:lnTo>
                  <a:lnTo>
                    <a:pt x="13146" y="10345"/>
                  </a:lnTo>
                  <a:lnTo>
                    <a:pt x="13069" y="9903"/>
                  </a:lnTo>
                  <a:lnTo>
                    <a:pt x="12992" y="9498"/>
                  </a:lnTo>
                  <a:lnTo>
                    <a:pt x="12915" y="9093"/>
                  </a:lnTo>
                  <a:lnTo>
                    <a:pt x="12831" y="8688"/>
                  </a:lnTo>
                  <a:lnTo>
                    <a:pt x="12741" y="8302"/>
                  </a:lnTo>
                  <a:lnTo>
                    <a:pt x="12644" y="7915"/>
                  </a:lnTo>
                  <a:lnTo>
                    <a:pt x="12554" y="7566"/>
                  </a:lnTo>
                  <a:lnTo>
                    <a:pt x="12451" y="7197"/>
                  </a:lnTo>
                  <a:lnTo>
                    <a:pt x="12348" y="6848"/>
                  </a:lnTo>
                  <a:lnTo>
                    <a:pt x="12245" y="6516"/>
                  </a:lnTo>
                  <a:lnTo>
                    <a:pt x="12136" y="6204"/>
                  </a:lnTo>
                  <a:lnTo>
                    <a:pt x="12026" y="5891"/>
                  </a:lnTo>
                  <a:lnTo>
                    <a:pt x="11917" y="5578"/>
                  </a:lnTo>
                  <a:lnTo>
                    <a:pt x="11795" y="5283"/>
                  </a:lnTo>
                  <a:lnTo>
                    <a:pt x="11679" y="5007"/>
                  </a:lnTo>
                  <a:lnTo>
                    <a:pt x="11556" y="4731"/>
                  </a:lnTo>
                  <a:lnTo>
                    <a:pt x="11434" y="4473"/>
                  </a:lnTo>
                  <a:lnTo>
                    <a:pt x="11305" y="4216"/>
                  </a:lnTo>
                  <a:lnTo>
                    <a:pt x="11183" y="3976"/>
                  </a:lnTo>
                  <a:lnTo>
                    <a:pt x="11048" y="3737"/>
                  </a:lnTo>
                  <a:lnTo>
                    <a:pt x="10919" y="3516"/>
                  </a:lnTo>
                  <a:lnTo>
                    <a:pt x="10784" y="3314"/>
                  </a:lnTo>
                  <a:lnTo>
                    <a:pt x="10649" y="3111"/>
                  </a:lnTo>
                  <a:lnTo>
                    <a:pt x="10372" y="2743"/>
                  </a:lnTo>
                  <a:lnTo>
                    <a:pt x="10095" y="2412"/>
                  </a:lnTo>
                  <a:lnTo>
                    <a:pt x="9812" y="2117"/>
                  </a:lnTo>
                  <a:lnTo>
                    <a:pt x="9522" y="1860"/>
                  </a:lnTo>
                  <a:lnTo>
                    <a:pt x="9464" y="1786"/>
                  </a:lnTo>
                  <a:lnTo>
                    <a:pt x="9406" y="1694"/>
                  </a:lnTo>
                  <a:lnTo>
                    <a:pt x="9290" y="1455"/>
                  </a:lnTo>
                  <a:lnTo>
                    <a:pt x="9091" y="1216"/>
                  </a:lnTo>
                  <a:lnTo>
                    <a:pt x="8898" y="1013"/>
                  </a:lnTo>
                  <a:lnTo>
                    <a:pt x="8698" y="811"/>
                  </a:lnTo>
                  <a:lnTo>
                    <a:pt x="8492" y="645"/>
                  </a:lnTo>
                  <a:lnTo>
                    <a:pt x="8292" y="498"/>
                  </a:lnTo>
                  <a:lnTo>
                    <a:pt x="8093" y="369"/>
                  </a:lnTo>
                  <a:lnTo>
                    <a:pt x="7893" y="258"/>
                  </a:lnTo>
                  <a:lnTo>
                    <a:pt x="7694" y="166"/>
                  </a:lnTo>
                  <a:lnTo>
                    <a:pt x="7494" y="93"/>
                  </a:lnTo>
                  <a:lnTo>
                    <a:pt x="7295" y="38"/>
                  </a:lnTo>
                  <a:lnTo>
                    <a:pt x="7095" y="19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-2901250" y="-15720175"/>
              <a:ext cx="2802225" cy="3613075"/>
            </a:xfrm>
            <a:custGeom>
              <a:avLst/>
              <a:gdLst/>
              <a:ahLst/>
              <a:cxnLst/>
              <a:rect l="l" t="t" r="r" b="b"/>
              <a:pathLst>
                <a:path w="112089" h="144523" extrusionOk="0">
                  <a:moveTo>
                    <a:pt x="3084" y="12351"/>
                  </a:moveTo>
                  <a:lnTo>
                    <a:pt x="3194" y="12424"/>
                  </a:lnTo>
                  <a:lnTo>
                    <a:pt x="3303" y="12517"/>
                  </a:lnTo>
                  <a:lnTo>
                    <a:pt x="3419" y="12609"/>
                  </a:lnTo>
                  <a:lnTo>
                    <a:pt x="3542" y="12682"/>
                  </a:lnTo>
                  <a:lnTo>
                    <a:pt x="7752" y="12848"/>
                  </a:lnTo>
                  <a:lnTo>
                    <a:pt x="11969" y="13050"/>
                  </a:lnTo>
                  <a:lnTo>
                    <a:pt x="16192" y="13271"/>
                  </a:lnTo>
                  <a:lnTo>
                    <a:pt x="20408" y="13510"/>
                  </a:lnTo>
                  <a:lnTo>
                    <a:pt x="28855" y="14026"/>
                  </a:lnTo>
                  <a:lnTo>
                    <a:pt x="37308" y="14578"/>
                  </a:lnTo>
                  <a:lnTo>
                    <a:pt x="41531" y="14836"/>
                  </a:lnTo>
                  <a:lnTo>
                    <a:pt x="45760" y="15093"/>
                  </a:lnTo>
                  <a:lnTo>
                    <a:pt x="49990" y="15333"/>
                  </a:lnTo>
                  <a:lnTo>
                    <a:pt x="54220" y="15553"/>
                  </a:lnTo>
                  <a:lnTo>
                    <a:pt x="58449" y="15738"/>
                  </a:lnTo>
                  <a:lnTo>
                    <a:pt x="62679" y="15903"/>
                  </a:lnTo>
                  <a:lnTo>
                    <a:pt x="66909" y="16032"/>
                  </a:lnTo>
                  <a:lnTo>
                    <a:pt x="69020" y="16069"/>
                  </a:lnTo>
                  <a:lnTo>
                    <a:pt x="71138" y="16106"/>
                  </a:lnTo>
                  <a:lnTo>
                    <a:pt x="73449" y="16142"/>
                  </a:lnTo>
                  <a:lnTo>
                    <a:pt x="75760" y="16179"/>
                  </a:lnTo>
                  <a:lnTo>
                    <a:pt x="80389" y="16179"/>
                  </a:lnTo>
                  <a:lnTo>
                    <a:pt x="82700" y="16161"/>
                  </a:lnTo>
                  <a:lnTo>
                    <a:pt x="85012" y="16106"/>
                  </a:lnTo>
                  <a:lnTo>
                    <a:pt x="87323" y="16050"/>
                  </a:lnTo>
                  <a:lnTo>
                    <a:pt x="89634" y="15958"/>
                  </a:lnTo>
                  <a:lnTo>
                    <a:pt x="91939" y="15866"/>
                  </a:lnTo>
                  <a:lnTo>
                    <a:pt x="94250" y="15738"/>
                  </a:lnTo>
                  <a:lnTo>
                    <a:pt x="96561" y="15590"/>
                  </a:lnTo>
                  <a:lnTo>
                    <a:pt x="98866" y="15425"/>
                  </a:lnTo>
                  <a:lnTo>
                    <a:pt x="101170" y="15222"/>
                  </a:lnTo>
                  <a:lnTo>
                    <a:pt x="103475" y="15001"/>
                  </a:lnTo>
                  <a:lnTo>
                    <a:pt x="105780" y="14744"/>
                  </a:lnTo>
                  <a:lnTo>
                    <a:pt x="108085" y="14468"/>
                  </a:lnTo>
                  <a:lnTo>
                    <a:pt x="108097" y="14652"/>
                  </a:lnTo>
                  <a:lnTo>
                    <a:pt x="108117" y="14836"/>
                  </a:lnTo>
                  <a:lnTo>
                    <a:pt x="108142" y="15020"/>
                  </a:lnTo>
                  <a:lnTo>
                    <a:pt x="108175" y="15185"/>
                  </a:lnTo>
                  <a:lnTo>
                    <a:pt x="108220" y="15333"/>
                  </a:lnTo>
                  <a:lnTo>
                    <a:pt x="108265" y="15480"/>
                  </a:lnTo>
                  <a:lnTo>
                    <a:pt x="108329" y="15590"/>
                  </a:lnTo>
                  <a:lnTo>
                    <a:pt x="108400" y="15701"/>
                  </a:lnTo>
                  <a:lnTo>
                    <a:pt x="108439" y="15811"/>
                  </a:lnTo>
                  <a:lnTo>
                    <a:pt x="108464" y="15848"/>
                  </a:lnTo>
                  <a:lnTo>
                    <a:pt x="108484" y="15866"/>
                  </a:lnTo>
                  <a:lnTo>
                    <a:pt x="108432" y="16014"/>
                  </a:lnTo>
                  <a:lnTo>
                    <a:pt x="108381" y="16179"/>
                  </a:lnTo>
                  <a:lnTo>
                    <a:pt x="108336" y="16363"/>
                  </a:lnTo>
                  <a:lnTo>
                    <a:pt x="108297" y="16529"/>
                  </a:lnTo>
                  <a:lnTo>
                    <a:pt x="108258" y="16713"/>
                  </a:lnTo>
                  <a:lnTo>
                    <a:pt x="108226" y="16897"/>
                  </a:lnTo>
                  <a:lnTo>
                    <a:pt x="108194" y="17100"/>
                  </a:lnTo>
                  <a:lnTo>
                    <a:pt x="108168" y="17302"/>
                  </a:lnTo>
                  <a:lnTo>
                    <a:pt x="108149" y="17504"/>
                  </a:lnTo>
                  <a:lnTo>
                    <a:pt x="108130" y="17707"/>
                  </a:lnTo>
                  <a:lnTo>
                    <a:pt x="108117" y="17909"/>
                  </a:lnTo>
                  <a:lnTo>
                    <a:pt x="108104" y="18112"/>
                  </a:lnTo>
                  <a:lnTo>
                    <a:pt x="108097" y="18333"/>
                  </a:lnTo>
                  <a:lnTo>
                    <a:pt x="108097" y="18554"/>
                  </a:lnTo>
                  <a:lnTo>
                    <a:pt x="108104" y="18756"/>
                  </a:lnTo>
                  <a:lnTo>
                    <a:pt x="108110" y="18977"/>
                  </a:lnTo>
                  <a:lnTo>
                    <a:pt x="108130" y="19308"/>
                  </a:lnTo>
                  <a:lnTo>
                    <a:pt x="108155" y="19621"/>
                  </a:lnTo>
                  <a:lnTo>
                    <a:pt x="108188" y="19916"/>
                  </a:lnTo>
                  <a:lnTo>
                    <a:pt x="108226" y="20192"/>
                  </a:lnTo>
                  <a:lnTo>
                    <a:pt x="108271" y="20449"/>
                  </a:lnTo>
                  <a:lnTo>
                    <a:pt x="108316" y="20689"/>
                  </a:lnTo>
                  <a:lnTo>
                    <a:pt x="108374" y="20928"/>
                  </a:lnTo>
                  <a:lnTo>
                    <a:pt x="108432" y="21130"/>
                  </a:lnTo>
                  <a:lnTo>
                    <a:pt x="108490" y="21333"/>
                  </a:lnTo>
                  <a:lnTo>
                    <a:pt x="108561" y="21499"/>
                  </a:lnTo>
                  <a:lnTo>
                    <a:pt x="108632" y="21664"/>
                  </a:lnTo>
                  <a:lnTo>
                    <a:pt x="108703" y="21811"/>
                  </a:lnTo>
                  <a:lnTo>
                    <a:pt x="108780" y="21940"/>
                  </a:lnTo>
                  <a:lnTo>
                    <a:pt x="108857" y="22069"/>
                  </a:lnTo>
                  <a:lnTo>
                    <a:pt x="108941" y="22161"/>
                  </a:lnTo>
                  <a:lnTo>
                    <a:pt x="109024" y="22253"/>
                  </a:lnTo>
                  <a:lnTo>
                    <a:pt x="108941" y="23689"/>
                  </a:lnTo>
                  <a:lnTo>
                    <a:pt x="108857" y="25124"/>
                  </a:lnTo>
                  <a:lnTo>
                    <a:pt x="108786" y="26579"/>
                  </a:lnTo>
                  <a:lnTo>
                    <a:pt x="108715" y="28014"/>
                  </a:lnTo>
                  <a:lnTo>
                    <a:pt x="108645" y="29468"/>
                  </a:lnTo>
                  <a:lnTo>
                    <a:pt x="108580" y="30904"/>
                  </a:lnTo>
                  <a:lnTo>
                    <a:pt x="108522" y="32358"/>
                  </a:lnTo>
                  <a:lnTo>
                    <a:pt x="108471" y="33794"/>
                  </a:lnTo>
                  <a:lnTo>
                    <a:pt x="108374" y="36683"/>
                  </a:lnTo>
                  <a:lnTo>
                    <a:pt x="108291" y="39573"/>
                  </a:lnTo>
                  <a:lnTo>
                    <a:pt x="108213" y="42481"/>
                  </a:lnTo>
                  <a:lnTo>
                    <a:pt x="108155" y="45371"/>
                  </a:lnTo>
                  <a:lnTo>
                    <a:pt x="108104" y="48261"/>
                  </a:lnTo>
                  <a:lnTo>
                    <a:pt x="108059" y="51169"/>
                  </a:lnTo>
                  <a:lnTo>
                    <a:pt x="108020" y="54058"/>
                  </a:lnTo>
                  <a:lnTo>
                    <a:pt x="107988" y="56967"/>
                  </a:lnTo>
                  <a:lnTo>
                    <a:pt x="107936" y="62764"/>
                  </a:lnTo>
                  <a:lnTo>
                    <a:pt x="107885" y="68562"/>
                  </a:lnTo>
                  <a:lnTo>
                    <a:pt x="106417" y="68120"/>
                  </a:lnTo>
                  <a:lnTo>
                    <a:pt x="104949" y="67716"/>
                  </a:lnTo>
                  <a:lnTo>
                    <a:pt x="103488" y="67329"/>
                  </a:lnTo>
                  <a:lnTo>
                    <a:pt x="102020" y="66979"/>
                  </a:lnTo>
                  <a:lnTo>
                    <a:pt x="100552" y="66630"/>
                  </a:lnTo>
                  <a:lnTo>
                    <a:pt x="99085" y="66298"/>
                  </a:lnTo>
                  <a:lnTo>
                    <a:pt x="97617" y="65985"/>
                  </a:lnTo>
                  <a:lnTo>
                    <a:pt x="96149" y="65691"/>
                  </a:lnTo>
                  <a:lnTo>
                    <a:pt x="93213" y="65139"/>
                  </a:lnTo>
                  <a:lnTo>
                    <a:pt x="90278" y="64605"/>
                  </a:lnTo>
                  <a:lnTo>
                    <a:pt x="84413" y="63574"/>
                  </a:lnTo>
                  <a:lnTo>
                    <a:pt x="84342" y="63556"/>
                  </a:lnTo>
                  <a:lnTo>
                    <a:pt x="84265" y="63556"/>
                  </a:lnTo>
                  <a:lnTo>
                    <a:pt x="84123" y="63593"/>
                  </a:lnTo>
                  <a:lnTo>
                    <a:pt x="83988" y="63666"/>
                  </a:lnTo>
                  <a:lnTo>
                    <a:pt x="83853" y="63777"/>
                  </a:lnTo>
                  <a:lnTo>
                    <a:pt x="83724" y="63924"/>
                  </a:lnTo>
                  <a:lnTo>
                    <a:pt x="83608" y="64108"/>
                  </a:lnTo>
                  <a:lnTo>
                    <a:pt x="83492" y="64329"/>
                  </a:lnTo>
                  <a:lnTo>
                    <a:pt x="83383" y="64568"/>
                  </a:lnTo>
                  <a:lnTo>
                    <a:pt x="83280" y="64826"/>
                  </a:lnTo>
                  <a:lnTo>
                    <a:pt x="83183" y="65120"/>
                  </a:lnTo>
                  <a:lnTo>
                    <a:pt x="83093" y="65433"/>
                  </a:lnTo>
                  <a:lnTo>
                    <a:pt x="83009" y="65746"/>
                  </a:lnTo>
                  <a:lnTo>
                    <a:pt x="82939" y="66096"/>
                  </a:lnTo>
                  <a:lnTo>
                    <a:pt x="82868" y="66446"/>
                  </a:lnTo>
                  <a:lnTo>
                    <a:pt x="82810" y="66795"/>
                  </a:lnTo>
                  <a:lnTo>
                    <a:pt x="82758" y="67163"/>
                  </a:lnTo>
                  <a:lnTo>
                    <a:pt x="81870" y="74176"/>
                  </a:lnTo>
                  <a:lnTo>
                    <a:pt x="80982" y="81207"/>
                  </a:lnTo>
                  <a:lnTo>
                    <a:pt x="80093" y="88220"/>
                  </a:lnTo>
                  <a:lnTo>
                    <a:pt x="79205" y="95232"/>
                  </a:lnTo>
                  <a:lnTo>
                    <a:pt x="78876" y="91809"/>
                  </a:lnTo>
                  <a:lnTo>
                    <a:pt x="78542" y="88385"/>
                  </a:lnTo>
                  <a:lnTo>
                    <a:pt x="78188" y="84999"/>
                  </a:lnTo>
                  <a:lnTo>
                    <a:pt x="77827" y="81612"/>
                  </a:lnTo>
                  <a:lnTo>
                    <a:pt x="77454" y="78244"/>
                  </a:lnTo>
                  <a:lnTo>
                    <a:pt x="77061" y="74875"/>
                  </a:lnTo>
                  <a:lnTo>
                    <a:pt x="76662" y="71544"/>
                  </a:lnTo>
                  <a:lnTo>
                    <a:pt x="76250" y="68194"/>
                  </a:lnTo>
                  <a:lnTo>
                    <a:pt x="75825" y="64863"/>
                  </a:lnTo>
                  <a:lnTo>
                    <a:pt x="75387" y="61550"/>
                  </a:lnTo>
                  <a:lnTo>
                    <a:pt x="74936" y="58237"/>
                  </a:lnTo>
                  <a:lnTo>
                    <a:pt x="74473" y="54923"/>
                  </a:lnTo>
                  <a:lnTo>
                    <a:pt x="73997" y="51629"/>
                  </a:lnTo>
                  <a:lnTo>
                    <a:pt x="73507" y="48316"/>
                  </a:lnTo>
                  <a:lnTo>
                    <a:pt x="72999" y="45021"/>
                  </a:lnTo>
                  <a:lnTo>
                    <a:pt x="72484" y="41727"/>
                  </a:lnTo>
                  <a:lnTo>
                    <a:pt x="72426" y="41395"/>
                  </a:lnTo>
                  <a:lnTo>
                    <a:pt x="72361" y="41101"/>
                  </a:lnTo>
                  <a:lnTo>
                    <a:pt x="72297" y="40825"/>
                  </a:lnTo>
                  <a:lnTo>
                    <a:pt x="72220" y="40567"/>
                  </a:lnTo>
                  <a:lnTo>
                    <a:pt x="72149" y="40328"/>
                  </a:lnTo>
                  <a:lnTo>
                    <a:pt x="72065" y="40125"/>
                  </a:lnTo>
                  <a:lnTo>
                    <a:pt x="71982" y="39941"/>
                  </a:lnTo>
                  <a:lnTo>
                    <a:pt x="71891" y="39776"/>
                  </a:lnTo>
                  <a:lnTo>
                    <a:pt x="71801" y="39628"/>
                  </a:lnTo>
                  <a:lnTo>
                    <a:pt x="71705" y="39518"/>
                  </a:lnTo>
                  <a:lnTo>
                    <a:pt x="71608" y="39407"/>
                  </a:lnTo>
                  <a:lnTo>
                    <a:pt x="71512" y="39334"/>
                  </a:lnTo>
                  <a:lnTo>
                    <a:pt x="71415" y="39260"/>
                  </a:lnTo>
                  <a:lnTo>
                    <a:pt x="71312" y="39223"/>
                  </a:lnTo>
                  <a:lnTo>
                    <a:pt x="71209" y="39187"/>
                  </a:lnTo>
                  <a:lnTo>
                    <a:pt x="71106" y="39187"/>
                  </a:lnTo>
                  <a:lnTo>
                    <a:pt x="70958" y="39205"/>
                  </a:lnTo>
                  <a:lnTo>
                    <a:pt x="70803" y="39260"/>
                  </a:lnTo>
                  <a:lnTo>
                    <a:pt x="70655" y="39334"/>
                  </a:lnTo>
                  <a:lnTo>
                    <a:pt x="70501" y="39463"/>
                  </a:lnTo>
                  <a:lnTo>
                    <a:pt x="70353" y="39610"/>
                  </a:lnTo>
                  <a:lnTo>
                    <a:pt x="70211" y="39794"/>
                  </a:lnTo>
                  <a:lnTo>
                    <a:pt x="70069" y="40015"/>
                  </a:lnTo>
                  <a:lnTo>
                    <a:pt x="69928" y="40254"/>
                  </a:lnTo>
                  <a:lnTo>
                    <a:pt x="69799" y="40512"/>
                  </a:lnTo>
                  <a:lnTo>
                    <a:pt x="69677" y="40806"/>
                  </a:lnTo>
                  <a:lnTo>
                    <a:pt x="69567" y="41119"/>
                  </a:lnTo>
                  <a:lnTo>
                    <a:pt x="69464" y="41469"/>
                  </a:lnTo>
                  <a:lnTo>
                    <a:pt x="69368" y="41819"/>
                  </a:lnTo>
                  <a:lnTo>
                    <a:pt x="69284" y="42205"/>
                  </a:lnTo>
                  <a:lnTo>
                    <a:pt x="69220" y="42610"/>
                  </a:lnTo>
                  <a:lnTo>
                    <a:pt x="69188" y="42812"/>
                  </a:lnTo>
                  <a:lnTo>
                    <a:pt x="69162" y="43033"/>
                  </a:lnTo>
                  <a:lnTo>
                    <a:pt x="68801" y="45960"/>
                  </a:lnTo>
                  <a:lnTo>
                    <a:pt x="68454" y="48886"/>
                  </a:lnTo>
                  <a:lnTo>
                    <a:pt x="68112" y="51831"/>
                  </a:lnTo>
                  <a:lnTo>
                    <a:pt x="67778" y="54758"/>
                  </a:lnTo>
                  <a:lnTo>
                    <a:pt x="67456" y="57684"/>
                  </a:lnTo>
                  <a:lnTo>
                    <a:pt x="67140" y="60629"/>
                  </a:lnTo>
                  <a:lnTo>
                    <a:pt x="66831" y="63574"/>
                  </a:lnTo>
                  <a:lnTo>
                    <a:pt x="66535" y="66519"/>
                  </a:lnTo>
                  <a:lnTo>
                    <a:pt x="66245" y="69464"/>
                  </a:lnTo>
                  <a:lnTo>
                    <a:pt x="65969" y="72427"/>
                  </a:lnTo>
                  <a:lnTo>
                    <a:pt x="65698" y="75391"/>
                  </a:lnTo>
                  <a:lnTo>
                    <a:pt x="65434" y="78372"/>
                  </a:lnTo>
                  <a:lnTo>
                    <a:pt x="65183" y="81336"/>
                  </a:lnTo>
                  <a:lnTo>
                    <a:pt x="64939" y="84318"/>
                  </a:lnTo>
                  <a:lnTo>
                    <a:pt x="64700" y="87318"/>
                  </a:lnTo>
                  <a:lnTo>
                    <a:pt x="64469" y="90318"/>
                  </a:lnTo>
                  <a:lnTo>
                    <a:pt x="62969" y="75391"/>
                  </a:lnTo>
                  <a:lnTo>
                    <a:pt x="61462" y="60464"/>
                  </a:lnTo>
                  <a:lnTo>
                    <a:pt x="61417" y="60077"/>
                  </a:lnTo>
                  <a:lnTo>
                    <a:pt x="61353" y="59691"/>
                  </a:lnTo>
                  <a:lnTo>
                    <a:pt x="61282" y="59322"/>
                  </a:lnTo>
                  <a:lnTo>
                    <a:pt x="61198" y="58954"/>
                  </a:lnTo>
                  <a:lnTo>
                    <a:pt x="61102" y="58605"/>
                  </a:lnTo>
                  <a:lnTo>
                    <a:pt x="61005" y="58273"/>
                  </a:lnTo>
                  <a:lnTo>
                    <a:pt x="60889" y="57960"/>
                  </a:lnTo>
                  <a:lnTo>
                    <a:pt x="60773" y="57666"/>
                  </a:lnTo>
                  <a:lnTo>
                    <a:pt x="60651" y="57390"/>
                  </a:lnTo>
                  <a:lnTo>
                    <a:pt x="60516" y="57169"/>
                  </a:lnTo>
                  <a:lnTo>
                    <a:pt x="60381" y="56948"/>
                  </a:lnTo>
                  <a:lnTo>
                    <a:pt x="60239" y="56782"/>
                  </a:lnTo>
                  <a:lnTo>
                    <a:pt x="60091" y="56654"/>
                  </a:lnTo>
                  <a:lnTo>
                    <a:pt x="60014" y="56598"/>
                  </a:lnTo>
                  <a:lnTo>
                    <a:pt x="59943" y="56562"/>
                  </a:lnTo>
                  <a:lnTo>
                    <a:pt x="59866" y="56543"/>
                  </a:lnTo>
                  <a:lnTo>
                    <a:pt x="59788" y="56525"/>
                  </a:lnTo>
                  <a:lnTo>
                    <a:pt x="59634" y="56525"/>
                  </a:lnTo>
                  <a:lnTo>
                    <a:pt x="54374" y="57813"/>
                  </a:lnTo>
                  <a:lnTo>
                    <a:pt x="49115" y="59065"/>
                  </a:lnTo>
                  <a:lnTo>
                    <a:pt x="43855" y="60335"/>
                  </a:lnTo>
                  <a:lnTo>
                    <a:pt x="38595" y="61605"/>
                  </a:lnTo>
                  <a:lnTo>
                    <a:pt x="38505" y="61623"/>
                  </a:lnTo>
                  <a:lnTo>
                    <a:pt x="38415" y="61660"/>
                  </a:lnTo>
                  <a:lnTo>
                    <a:pt x="38325" y="61697"/>
                  </a:lnTo>
                  <a:lnTo>
                    <a:pt x="38235" y="61752"/>
                  </a:lnTo>
                  <a:lnTo>
                    <a:pt x="38054" y="61899"/>
                  </a:lnTo>
                  <a:lnTo>
                    <a:pt x="37887" y="62083"/>
                  </a:lnTo>
                  <a:lnTo>
                    <a:pt x="37720" y="62304"/>
                  </a:lnTo>
                  <a:lnTo>
                    <a:pt x="37636" y="62433"/>
                  </a:lnTo>
                  <a:lnTo>
                    <a:pt x="37559" y="62562"/>
                  </a:lnTo>
                  <a:lnTo>
                    <a:pt x="37481" y="62709"/>
                  </a:lnTo>
                  <a:lnTo>
                    <a:pt x="37404" y="62856"/>
                  </a:lnTo>
                  <a:lnTo>
                    <a:pt x="37333" y="63022"/>
                  </a:lnTo>
                  <a:lnTo>
                    <a:pt x="37269" y="63206"/>
                  </a:lnTo>
                  <a:lnTo>
                    <a:pt x="37205" y="63372"/>
                  </a:lnTo>
                  <a:lnTo>
                    <a:pt x="37140" y="63574"/>
                  </a:lnTo>
                  <a:lnTo>
                    <a:pt x="37082" y="63758"/>
                  </a:lnTo>
                  <a:lnTo>
                    <a:pt x="37024" y="63979"/>
                  </a:lnTo>
                  <a:lnTo>
                    <a:pt x="36973" y="64182"/>
                  </a:lnTo>
                  <a:lnTo>
                    <a:pt x="36928" y="64402"/>
                  </a:lnTo>
                  <a:lnTo>
                    <a:pt x="36883" y="64642"/>
                  </a:lnTo>
                  <a:lnTo>
                    <a:pt x="36844" y="64863"/>
                  </a:lnTo>
                  <a:lnTo>
                    <a:pt x="36806" y="65120"/>
                  </a:lnTo>
                  <a:lnTo>
                    <a:pt x="36780" y="65360"/>
                  </a:lnTo>
                  <a:lnTo>
                    <a:pt x="36754" y="65617"/>
                  </a:lnTo>
                  <a:lnTo>
                    <a:pt x="36735" y="65875"/>
                  </a:lnTo>
                  <a:lnTo>
                    <a:pt x="36722" y="66151"/>
                  </a:lnTo>
                  <a:lnTo>
                    <a:pt x="36709" y="66427"/>
                  </a:lnTo>
                  <a:lnTo>
                    <a:pt x="36709" y="66722"/>
                  </a:lnTo>
                  <a:lnTo>
                    <a:pt x="36709" y="66998"/>
                  </a:lnTo>
                  <a:lnTo>
                    <a:pt x="36393" y="71562"/>
                  </a:lnTo>
                  <a:lnTo>
                    <a:pt x="36084" y="76127"/>
                  </a:lnTo>
                  <a:lnTo>
                    <a:pt x="35479" y="85256"/>
                  </a:lnTo>
                  <a:lnTo>
                    <a:pt x="34733" y="79238"/>
                  </a:lnTo>
                  <a:lnTo>
                    <a:pt x="33992" y="73219"/>
                  </a:lnTo>
                  <a:lnTo>
                    <a:pt x="33258" y="67200"/>
                  </a:lnTo>
                  <a:lnTo>
                    <a:pt x="32531" y="61181"/>
                  </a:lnTo>
                  <a:lnTo>
                    <a:pt x="31810" y="55163"/>
                  </a:lnTo>
                  <a:lnTo>
                    <a:pt x="31095" y="49126"/>
                  </a:lnTo>
                  <a:lnTo>
                    <a:pt x="30381" y="43089"/>
                  </a:lnTo>
                  <a:lnTo>
                    <a:pt x="29666" y="37051"/>
                  </a:lnTo>
                  <a:lnTo>
                    <a:pt x="29634" y="36775"/>
                  </a:lnTo>
                  <a:lnTo>
                    <a:pt x="29602" y="36518"/>
                  </a:lnTo>
                  <a:lnTo>
                    <a:pt x="29557" y="36260"/>
                  </a:lnTo>
                  <a:lnTo>
                    <a:pt x="29518" y="36002"/>
                  </a:lnTo>
                  <a:lnTo>
                    <a:pt x="29473" y="35781"/>
                  </a:lnTo>
                  <a:lnTo>
                    <a:pt x="29421" y="35542"/>
                  </a:lnTo>
                  <a:lnTo>
                    <a:pt x="29370" y="35340"/>
                  </a:lnTo>
                  <a:lnTo>
                    <a:pt x="29318" y="35137"/>
                  </a:lnTo>
                  <a:lnTo>
                    <a:pt x="29267" y="34935"/>
                  </a:lnTo>
                  <a:lnTo>
                    <a:pt x="29209" y="34751"/>
                  </a:lnTo>
                  <a:lnTo>
                    <a:pt x="29151" y="34585"/>
                  </a:lnTo>
                  <a:lnTo>
                    <a:pt x="29087" y="34419"/>
                  </a:lnTo>
                  <a:lnTo>
                    <a:pt x="29022" y="34272"/>
                  </a:lnTo>
                  <a:lnTo>
                    <a:pt x="28958" y="34125"/>
                  </a:lnTo>
                  <a:lnTo>
                    <a:pt x="28823" y="33886"/>
                  </a:lnTo>
                  <a:lnTo>
                    <a:pt x="28687" y="33665"/>
                  </a:lnTo>
                  <a:lnTo>
                    <a:pt x="28539" y="33499"/>
                  </a:lnTo>
                  <a:lnTo>
                    <a:pt x="28391" y="33352"/>
                  </a:lnTo>
                  <a:lnTo>
                    <a:pt x="28243" y="33260"/>
                  </a:lnTo>
                  <a:lnTo>
                    <a:pt x="28089" y="33205"/>
                  </a:lnTo>
                  <a:lnTo>
                    <a:pt x="27934" y="33186"/>
                  </a:lnTo>
                  <a:lnTo>
                    <a:pt x="27780" y="33205"/>
                  </a:lnTo>
                  <a:lnTo>
                    <a:pt x="27625" y="33260"/>
                  </a:lnTo>
                  <a:lnTo>
                    <a:pt x="27471" y="33333"/>
                  </a:lnTo>
                  <a:lnTo>
                    <a:pt x="27316" y="33462"/>
                  </a:lnTo>
                  <a:lnTo>
                    <a:pt x="27168" y="33610"/>
                  </a:lnTo>
                  <a:lnTo>
                    <a:pt x="27027" y="33812"/>
                  </a:lnTo>
                  <a:lnTo>
                    <a:pt x="26885" y="34033"/>
                  </a:lnTo>
                  <a:lnTo>
                    <a:pt x="26750" y="34291"/>
                  </a:lnTo>
                  <a:lnTo>
                    <a:pt x="26627" y="34567"/>
                  </a:lnTo>
                  <a:lnTo>
                    <a:pt x="26505" y="34898"/>
                  </a:lnTo>
                  <a:lnTo>
                    <a:pt x="26396" y="35248"/>
                  </a:lnTo>
                  <a:lnTo>
                    <a:pt x="26293" y="35634"/>
                  </a:lnTo>
                  <a:lnTo>
                    <a:pt x="26202" y="36039"/>
                  </a:lnTo>
                  <a:lnTo>
                    <a:pt x="26119" y="36481"/>
                  </a:lnTo>
                  <a:lnTo>
                    <a:pt x="26048" y="36941"/>
                  </a:lnTo>
                  <a:lnTo>
                    <a:pt x="26022" y="37199"/>
                  </a:lnTo>
                  <a:lnTo>
                    <a:pt x="25990" y="37456"/>
                  </a:lnTo>
                  <a:lnTo>
                    <a:pt x="25971" y="37714"/>
                  </a:lnTo>
                  <a:lnTo>
                    <a:pt x="25951" y="37972"/>
                  </a:lnTo>
                  <a:lnTo>
                    <a:pt x="25932" y="38248"/>
                  </a:lnTo>
                  <a:lnTo>
                    <a:pt x="25919" y="38524"/>
                  </a:lnTo>
                  <a:lnTo>
                    <a:pt x="25810" y="41616"/>
                  </a:lnTo>
                  <a:lnTo>
                    <a:pt x="25694" y="44690"/>
                  </a:lnTo>
                  <a:lnTo>
                    <a:pt x="25572" y="47764"/>
                  </a:lnTo>
                  <a:lnTo>
                    <a:pt x="25436" y="50837"/>
                  </a:lnTo>
                  <a:lnTo>
                    <a:pt x="25301" y="53893"/>
                  </a:lnTo>
                  <a:lnTo>
                    <a:pt x="25160" y="56967"/>
                  </a:lnTo>
                  <a:lnTo>
                    <a:pt x="25012" y="60022"/>
                  </a:lnTo>
                  <a:lnTo>
                    <a:pt x="24857" y="63077"/>
                  </a:lnTo>
                  <a:lnTo>
                    <a:pt x="24696" y="66133"/>
                  </a:lnTo>
                  <a:lnTo>
                    <a:pt x="24529" y="69170"/>
                  </a:lnTo>
                  <a:lnTo>
                    <a:pt x="24355" y="72225"/>
                  </a:lnTo>
                  <a:lnTo>
                    <a:pt x="24175" y="75262"/>
                  </a:lnTo>
                  <a:lnTo>
                    <a:pt x="23988" y="78299"/>
                  </a:lnTo>
                  <a:lnTo>
                    <a:pt x="23801" y="81317"/>
                  </a:lnTo>
                  <a:lnTo>
                    <a:pt x="23602" y="84354"/>
                  </a:lnTo>
                  <a:lnTo>
                    <a:pt x="23402" y="87373"/>
                  </a:lnTo>
                  <a:lnTo>
                    <a:pt x="23209" y="85054"/>
                  </a:lnTo>
                  <a:lnTo>
                    <a:pt x="23022" y="82735"/>
                  </a:lnTo>
                  <a:lnTo>
                    <a:pt x="22842" y="80416"/>
                  </a:lnTo>
                  <a:lnTo>
                    <a:pt x="22668" y="78096"/>
                  </a:lnTo>
                  <a:lnTo>
                    <a:pt x="22501" y="75759"/>
                  </a:lnTo>
                  <a:lnTo>
                    <a:pt x="22346" y="73421"/>
                  </a:lnTo>
                  <a:lnTo>
                    <a:pt x="22198" y="71065"/>
                  </a:lnTo>
                  <a:lnTo>
                    <a:pt x="22057" y="68709"/>
                  </a:lnTo>
                  <a:lnTo>
                    <a:pt x="21921" y="66335"/>
                  </a:lnTo>
                  <a:lnTo>
                    <a:pt x="21799" y="63942"/>
                  </a:lnTo>
                  <a:lnTo>
                    <a:pt x="21683" y="61550"/>
                  </a:lnTo>
                  <a:lnTo>
                    <a:pt x="21574" y="59120"/>
                  </a:lnTo>
                  <a:lnTo>
                    <a:pt x="21477" y="56690"/>
                  </a:lnTo>
                  <a:lnTo>
                    <a:pt x="21381" y="54224"/>
                  </a:lnTo>
                  <a:lnTo>
                    <a:pt x="21303" y="51758"/>
                  </a:lnTo>
                  <a:lnTo>
                    <a:pt x="21226" y="49254"/>
                  </a:lnTo>
                  <a:lnTo>
                    <a:pt x="21200" y="48739"/>
                  </a:lnTo>
                  <a:lnTo>
                    <a:pt x="21162" y="48224"/>
                  </a:lnTo>
                  <a:lnTo>
                    <a:pt x="21110" y="47708"/>
                  </a:lnTo>
                  <a:lnTo>
                    <a:pt x="21039" y="47193"/>
                  </a:lnTo>
                  <a:lnTo>
                    <a:pt x="20956" y="46696"/>
                  </a:lnTo>
                  <a:lnTo>
                    <a:pt x="20859" y="46218"/>
                  </a:lnTo>
                  <a:lnTo>
                    <a:pt x="20808" y="45978"/>
                  </a:lnTo>
                  <a:lnTo>
                    <a:pt x="20750" y="45757"/>
                  </a:lnTo>
                  <a:lnTo>
                    <a:pt x="20692" y="45537"/>
                  </a:lnTo>
                  <a:lnTo>
                    <a:pt x="20627" y="45334"/>
                  </a:lnTo>
                  <a:lnTo>
                    <a:pt x="20563" y="45132"/>
                  </a:lnTo>
                  <a:lnTo>
                    <a:pt x="20492" y="44948"/>
                  </a:lnTo>
                  <a:lnTo>
                    <a:pt x="20421" y="44763"/>
                  </a:lnTo>
                  <a:lnTo>
                    <a:pt x="20344" y="44579"/>
                  </a:lnTo>
                  <a:lnTo>
                    <a:pt x="20267" y="44432"/>
                  </a:lnTo>
                  <a:lnTo>
                    <a:pt x="20190" y="44285"/>
                  </a:lnTo>
                  <a:lnTo>
                    <a:pt x="20106" y="44156"/>
                  </a:lnTo>
                  <a:lnTo>
                    <a:pt x="20022" y="44027"/>
                  </a:lnTo>
                  <a:lnTo>
                    <a:pt x="19932" y="43935"/>
                  </a:lnTo>
                  <a:lnTo>
                    <a:pt x="19842" y="43843"/>
                  </a:lnTo>
                  <a:lnTo>
                    <a:pt x="19752" y="43770"/>
                  </a:lnTo>
                  <a:lnTo>
                    <a:pt x="19655" y="43714"/>
                  </a:lnTo>
                  <a:lnTo>
                    <a:pt x="19559" y="43678"/>
                  </a:lnTo>
                  <a:lnTo>
                    <a:pt x="19456" y="43659"/>
                  </a:lnTo>
                  <a:lnTo>
                    <a:pt x="19353" y="43659"/>
                  </a:lnTo>
                  <a:lnTo>
                    <a:pt x="19250" y="43678"/>
                  </a:lnTo>
                  <a:lnTo>
                    <a:pt x="12458" y="45776"/>
                  </a:lnTo>
                  <a:lnTo>
                    <a:pt x="9052" y="46843"/>
                  </a:lnTo>
                  <a:lnTo>
                    <a:pt x="5660" y="47929"/>
                  </a:lnTo>
                  <a:lnTo>
                    <a:pt x="5563" y="47966"/>
                  </a:lnTo>
                  <a:lnTo>
                    <a:pt x="5473" y="48021"/>
                  </a:lnTo>
                  <a:lnTo>
                    <a:pt x="5383" y="48077"/>
                  </a:lnTo>
                  <a:lnTo>
                    <a:pt x="5299" y="48150"/>
                  </a:lnTo>
                  <a:lnTo>
                    <a:pt x="5215" y="48224"/>
                  </a:lnTo>
                  <a:lnTo>
                    <a:pt x="5138" y="48316"/>
                  </a:lnTo>
                  <a:lnTo>
                    <a:pt x="4984" y="48518"/>
                  </a:lnTo>
                  <a:lnTo>
                    <a:pt x="4842" y="48739"/>
                  </a:lnTo>
                  <a:lnTo>
                    <a:pt x="4707" y="48997"/>
                  </a:lnTo>
                  <a:lnTo>
                    <a:pt x="4578" y="49273"/>
                  </a:lnTo>
                  <a:lnTo>
                    <a:pt x="4456" y="49567"/>
                  </a:lnTo>
                  <a:lnTo>
                    <a:pt x="4398" y="47230"/>
                  </a:lnTo>
                  <a:lnTo>
                    <a:pt x="4340" y="44874"/>
                  </a:lnTo>
                  <a:lnTo>
                    <a:pt x="4275" y="42536"/>
                  </a:lnTo>
                  <a:lnTo>
                    <a:pt x="4205" y="40199"/>
                  </a:lnTo>
                  <a:lnTo>
                    <a:pt x="4134" y="37843"/>
                  </a:lnTo>
                  <a:lnTo>
                    <a:pt x="4057" y="35505"/>
                  </a:lnTo>
                  <a:lnTo>
                    <a:pt x="3973" y="33168"/>
                  </a:lnTo>
                  <a:lnTo>
                    <a:pt x="3889" y="30830"/>
                  </a:lnTo>
                  <a:lnTo>
                    <a:pt x="3709" y="26174"/>
                  </a:lnTo>
                  <a:lnTo>
                    <a:pt x="3509" y="21554"/>
                  </a:lnTo>
                  <a:lnTo>
                    <a:pt x="3303" y="16934"/>
                  </a:lnTo>
                  <a:lnTo>
                    <a:pt x="3084" y="12351"/>
                  </a:lnTo>
                  <a:close/>
                  <a:moveTo>
                    <a:pt x="12574" y="56746"/>
                  </a:moveTo>
                  <a:lnTo>
                    <a:pt x="12947" y="56764"/>
                  </a:lnTo>
                  <a:lnTo>
                    <a:pt x="13134" y="56782"/>
                  </a:lnTo>
                  <a:lnTo>
                    <a:pt x="13321" y="56819"/>
                  </a:lnTo>
                  <a:lnTo>
                    <a:pt x="13507" y="56874"/>
                  </a:lnTo>
                  <a:lnTo>
                    <a:pt x="13687" y="56930"/>
                  </a:lnTo>
                  <a:lnTo>
                    <a:pt x="13874" y="57003"/>
                  </a:lnTo>
                  <a:lnTo>
                    <a:pt x="14054" y="57095"/>
                  </a:lnTo>
                  <a:lnTo>
                    <a:pt x="14235" y="57187"/>
                  </a:lnTo>
                  <a:lnTo>
                    <a:pt x="14415" y="57316"/>
                  </a:lnTo>
                  <a:lnTo>
                    <a:pt x="14589" y="57427"/>
                  </a:lnTo>
                  <a:lnTo>
                    <a:pt x="14769" y="57574"/>
                  </a:lnTo>
                  <a:lnTo>
                    <a:pt x="14943" y="57740"/>
                  </a:lnTo>
                  <a:lnTo>
                    <a:pt x="15123" y="57905"/>
                  </a:lnTo>
                  <a:lnTo>
                    <a:pt x="15297" y="58089"/>
                  </a:lnTo>
                  <a:lnTo>
                    <a:pt x="15464" y="58310"/>
                  </a:lnTo>
                  <a:lnTo>
                    <a:pt x="15638" y="58531"/>
                  </a:lnTo>
                  <a:lnTo>
                    <a:pt x="15812" y="58770"/>
                  </a:lnTo>
                  <a:lnTo>
                    <a:pt x="15979" y="59028"/>
                  </a:lnTo>
                  <a:lnTo>
                    <a:pt x="16147" y="59304"/>
                  </a:lnTo>
                  <a:lnTo>
                    <a:pt x="16314" y="59599"/>
                  </a:lnTo>
                  <a:lnTo>
                    <a:pt x="16481" y="59911"/>
                  </a:lnTo>
                  <a:lnTo>
                    <a:pt x="16642" y="60243"/>
                  </a:lnTo>
                  <a:lnTo>
                    <a:pt x="16810" y="60592"/>
                  </a:lnTo>
                  <a:lnTo>
                    <a:pt x="16971" y="60961"/>
                  </a:lnTo>
                  <a:lnTo>
                    <a:pt x="17132" y="61366"/>
                  </a:lnTo>
                  <a:lnTo>
                    <a:pt x="17293" y="61770"/>
                  </a:lnTo>
                  <a:lnTo>
                    <a:pt x="17447" y="62212"/>
                  </a:lnTo>
                  <a:lnTo>
                    <a:pt x="17608" y="62672"/>
                  </a:lnTo>
                  <a:lnTo>
                    <a:pt x="17763" y="63151"/>
                  </a:lnTo>
                  <a:lnTo>
                    <a:pt x="17866" y="63501"/>
                  </a:lnTo>
                  <a:lnTo>
                    <a:pt x="17962" y="63887"/>
                  </a:lnTo>
                  <a:lnTo>
                    <a:pt x="18059" y="64292"/>
                  </a:lnTo>
                  <a:lnTo>
                    <a:pt x="18155" y="64734"/>
                  </a:lnTo>
                  <a:lnTo>
                    <a:pt x="18245" y="65212"/>
                  </a:lnTo>
                  <a:lnTo>
                    <a:pt x="18342" y="65709"/>
                  </a:lnTo>
                  <a:lnTo>
                    <a:pt x="18426" y="66243"/>
                  </a:lnTo>
                  <a:lnTo>
                    <a:pt x="18516" y="66814"/>
                  </a:lnTo>
                  <a:lnTo>
                    <a:pt x="18599" y="67403"/>
                  </a:lnTo>
                  <a:lnTo>
                    <a:pt x="18683" y="68028"/>
                  </a:lnTo>
                  <a:lnTo>
                    <a:pt x="18767" y="68673"/>
                  </a:lnTo>
                  <a:lnTo>
                    <a:pt x="18844" y="69335"/>
                  </a:lnTo>
                  <a:lnTo>
                    <a:pt x="18928" y="70016"/>
                  </a:lnTo>
                  <a:lnTo>
                    <a:pt x="19005" y="70734"/>
                  </a:lnTo>
                  <a:lnTo>
                    <a:pt x="19153" y="72225"/>
                  </a:lnTo>
                  <a:lnTo>
                    <a:pt x="19295" y="73789"/>
                  </a:lnTo>
                  <a:lnTo>
                    <a:pt x="19436" y="75409"/>
                  </a:lnTo>
                  <a:lnTo>
                    <a:pt x="19572" y="77102"/>
                  </a:lnTo>
                  <a:lnTo>
                    <a:pt x="19700" y="78833"/>
                  </a:lnTo>
                  <a:lnTo>
                    <a:pt x="19823" y="80618"/>
                  </a:lnTo>
                  <a:lnTo>
                    <a:pt x="19945" y="82440"/>
                  </a:lnTo>
                  <a:lnTo>
                    <a:pt x="20061" y="84281"/>
                  </a:lnTo>
                  <a:lnTo>
                    <a:pt x="20177" y="86140"/>
                  </a:lnTo>
                  <a:lnTo>
                    <a:pt x="20396" y="89876"/>
                  </a:lnTo>
                  <a:lnTo>
                    <a:pt x="20608" y="93594"/>
                  </a:lnTo>
                  <a:lnTo>
                    <a:pt x="20814" y="97202"/>
                  </a:lnTo>
                  <a:lnTo>
                    <a:pt x="21014" y="100662"/>
                  </a:lnTo>
                  <a:lnTo>
                    <a:pt x="21117" y="102300"/>
                  </a:lnTo>
                  <a:lnTo>
                    <a:pt x="21220" y="103883"/>
                  </a:lnTo>
                  <a:lnTo>
                    <a:pt x="21323" y="105392"/>
                  </a:lnTo>
                  <a:lnTo>
                    <a:pt x="21426" y="106809"/>
                  </a:lnTo>
                  <a:lnTo>
                    <a:pt x="21529" y="108135"/>
                  </a:lnTo>
                  <a:lnTo>
                    <a:pt x="21638" y="109368"/>
                  </a:lnTo>
                  <a:lnTo>
                    <a:pt x="21748" y="110509"/>
                  </a:lnTo>
                  <a:lnTo>
                    <a:pt x="21857" y="111521"/>
                  </a:lnTo>
                  <a:lnTo>
                    <a:pt x="21883" y="111742"/>
                  </a:lnTo>
                  <a:lnTo>
                    <a:pt x="21915" y="111981"/>
                  </a:lnTo>
                  <a:lnTo>
                    <a:pt x="21992" y="112405"/>
                  </a:lnTo>
                  <a:lnTo>
                    <a:pt x="22076" y="112810"/>
                  </a:lnTo>
                  <a:lnTo>
                    <a:pt x="22166" y="113196"/>
                  </a:lnTo>
                  <a:lnTo>
                    <a:pt x="22275" y="113546"/>
                  </a:lnTo>
                  <a:lnTo>
                    <a:pt x="22391" y="113877"/>
                  </a:lnTo>
                  <a:lnTo>
                    <a:pt x="22507" y="114172"/>
                  </a:lnTo>
                  <a:lnTo>
                    <a:pt x="22642" y="114429"/>
                  </a:lnTo>
                  <a:lnTo>
                    <a:pt x="22778" y="114669"/>
                  </a:lnTo>
                  <a:lnTo>
                    <a:pt x="22919" y="114871"/>
                  </a:lnTo>
                  <a:lnTo>
                    <a:pt x="23061" y="115037"/>
                  </a:lnTo>
                  <a:lnTo>
                    <a:pt x="23215" y="115184"/>
                  </a:lnTo>
                  <a:lnTo>
                    <a:pt x="23363" y="115294"/>
                  </a:lnTo>
                  <a:lnTo>
                    <a:pt x="23518" y="115368"/>
                  </a:lnTo>
                  <a:lnTo>
                    <a:pt x="23672" y="115423"/>
                  </a:lnTo>
                  <a:lnTo>
                    <a:pt x="23833" y="115442"/>
                  </a:lnTo>
                  <a:lnTo>
                    <a:pt x="23975" y="115423"/>
                  </a:lnTo>
                  <a:lnTo>
                    <a:pt x="24117" y="115387"/>
                  </a:lnTo>
                  <a:lnTo>
                    <a:pt x="24258" y="115313"/>
                  </a:lnTo>
                  <a:lnTo>
                    <a:pt x="24393" y="115202"/>
                  </a:lnTo>
                  <a:lnTo>
                    <a:pt x="24529" y="115074"/>
                  </a:lnTo>
                  <a:lnTo>
                    <a:pt x="24651" y="114908"/>
                  </a:lnTo>
                  <a:lnTo>
                    <a:pt x="24773" y="114705"/>
                  </a:lnTo>
                  <a:lnTo>
                    <a:pt x="24896" y="114485"/>
                  </a:lnTo>
                  <a:lnTo>
                    <a:pt x="25005" y="114227"/>
                  </a:lnTo>
                  <a:lnTo>
                    <a:pt x="25108" y="113932"/>
                  </a:lnTo>
                  <a:lnTo>
                    <a:pt x="25205" y="113620"/>
                  </a:lnTo>
                  <a:lnTo>
                    <a:pt x="25295" y="113270"/>
                  </a:lnTo>
                  <a:lnTo>
                    <a:pt x="25372" y="112883"/>
                  </a:lnTo>
                  <a:lnTo>
                    <a:pt x="25443" y="112460"/>
                  </a:lnTo>
                  <a:lnTo>
                    <a:pt x="25501" y="112000"/>
                  </a:lnTo>
                  <a:lnTo>
                    <a:pt x="25546" y="111521"/>
                  </a:lnTo>
                  <a:lnTo>
                    <a:pt x="25790" y="108466"/>
                  </a:lnTo>
                  <a:lnTo>
                    <a:pt x="26029" y="105411"/>
                  </a:lnTo>
                  <a:lnTo>
                    <a:pt x="26254" y="102374"/>
                  </a:lnTo>
                  <a:lnTo>
                    <a:pt x="26479" y="99318"/>
                  </a:lnTo>
                  <a:lnTo>
                    <a:pt x="26692" y="96281"/>
                  </a:lnTo>
                  <a:lnTo>
                    <a:pt x="26904" y="93244"/>
                  </a:lnTo>
                  <a:lnTo>
                    <a:pt x="27110" y="90207"/>
                  </a:lnTo>
                  <a:lnTo>
                    <a:pt x="27303" y="87152"/>
                  </a:lnTo>
                  <a:lnTo>
                    <a:pt x="27496" y="84115"/>
                  </a:lnTo>
                  <a:lnTo>
                    <a:pt x="27683" y="81078"/>
                  </a:lnTo>
                  <a:lnTo>
                    <a:pt x="27863" y="78023"/>
                  </a:lnTo>
                  <a:lnTo>
                    <a:pt x="28037" y="74986"/>
                  </a:lnTo>
                  <a:lnTo>
                    <a:pt x="28211" y="71930"/>
                  </a:lnTo>
                  <a:lnTo>
                    <a:pt x="28378" y="68875"/>
                  </a:lnTo>
                  <a:lnTo>
                    <a:pt x="28539" y="65820"/>
                  </a:lnTo>
                  <a:lnTo>
                    <a:pt x="28694" y="62746"/>
                  </a:lnTo>
                  <a:lnTo>
                    <a:pt x="29351" y="68268"/>
                  </a:lnTo>
                  <a:lnTo>
                    <a:pt x="30014" y="73789"/>
                  </a:lnTo>
                  <a:lnTo>
                    <a:pt x="30683" y="79311"/>
                  </a:lnTo>
                  <a:lnTo>
                    <a:pt x="31359" y="84833"/>
                  </a:lnTo>
                  <a:lnTo>
                    <a:pt x="32035" y="90336"/>
                  </a:lnTo>
                  <a:lnTo>
                    <a:pt x="32718" y="95858"/>
                  </a:lnTo>
                  <a:lnTo>
                    <a:pt x="33413" y="101361"/>
                  </a:lnTo>
                  <a:lnTo>
                    <a:pt x="34108" y="106846"/>
                  </a:lnTo>
                  <a:lnTo>
                    <a:pt x="34153" y="107214"/>
                  </a:lnTo>
                  <a:lnTo>
                    <a:pt x="34218" y="107564"/>
                  </a:lnTo>
                  <a:lnTo>
                    <a:pt x="34288" y="107895"/>
                  </a:lnTo>
                  <a:lnTo>
                    <a:pt x="34366" y="108227"/>
                  </a:lnTo>
                  <a:lnTo>
                    <a:pt x="34449" y="108521"/>
                  </a:lnTo>
                  <a:lnTo>
                    <a:pt x="34539" y="108816"/>
                  </a:lnTo>
                  <a:lnTo>
                    <a:pt x="34642" y="109092"/>
                  </a:lnTo>
                  <a:lnTo>
                    <a:pt x="34745" y="109349"/>
                  </a:lnTo>
                  <a:lnTo>
                    <a:pt x="34861" y="109589"/>
                  </a:lnTo>
                  <a:lnTo>
                    <a:pt x="34977" y="109810"/>
                  </a:lnTo>
                  <a:lnTo>
                    <a:pt x="35093" y="110012"/>
                  </a:lnTo>
                  <a:lnTo>
                    <a:pt x="35222" y="110196"/>
                  </a:lnTo>
                  <a:lnTo>
                    <a:pt x="35351" y="110362"/>
                  </a:lnTo>
                  <a:lnTo>
                    <a:pt x="35479" y="110491"/>
                  </a:lnTo>
                  <a:lnTo>
                    <a:pt x="35608" y="110601"/>
                  </a:lnTo>
                  <a:lnTo>
                    <a:pt x="35743" y="110693"/>
                  </a:lnTo>
                  <a:lnTo>
                    <a:pt x="35878" y="110767"/>
                  </a:lnTo>
                  <a:lnTo>
                    <a:pt x="36014" y="110803"/>
                  </a:lnTo>
                  <a:lnTo>
                    <a:pt x="36149" y="110803"/>
                  </a:lnTo>
                  <a:lnTo>
                    <a:pt x="36278" y="110785"/>
                  </a:lnTo>
                  <a:lnTo>
                    <a:pt x="36413" y="110748"/>
                  </a:lnTo>
                  <a:lnTo>
                    <a:pt x="36542" y="110675"/>
                  </a:lnTo>
                  <a:lnTo>
                    <a:pt x="36670" y="110564"/>
                  </a:lnTo>
                  <a:lnTo>
                    <a:pt x="36793" y="110435"/>
                  </a:lnTo>
                  <a:lnTo>
                    <a:pt x="36915" y="110270"/>
                  </a:lnTo>
                  <a:lnTo>
                    <a:pt x="37031" y="110067"/>
                  </a:lnTo>
                  <a:lnTo>
                    <a:pt x="37140" y="109846"/>
                  </a:lnTo>
                  <a:lnTo>
                    <a:pt x="37243" y="109570"/>
                  </a:lnTo>
                  <a:lnTo>
                    <a:pt x="37346" y="109276"/>
                  </a:lnTo>
                  <a:lnTo>
                    <a:pt x="37436" y="108944"/>
                  </a:lnTo>
                  <a:lnTo>
                    <a:pt x="37520" y="108576"/>
                  </a:lnTo>
                  <a:lnTo>
                    <a:pt x="37597" y="108153"/>
                  </a:lnTo>
                  <a:lnTo>
                    <a:pt x="37726" y="107325"/>
                  </a:lnTo>
                  <a:lnTo>
                    <a:pt x="37855" y="106515"/>
                  </a:lnTo>
                  <a:lnTo>
                    <a:pt x="38093" y="104877"/>
                  </a:lnTo>
                  <a:lnTo>
                    <a:pt x="38312" y="103276"/>
                  </a:lnTo>
                  <a:lnTo>
                    <a:pt x="38512" y="101711"/>
                  </a:lnTo>
                  <a:lnTo>
                    <a:pt x="38698" y="100165"/>
                  </a:lnTo>
                  <a:lnTo>
                    <a:pt x="38878" y="98656"/>
                  </a:lnTo>
                  <a:lnTo>
                    <a:pt x="39046" y="97165"/>
                  </a:lnTo>
                  <a:lnTo>
                    <a:pt x="39207" y="95711"/>
                  </a:lnTo>
                  <a:lnTo>
                    <a:pt x="39509" y="92876"/>
                  </a:lnTo>
                  <a:lnTo>
                    <a:pt x="39664" y="91514"/>
                  </a:lnTo>
                  <a:lnTo>
                    <a:pt x="39812" y="90171"/>
                  </a:lnTo>
                  <a:lnTo>
                    <a:pt x="39966" y="88864"/>
                  </a:lnTo>
                  <a:lnTo>
                    <a:pt x="40134" y="87594"/>
                  </a:lnTo>
                  <a:lnTo>
                    <a:pt x="40301" y="86342"/>
                  </a:lnTo>
                  <a:lnTo>
                    <a:pt x="40481" y="85127"/>
                  </a:lnTo>
                  <a:lnTo>
                    <a:pt x="40572" y="84538"/>
                  </a:lnTo>
                  <a:lnTo>
                    <a:pt x="40668" y="83949"/>
                  </a:lnTo>
                  <a:lnTo>
                    <a:pt x="40771" y="83379"/>
                  </a:lnTo>
                  <a:lnTo>
                    <a:pt x="40874" y="82808"/>
                  </a:lnTo>
                  <a:lnTo>
                    <a:pt x="40984" y="82256"/>
                  </a:lnTo>
                  <a:lnTo>
                    <a:pt x="41100" y="81704"/>
                  </a:lnTo>
                  <a:lnTo>
                    <a:pt x="41215" y="81152"/>
                  </a:lnTo>
                  <a:lnTo>
                    <a:pt x="41344" y="80618"/>
                  </a:lnTo>
                  <a:lnTo>
                    <a:pt x="41473" y="80103"/>
                  </a:lnTo>
                  <a:lnTo>
                    <a:pt x="41602" y="79587"/>
                  </a:lnTo>
                  <a:lnTo>
                    <a:pt x="41743" y="79072"/>
                  </a:lnTo>
                  <a:lnTo>
                    <a:pt x="41891" y="78575"/>
                  </a:lnTo>
                  <a:lnTo>
                    <a:pt x="42039" y="78078"/>
                  </a:lnTo>
                  <a:lnTo>
                    <a:pt x="42200" y="77599"/>
                  </a:lnTo>
                  <a:lnTo>
                    <a:pt x="42368" y="77121"/>
                  </a:lnTo>
                  <a:lnTo>
                    <a:pt x="42535" y="76661"/>
                  </a:lnTo>
                  <a:lnTo>
                    <a:pt x="42715" y="76219"/>
                  </a:lnTo>
                  <a:lnTo>
                    <a:pt x="42909" y="75759"/>
                  </a:lnTo>
                  <a:lnTo>
                    <a:pt x="43102" y="75336"/>
                  </a:lnTo>
                  <a:lnTo>
                    <a:pt x="43308" y="74894"/>
                  </a:lnTo>
                  <a:lnTo>
                    <a:pt x="43520" y="74489"/>
                  </a:lnTo>
                  <a:lnTo>
                    <a:pt x="43739" y="74084"/>
                  </a:lnTo>
                  <a:lnTo>
                    <a:pt x="43971" y="73679"/>
                  </a:lnTo>
                  <a:lnTo>
                    <a:pt x="44209" y="73292"/>
                  </a:lnTo>
                  <a:lnTo>
                    <a:pt x="44460" y="72906"/>
                  </a:lnTo>
                  <a:lnTo>
                    <a:pt x="44718" y="72538"/>
                  </a:lnTo>
                  <a:lnTo>
                    <a:pt x="44988" y="72170"/>
                  </a:lnTo>
                  <a:lnTo>
                    <a:pt x="45265" y="71820"/>
                  </a:lnTo>
                  <a:lnTo>
                    <a:pt x="45561" y="71489"/>
                  </a:lnTo>
                  <a:lnTo>
                    <a:pt x="45857" y="71157"/>
                  </a:lnTo>
                  <a:lnTo>
                    <a:pt x="46172" y="70826"/>
                  </a:lnTo>
                  <a:lnTo>
                    <a:pt x="46494" y="70513"/>
                  </a:lnTo>
                  <a:lnTo>
                    <a:pt x="47061" y="70016"/>
                  </a:lnTo>
                  <a:lnTo>
                    <a:pt x="47338" y="69795"/>
                  </a:lnTo>
                  <a:lnTo>
                    <a:pt x="47615" y="69574"/>
                  </a:lnTo>
                  <a:lnTo>
                    <a:pt x="47885" y="69372"/>
                  </a:lnTo>
                  <a:lnTo>
                    <a:pt x="48149" y="69188"/>
                  </a:lnTo>
                  <a:lnTo>
                    <a:pt x="48413" y="69022"/>
                  </a:lnTo>
                  <a:lnTo>
                    <a:pt x="48670" y="68857"/>
                  </a:lnTo>
                  <a:lnTo>
                    <a:pt x="48928" y="68709"/>
                  </a:lnTo>
                  <a:lnTo>
                    <a:pt x="49179" y="68581"/>
                  </a:lnTo>
                  <a:lnTo>
                    <a:pt x="49424" y="68470"/>
                  </a:lnTo>
                  <a:lnTo>
                    <a:pt x="49668" y="68360"/>
                  </a:lnTo>
                  <a:lnTo>
                    <a:pt x="49913" y="68268"/>
                  </a:lnTo>
                  <a:lnTo>
                    <a:pt x="50151" y="68194"/>
                  </a:lnTo>
                  <a:lnTo>
                    <a:pt x="50383" y="68139"/>
                  </a:lnTo>
                  <a:lnTo>
                    <a:pt x="50615" y="68084"/>
                  </a:lnTo>
                  <a:lnTo>
                    <a:pt x="50840" y="68047"/>
                  </a:lnTo>
                  <a:lnTo>
                    <a:pt x="51065" y="68028"/>
                  </a:lnTo>
                  <a:lnTo>
                    <a:pt x="51290" y="68010"/>
                  </a:lnTo>
                  <a:lnTo>
                    <a:pt x="51503" y="68010"/>
                  </a:lnTo>
                  <a:lnTo>
                    <a:pt x="51722" y="68028"/>
                  </a:lnTo>
                  <a:lnTo>
                    <a:pt x="51928" y="68047"/>
                  </a:lnTo>
                  <a:lnTo>
                    <a:pt x="52140" y="68084"/>
                  </a:lnTo>
                  <a:lnTo>
                    <a:pt x="52346" y="68139"/>
                  </a:lnTo>
                  <a:lnTo>
                    <a:pt x="52546" y="68194"/>
                  </a:lnTo>
                  <a:lnTo>
                    <a:pt x="52745" y="68268"/>
                  </a:lnTo>
                  <a:lnTo>
                    <a:pt x="52939" y="68360"/>
                  </a:lnTo>
                  <a:lnTo>
                    <a:pt x="53132" y="68452"/>
                  </a:lnTo>
                  <a:lnTo>
                    <a:pt x="53325" y="68562"/>
                  </a:lnTo>
                  <a:lnTo>
                    <a:pt x="53512" y="68691"/>
                  </a:lnTo>
                  <a:lnTo>
                    <a:pt x="53692" y="68820"/>
                  </a:lnTo>
                  <a:lnTo>
                    <a:pt x="53872" y="68949"/>
                  </a:lnTo>
                  <a:lnTo>
                    <a:pt x="54052" y="69114"/>
                  </a:lnTo>
                  <a:lnTo>
                    <a:pt x="54226" y="69262"/>
                  </a:lnTo>
                  <a:lnTo>
                    <a:pt x="54400" y="69446"/>
                  </a:lnTo>
                  <a:lnTo>
                    <a:pt x="54574" y="69630"/>
                  </a:lnTo>
                  <a:lnTo>
                    <a:pt x="54741" y="69832"/>
                  </a:lnTo>
                  <a:lnTo>
                    <a:pt x="54902" y="70035"/>
                  </a:lnTo>
                  <a:lnTo>
                    <a:pt x="55063" y="70237"/>
                  </a:lnTo>
                  <a:lnTo>
                    <a:pt x="55224" y="70476"/>
                  </a:lnTo>
                  <a:lnTo>
                    <a:pt x="55378" y="70697"/>
                  </a:lnTo>
                  <a:lnTo>
                    <a:pt x="55533" y="70955"/>
                  </a:lnTo>
                  <a:lnTo>
                    <a:pt x="55687" y="71194"/>
                  </a:lnTo>
                  <a:lnTo>
                    <a:pt x="55836" y="71470"/>
                  </a:lnTo>
                  <a:lnTo>
                    <a:pt x="55984" y="71746"/>
                  </a:lnTo>
                  <a:lnTo>
                    <a:pt x="56132" y="72022"/>
                  </a:lnTo>
                  <a:lnTo>
                    <a:pt x="56273" y="72317"/>
                  </a:lnTo>
                  <a:lnTo>
                    <a:pt x="56409" y="72611"/>
                  </a:lnTo>
                  <a:lnTo>
                    <a:pt x="56685" y="73237"/>
                  </a:lnTo>
                  <a:lnTo>
                    <a:pt x="56949" y="73900"/>
                  </a:lnTo>
                  <a:lnTo>
                    <a:pt x="57207" y="74599"/>
                  </a:lnTo>
                  <a:lnTo>
                    <a:pt x="57451" y="75336"/>
                  </a:lnTo>
                  <a:lnTo>
                    <a:pt x="57690" y="76090"/>
                  </a:lnTo>
                  <a:lnTo>
                    <a:pt x="57921" y="76882"/>
                  </a:lnTo>
                  <a:lnTo>
                    <a:pt x="58147" y="77710"/>
                  </a:lnTo>
                  <a:lnTo>
                    <a:pt x="58359" y="78557"/>
                  </a:lnTo>
                  <a:lnTo>
                    <a:pt x="58572" y="79422"/>
                  </a:lnTo>
                  <a:lnTo>
                    <a:pt x="58778" y="80323"/>
                  </a:lnTo>
                  <a:lnTo>
                    <a:pt x="58971" y="81262"/>
                  </a:lnTo>
                  <a:lnTo>
                    <a:pt x="59164" y="82201"/>
                  </a:lnTo>
                  <a:lnTo>
                    <a:pt x="59344" y="83176"/>
                  </a:lnTo>
                  <a:lnTo>
                    <a:pt x="59524" y="84170"/>
                  </a:lnTo>
                  <a:lnTo>
                    <a:pt x="59698" y="85201"/>
                  </a:lnTo>
                  <a:lnTo>
                    <a:pt x="59866" y="86232"/>
                  </a:lnTo>
                  <a:lnTo>
                    <a:pt x="60027" y="87299"/>
                  </a:lnTo>
                  <a:lnTo>
                    <a:pt x="60188" y="88367"/>
                  </a:lnTo>
                  <a:lnTo>
                    <a:pt x="60342" y="89471"/>
                  </a:lnTo>
                  <a:lnTo>
                    <a:pt x="60490" y="90576"/>
                  </a:lnTo>
                  <a:lnTo>
                    <a:pt x="60638" y="91698"/>
                  </a:lnTo>
                  <a:lnTo>
                    <a:pt x="60780" y="92839"/>
                  </a:lnTo>
                  <a:lnTo>
                    <a:pt x="60915" y="93981"/>
                  </a:lnTo>
                  <a:lnTo>
                    <a:pt x="61050" y="95159"/>
                  </a:lnTo>
                  <a:lnTo>
                    <a:pt x="61314" y="97514"/>
                  </a:lnTo>
                  <a:lnTo>
                    <a:pt x="61572" y="99907"/>
                  </a:lnTo>
                  <a:lnTo>
                    <a:pt x="61823" y="102337"/>
                  </a:lnTo>
                  <a:lnTo>
                    <a:pt x="62067" y="104785"/>
                  </a:lnTo>
                  <a:lnTo>
                    <a:pt x="62550" y="109718"/>
                  </a:lnTo>
                  <a:lnTo>
                    <a:pt x="62788" y="112165"/>
                  </a:lnTo>
                  <a:lnTo>
                    <a:pt x="63039" y="114613"/>
                  </a:lnTo>
                  <a:lnTo>
                    <a:pt x="63065" y="114853"/>
                  </a:lnTo>
                  <a:lnTo>
                    <a:pt x="63091" y="115074"/>
                  </a:lnTo>
                  <a:lnTo>
                    <a:pt x="63123" y="115276"/>
                  </a:lnTo>
                  <a:lnTo>
                    <a:pt x="63162" y="115497"/>
                  </a:lnTo>
                  <a:lnTo>
                    <a:pt x="63245" y="115883"/>
                  </a:lnTo>
                  <a:lnTo>
                    <a:pt x="63336" y="116252"/>
                  </a:lnTo>
                  <a:lnTo>
                    <a:pt x="63445" y="116601"/>
                  </a:lnTo>
                  <a:lnTo>
                    <a:pt x="63554" y="116914"/>
                  </a:lnTo>
                  <a:lnTo>
                    <a:pt x="63677" y="117209"/>
                  </a:lnTo>
                  <a:lnTo>
                    <a:pt x="63812" y="117466"/>
                  </a:lnTo>
                  <a:lnTo>
                    <a:pt x="63947" y="117687"/>
                  </a:lnTo>
                  <a:lnTo>
                    <a:pt x="64089" y="117890"/>
                  </a:lnTo>
                  <a:lnTo>
                    <a:pt x="64237" y="118074"/>
                  </a:lnTo>
                  <a:lnTo>
                    <a:pt x="64391" y="118203"/>
                  </a:lnTo>
                  <a:lnTo>
                    <a:pt x="64546" y="118313"/>
                  </a:lnTo>
                  <a:lnTo>
                    <a:pt x="64700" y="118405"/>
                  </a:lnTo>
                  <a:lnTo>
                    <a:pt x="64855" y="118442"/>
                  </a:lnTo>
                  <a:lnTo>
                    <a:pt x="65009" y="118460"/>
                  </a:lnTo>
                  <a:lnTo>
                    <a:pt x="65157" y="118460"/>
                  </a:lnTo>
                  <a:lnTo>
                    <a:pt x="65299" y="118405"/>
                  </a:lnTo>
                  <a:lnTo>
                    <a:pt x="65441" y="118331"/>
                  </a:lnTo>
                  <a:lnTo>
                    <a:pt x="65576" y="118239"/>
                  </a:lnTo>
                  <a:lnTo>
                    <a:pt x="65705" y="118111"/>
                  </a:lnTo>
                  <a:lnTo>
                    <a:pt x="65833" y="117945"/>
                  </a:lnTo>
                  <a:lnTo>
                    <a:pt x="65949" y="117742"/>
                  </a:lnTo>
                  <a:lnTo>
                    <a:pt x="66065" y="117522"/>
                  </a:lnTo>
                  <a:lnTo>
                    <a:pt x="66168" y="117264"/>
                  </a:lnTo>
                  <a:lnTo>
                    <a:pt x="66271" y="116988"/>
                  </a:lnTo>
                  <a:lnTo>
                    <a:pt x="66355" y="116675"/>
                  </a:lnTo>
                  <a:lnTo>
                    <a:pt x="66439" y="116325"/>
                  </a:lnTo>
                  <a:lnTo>
                    <a:pt x="66509" y="115957"/>
                  </a:lnTo>
                  <a:lnTo>
                    <a:pt x="66567" y="115534"/>
                  </a:lnTo>
                  <a:lnTo>
                    <a:pt x="66612" y="115092"/>
                  </a:lnTo>
                  <a:lnTo>
                    <a:pt x="66645" y="114613"/>
                  </a:lnTo>
                  <a:lnTo>
                    <a:pt x="66844" y="111061"/>
                  </a:lnTo>
                  <a:lnTo>
                    <a:pt x="67050" y="107509"/>
                  </a:lnTo>
                  <a:lnTo>
                    <a:pt x="67269" y="103975"/>
                  </a:lnTo>
                  <a:lnTo>
                    <a:pt x="67501" y="100459"/>
                  </a:lnTo>
                  <a:lnTo>
                    <a:pt x="67745" y="96944"/>
                  </a:lnTo>
                  <a:lnTo>
                    <a:pt x="67997" y="93447"/>
                  </a:lnTo>
                  <a:lnTo>
                    <a:pt x="68260" y="89968"/>
                  </a:lnTo>
                  <a:lnTo>
                    <a:pt x="68537" y="86508"/>
                  </a:lnTo>
                  <a:lnTo>
                    <a:pt x="68821" y="83048"/>
                  </a:lnTo>
                  <a:lnTo>
                    <a:pt x="69117" y="79606"/>
                  </a:lnTo>
                  <a:lnTo>
                    <a:pt x="69426" y="76164"/>
                  </a:lnTo>
                  <a:lnTo>
                    <a:pt x="69748" y="72722"/>
                  </a:lnTo>
                  <a:lnTo>
                    <a:pt x="70076" y="69298"/>
                  </a:lnTo>
                  <a:lnTo>
                    <a:pt x="70417" y="65893"/>
                  </a:lnTo>
                  <a:lnTo>
                    <a:pt x="70771" y="62470"/>
                  </a:lnTo>
                  <a:lnTo>
                    <a:pt x="71138" y="59065"/>
                  </a:lnTo>
                  <a:lnTo>
                    <a:pt x="71615" y="62415"/>
                  </a:lnTo>
                  <a:lnTo>
                    <a:pt x="72085" y="65783"/>
                  </a:lnTo>
                  <a:lnTo>
                    <a:pt x="72535" y="69133"/>
                  </a:lnTo>
                  <a:lnTo>
                    <a:pt x="72966" y="72501"/>
                  </a:lnTo>
                  <a:lnTo>
                    <a:pt x="73391" y="75869"/>
                  </a:lnTo>
                  <a:lnTo>
                    <a:pt x="73797" y="79238"/>
                  </a:lnTo>
                  <a:lnTo>
                    <a:pt x="74196" y="82624"/>
                  </a:lnTo>
                  <a:lnTo>
                    <a:pt x="74576" y="86029"/>
                  </a:lnTo>
                  <a:lnTo>
                    <a:pt x="74943" y="89434"/>
                  </a:lnTo>
                  <a:lnTo>
                    <a:pt x="75297" y="92876"/>
                  </a:lnTo>
                  <a:lnTo>
                    <a:pt x="75638" y="96318"/>
                  </a:lnTo>
                  <a:lnTo>
                    <a:pt x="75973" y="99797"/>
                  </a:lnTo>
                  <a:lnTo>
                    <a:pt x="76288" y="103294"/>
                  </a:lnTo>
                  <a:lnTo>
                    <a:pt x="76597" y="106828"/>
                  </a:lnTo>
                  <a:lnTo>
                    <a:pt x="76894" y="110380"/>
                  </a:lnTo>
                  <a:lnTo>
                    <a:pt x="77177" y="113969"/>
                  </a:lnTo>
                  <a:lnTo>
                    <a:pt x="77215" y="114429"/>
                  </a:lnTo>
                  <a:lnTo>
                    <a:pt x="77273" y="114871"/>
                  </a:lnTo>
                  <a:lnTo>
                    <a:pt x="77338" y="115258"/>
                  </a:lnTo>
                  <a:lnTo>
                    <a:pt x="77415" y="115626"/>
                  </a:lnTo>
                  <a:lnTo>
                    <a:pt x="77499" y="115957"/>
                  </a:lnTo>
                  <a:lnTo>
                    <a:pt x="77589" y="116252"/>
                  </a:lnTo>
                  <a:lnTo>
                    <a:pt x="77692" y="116509"/>
                  </a:lnTo>
                  <a:lnTo>
                    <a:pt x="77801" y="116749"/>
                  </a:lnTo>
                  <a:lnTo>
                    <a:pt x="77911" y="116951"/>
                  </a:lnTo>
                  <a:lnTo>
                    <a:pt x="78033" y="117117"/>
                  </a:lnTo>
                  <a:lnTo>
                    <a:pt x="78155" y="117264"/>
                  </a:lnTo>
                  <a:lnTo>
                    <a:pt x="78284" y="117374"/>
                  </a:lnTo>
                  <a:lnTo>
                    <a:pt x="78419" y="117448"/>
                  </a:lnTo>
                  <a:lnTo>
                    <a:pt x="78548" y="117503"/>
                  </a:lnTo>
                  <a:lnTo>
                    <a:pt x="78690" y="117540"/>
                  </a:lnTo>
                  <a:lnTo>
                    <a:pt x="78825" y="117522"/>
                  </a:lnTo>
                  <a:lnTo>
                    <a:pt x="78960" y="117485"/>
                  </a:lnTo>
                  <a:lnTo>
                    <a:pt x="79102" y="117430"/>
                  </a:lnTo>
                  <a:lnTo>
                    <a:pt x="79237" y="117338"/>
                  </a:lnTo>
                  <a:lnTo>
                    <a:pt x="79372" y="117227"/>
                  </a:lnTo>
                  <a:lnTo>
                    <a:pt x="79501" y="117098"/>
                  </a:lnTo>
                  <a:lnTo>
                    <a:pt x="79630" y="116933"/>
                  </a:lnTo>
                  <a:lnTo>
                    <a:pt x="79758" y="116730"/>
                  </a:lnTo>
                  <a:lnTo>
                    <a:pt x="79874" y="116528"/>
                  </a:lnTo>
                  <a:lnTo>
                    <a:pt x="79990" y="116288"/>
                  </a:lnTo>
                  <a:lnTo>
                    <a:pt x="80100" y="116012"/>
                  </a:lnTo>
                  <a:lnTo>
                    <a:pt x="80203" y="115736"/>
                  </a:lnTo>
                  <a:lnTo>
                    <a:pt x="80293" y="115423"/>
                  </a:lnTo>
                  <a:lnTo>
                    <a:pt x="80383" y="115092"/>
                  </a:lnTo>
                  <a:lnTo>
                    <a:pt x="80460" y="114742"/>
                  </a:lnTo>
                  <a:lnTo>
                    <a:pt x="80524" y="114356"/>
                  </a:lnTo>
                  <a:lnTo>
                    <a:pt x="80582" y="113969"/>
                  </a:lnTo>
                  <a:lnTo>
                    <a:pt x="80814" y="112055"/>
                  </a:lnTo>
                  <a:lnTo>
                    <a:pt x="81039" y="110159"/>
                  </a:lnTo>
                  <a:lnTo>
                    <a:pt x="81458" y="106497"/>
                  </a:lnTo>
                  <a:lnTo>
                    <a:pt x="81863" y="102981"/>
                  </a:lnTo>
                  <a:lnTo>
                    <a:pt x="82063" y="101288"/>
                  </a:lnTo>
                  <a:lnTo>
                    <a:pt x="82269" y="99631"/>
                  </a:lnTo>
                  <a:lnTo>
                    <a:pt x="82469" y="97993"/>
                  </a:lnTo>
                  <a:lnTo>
                    <a:pt x="82675" y="96410"/>
                  </a:lnTo>
                  <a:lnTo>
                    <a:pt x="82894" y="94882"/>
                  </a:lnTo>
                  <a:lnTo>
                    <a:pt x="83112" y="93373"/>
                  </a:lnTo>
                  <a:lnTo>
                    <a:pt x="83228" y="92637"/>
                  </a:lnTo>
                  <a:lnTo>
                    <a:pt x="83344" y="91919"/>
                  </a:lnTo>
                  <a:lnTo>
                    <a:pt x="83460" y="91220"/>
                  </a:lnTo>
                  <a:lnTo>
                    <a:pt x="83589" y="90502"/>
                  </a:lnTo>
                  <a:lnTo>
                    <a:pt x="83711" y="89821"/>
                  </a:lnTo>
                  <a:lnTo>
                    <a:pt x="83840" y="89140"/>
                  </a:lnTo>
                  <a:lnTo>
                    <a:pt x="83975" y="88477"/>
                  </a:lnTo>
                  <a:lnTo>
                    <a:pt x="84110" y="87833"/>
                  </a:lnTo>
                  <a:lnTo>
                    <a:pt x="84252" y="87189"/>
                  </a:lnTo>
                  <a:lnTo>
                    <a:pt x="84400" y="86545"/>
                  </a:lnTo>
                  <a:lnTo>
                    <a:pt x="84548" y="85937"/>
                  </a:lnTo>
                  <a:lnTo>
                    <a:pt x="84703" y="85330"/>
                  </a:lnTo>
                  <a:lnTo>
                    <a:pt x="84863" y="84741"/>
                  </a:lnTo>
                  <a:lnTo>
                    <a:pt x="85031" y="84152"/>
                  </a:lnTo>
                  <a:lnTo>
                    <a:pt x="85198" y="83581"/>
                  </a:lnTo>
                  <a:lnTo>
                    <a:pt x="85379" y="83029"/>
                  </a:lnTo>
                  <a:lnTo>
                    <a:pt x="85559" y="82477"/>
                  </a:lnTo>
                  <a:lnTo>
                    <a:pt x="85752" y="81943"/>
                  </a:lnTo>
                  <a:lnTo>
                    <a:pt x="85945" y="81428"/>
                  </a:lnTo>
                  <a:lnTo>
                    <a:pt x="86145" y="80931"/>
                  </a:lnTo>
                  <a:lnTo>
                    <a:pt x="86357" y="80434"/>
                  </a:lnTo>
                  <a:lnTo>
                    <a:pt x="86570" y="79955"/>
                  </a:lnTo>
                  <a:lnTo>
                    <a:pt x="86795" y="79495"/>
                  </a:lnTo>
                  <a:lnTo>
                    <a:pt x="87027" y="79035"/>
                  </a:lnTo>
                  <a:lnTo>
                    <a:pt x="87265" y="78593"/>
                  </a:lnTo>
                  <a:lnTo>
                    <a:pt x="87509" y="78170"/>
                  </a:lnTo>
                  <a:lnTo>
                    <a:pt x="87760" y="77765"/>
                  </a:lnTo>
                  <a:lnTo>
                    <a:pt x="88024" y="77360"/>
                  </a:lnTo>
                  <a:lnTo>
                    <a:pt x="88295" y="76974"/>
                  </a:lnTo>
                  <a:lnTo>
                    <a:pt x="88578" y="76606"/>
                  </a:lnTo>
                  <a:lnTo>
                    <a:pt x="88868" y="76256"/>
                  </a:lnTo>
                  <a:lnTo>
                    <a:pt x="89164" y="75906"/>
                  </a:lnTo>
                  <a:lnTo>
                    <a:pt x="89473" y="75593"/>
                  </a:lnTo>
                  <a:lnTo>
                    <a:pt x="89788" y="75280"/>
                  </a:lnTo>
                  <a:lnTo>
                    <a:pt x="90117" y="74967"/>
                  </a:lnTo>
                  <a:lnTo>
                    <a:pt x="90458" y="74691"/>
                  </a:lnTo>
                  <a:lnTo>
                    <a:pt x="90806" y="74415"/>
                  </a:lnTo>
                  <a:lnTo>
                    <a:pt x="91166" y="74176"/>
                  </a:lnTo>
                  <a:lnTo>
                    <a:pt x="91533" y="73937"/>
                  </a:lnTo>
                  <a:lnTo>
                    <a:pt x="91913" y="73716"/>
                  </a:lnTo>
                  <a:lnTo>
                    <a:pt x="92370" y="73477"/>
                  </a:lnTo>
                  <a:lnTo>
                    <a:pt x="92833" y="73274"/>
                  </a:lnTo>
                  <a:lnTo>
                    <a:pt x="93303" y="73108"/>
                  </a:lnTo>
                  <a:lnTo>
                    <a:pt x="93773" y="72961"/>
                  </a:lnTo>
                  <a:lnTo>
                    <a:pt x="94250" y="72832"/>
                  </a:lnTo>
                  <a:lnTo>
                    <a:pt x="94739" y="72740"/>
                  </a:lnTo>
                  <a:lnTo>
                    <a:pt x="95222" y="72648"/>
                  </a:lnTo>
                  <a:lnTo>
                    <a:pt x="95718" y="72593"/>
                  </a:lnTo>
                  <a:lnTo>
                    <a:pt x="96213" y="72556"/>
                  </a:lnTo>
                  <a:lnTo>
                    <a:pt x="96709" y="72538"/>
                  </a:lnTo>
                  <a:lnTo>
                    <a:pt x="97713" y="72538"/>
                  </a:lnTo>
                  <a:lnTo>
                    <a:pt x="98222" y="72575"/>
                  </a:lnTo>
                  <a:lnTo>
                    <a:pt x="98730" y="72611"/>
                  </a:lnTo>
                  <a:lnTo>
                    <a:pt x="99754" y="72703"/>
                  </a:lnTo>
                  <a:lnTo>
                    <a:pt x="100778" y="72851"/>
                  </a:lnTo>
                  <a:lnTo>
                    <a:pt x="101801" y="72998"/>
                  </a:lnTo>
                  <a:lnTo>
                    <a:pt x="103848" y="73348"/>
                  </a:lnTo>
                  <a:lnTo>
                    <a:pt x="104859" y="73495"/>
                  </a:lnTo>
                  <a:lnTo>
                    <a:pt x="105864" y="73642"/>
                  </a:lnTo>
                  <a:lnTo>
                    <a:pt x="106848" y="73734"/>
                  </a:lnTo>
                  <a:lnTo>
                    <a:pt x="107338" y="73771"/>
                  </a:lnTo>
                  <a:lnTo>
                    <a:pt x="107827" y="73789"/>
                  </a:lnTo>
                  <a:lnTo>
                    <a:pt x="107776" y="77360"/>
                  </a:lnTo>
                  <a:lnTo>
                    <a:pt x="107718" y="80931"/>
                  </a:lnTo>
                  <a:lnTo>
                    <a:pt x="107685" y="82716"/>
                  </a:lnTo>
                  <a:lnTo>
                    <a:pt x="107647" y="84483"/>
                  </a:lnTo>
                  <a:lnTo>
                    <a:pt x="107602" y="86269"/>
                  </a:lnTo>
                  <a:lnTo>
                    <a:pt x="107550" y="88054"/>
                  </a:lnTo>
                  <a:lnTo>
                    <a:pt x="107499" y="89839"/>
                  </a:lnTo>
                  <a:lnTo>
                    <a:pt x="107441" y="91625"/>
                  </a:lnTo>
                  <a:lnTo>
                    <a:pt x="107376" y="93410"/>
                  </a:lnTo>
                  <a:lnTo>
                    <a:pt x="107299" y="95177"/>
                  </a:lnTo>
                  <a:lnTo>
                    <a:pt x="107222" y="96962"/>
                  </a:lnTo>
                  <a:lnTo>
                    <a:pt x="107138" y="98729"/>
                  </a:lnTo>
                  <a:lnTo>
                    <a:pt x="107042" y="100496"/>
                  </a:lnTo>
                  <a:lnTo>
                    <a:pt x="106939" y="102263"/>
                  </a:lnTo>
                  <a:lnTo>
                    <a:pt x="106848" y="103791"/>
                  </a:lnTo>
                  <a:lnTo>
                    <a:pt x="106752" y="105263"/>
                  </a:lnTo>
                  <a:lnTo>
                    <a:pt x="106655" y="106681"/>
                  </a:lnTo>
                  <a:lnTo>
                    <a:pt x="106559" y="108043"/>
                  </a:lnTo>
                  <a:lnTo>
                    <a:pt x="106456" y="109349"/>
                  </a:lnTo>
                  <a:lnTo>
                    <a:pt x="106353" y="110619"/>
                  </a:lnTo>
                  <a:lnTo>
                    <a:pt x="106250" y="111834"/>
                  </a:lnTo>
                  <a:lnTo>
                    <a:pt x="106140" y="113012"/>
                  </a:lnTo>
                  <a:lnTo>
                    <a:pt x="106031" y="114135"/>
                  </a:lnTo>
                  <a:lnTo>
                    <a:pt x="105915" y="115202"/>
                  </a:lnTo>
                  <a:lnTo>
                    <a:pt x="105799" y="116252"/>
                  </a:lnTo>
                  <a:lnTo>
                    <a:pt x="105683" y="117227"/>
                  </a:lnTo>
                  <a:lnTo>
                    <a:pt x="105561" y="118184"/>
                  </a:lnTo>
                  <a:lnTo>
                    <a:pt x="105432" y="119086"/>
                  </a:lnTo>
                  <a:lnTo>
                    <a:pt x="105303" y="119933"/>
                  </a:lnTo>
                  <a:lnTo>
                    <a:pt x="105168" y="120761"/>
                  </a:lnTo>
                  <a:lnTo>
                    <a:pt x="105033" y="121552"/>
                  </a:lnTo>
                  <a:lnTo>
                    <a:pt x="104891" y="122289"/>
                  </a:lnTo>
                  <a:lnTo>
                    <a:pt x="104750" y="122988"/>
                  </a:lnTo>
                  <a:lnTo>
                    <a:pt x="104595" y="123669"/>
                  </a:lnTo>
                  <a:lnTo>
                    <a:pt x="104447" y="124295"/>
                  </a:lnTo>
                  <a:lnTo>
                    <a:pt x="104286" y="124902"/>
                  </a:lnTo>
                  <a:lnTo>
                    <a:pt x="104125" y="125454"/>
                  </a:lnTo>
                  <a:lnTo>
                    <a:pt x="103958" y="125988"/>
                  </a:lnTo>
                  <a:lnTo>
                    <a:pt x="103784" y="126485"/>
                  </a:lnTo>
                  <a:lnTo>
                    <a:pt x="103610" y="126964"/>
                  </a:lnTo>
                  <a:lnTo>
                    <a:pt x="103424" y="127405"/>
                  </a:lnTo>
                  <a:lnTo>
                    <a:pt x="103237" y="127810"/>
                  </a:lnTo>
                  <a:lnTo>
                    <a:pt x="103044" y="128179"/>
                  </a:lnTo>
                  <a:lnTo>
                    <a:pt x="102844" y="128547"/>
                  </a:lnTo>
                  <a:lnTo>
                    <a:pt x="102645" y="128860"/>
                  </a:lnTo>
                  <a:lnTo>
                    <a:pt x="102432" y="129172"/>
                  </a:lnTo>
                  <a:lnTo>
                    <a:pt x="102220" y="129449"/>
                  </a:lnTo>
                  <a:lnTo>
                    <a:pt x="101994" y="129688"/>
                  </a:lnTo>
                  <a:lnTo>
                    <a:pt x="101769" y="129927"/>
                  </a:lnTo>
                  <a:lnTo>
                    <a:pt x="101537" y="130130"/>
                  </a:lnTo>
                  <a:lnTo>
                    <a:pt x="101299" y="130314"/>
                  </a:lnTo>
                  <a:lnTo>
                    <a:pt x="101048" y="130479"/>
                  </a:lnTo>
                  <a:lnTo>
                    <a:pt x="100797" y="130627"/>
                  </a:lnTo>
                  <a:lnTo>
                    <a:pt x="100539" y="130755"/>
                  </a:lnTo>
                  <a:lnTo>
                    <a:pt x="100269" y="130866"/>
                  </a:lnTo>
                  <a:lnTo>
                    <a:pt x="99999" y="130958"/>
                  </a:lnTo>
                  <a:lnTo>
                    <a:pt x="99715" y="131031"/>
                  </a:lnTo>
                  <a:lnTo>
                    <a:pt x="99426" y="131087"/>
                  </a:lnTo>
                  <a:lnTo>
                    <a:pt x="99136" y="131142"/>
                  </a:lnTo>
                  <a:lnTo>
                    <a:pt x="98827" y="131179"/>
                  </a:lnTo>
                  <a:lnTo>
                    <a:pt x="98518" y="131197"/>
                  </a:lnTo>
                  <a:lnTo>
                    <a:pt x="98203" y="131215"/>
                  </a:lnTo>
                  <a:lnTo>
                    <a:pt x="97539" y="131215"/>
                  </a:lnTo>
                  <a:lnTo>
                    <a:pt x="96844" y="131179"/>
                  </a:lnTo>
                  <a:lnTo>
                    <a:pt x="96117" y="131105"/>
                  </a:lnTo>
                  <a:lnTo>
                    <a:pt x="95357" y="131031"/>
                  </a:lnTo>
                  <a:lnTo>
                    <a:pt x="93728" y="130829"/>
                  </a:lnTo>
                  <a:lnTo>
                    <a:pt x="92853" y="130737"/>
                  </a:lnTo>
                  <a:lnTo>
                    <a:pt x="91945" y="130663"/>
                  </a:lnTo>
                  <a:lnTo>
                    <a:pt x="75117" y="129191"/>
                  </a:lnTo>
                  <a:lnTo>
                    <a:pt x="72567" y="128988"/>
                  </a:lnTo>
                  <a:lnTo>
                    <a:pt x="70018" y="128768"/>
                  </a:lnTo>
                  <a:lnTo>
                    <a:pt x="67475" y="128565"/>
                  </a:lnTo>
                  <a:lnTo>
                    <a:pt x="64926" y="128363"/>
                  </a:lnTo>
                  <a:lnTo>
                    <a:pt x="44338" y="126651"/>
                  </a:lnTo>
                  <a:lnTo>
                    <a:pt x="34044" y="125823"/>
                  </a:lnTo>
                  <a:lnTo>
                    <a:pt x="23743" y="125013"/>
                  </a:lnTo>
                  <a:lnTo>
                    <a:pt x="13887" y="124166"/>
                  </a:lnTo>
                  <a:lnTo>
                    <a:pt x="8962" y="123761"/>
                  </a:lnTo>
                  <a:lnTo>
                    <a:pt x="4024" y="123375"/>
                  </a:lnTo>
                  <a:lnTo>
                    <a:pt x="4108" y="121405"/>
                  </a:lnTo>
                  <a:lnTo>
                    <a:pt x="4179" y="119417"/>
                  </a:lnTo>
                  <a:lnTo>
                    <a:pt x="4250" y="117448"/>
                  </a:lnTo>
                  <a:lnTo>
                    <a:pt x="4314" y="115460"/>
                  </a:lnTo>
                  <a:lnTo>
                    <a:pt x="4378" y="113454"/>
                  </a:lnTo>
                  <a:lnTo>
                    <a:pt x="4436" y="111466"/>
                  </a:lnTo>
                  <a:lnTo>
                    <a:pt x="4488" y="109478"/>
                  </a:lnTo>
                  <a:lnTo>
                    <a:pt x="4539" y="107472"/>
                  </a:lnTo>
                  <a:lnTo>
                    <a:pt x="4584" y="105466"/>
                  </a:lnTo>
                  <a:lnTo>
                    <a:pt x="4630" y="103460"/>
                  </a:lnTo>
                  <a:lnTo>
                    <a:pt x="4700" y="99429"/>
                  </a:lnTo>
                  <a:lnTo>
                    <a:pt x="4758" y="95398"/>
                  </a:lnTo>
                  <a:lnTo>
                    <a:pt x="4803" y="91349"/>
                  </a:lnTo>
                  <a:lnTo>
                    <a:pt x="4836" y="87281"/>
                  </a:lnTo>
                  <a:lnTo>
                    <a:pt x="4848" y="83232"/>
                  </a:lnTo>
                  <a:lnTo>
                    <a:pt x="4848" y="79164"/>
                  </a:lnTo>
                  <a:lnTo>
                    <a:pt x="4836" y="75096"/>
                  </a:lnTo>
                  <a:lnTo>
                    <a:pt x="4810" y="71029"/>
                  </a:lnTo>
                  <a:lnTo>
                    <a:pt x="4771" y="66961"/>
                  </a:lnTo>
                  <a:lnTo>
                    <a:pt x="4720" y="62893"/>
                  </a:lnTo>
                  <a:lnTo>
                    <a:pt x="4655" y="58826"/>
                  </a:lnTo>
                  <a:lnTo>
                    <a:pt x="4758" y="58973"/>
                  </a:lnTo>
                  <a:lnTo>
                    <a:pt x="4861" y="59102"/>
                  </a:lnTo>
                  <a:lnTo>
                    <a:pt x="4977" y="59194"/>
                  </a:lnTo>
                  <a:lnTo>
                    <a:pt x="5093" y="59286"/>
                  </a:lnTo>
                  <a:lnTo>
                    <a:pt x="5222" y="59341"/>
                  </a:lnTo>
                  <a:lnTo>
                    <a:pt x="5357" y="59359"/>
                  </a:lnTo>
                  <a:lnTo>
                    <a:pt x="5505" y="59359"/>
                  </a:lnTo>
                  <a:lnTo>
                    <a:pt x="5660" y="59304"/>
                  </a:lnTo>
                  <a:lnTo>
                    <a:pt x="6091" y="59175"/>
                  </a:lnTo>
                  <a:lnTo>
                    <a:pt x="6516" y="59010"/>
                  </a:lnTo>
                  <a:lnTo>
                    <a:pt x="6941" y="58826"/>
                  </a:lnTo>
                  <a:lnTo>
                    <a:pt x="7366" y="58641"/>
                  </a:lnTo>
                  <a:lnTo>
                    <a:pt x="8202" y="58237"/>
                  </a:lnTo>
                  <a:lnTo>
                    <a:pt x="9027" y="57832"/>
                  </a:lnTo>
                  <a:lnTo>
                    <a:pt x="9838" y="57463"/>
                  </a:lnTo>
                  <a:lnTo>
                    <a:pt x="10243" y="57279"/>
                  </a:lnTo>
                  <a:lnTo>
                    <a:pt x="10636" y="57132"/>
                  </a:lnTo>
                  <a:lnTo>
                    <a:pt x="11035" y="57003"/>
                  </a:lnTo>
                  <a:lnTo>
                    <a:pt x="11421" y="56893"/>
                  </a:lnTo>
                  <a:lnTo>
                    <a:pt x="11808" y="56801"/>
                  </a:lnTo>
                  <a:lnTo>
                    <a:pt x="12194" y="56746"/>
                  </a:lnTo>
                  <a:close/>
                  <a:moveTo>
                    <a:pt x="3406" y="1"/>
                  </a:moveTo>
                  <a:lnTo>
                    <a:pt x="3271" y="19"/>
                  </a:lnTo>
                  <a:lnTo>
                    <a:pt x="3142" y="56"/>
                  </a:lnTo>
                  <a:lnTo>
                    <a:pt x="3020" y="111"/>
                  </a:lnTo>
                  <a:lnTo>
                    <a:pt x="2898" y="203"/>
                  </a:lnTo>
                  <a:lnTo>
                    <a:pt x="2788" y="295"/>
                  </a:lnTo>
                  <a:lnTo>
                    <a:pt x="2672" y="406"/>
                  </a:lnTo>
                  <a:lnTo>
                    <a:pt x="2569" y="534"/>
                  </a:lnTo>
                  <a:lnTo>
                    <a:pt x="2466" y="682"/>
                  </a:lnTo>
                  <a:lnTo>
                    <a:pt x="2370" y="829"/>
                  </a:lnTo>
                  <a:lnTo>
                    <a:pt x="2280" y="1013"/>
                  </a:lnTo>
                  <a:lnTo>
                    <a:pt x="2196" y="1197"/>
                  </a:lnTo>
                  <a:lnTo>
                    <a:pt x="2112" y="1381"/>
                  </a:lnTo>
                  <a:lnTo>
                    <a:pt x="2035" y="1602"/>
                  </a:lnTo>
                  <a:lnTo>
                    <a:pt x="1958" y="1823"/>
                  </a:lnTo>
                  <a:lnTo>
                    <a:pt x="1893" y="2044"/>
                  </a:lnTo>
                  <a:lnTo>
                    <a:pt x="1829" y="2283"/>
                  </a:lnTo>
                  <a:lnTo>
                    <a:pt x="1771" y="2541"/>
                  </a:lnTo>
                  <a:lnTo>
                    <a:pt x="1713" y="2798"/>
                  </a:lnTo>
                  <a:lnTo>
                    <a:pt x="1662" y="3056"/>
                  </a:lnTo>
                  <a:lnTo>
                    <a:pt x="1617" y="3332"/>
                  </a:lnTo>
                  <a:lnTo>
                    <a:pt x="1578" y="3608"/>
                  </a:lnTo>
                  <a:lnTo>
                    <a:pt x="1539" y="3903"/>
                  </a:lnTo>
                  <a:lnTo>
                    <a:pt x="1507" y="4197"/>
                  </a:lnTo>
                  <a:lnTo>
                    <a:pt x="1481" y="4492"/>
                  </a:lnTo>
                  <a:lnTo>
                    <a:pt x="1462" y="4786"/>
                  </a:lnTo>
                  <a:lnTo>
                    <a:pt x="1443" y="5081"/>
                  </a:lnTo>
                  <a:lnTo>
                    <a:pt x="1430" y="5393"/>
                  </a:lnTo>
                  <a:lnTo>
                    <a:pt x="1417" y="5706"/>
                  </a:lnTo>
                  <a:lnTo>
                    <a:pt x="1417" y="6001"/>
                  </a:lnTo>
                  <a:lnTo>
                    <a:pt x="1417" y="6314"/>
                  </a:lnTo>
                  <a:lnTo>
                    <a:pt x="1423" y="6627"/>
                  </a:lnTo>
                  <a:lnTo>
                    <a:pt x="1340" y="6719"/>
                  </a:lnTo>
                  <a:lnTo>
                    <a:pt x="1256" y="6829"/>
                  </a:lnTo>
                  <a:lnTo>
                    <a:pt x="1179" y="6940"/>
                  </a:lnTo>
                  <a:lnTo>
                    <a:pt x="1102" y="7087"/>
                  </a:lnTo>
                  <a:lnTo>
                    <a:pt x="1031" y="7234"/>
                  </a:lnTo>
                  <a:lnTo>
                    <a:pt x="960" y="7381"/>
                  </a:lnTo>
                  <a:lnTo>
                    <a:pt x="896" y="7547"/>
                  </a:lnTo>
                  <a:lnTo>
                    <a:pt x="838" y="7731"/>
                  </a:lnTo>
                  <a:lnTo>
                    <a:pt x="780" y="7933"/>
                  </a:lnTo>
                  <a:lnTo>
                    <a:pt x="735" y="8136"/>
                  </a:lnTo>
                  <a:lnTo>
                    <a:pt x="696" y="8357"/>
                  </a:lnTo>
                  <a:lnTo>
                    <a:pt x="657" y="8578"/>
                  </a:lnTo>
                  <a:lnTo>
                    <a:pt x="632" y="8835"/>
                  </a:lnTo>
                  <a:lnTo>
                    <a:pt x="612" y="9093"/>
                  </a:lnTo>
                  <a:lnTo>
                    <a:pt x="599" y="9369"/>
                  </a:lnTo>
                  <a:lnTo>
                    <a:pt x="593" y="9645"/>
                  </a:lnTo>
                  <a:lnTo>
                    <a:pt x="593" y="16842"/>
                  </a:lnTo>
                  <a:lnTo>
                    <a:pt x="587" y="24039"/>
                  </a:lnTo>
                  <a:lnTo>
                    <a:pt x="561" y="38469"/>
                  </a:lnTo>
                  <a:lnTo>
                    <a:pt x="535" y="52899"/>
                  </a:lnTo>
                  <a:lnTo>
                    <a:pt x="509" y="67311"/>
                  </a:lnTo>
                  <a:lnTo>
                    <a:pt x="496" y="74526"/>
                  </a:lnTo>
                  <a:lnTo>
                    <a:pt x="490" y="81741"/>
                  </a:lnTo>
                  <a:lnTo>
                    <a:pt x="490" y="88956"/>
                  </a:lnTo>
                  <a:lnTo>
                    <a:pt x="496" y="96152"/>
                  </a:lnTo>
                  <a:lnTo>
                    <a:pt x="509" y="103368"/>
                  </a:lnTo>
                  <a:lnTo>
                    <a:pt x="529" y="110564"/>
                  </a:lnTo>
                  <a:lnTo>
                    <a:pt x="554" y="117742"/>
                  </a:lnTo>
                  <a:lnTo>
                    <a:pt x="593" y="124939"/>
                  </a:lnTo>
                  <a:lnTo>
                    <a:pt x="490" y="125270"/>
                  </a:lnTo>
                  <a:lnTo>
                    <a:pt x="400" y="125620"/>
                  </a:lnTo>
                  <a:lnTo>
                    <a:pt x="316" y="125988"/>
                  </a:lnTo>
                  <a:lnTo>
                    <a:pt x="239" y="126375"/>
                  </a:lnTo>
                  <a:lnTo>
                    <a:pt x="181" y="126780"/>
                  </a:lnTo>
                  <a:lnTo>
                    <a:pt x="123" y="127203"/>
                  </a:lnTo>
                  <a:lnTo>
                    <a:pt x="78" y="127626"/>
                  </a:lnTo>
                  <a:lnTo>
                    <a:pt x="46" y="128068"/>
                  </a:lnTo>
                  <a:lnTo>
                    <a:pt x="20" y="128510"/>
                  </a:lnTo>
                  <a:lnTo>
                    <a:pt x="7" y="128970"/>
                  </a:lnTo>
                  <a:lnTo>
                    <a:pt x="1" y="129412"/>
                  </a:lnTo>
                  <a:lnTo>
                    <a:pt x="7" y="129872"/>
                  </a:lnTo>
                  <a:lnTo>
                    <a:pt x="20" y="130314"/>
                  </a:lnTo>
                  <a:lnTo>
                    <a:pt x="46" y="130755"/>
                  </a:lnTo>
                  <a:lnTo>
                    <a:pt x="78" y="131197"/>
                  </a:lnTo>
                  <a:lnTo>
                    <a:pt x="123" y="131639"/>
                  </a:lnTo>
                  <a:lnTo>
                    <a:pt x="175" y="132062"/>
                  </a:lnTo>
                  <a:lnTo>
                    <a:pt x="239" y="132485"/>
                  </a:lnTo>
                  <a:lnTo>
                    <a:pt x="310" y="132872"/>
                  </a:lnTo>
                  <a:lnTo>
                    <a:pt x="393" y="133259"/>
                  </a:lnTo>
                  <a:lnTo>
                    <a:pt x="484" y="133627"/>
                  </a:lnTo>
                  <a:lnTo>
                    <a:pt x="587" y="133976"/>
                  </a:lnTo>
                  <a:lnTo>
                    <a:pt x="696" y="134289"/>
                  </a:lnTo>
                  <a:lnTo>
                    <a:pt x="818" y="134602"/>
                  </a:lnTo>
                  <a:lnTo>
                    <a:pt x="947" y="134878"/>
                  </a:lnTo>
                  <a:lnTo>
                    <a:pt x="1089" y="135118"/>
                  </a:lnTo>
                  <a:lnTo>
                    <a:pt x="1243" y="135338"/>
                  </a:lnTo>
                  <a:lnTo>
                    <a:pt x="1398" y="135522"/>
                  </a:lnTo>
                  <a:lnTo>
                    <a:pt x="1572" y="135670"/>
                  </a:lnTo>
                  <a:lnTo>
                    <a:pt x="1752" y="135780"/>
                  </a:lnTo>
                  <a:lnTo>
                    <a:pt x="1939" y="135854"/>
                  </a:lnTo>
                  <a:lnTo>
                    <a:pt x="2138" y="135891"/>
                  </a:lnTo>
                  <a:lnTo>
                    <a:pt x="8099" y="136424"/>
                  </a:lnTo>
                  <a:lnTo>
                    <a:pt x="14061" y="136977"/>
                  </a:lnTo>
                  <a:lnTo>
                    <a:pt x="25990" y="138118"/>
                  </a:lnTo>
                  <a:lnTo>
                    <a:pt x="37919" y="139277"/>
                  </a:lnTo>
                  <a:lnTo>
                    <a:pt x="43881" y="139848"/>
                  </a:lnTo>
                  <a:lnTo>
                    <a:pt x="49842" y="140400"/>
                  </a:lnTo>
                  <a:lnTo>
                    <a:pt x="55810" y="140952"/>
                  </a:lnTo>
                  <a:lnTo>
                    <a:pt x="61771" y="141486"/>
                  </a:lnTo>
                  <a:lnTo>
                    <a:pt x="67739" y="141983"/>
                  </a:lnTo>
                  <a:lnTo>
                    <a:pt x="73700" y="142461"/>
                  </a:lnTo>
                  <a:lnTo>
                    <a:pt x="79662" y="142903"/>
                  </a:lnTo>
                  <a:lnTo>
                    <a:pt x="85630" y="143308"/>
                  </a:lnTo>
                  <a:lnTo>
                    <a:pt x="88610" y="143511"/>
                  </a:lnTo>
                  <a:lnTo>
                    <a:pt x="91591" y="143676"/>
                  </a:lnTo>
                  <a:lnTo>
                    <a:pt x="94572" y="143842"/>
                  </a:lnTo>
                  <a:lnTo>
                    <a:pt x="97552" y="143989"/>
                  </a:lnTo>
                  <a:lnTo>
                    <a:pt x="98009" y="144026"/>
                  </a:lnTo>
                  <a:lnTo>
                    <a:pt x="98473" y="144063"/>
                  </a:lnTo>
                  <a:lnTo>
                    <a:pt x="99387" y="144192"/>
                  </a:lnTo>
                  <a:lnTo>
                    <a:pt x="100295" y="144320"/>
                  </a:lnTo>
                  <a:lnTo>
                    <a:pt x="101190" y="144431"/>
                  </a:lnTo>
                  <a:lnTo>
                    <a:pt x="101634" y="144486"/>
                  </a:lnTo>
                  <a:lnTo>
                    <a:pt x="102072" y="144504"/>
                  </a:lnTo>
                  <a:lnTo>
                    <a:pt x="102509" y="144523"/>
                  </a:lnTo>
                  <a:lnTo>
                    <a:pt x="102941" y="144523"/>
                  </a:lnTo>
                  <a:lnTo>
                    <a:pt x="103372" y="144486"/>
                  </a:lnTo>
                  <a:lnTo>
                    <a:pt x="103797" y="144449"/>
                  </a:lnTo>
                  <a:lnTo>
                    <a:pt x="104215" y="144357"/>
                  </a:lnTo>
                  <a:lnTo>
                    <a:pt x="104627" y="144247"/>
                  </a:lnTo>
                  <a:lnTo>
                    <a:pt x="105039" y="144081"/>
                  </a:lnTo>
                  <a:lnTo>
                    <a:pt x="105445" y="143897"/>
                  </a:lnTo>
                  <a:lnTo>
                    <a:pt x="105645" y="143787"/>
                  </a:lnTo>
                  <a:lnTo>
                    <a:pt x="105844" y="143658"/>
                  </a:lnTo>
                  <a:lnTo>
                    <a:pt x="106044" y="143529"/>
                  </a:lnTo>
                  <a:lnTo>
                    <a:pt x="106237" y="143382"/>
                  </a:lnTo>
                  <a:lnTo>
                    <a:pt x="106430" y="143216"/>
                  </a:lnTo>
                  <a:lnTo>
                    <a:pt x="106623" y="143050"/>
                  </a:lnTo>
                  <a:lnTo>
                    <a:pt x="106816" y="142866"/>
                  </a:lnTo>
                  <a:lnTo>
                    <a:pt x="107003" y="142664"/>
                  </a:lnTo>
                  <a:lnTo>
                    <a:pt x="107190" y="142443"/>
                  </a:lnTo>
                  <a:lnTo>
                    <a:pt x="107376" y="142222"/>
                  </a:lnTo>
                  <a:lnTo>
                    <a:pt x="107563" y="141983"/>
                  </a:lnTo>
                  <a:lnTo>
                    <a:pt x="107743" y="141725"/>
                  </a:lnTo>
                  <a:lnTo>
                    <a:pt x="107924" y="141449"/>
                  </a:lnTo>
                  <a:lnTo>
                    <a:pt x="108104" y="141155"/>
                  </a:lnTo>
                  <a:lnTo>
                    <a:pt x="108284" y="140842"/>
                  </a:lnTo>
                  <a:lnTo>
                    <a:pt x="108458" y="140529"/>
                  </a:lnTo>
                  <a:lnTo>
                    <a:pt x="108632" y="140179"/>
                  </a:lnTo>
                  <a:lnTo>
                    <a:pt x="108799" y="139829"/>
                  </a:lnTo>
                  <a:lnTo>
                    <a:pt x="108973" y="139443"/>
                  </a:lnTo>
                  <a:lnTo>
                    <a:pt x="109140" y="139056"/>
                  </a:lnTo>
                  <a:lnTo>
                    <a:pt x="109301" y="138633"/>
                  </a:lnTo>
                  <a:lnTo>
                    <a:pt x="109469" y="138191"/>
                  </a:lnTo>
                  <a:lnTo>
                    <a:pt x="109630" y="137750"/>
                  </a:lnTo>
                  <a:lnTo>
                    <a:pt x="109784" y="137271"/>
                  </a:lnTo>
                  <a:lnTo>
                    <a:pt x="109945" y="136774"/>
                  </a:lnTo>
                  <a:lnTo>
                    <a:pt x="110100" y="136259"/>
                  </a:lnTo>
                  <a:lnTo>
                    <a:pt x="110248" y="135725"/>
                  </a:lnTo>
                  <a:lnTo>
                    <a:pt x="110402" y="135154"/>
                  </a:lnTo>
                  <a:lnTo>
                    <a:pt x="110524" y="134639"/>
                  </a:lnTo>
                  <a:lnTo>
                    <a:pt x="110647" y="134105"/>
                  </a:lnTo>
                  <a:lnTo>
                    <a:pt x="110763" y="133553"/>
                  </a:lnTo>
                  <a:lnTo>
                    <a:pt x="110872" y="132982"/>
                  </a:lnTo>
                  <a:lnTo>
                    <a:pt x="110975" y="132393"/>
                  </a:lnTo>
                  <a:lnTo>
                    <a:pt x="111072" y="131786"/>
                  </a:lnTo>
                  <a:lnTo>
                    <a:pt x="111162" y="131160"/>
                  </a:lnTo>
                  <a:lnTo>
                    <a:pt x="111245" y="130534"/>
                  </a:lnTo>
                  <a:lnTo>
                    <a:pt x="111323" y="129872"/>
                  </a:lnTo>
                  <a:lnTo>
                    <a:pt x="111400" y="129191"/>
                  </a:lnTo>
                  <a:lnTo>
                    <a:pt x="111471" y="128510"/>
                  </a:lnTo>
                  <a:lnTo>
                    <a:pt x="111535" y="127810"/>
                  </a:lnTo>
                  <a:lnTo>
                    <a:pt x="111593" y="127093"/>
                  </a:lnTo>
                  <a:lnTo>
                    <a:pt x="111645" y="126375"/>
                  </a:lnTo>
                  <a:lnTo>
                    <a:pt x="111696" y="125620"/>
                  </a:lnTo>
                  <a:lnTo>
                    <a:pt x="111741" y="124884"/>
                  </a:lnTo>
                  <a:lnTo>
                    <a:pt x="111786" y="124111"/>
                  </a:lnTo>
                  <a:lnTo>
                    <a:pt x="111825" y="123338"/>
                  </a:lnTo>
                  <a:lnTo>
                    <a:pt x="111857" y="122565"/>
                  </a:lnTo>
                  <a:lnTo>
                    <a:pt x="111889" y="121773"/>
                  </a:lnTo>
                  <a:lnTo>
                    <a:pt x="111934" y="120154"/>
                  </a:lnTo>
                  <a:lnTo>
                    <a:pt x="111973" y="118515"/>
                  </a:lnTo>
                  <a:lnTo>
                    <a:pt x="111999" y="116859"/>
                  </a:lnTo>
                  <a:lnTo>
                    <a:pt x="112012" y="115184"/>
                  </a:lnTo>
                  <a:lnTo>
                    <a:pt x="112012" y="113472"/>
                  </a:lnTo>
                  <a:lnTo>
                    <a:pt x="112005" y="111761"/>
                  </a:lnTo>
                  <a:lnTo>
                    <a:pt x="111992" y="110049"/>
                  </a:lnTo>
                  <a:lnTo>
                    <a:pt x="111973" y="108337"/>
                  </a:lnTo>
                  <a:lnTo>
                    <a:pt x="111947" y="106625"/>
                  </a:lnTo>
                  <a:lnTo>
                    <a:pt x="111915" y="104932"/>
                  </a:lnTo>
                  <a:lnTo>
                    <a:pt x="111851" y="101564"/>
                  </a:lnTo>
                  <a:lnTo>
                    <a:pt x="111780" y="98306"/>
                  </a:lnTo>
                  <a:lnTo>
                    <a:pt x="111715" y="95177"/>
                  </a:lnTo>
                  <a:lnTo>
                    <a:pt x="111690" y="93668"/>
                  </a:lnTo>
                  <a:lnTo>
                    <a:pt x="111670" y="92214"/>
                  </a:lnTo>
                  <a:lnTo>
                    <a:pt x="111658" y="90815"/>
                  </a:lnTo>
                  <a:lnTo>
                    <a:pt x="111645" y="89471"/>
                  </a:lnTo>
                  <a:lnTo>
                    <a:pt x="111651" y="88183"/>
                  </a:lnTo>
                  <a:lnTo>
                    <a:pt x="111658" y="86968"/>
                  </a:lnTo>
                  <a:lnTo>
                    <a:pt x="111715" y="82661"/>
                  </a:lnTo>
                  <a:lnTo>
                    <a:pt x="111780" y="78354"/>
                  </a:lnTo>
                  <a:lnTo>
                    <a:pt x="111902" y="69759"/>
                  </a:lnTo>
                  <a:lnTo>
                    <a:pt x="111960" y="65452"/>
                  </a:lnTo>
                  <a:lnTo>
                    <a:pt x="112012" y="61163"/>
                  </a:lnTo>
                  <a:lnTo>
                    <a:pt x="112050" y="56856"/>
                  </a:lnTo>
                  <a:lnTo>
                    <a:pt x="112076" y="52568"/>
                  </a:lnTo>
                  <a:lnTo>
                    <a:pt x="112089" y="50432"/>
                  </a:lnTo>
                  <a:lnTo>
                    <a:pt x="112089" y="48279"/>
                  </a:lnTo>
                  <a:lnTo>
                    <a:pt x="112089" y="46126"/>
                  </a:lnTo>
                  <a:lnTo>
                    <a:pt x="112082" y="43990"/>
                  </a:lnTo>
                  <a:lnTo>
                    <a:pt x="112070" y="41837"/>
                  </a:lnTo>
                  <a:lnTo>
                    <a:pt x="112057" y="39702"/>
                  </a:lnTo>
                  <a:lnTo>
                    <a:pt x="112031" y="37548"/>
                  </a:lnTo>
                  <a:lnTo>
                    <a:pt x="111999" y="35413"/>
                  </a:lnTo>
                  <a:lnTo>
                    <a:pt x="111967" y="33260"/>
                  </a:lnTo>
                  <a:lnTo>
                    <a:pt x="111921" y="31125"/>
                  </a:lnTo>
                  <a:lnTo>
                    <a:pt x="111870" y="28971"/>
                  </a:lnTo>
                  <a:lnTo>
                    <a:pt x="111812" y="26818"/>
                  </a:lnTo>
                  <a:lnTo>
                    <a:pt x="111741" y="24683"/>
                  </a:lnTo>
                  <a:lnTo>
                    <a:pt x="111670" y="22529"/>
                  </a:lnTo>
                  <a:lnTo>
                    <a:pt x="111580" y="20394"/>
                  </a:lnTo>
                  <a:lnTo>
                    <a:pt x="111490" y="18241"/>
                  </a:lnTo>
                  <a:lnTo>
                    <a:pt x="111484" y="18130"/>
                  </a:lnTo>
                  <a:lnTo>
                    <a:pt x="111471" y="18038"/>
                  </a:lnTo>
                  <a:lnTo>
                    <a:pt x="111432" y="17836"/>
                  </a:lnTo>
                  <a:lnTo>
                    <a:pt x="111452" y="17541"/>
                  </a:lnTo>
                  <a:lnTo>
                    <a:pt x="111464" y="17284"/>
                  </a:lnTo>
                  <a:lnTo>
                    <a:pt x="111464" y="17008"/>
                  </a:lnTo>
                  <a:lnTo>
                    <a:pt x="111464" y="16750"/>
                  </a:lnTo>
                  <a:lnTo>
                    <a:pt x="111464" y="16511"/>
                  </a:lnTo>
                  <a:lnTo>
                    <a:pt x="111452" y="16253"/>
                  </a:lnTo>
                  <a:lnTo>
                    <a:pt x="111432" y="16032"/>
                  </a:lnTo>
                  <a:lnTo>
                    <a:pt x="111413" y="15793"/>
                  </a:lnTo>
                  <a:lnTo>
                    <a:pt x="111387" y="15572"/>
                  </a:lnTo>
                  <a:lnTo>
                    <a:pt x="111355" y="15369"/>
                  </a:lnTo>
                  <a:lnTo>
                    <a:pt x="111323" y="15149"/>
                  </a:lnTo>
                  <a:lnTo>
                    <a:pt x="111278" y="14964"/>
                  </a:lnTo>
                  <a:lnTo>
                    <a:pt x="111239" y="14762"/>
                  </a:lnTo>
                  <a:lnTo>
                    <a:pt x="111188" y="14578"/>
                  </a:lnTo>
                  <a:lnTo>
                    <a:pt x="111136" y="14394"/>
                  </a:lnTo>
                  <a:lnTo>
                    <a:pt x="111078" y="14228"/>
                  </a:lnTo>
                  <a:lnTo>
                    <a:pt x="111020" y="14063"/>
                  </a:lnTo>
                  <a:lnTo>
                    <a:pt x="110956" y="13897"/>
                  </a:lnTo>
                  <a:lnTo>
                    <a:pt x="110821" y="13602"/>
                  </a:lnTo>
                  <a:lnTo>
                    <a:pt x="110679" y="13326"/>
                  </a:lnTo>
                  <a:lnTo>
                    <a:pt x="110524" y="13087"/>
                  </a:lnTo>
                  <a:lnTo>
                    <a:pt x="110357" y="12866"/>
                  </a:lnTo>
                  <a:lnTo>
                    <a:pt x="110183" y="12664"/>
                  </a:lnTo>
                  <a:lnTo>
                    <a:pt x="110009" y="12498"/>
                  </a:lnTo>
                  <a:lnTo>
                    <a:pt x="109829" y="12351"/>
                  </a:lnTo>
                  <a:lnTo>
                    <a:pt x="109861" y="12130"/>
                  </a:lnTo>
                  <a:lnTo>
                    <a:pt x="109887" y="11928"/>
                  </a:lnTo>
                  <a:lnTo>
                    <a:pt x="109913" y="11707"/>
                  </a:lnTo>
                  <a:lnTo>
                    <a:pt x="109932" y="11486"/>
                  </a:lnTo>
                  <a:lnTo>
                    <a:pt x="109945" y="11265"/>
                  </a:lnTo>
                  <a:lnTo>
                    <a:pt x="109958" y="11026"/>
                  </a:lnTo>
                  <a:lnTo>
                    <a:pt x="109964" y="10805"/>
                  </a:lnTo>
                  <a:lnTo>
                    <a:pt x="109971" y="10584"/>
                  </a:lnTo>
                  <a:lnTo>
                    <a:pt x="109964" y="10345"/>
                  </a:lnTo>
                  <a:lnTo>
                    <a:pt x="109958" y="10124"/>
                  </a:lnTo>
                  <a:lnTo>
                    <a:pt x="109945" y="9903"/>
                  </a:lnTo>
                  <a:lnTo>
                    <a:pt x="109932" y="9682"/>
                  </a:lnTo>
                  <a:lnTo>
                    <a:pt x="109913" y="9461"/>
                  </a:lnTo>
                  <a:lnTo>
                    <a:pt x="109887" y="9240"/>
                  </a:lnTo>
                  <a:lnTo>
                    <a:pt x="109861" y="9038"/>
                  </a:lnTo>
                  <a:lnTo>
                    <a:pt x="109829" y="8835"/>
                  </a:lnTo>
                  <a:lnTo>
                    <a:pt x="109791" y="8633"/>
                  </a:lnTo>
                  <a:lnTo>
                    <a:pt x="109752" y="8430"/>
                  </a:lnTo>
                  <a:lnTo>
                    <a:pt x="109707" y="8246"/>
                  </a:lnTo>
                  <a:lnTo>
                    <a:pt x="109655" y="8062"/>
                  </a:lnTo>
                  <a:lnTo>
                    <a:pt x="109597" y="7897"/>
                  </a:lnTo>
                  <a:lnTo>
                    <a:pt x="109539" y="7731"/>
                  </a:lnTo>
                  <a:lnTo>
                    <a:pt x="109475" y="7584"/>
                  </a:lnTo>
                  <a:lnTo>
                    <a:pt x="109411" y="7437"/>
                  </a:lnTo>
                  <a:lnTo>
                    <a:pt x="109340" y="7308"/>
                  </a:lnTo>
                  <a:lnTo>
                    <a:pt x="109263" y="7197"/>
                  </a:lnTo>
                  <a:lnTo>
                    <a:pt x="109179" y="7087"/>
                  </a:lnTo>
                  <a:lnTo>
                    <a:pt x="109095" y="6995"/>
                  </a:lnTo>
                  <a:lnTo>
                    <a:pt x="109005" y="6921"/>
                  </a:lnTo>
                  <a:lnTo>
                    <a:pt x="108915" y="6866"/>
                  </a:lnTo>
                  <a:lnTo>
                    <a:pt x="108812" y="6811"/>
                  </a:lnTo>
                  <a:lnTo>
                    <a:pt x="108709" y="6774"/>
                  </a:lnTo>
                  <a:lnTo>
                    <a:pt x="107074" y="6443"/>
                  </a:lnTo>
                  <a:lnTo>
                    <a:pt x="105439" y="6130"/>
                  </a:lnTo>
                  <a:lnTo>
                    <a:pt x="103803" y="5817"/>
                  </a:lnTo>
                  <a:lnTo>
                    <a:pt x="102168" y="5522"/>
                  </a:lnTo>
                  <a:lnTo>
                    <a:pt x="100527" y="5246"/>
                  </a:lnTo>
                  <a:lnTo>
                    <a:pt x="98891" y="4970"/>
                  </a:lnTo>
                  <a:lnTo>
                    <a:pt x="97250" y="4712"/>
                  </a:lnTo>
                  <a:lnTo>
                    <a:pt x="95615" y="4455"/>
                  </a:lnTo>
                  <a:lnTo>
                    <a:pt x="93973" y="4234"/>
                  </a:lnTo>
                  <a:lnTo>
                    <a:pt x="92331" y="3995"/>
                  </a:lnTo>
                  <a:lnTo>
                    <a:pt x="89048" y="3590"/>
                  </a:lnTo>
                  <a:lnTo>
                    <a:pt x="85765" y="3203"/>
                  </a:lnTo>
                  <a:lnTo>
                    <a:pt x="82482" y="2872"/>
                  </a:lnTo>
                  <a:lnTo>
                    <a:pt x="79192" y="2559"/>
                  </a:lnTo>
                  <a:lnTo>
                    <a:pt x="75902" y="2301"/>
                  </a:lnTo>
                  <a:lnTo>
                    <a:pt x="72619" y="2062"/>
                  </a:lnTo>
                  <a:lnTo>
                    <a:pt x="69323" y="1841"/>
                  </a:lnTo>
                  <a:lnTo>
                    <a:pt x="66033" y="1657"/>
                  </a:lnTo>
                  <a:lnTo>
                    <a:pt x="62743" y="1491"/>
                  </a:lnTo>
                  <a:lnTo>
                    <a:pt x="59454" y="1363"/>
                  </a:lnTo>
                  <a:lnTo>
                    <a:pt x="56157" y="1234"/>
                  </a:lnTo>
                  <a:lnTo>
                    <a:pt x="52868" y="1142"/>
                  </a:lnTo>
                  <a:lnTo>
                    <a:pt x="49572" y="1050"/>
                  </a:lnTo>
                  <a:lnTo>
                    <a:pt x="42986" y="902"/>
                  </a:lnTo>
                  <a:lnTo>
                    <a:pt x="36406" y="792"/>
                  </a:lnTo>
                  <a:lnTo>
                    <a:pt x="29821" y="682"/>
                  </a:lnTo>
                  <a:lnTo>
                    <a:pt x="23241" y="571"/>
                  </a:lnTo>
                  <a:lnTo>
                    <a:pt x="16668" y="424"/>
                  </a:lnTo>
                  <a:lnTo>
                    <a:pt x="13385" y="350"/>
                  </a:lnTo>
                  <a:lnTo>
                    <a:pt x="10102" y="240"/>
                  </a:lnTo>
                  <a:lnTo>
                    <a:pt x="6818" y="129"/>
                  </a:lnTo>
                  <a:lnTo>
                    <a:pt x="3542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-2847325" y="-17840975"/>
              <a:ext cx="554000" cy="1478475"/>
            </a:xfrm>
            <a:custGeom>
              <a:avLst/>
              <a:gdLst/>
              <a:ahLst/>
              <a:cxnLst/>
              <a:rect l="l" t="t" r="r" b="b"/>
              <a:pathLst>
                <a:path w="22160" h="59139" extrusionOk="0">
                  <a:moveTo>
                    <a:pt x="11125" y="8430"/>
                  </a:moveTo>
                  <a:lnTo>
                    <a:pt x="11395" y="8467"/>
                  </a:lnTo>
                  <a:lnTo>
                    <a:pt x="11666" y="8541"/>
                  </a:lnTo>
                  <a:lnTo>
                    <a:pt x="11936" y="8633"/>
                  </a:lnTo>
                  <a:lnTo>
                    <a:pt x="12206" y="8761"/>
                  </a:lnTo>
                  <a:lnTo>
                    <a:pt x="12470" y="8909"/>
                  </a:lnTo>
                  <a:lnTo>
                    <a:pt x="12741" y="9093"/>
                  </a:lnTo>
                  <a:lnTo>
                    <a:pt x="12998" y="9295"/>
                  </a:lnTo>
                  <a:lnTo>
                    <a:pt x="13262" y="9516"/>
                  </a:lnTo>
                  <a:lnTo>
                    <a:pt x="13520" y="9755"/>
                  </a:lnTo>
                  <a:lnTo>
                    <a:pt x="13771" y="10031"/>
                  </a:lnTo>
                  <a:lnTo>
                    <a:pt x="14028" y="10344"/>
                  </a:lnTo>
                  <a:lnTo>
                    <a:pt x="14273" y="10657"/>
                  </a:lnTo>
                  <a:lnTo>
                    <a:pt x="14524" y="11007"/>
                  </a:lnTo>
                  <a:lnTo>
                    <a:pt x="14769" y="11375"/>
                  </a:lnTo>
                  <a:lnTo>
                    <a:pt x="15007" y="11762"/>
                  </a:lnTo>
                  <a:lnTo>
                    <a:pt x="15007" y="11762"/>
                  </a:lnTo>
                  <a:lnTo>
                    <a:pt x="14807" y="11614"/>
                  </a:lnTo>
                  <a:lnTo>
                    <a:pt x="14608" y="11467"/>
                  </a:lnTo>
                  <a:lnTo>
                    <a:pt x="14408" y="11357"/>
                  </a:lnTo>
                  <a:lnTo>
                    <a:pt x="14209" y="11246"/>
                  </a:lnTo>
                  <a:lnTo>
                    <a:pt x="14009" y="11136"/>
                  </a:lnTo>
                  <a:lnTo>
                    <a:pt x="13803" y="11062"/>
                  </a:lnTo>
                  <a:lnTo>
                    <a:pt x="13603" y="10989"/>
                  </a:lnTo>
                  <a:lnTo>
                    <a:pt x="13397" y="10933"/>
                  </a:lnTo>
                  <a:lnTo>
                    <a:pt x="13198" y="10896"/>
                  </a:lnTo>
                  <a:lnTo>
                    <a:pt x="12992" y="10860"/>
                  </a:lnTo>
                  <a:lnTo>
                    <a:pt x="12792" y="10841"/>
                  </a:lnTo>
                  <a:lnTo>
                    <a:pt x="12586" y="10841"/>
                  </a:lnTo>
                  <a:lnTo>
                    <a:pt x="12387" y="10860"/>
                  </a:lnTo>
                  <a:lnTo>
                    <a:pt x="12181" y="10896"/>
                  </a:lnTo>
                  <a:lnTo>
                    <a:pt x="11975" y="10952"/>
                  </a:lnTo>
                  <a:lnTo>
                    <a:pt x="11775" y="11025"/>
                  </a:lnTo>
                  <a:lnTo>
                    <a:pt x="11556" y="11117"/>
                  </a:lnTo>
                  <a:lnTo>
                    <a:pt x="11337" y="11228"/>
                  </a:lnTo>
                  <a:lnTo>
                    <a:pt x="11125" y="11375"/>
                  </a:lnTo>
                  <a:lnTo>
                    <a:pt x="10912" y="11522"/>
                  </a:lnTo>
                  <a:lnTo>
                    <a:pt x="10700" y="11688"/>
                  </a:lnTo>
                  <a:lnTo>
                    <a:pt x="10488" y="11872"/>
                  </a:lnTo>
                  <a:lnTo>
                    <a:pt x="10282" y="12074"/>
                  </a:lnTo>
                  <a:lnTo>
                    <a:pt x="10076" y="12277"/>
                  </a:lnTo>
                  <a:lnTo>
                    <a:pt x="9876" y="12516"/>
                  </a:lnTo>
                  <a:lnTo>
                    <a:pt x="9670" y="12755"/>
                  </a:lnTo>
                  <a:lnTo>
                    <a:pt x="9470" y="13013"/>
                  </a:lnTo>
                  <a:lnTo>
                    <a:pt x="9277" y="13289"/>
                  </a:lnTo>
                  <a:lnTo>
                    <a:pt x="9084" y="13584"/>
                  </a:lnTo>
                  <a:lnTo>
                    <a:pt x="8891" y="13897"/>
                  </a:lnTo>
                  <a:lnTo>
                    <a:pt x="8704" y="14210"/>
                  </a:lnTo>
                  <a:lnTo>
                    <a:pt x="8518" y="14541"/>
                  </a:lnTo>
                  <a:lnTo>
                    <a:pt x="8337" y="14891"/>
                  </a:lnTo>
                  <a:lnTo>
                    <a:pt x="8157" y="15240"/>
                  </a:lnTo>
                  <a:lnTo>
                    <a:pt x="7977" y="15627"/>
                  </a:lnTo>
                  <a:lnTo>
                    <a:pt x="7803" y="15995"/>
                  </a:lnTo>
                  <a:lnTo>
                    <a:pt x="7636" y="16400"/>
                  </a:lnTo>
                  <a:lnTo>
                    <a:pt x="7468" y="16805"/>
                  </a:lnTo>
                  <a:lnTo>
                    <a:pt x="7301" y="17228"/>
                  </a:lnTo>
                  <a:lnTo>
                    <a:pt x="7140" y="17651"/>
                  </a:lnTo>
                  <a:lnTo>
                    <a:pt x="6985" y="18093"/>
                  </a:lnTo>
                  <a:lnTo>
                    <a:pt x="6831" y="18553"/>
                  </a:lnTo>
                  <a:lnTo>
                    <a:pt x="6683" y="19013"/>
                  </a:lnTo>
                  <a:lnTo>
                    <a:pt x="6535" y="19492"/>
                  </a:lnTo>
                  <a:lnTo>
                    <a:pt x="6393" y="19971"/>
                  </a:lnTo>
                  <a:lnTo>
                    <a:pt x="6258" y="20449"/>
                  </a:lnTo>
                  <a:lnTo>
                    <a:pt x="6123" y="20964"/>
                  </a:lnTo>
                  <a:lnTo>
                    <a:pt x="5994" y="21461"/>
                  </a:lnTo>
                  <a:lnTo>
                    <a:pt x="5872" y="21977"/>
                  </a:lnTo>
                  <a:lnTo>
                    <a:pt x="5749" y="22511"/>
                  </a:lnTo>
                  <a:lnTo>
                    <a:pt x="5633" y="23044"/>
                  </a:lnTo>
                  <a:lnTo>
                    <a:pt x="5524" y="23578"/>
                  </a:lnTo>
                  <a:lnTo>
                    <a:pt x="5415" y="24130"/>
                  </a:lnTo>
                  <a:lnTo>
                    <a:pt x="5312" y="24682"/>
                  </a:lnTo>
                  <a:lnTo>
                    <a:pt x="5215" y="25253"/>
                  </a:lnTo>
                  <a:lnTo>
                    <a:pt x="5125" y="25805"/>
                  </a:lnTo>
                  <a:lnTo>
                    <a:pt x="5035" y="26394"/>
                  </a:lnTo>
                  <a:lnTo>
                    <a:pt x="4951" y="26965"/>
                  </a:lnTo>
                  <a:lnTo>
                    <a:pt x="4874" y="27554"/>
                  </a:lnTo>
                  <a:lnTo>
                    <a:pt x="4803" y="28143"/>
                  </a:lnTo>
                  <a:lnTo>
                    <a:pt x="4739" y="28732"/>
                  </a:lnTo>
                  <a:lnTo>
                    <a:pt x="4681" y="29339"/>
                  </a:lnTo>
                  <a:lnTo>
                    <a:pt x="4623" y="29946"/>
                  </a:lnTo>
                  <a:lnTo>
                    <a:pt x="4571" y="30554"/>
                  </a:lnTo>
                  <a:lnTo>
                    <a:pt x="4526" y="31161"/>
                  </a:lnTo>
                  <a:lnTo>
                    <a:pt x="4488" y="31769"/>
                  </a:lnTo>
                  <a:lnTo>
                    <a:pt x="4455" y="32394"/>
                  </a:lnTo>
                  <a:lnTo>
                    <a:pt x="4430" y="33020"/>
                  </a:lnTo>
                  <a:lnTo>
                    <a:pt x="4410" y="33628"/>
                  </a:lnTo>
                  <a:lnTo>
                    <a:pt x="4397" y="34253"/>
                  </a:lnTo>
                  <a:lnTo>
                    <a:pt x="4391" y="34879"/>
                  </a:lnTo>
                  <a:lnTo>
                    <a:pt x="4391" y="35523"/>
                  </a:lnTo>
                  <a:lnTo>
                    <a:pt x="4391" y="36149"/>
                  </a:lnTo>
                  <a:lnTo>
                    <a:pt x="4404" y="36775"/>
                  </a:lnTo>
                  <a:lnTo>
                    <a:pt x="4423" y="37401"/>
                  </a:lnTo>
                  <a:lnTo>
                    <a:pt x="4449" y="38045"/>
                  </a:lnTo>
                  <a:lnTo>
                    <a:pt x="4481" y="38671"/>
                  </a:lnTo>
                  <a:lnTo>
                    <a:pt x="4520" y="39297"/>
                  </a:lnTo>
                  <a:lnTo>
                    <a:pt x="4565" y="39922"/>
                  </a:lnTo>
                  <a:lnTo>
                    <a:pt x="4616" y="40567"/>
                  </a:lnTo>
                  <a:lnTo>
                    <a:pt x="4655" y="40935"/>
                  </a:lnTo>
                  <a:lnTo>
                    <a:pt x="4694" y="41303"/>
                  </a:lnTo>
                  <a:lnTo>
                    <a:pt x="4745" y="41671"/>
                  </a:lnTo>
                  <a:lnTo>
                    <a:pt x="4797" y="42039"/>
                  </a:lnTo>
                  <a:lnTo>
                    <a:pt x="5015" y="43512"/>
                  </a:lnTo>
                  <a:lnTo>
                    <a:pt x="4887" y="43107"/>
                  </a:lnTo>
                  <a:lnTo>
                    <a:pt x="4764" y="42720"/>
                  </a:lnTo>
                  <a:lnTo>
                    <a:pt x="4642" y="42297"/>
                  </a:lnTo>
                  <a:lnTo>
                    <a:pt x="4526" y="41892"/>
                  </a:lnTo>
                  <a:lnTo>
                    <a:pt x="4410" y="41469"/>
                  </a:lnTo>
                  <a:lnTo>
                    <a:pt x="4301" y="41045"/>
                  </a:lnTo>
                  <a:lnTo>
                    <a:pt x="4191" y="40603"/>
                  </a:lnTo>
                  <a:lnTo>
                    <a:pt x="4088" y="40162"/>
                  </a:lnTo>
                  <a:lnTo>
                    <a:pt x="3992" y="39702"/>
                  </a:lnTo>
                  <a:lnTo>
                    <a:pt x="3902" y="39260"/>
                  </a:lnTo>
                  <a:lnTo>
                    <a:pt x="3812" y="38800"/>
                  </a:lnTo>
                  <a:lnTo>
                    <a:pt x="3721" y="38321"/>
                  </a:lnTo>
                  <a:lnTo>
                    <a:pt x="3644" y="37861"/>
                  </a:lnTo>
                  <a:lnTo>
                    <a:pt x="3567" y="37382"/>
                  </a:lnTo>
                  <a:lnTo>
                    <a:pt x="3496" y="36885"/>
                  </a:lnTo>
                  <a:lnTo>
                    <a:pt x="3425" y="36407"/>
                  </a:lnTo>
                  <a:lnTo>
                    <a:pt x="3361" y="35910"/>
                  </a:lnTo>
                  <a:lnTo>
                    <a:pt x="3303" y="35413"/>
                  </a:lnTo>
                  <a:lnTo>
                    <a:pt x="3251" y="34916"/>
                  </a:lnTo>
                  <a:lnTo>
                    <a:pt x="3200" y="34419"/>
                  </a:lnTo>
                  <a:lnTo>
                    <a:pt x="3155" y="33904"/>
                  </a:lnTo>
                  <a:lnTo>
                    <a:pt x="3116" y="33407"/>
                  </a:lnTo>
                  <a:lnTo>
                    <a:pt x="3084" y="32891"/>
                  </a:lnTo>
                  <a:lnTo>
                    <a:pt x="3052" y="32376"/>
                  </a:lnTo>
                  <a:lnTo>
                    <a:pt x="3026" y="31861"/>
                  </a:lnTo>
                  <a:lnTo>
                    <a:pt x="3007" y="31345"/>
                  </a:lnTo>
                  <a:lnTo>
                    <a:pt x="2988" y="30812"/>
                  </a:lnTo>
                  <a:lnTo>
                    <a:pt x="2981" y="30296"/>
                  </a:lnTo>
                  <a:lnTo>
                    <a:pt x="2975" y="29762"/>
                  </a:lnTo>
                  <a:lnTo>
                    <a:pt x="2975" y="29247"/>
                  </a:lnTo>
                  <a:lnTo>
                    <a:pt x="2981" y="28713"/>
                  </a:lnTo>
                  <a:lnTo>
                    <a:pt x="2988" y="28198"/>
                  </a:lnTo>
                  <a:lnTo>
                    <a:pt x="3007" y="27664"/>
                  </a:lnTo>
                  <a:lnTo>
                    <a:pt x="3026" y="27149"/>
                  </a:lnTo>
                  <a:lnTo>
                    <a:pt x="3052" y="26615"/>
                  </a:lnTo>
                  <a:lnTo>
                    <a:pt x="3084" y="26081"/>
                  </a:lnTo>
                  <a:lnTo>
                    <a:pt x="3123" y="25566"/>
                  </a:lnTo>
                  <a:lnTo>
                    <a:pt x="3168" y="25032"/>
                  </a:lnTo>
                  <a:lnTo>
                    <a:pt x="3213" y="24517"/>
                  </a:lnTo>
                  <a:lnTo>
                    <a:pt x="3271" y="24001"/>
                  </a:lnTo>
                  <a:lnTo>
                    <a:pt x="3329" y="23468"/>
                  </a:lnTo>
                  <a:lnTo>
                    <a:pt x="3393" y="22952"/>
                  </a:lnTo>
                  <a:lnTo>
                    <a:pt x="3464" y="22437"/>
                  </a:lnTo>
                  <a:lnTo>
                    <a:pt x="3541" y="21922"/>
                  </a:lnTo>
                  <a:lnTo>
                    <a:pt x="3625" y="21425"/>
                  </a:lnTo>
                  <a:lnTo>
                    <a:pt x="3715" y="20909"/>
                  </a:lnTo>
                  <a:lnTo>
                    <a:pt x="3812" y="20412"/>
                  </a:lnTo>
                  <a:lnTo>
                    <a:pt x="3915" y="19897"/>
                  </a:lnTo>
                  <a:lnTo>
                    <a:pt x="4018" y="19418"/>
                  </a:lnTo>
                  <a:lnTo>
                    <a:pt x="4133" y="18921"/>
                  </a:lnTo>
                  <a:lnTo>
                    <a:pt x="4249" y="18424"/>
                  </a:lnTo>
                  <a:lnTo>
                    <a:pt x="4378" y="17946"/>
                  </a:lnTo>
                  <a:lnTo>
                    <a:pt x="4507" y="17467"/>
                  </a:lnTo>
                  <a:lnTo>
                    <a:pt x="4648" y="16989"/>
                  </a:lnTo>
                  <a:lnTo>
                    <a:pt x="4790" y="16529"/>
                  </a:lnTo>
                  <a:lnTo>
                    <a:pt x="4945" y="16050"/>
                  </a:lnTo>
                  <a:lnTo>
                    <a:pt x="5099" y="15590"/>
                  </a:lnTo>
                  <a:lnTo>
                    <a:pt x="5267" y="15148"/>
                  </a:lnTo>
                  <a:lnTo>
                    <a:pt x="5440" y="14706"/>
                  </a:lnTo>
                  <a:lnTo>
                    <a:pt x="5614" y="14265"/>
                  </a:lnTo>
                  <a:lnTo>
                    <a:pt x="5801" y="13823"/>
                  </a:lnTo>
                  <a:lnTo>
                    <a:pt x="5988" y="13400"/>
                  </a:lnTo>
                  <a:lnTo>
                    <a:pt x="6187" y="12995"/>
                  </a:lnTo>
                  <a:lnTo>
                    <a:pt x="6393" y="12571"/>
                  </a:lnTo>
                  <a:lnTo>
                    <a:pt x="6670" y="12056"/>
                  </a:lnTo>
                  <a:lnTo>
                    <a:pt x="6947" y="11578"/>
                  </a:lnTo>
                  <a:lnTo>
                    <a:pt x="7224" y="11136"/>
                  </a:lnTo>
                  <a:lnTo>
                    <a:pt x="7507" y="10731"/>
                  </a:lnTo>
                  <a:lnTo>
                    <a:pt x="7784" y="10344"/>
                  </a:lnTo>
                  <a:lnTo>
                    <a:pt x="8060" y="10013"/>
                  </a:lnTo>
                  <a:lnTo>
                    <a:pt x="8344" y="9700"/>
                  </a:lnTo>
                  <a:lnTo>
                    <a:pt x="8621" y="9442"/>
                  </a:lnTo>
                  <a:lnTo>
                    <a:pt x="8904" y="9203"/>
                  </a:lnTo>
                  <a:lnTo>
                    <a:pt x="9181" y="9001"/>
                  </a:lnTo>
                  <a:lnTo>
                    <a:pt x="9464" y="8817"/>
                  </a:lnTo>
                  <a:lnTo>
                    <a:pt x="9741" y="8688"/>
                  </a:lnTo>
                  <a:lnTo>
                    <a:pt x="10018" y="8577"/>
                  </a:lnTo>
                  <a:lnTo>
                    <a:pt x="10294" y="8485"/>
                  </a:lnTo>
                  <a:lnTo>
                    <a:pt x="10571" y="8449"/>
                  </a:lnTo>
                  <a:lnTo>
                    <a:pt x="10848" y="8430"/>
                  </a:lnTo>
                  <a:close/>
                  <a:moveTo>
                    <a:pt x="12818" y="21701"/>
                  </a:moveTo>
                  <a:lnTo>
                    <a:pt x="13063" y="21719"/>
                  </a:lnTo>
                  <a:lnTo>
                    <a:pt x="13307" y="21774"/>
                  </a:lnTo>
                  <a:lnTo>
                    <a:pt x="13552" y="21866"/>
                  </a:lnTo>
                  <a:lnTo>
                    <a:pt x="13790" y="22014"/>
                  </a:lnTo>
                  <a:lnTo>
                    <a:pt x="14028" y="22179"/>
                  </a:lnTo>
                  <a:lnTo>
                    <a:pt x="14260" y="22382"/>
                  </a:lnTo>
                  <a:lnTo>
                    <a:pt x="14492" y="22639"/>
                  </a:lnTo>
                  <a:lnTo>
                    <a:pt x="14717" y="22915"/>
                  </a:lnTo>
                  <a:lnTo>
                    <a:pt x="14936" y="23228"/>
                  </a:lnTo>
                  <a:lnTo>
                    <a:pt x="15155" y="23560"/>
                  </a:lnTo>
                  <a:lnTo>
                    <a:pt x="15361" y="23946"/>
                  </a:lnTo>
                  <a:lnTo>
                    <a:pt x="15567" y="24333"/>
                  </a:lnTo>
                  <a:lnTo>
                    <a:pt x="15767" y="24774"/>
                  </a:lnTo>
                  <a:lnTo>
                    <a:pt x="15960" y="25216"/>
                  </a:lnTo>
                  <a:lnTo>
                    <a:pt x="16140" y="25695"/>
                  </a:lnTo>
                  <a:lnTo>
                    <a:pt x="16320" y="26192"/>
                  </a:lnTo>
                  <a:lnTo>
                    <a:pt x="16488" y="26725"/>
                  </a:lnTo>
                  <a:lnTo>
                    <a:pt x="16648" y="27278"/>
                  </a:lnTo>
                  <a:lnTo>
                    <a:pt x="16803" y="27830"/>
                  </a:lnTo>
                  <a:lnTo>
                    <a:pt x="16945" y="28419"/>
                  </a:lnTo>
                  <a:lnTo>
                    <a:pt x="17080" y="29026"/>
                  </a:lnTo>
                  <a:lnTo>
                    <a:pt x="17202" y="29634"/>
                  </a:lnTo>
                  <a:lnTo>
                    <a:pt x="17312" y="30278"/>
                  </a:lnTo>
                  <a:lnTo>
                    <a:pt x="17415" y="30922"/>
                  </a:lnTo>
                  <a:lnTo>
                    <a:pt x="17505" y="31566"/>
                  </a:lnTo>
                  <a:lnTo>
                    <a:pt x="17582" y="32247"/>
                  </a:lnTo>
                  <a:lnTo>
                    <a:pt x="17646" y="32910"/>
                  </a:lnTo>
                  <a:lnTo>
                    <a:pt x="17698" y="33609"/>
                  </a:lnTo>
                  <a:lnTo>
                    <a:pt x="17730" y="34198"/>
                  </a:lnTo>
                  <a:lnTo>
                    <a:pt x="17756" y="34787"/>
                  </a:lnTo>
                  <a:lnTo>
                    <a:pt x="17769" y="35376"/>
                  </a:lnTo>
                  <a:lnTo>
                    <a:pt x="17769" y="35965"/>
                  </a:lnTo>
                  <a:lnTo>
                    <a:pt x="17762" y="36554"/>
                  </a:lnTo>
                  <a:lnTo>
                    <a:pt x="17743" y="37143"/>
                  </a:lnTo>
                  <a:lnTo>
                    <a:pt x="17717" y="37714"/>
                  </a:lnTo>
                  <a:lnTo>
                    <a:pt x="17679" y="38303"/>
                  </a:lnTo>
                  <a:lnTo>
                    <a:pt x="17633" y="38873"/>
                  </a:lnTo>
                  <a:lnTo>
                    <a:pt x="17582" y="39444"/>
                  </a:lnTo>
                  <a:lnTo>
                    <a:pt x="17518" y="39996"/>
                  </a:lnTo>
                  <a:lnTo>
                    <a:pt x="17447" y="40567"/>
                  </a:lnTo>
                  <a:lnTo>
                    <a:pt x="17363" y="41119"/>
                  </a:lnTo>
                  <a:lnTo>
                    <a:pt x="17279" y="41653"/>
                  </a:lnTo>
                  <a:lnTo>
                    <a:pt x="17183" y="42205"/>
                  </a:lnTo>
                  <a:lnTo>
                    <a:pt x="17080" y="42720"/>
                  </a:lnTo>
                  <a:lnTo>
                    <a:pt x="16970" y="43254"/>
                  </a:lnTo>
                  <a:lnTo>
                    <a:pt x="16854" y="43769"/>
                  </a:lnTo>
                  <a:lnTo>
                    <a:pt x="16732" y="44266"/>
                  </a:lnTo>
                  <a:lnTo>
                    <a:pt x="16603" y="44763"/>
                  </a:lnTo>
                  <a:lnTo>
                    <a:pt x="16468" y="45242"/>
                  </a:lnTo>
                  <a:lnTo>
                    <a:pt x="16327" y="45702"/>
                  </a:lnTo>
                  <a:lnTo>
                    <a:pt x="16179" y="46162"/>
                  </a:lnTo>
                  <a:lnTo>
                    <a:pt x="16030" y="46604"/>
                  </a:lnTo>
                  <a:lnTo>
                    <a:pt x="15876" y="47045"/>
                  </a:lnTo>
                  <a:lnTo>
                    <a:pt x="15715" y="47450"/>
                  </a:lnTo>
                  <a:lnTo>
                    <a:pt x="15548" y="47855"/>
                  </a:lnTo>
                  <a:lnTo>
                    <a:pt x="15380" y="48242"/>
                  </a:lnTo>
                  <a:lnTo>
                    <a:pt x="15206" y="48628"/>
                  </a:lnTo>
                  <a:lnTo>
                    <a:pt x="15026" y="48978"/>
                  </a:lnTo>
                  <a:lnTo>
                    <a:pt x="14846" y="49309"/>
                  </a:lnTo>
                  <a:lnTo>
                    <a:pt x="14666" y="49641"/>
                  </a:lnTo>
                  <a:lnTo>
                    <a:pt x="14659" y="49585"/>
                  </a:lnTo>
                  <a:lnTo>
                    <a:pt x="14646" y="49567"/>
                  </a:lnTo>
                  <a:lnTo>
                    <a:pt x="14608" y="49567"/>
                  </a:lnTo>
                  <a:lnTo>
                    <a:pt x="13694" y="49181"/>
                  </a:lnTo>
                  <a:lnTo>
                    <a:pt x="13243" y="48996"/>
                  </a:lnTo>
                  <a:lnTo>
                    <a:pt x="12805" y="48757"/>
                  </a:lnTo>
                  <a:lnTo>
                    <a:pt x="12586" y="48647"/>
                  </a:lnTo>
                  <a:lnTo>
                    <a:pt x="12374" y="48500"/>
                  </a:lnTo>
                  <a:lnTo>
                    <a:pt x="12161" y="48352"/>
                  </a:lnTo>
                  <a:lnTo>
                    <a:pt x="11955" y="48205"/>
                  </a:lnTo>
                  <a:lnTo>
                    <a:pt x="11749" y="48039"/>
                  </a:lnTo>
                  <a:lnTo>
                    <a:pt x="11550" y="47855"/>
                  </a:lnTo>
                  <a:lnTo>
                    <a:pt x="11350" y="47653"/>
                  </a:lnTo>
                  <a:lnTo>
                    <a:pt x="11151" y="47432"/>
                  </a:lnTo>
                  <a:lnTo>
                    <a:pt x="10964" y="47193"/>
                  </a:lnTo>
                  <a:lnTo>
                    <a:pt x="10771" y="46935"/>
                  </a:lnTo>
                  <a:lnTo>
                    <a:pt x="10591" y="46659"/>
                  </a:lnTo>
                  <a:lnTo>
                    <a:pt x="10410" y="46364"/>
                  </a:lnTo>
                  <a:lnTo>
                    <a:pt x="10230" y="46052"/>
                  </a:lnTo>
                  <a:lnTo>
                    <a:pt x="10063" y="45702"/>
                  </a:lnTo>
                  <a:lnTo>
                    <a:pt x="9895" y="45334"/>
                  </a:lnTo>
                  <a:lnTo>
                    <a:pt x="9734" y="44929"/>
                  </a:lnTo>
                  <a:lnTo>
                    <a:pt x="9573" y="44505"/>
                  </a:lnTo>
                  <a:lnTo>
                    <a:pt x="9425" y="44045"/>
                  </a:lnTo>
                  <a:lnTo>
                    <a:pt x="9277" y="43567"/>
                  </a:lnTo>
                  <a:lnTo>
                    <a:pt x="9136" y="43051"/>
                  </a:lnTo>
                  <a:lnTo>
                    <a:pt x="9000" y="42499"/>
                  </a:lnTo>
                  <a:lnTo>
                    <a:pt x="8865" y="41910"/>
                  </a:lnTo>
                  <a:lnTo>
                    <a:pt x="8743" y="41303"/>
                  </a:lnTo>
                  <a:lnTo>
                    <a:pt x="8627" y="40640"/>
                  </a:lnTo>
                  <a:lnTo>
                    <a:pt x="8569" y="40291"/>
                  </a:lnTo>
                  <a:lnTo>
                    <a:pt x="8518" y="39941"/>
                  </a:lnTo>
                  <a:lnTo>
                    <a:pt x="8473" y="39591"/>
                  </a:lnTo>
                  <a:lnTo>
                    <a:pt x="8427" y="39241"/>
                  </a:lnTo>
                  <a:lnTo>
                    <a:pt x="8389" y="38892"/>
                  </a:lnTo>
                  <a:lnTo>
                    <a:pt x="8357" y="38524"/>
                  </a:lnTo>
                  <a:lnTo>
                    <a:pt x="8324" y="38174"/>
                  </a:lnTo>
                  <a:lnTo>
                    <a:pt x="8299" y="37824"/>
                  </a:lnTo>
                  <a:lnTo>
                    <a:pt x="8273" y="37456"/>
                  </a:lnTo>
                  <a:lnTo>
                    <a:pt x="8254" y="37088"/>
                  </a:lnTo>
                  <a:lnTo>
                    <a:pt x="8228" y="36370"/>
                  </a:lnTo>
                  <a:lnTo>
                    <a:pt x="8221" y="35652"/>
                  </a:lnTo>
                  <a:lnTo>
                    <a:pt x="8221" y="34934"/>
                  </a:lnTo>
                  <a:lnTo>
                    <a:pt x="8241" y="34217"/>
                  </a:lnTo>
                  <a:lnTo>
                    <a:pt x="8273" y="33499"/>
                  </a:lnTo>
                  <a:lnTo>
                    <a:pt x="8318" y="32781"/>
                  </a:lnTo>
                  <a:lnTo>
                    <a:pt x="8382" y="32082"/>
                  </a:lnTo>
                  <a:lnTo>
                    <a:pt x="8453" y="31401"/>
                  </a:lnTo>
                  <a:lnTo>
                    <a:pt x="8537" y="30720"/>
                  </a:lnTo>
                  <a:lnTo>
                    <a:pt x="8633" y="30039"/>
                  </a:lnTo>
                  <a:lnTo>
                    <a:pt x="8743" y="29394"/>
                  </a:lnTo>
                  <a:lnTo>
                    <a:pt x="8865" y="28750"/>
                  </a:lnTo>
                  <a:lnTo>
                    <a:pt x="9000" y="28124"/>
                  </a:lnTo>
                  <a:lnTo>
                    <a:pt x="9142" y="27517"/>
                  </a:lnTo>
                  <a:lnTo>
                    <a:pt x="9297" y="26946"/>
                  </a:lnTo>
                  <a:lnTo>
                    <a:pt x="9457" y="26376"/>
                  </a:lnTo>
                  <a:lnTo>
                    <a:pt x="9631" y="25842"/>
                  </a:lnTo>
                  <a:lnTo>
                    <a:pt x="9818" y="25327"/>
                  </a:lnTo>
                  <a:lnTo>
                    <a:pt x="10011" y="24830"/>
                  </a:lnTo>
                  <a:lnTo>
                    <a:pt x="10211" y="24370"/>
                  </a:lnTo>
                  <a:lnTo>
                    <a:pt x="10417" y="23946"/>
                  </a:lnTo>
                  <a:lnTo>
                    <a:pt x="10636" y="23541"/>
                  </a:lnTo>
                  <a:lnTo>
                    <a:pt x="10861" y="23173"/>
                  </a:lnTo>
                  <a:lnTo>
                    <a:pt x="11093" y="22842"/>
                  </a:lnTo>
                  <a:lnTo>
                    <a:pt x="11331" y="22547"/>
                  </a:lnTo>
                  <a:lnTo>
                    <a:pt x="11576" y="22290"/>
                  </a:lnTo>
                  <a:lnTo>
                    <a:pt x="11827" y="22069"/>
                  </a:lnTo>
                  <a:lnTo>
                    <a:pt x="11955" y="21977"/>
                  </a:lnTo>
                  <a:lnTo>
                    <a:pt x="12078" y="21903"/>
                  </a:lnTo>
                  <a:lnTo>
                    <a:pt x="12200" y="21848"/>
                  </a:lnTo>
                  <a:lnTo>
                    <a:pt x="12322" y="21793"/>
                  </a:lnTo>
                  <a:lnTo>
                    <a:pt x="12445" y="21756"/>
                  </a:lnTo>
                  <a:lnTo>
                    <a:pt x="12573" y="21719"/>
                  </a:lnTo>
                  <a:lnTo>
                    <a:pt x="12818" y="21701"/>
                  </a:lnTo>
                  <a:close/>
                  <a:moveTo>
                    <a:pt x="10372" y="0"/>
                  </a:moveTo>
                  <a:lnTo>
                    <a:pt x="9979" y="37"/>
                  </a:lnTo>
                  <a:lnTo>
                    <a:pt x="9580" y="129"/>
                  </a:lnTo>
                  <a:lnTo>
                    <a:pt x="9387" y="203"/>
                  </a:lnTo>
                  <a:lnTo>
                    <a:pt x="9187" y="258"/>
                  </a:lnTo>
                  <a:lnTo>
                    <a:pt x="8988" y="350"/>
                  </a:lnTo>
                  <a:lnTo>
                    <a:pt x="8788" y="442"/>
                  </a:lnTo>
                  <a:lnTo>
                    <a:pt x="8595" y="552"/>
                  </a:lnTo>
                  <a:lnTo>
                    <a:pt x="8395" y="663"/>
                  </a:lnTo>
                  <a:lnTo>
                    <a:pt x="8202" y="810"/>
                  </a:lnTo>
                  <a:lnTo>
                    <a:pt x="8003" y="939"/>
                  </a:lnTo>
                  <a:lnTo>
                    <a:pt x="7803" y="1105"/>
                  </a:lnTo>
                  <a:lnTo>
                    <a:pt x="7610" y="1252"/>
                  </a:lnTo>
                  <a:lnTo>
                    <a:pt x="7417" y="1436"/>
                  </a:lnTo>
                  <a:lnTo>
                    <a:pt x="7217" y="1620"/>
                  </a:lnTo>
                  <a:lnTo>
                    <a:pt x="7024" y="1822"/>
                  </a:lnTo>
                  <a:lnTo>
                    <a:pt x="6831" y="2043"/>
                  </a:lnTo>
                  <a:lnTo>
                    <a:pt x="6638" y="2264"/>
                  </a:lnTo>
                  <a:lnTo>
                    <a:pt x="6445" y="2503"/>
                  </a:lnTo>
                  <a:lnTo>
                    <a:pt x="6251" y="2761"/>
                  </a:lnTo>
                  <a:lnTo>
                    <a:pt x="6058" y="3019"/>
                  </a:lnTo>
                  <a:lnTo>
                    <a:pt x="5865" y="3295"/>
                  </a:lnTo>
                  <a:lnTo>
                    <a:pt x="5672" y="3571"/>
                  </a:lnTo>
                  <a:lnTo>
                    <a:pt x="5485" y="3884"/>
                  </a:lnTo>
                  <a:lnTo>
                    <a:pt x="5292" y="4197"/>
                  </a:lnTo>
                  <a:lnTo>
                    <a:pt x="5106" y="4528"/>
                  </a:lnTo>
                  <a:lnTo>
                    <a:pt x="4919" y="4859"/>
                  </a:lnTo>
                  <a:lnTo>
                    <a:pt x="4732" y="5209"/>
                  </a:lnTo>
                  <a:lnTo>
                    <a:pt x="4545" y="5577"/>
                  </a:lnTo>
                  <a:lnTo>
                    <a:pt x="4359" y="5945"/>
                  </a:lnTo>
                  <a:lnTo>
                    <a:pt x="4179" y="6350"/>
                  </a:lnTo>
                  <a:lnTo>
                    <a:pt x="3998" y="6755"/>
                  </a:lnTo>
                  <a:lnTo>
                    <a:pt x="3812" y="7160"/>
                  </a:lnTo>
                  <a:lnTo>
                    <a:pt x="3631" y="7602"/>
                  </a:lnTo>
                  <a:lnTo>
                    <a:pt x="3457" y="8044"/>
                  </a:lnTo>
                  <a:lnTo>
                    <a:pt x="3277" y="8504"/>
                  </a:lnTo>
                  <a:lnTo>
                    <a:pt x="3103" y="8982"/>
                  </a:lnTo>
                  <a:lnTo>
                    <a:pt x="2936" y="9424"/>
                  </a:lnTo>
                  <a:lnTo>
                    <a:pt x="2782" y="9884"/>
                  </a:lnTo>
                  <a:lnTo>
                    <a:pt x="2627" y="10344"/>
                  </a:lnTo>
                  <a:lnTo>
                    <a:pt x="2479" y="10823"/>
                  </a:lnTo>
                  <a:lnTo>
                    <a:pt x="2337" y="11301"/>
                  </a:lnTo>
                  <a:lnTo>
                    <a:pt x="2196" y="11780"/>
                  </a:lnTo>
                  <a:lnTo>
                    <a:pt x="2060" y="12259"/>
                  </a:lnTo>
                  <a:lnTo>
                    <a:pt x="1932" y="12755"/>
                  </a:lnTo>
                  <a:lnTo>
                    <a:pt x="1809" y="13252"/>
                  </a:lnTo>
                  <a:lnTo>
                    <a:pt x="1687" y="13749"/>
                  </a:lnTo>
                  <a:lnTo>
                    <a:pt x="1571" y="14265"/>
                  </a:lnTo>
                  <a:lnTo>
                    <a:pt x="1455" y="14762"/>
                  </a:lnTo>
                  <a:lnTo>
                    <a:pt x="1352" y="15277"/>
                  </a:lnTo>
                  <a:lnTo>
                    <a:pt x="1249" y="15792"/>
                  </a:lnTo>
                  <a:lnTo>
                    <a:pt x="1146" y="16326"/>
                  </a:lnTo>
                  <a:lnTo>
                    <a:pt x="1050" y="16842"/>
                  </a:lnTo>
                  <a:lnTo>
                    <a:pt x="960" y="17375"/>
                  </a:lnTo>
                  <a:lnTo>
                    <a:pt x="876" y="17909"/>
                  </a:lnTo>
                  <a:lnTo>
                    <a:pt x="792" y="18443"/>
                  </a:lnTo>
                  <a:lnTo>
                    <a:pt x="715" y="18977"/>
                  </a:lnTo>
                  <a:lnTo>
                    <a:pt x="638" y="19529"/>
                  </a:lnTo>
                  <a:lnTo>
                    <a:pt x="573" y="20063"/>
                  </a:lnTo>
                  <a:lnTo>
                    <a:pt x="503" y="20615"/>
                  </a:lnTo>
                  <a:lnTo>
                    <a:pt x="445" y="21167"/>
                  </a:lnTo>
                  <a:lnTo>
                    <a:pt x="387" y="21719"/>
                  </a:lnTo>
                  <a:lnTo>
                    <a:pt x="335" y="22271"/>
                  </a:lnTo>
                  <a:lnTo>
                    <a:pt x="284" y="22823"/>
                  </a:lnTo>
                  <a:lnTo>
                    <a:pt x="239" y="23394"/>
                  </a:lnTo>
                  <a:lnTo>
                    <a:pt x="200" y="23946"/>
                  </a:lnTo>
                  <a:lnTo>
                    <a:pt x="161" y="24498"/>
                  </a:lnTo>
                  <a:lnTo>
                    <a:pt x="129" y="25069"/>
                  </a:lnTo>
                  <a:lnTo>
                    <a:pt x="97" y="25621"/>
                  </a:lnTo>
                  <a:lnTo>
                    <a:pt x="71" y="26192"/>
                  </a:lnTo>
                  <a:lnTo>
                    <a:pt x="52" y="26762"/>
                  </a:lnTo>
                  <a:lnTo>
                    <a:pt x="20" y="27885"/>
                  </a:lnTo>
                  <a:lnTo>
                    <a:pt x="0" y="29008"/>
                  </a:lnTo>
                  <a:lnTo>
                    <a:pt x="0" y="30149"/>
                  </a:lnTo>
                  <a:lnTo>
                    <a:pt x="13" y="31272"/>
                  </a:lnTo>
                  <a:lnTo>
                    <a:pt x="39" y="32394"/>
                  </a:lnTo>
                  <a:lnTo>
                    <a:pt x="78" y="33517"/>
                  </a:lnTo>
                  <a:lnTo>
                    <a:pt x="136" y="34622"/>
                  </a:lnTo>
                  <a:lnTo>
                    <a:pt x="206" y="35726"/>
                  </a:lnTo>
                  <a:lnTo>
                    <a:pt x="290" y="36830"/>
                  </a:lnTo>
                  <a:lnTo>
                    <a:pt x="387" y="37916"/>
                  </a:lnTo>
                  <a:lnTo>
                    <a:pt x="496" y="38984"/>
                  </a:lnTo>
                  <a:lnTo>
                    <a:pt x="618" y="40051"/>
                  </a:lnTo>
                  <a:lnTo>
                    <a:pt x="754" y="41100"/>
                  </a:lnTo>
                  <a:lnTo>
                    <a:pt x="902" y="42131"/>
                  </a:lnTo>
                  <a:lnTo>
                    <a:pt x="1063" y="43143"/>
                  </a:lnTo>
                  <a:lnTo>
                    <a:pt x="1243" y="44137"/>
                  </a:lnTo>
                  <a:lnTo>
                    <a:pt x="1423" y="45113"/>
                  </a:lnTo>
                  <a:lnTo>
                    <a:pt x="1623" y="46070"/>
                  </a:lnTo>
                  <a:lnTo>
                    <a:pt x="1835" y="47009"/>
                  </a:lnTo>
                  <a:lnTo>
                    <a:pt x="2054" y="47911"/>
                  </a:lnTo>
                  <a:lnTo>
                    <a:pt x="2292" y="48794"/>
                  </a:lnTo>
                  <a:lnTo>
                    <a:pt x="2537" y="49659"/>
                  </a:lnTo>
                  <a:lnTo>
                    <a:pt x="2788" y="50487"/>
                  </a:lnTo>
                  <a:lnTo>
                    <a:pt x="3058" y="51297"/>
                  </a:lnTo>
                  <a:lnTo>
                    <a:pt x="3335" y="52052"/>
                  </a:lnTo>
                  <a:lnTo>
                    <a:pt x="3618" y="52788"/>
                  </a:lnTo>
                  <a:lnTo>
                    <a:pt x="3767" y="53156"/>
                  </a:lnTo>
                  <a:lnTo>
                    <a:pt x="3915" y="53506"/>
                  </a:lnTo>
                  <a:lnTo>
                    <a:pt x="4069" y="53837"/>
                  </a:lnTo>
                  <a:lnTo>
                    <a:pt x="4224" y="54169"/>
                  </a:lnTo>
                  <a:lnTo>
                    <a:pt x="4385" y="54481"/>
                  </a:lnTo>
                  <a:lnTo>
                    <a:pt x="4545" y="54794"/>
                  </a:lnTo>
                  <a:lnTo>
                    <a:pt x="4706" y="55107"/>
                  </a:lnTo>
                  <a:lnTo>
                    <a:pt x="4867" y="55402"/>
                  </a:lnTo>
                  <a:lnTo>
                    <a:pt x="5035" y="55678"/>
                  </a:lnTo>
                  <a:lnTo>
                    <a:pt x="5209" y="55954"/>
                  </a:lnTo>
                  <a:lnTo>
                    <a:pt x="5376" y="56212"/>
                  </a:lnTo>
                  <a:lnTo>
                    <a:pt x="5550" y="56469"/>
                  </a:lnTo>
                  <a:lnTo>
                    <a:pt x="5730" y="56709"/>
                  </a:lnTo>
                  <a:lnTo>
                    <a:pt x="5904" y="56948"/>
                  </a:lnTo>
                  <a:lnTo>
                    <a:pt x="6084" y="57169"/>
                  </a:lnTo>
                  <a:lnTo>
                    <a:pt x="6271" y="57371"/>
                  </a:lnTo>
                  <a:lnTo>
                    <a:pt x="6457" y="57574"/>
                  </a:lnTo>
                  <a:lnTo>
                    <a:pt x="6644" y="57776"/>
                  </a:lnTo>
                  <a:lnTo>
                    <a:pt x="6831" y="57942"/>
                  </a:lnTo>
                  <a:lnTo>
                    <a:pt x="7024" y="58107"/>
                  </a:lnTo>
                  <a:lnTo>
                    <a:pt x="7217" y="58273"/>
                  </a:lnTo>
                  <a:lnTo>
                    <a:pt x="7410" y="58402"/>
                  </a:lnTo>
                  <a:lnTo>
                    <a:pt x="7610" y="58531"/>
                  </a:lnTo>
                  <a:lnTo>
                    <a:pt x="7809" y="58660"/>
                  </a:lnTo>
                  <a:lnTo>
                    <a:pt x="8009" y="58752"/>
                  </a:lnTo>
                  <a:lnTo>
                    <a:pt x="8215" y="58844"/>
                  </a:lnTo>
                  <a:lnTo>
                    <a:pt x="8421" y="58936"/>
                  </a:lnTo>
                  <a:lnTo>
                    <a:pt x="8627" y="58991"/>
                  </a:lnTo>
                  <a:lnTo>
                    <a:pt x="8839" y="59046"/>
                  </a:lnTo>
                  <a:lnTo>
                    <a:pt x="9045" y="59083"/>
                  </a:lnTo>
                  <a:lnTo>
                    <a:pt x="9258" y="59120"/>
                  </a:lnTo>
                  <a:lnTo>
                    <a:pt x="9477" y="59138"/>
                  </a:lnTo>
                  <a:lnTo>
                    <a:pt x="9689" y="59138"/>
                  </a:lnTo>
                  <a:lnTo>
                    <a:pt x="9908" y="59120"/>
                  </a:lnTo>
                  <a:lnTo>
                    <a:pt x="10127" y="59083"/>
                  </a:lnTo>
                  <a:lnTo>
                    <a:pt x="10352" y="59046"/>
                  </a:lnTo>
                  <a:lnTo>
                    <a:pt x="10571" y="58991"/>
                  </a:lnTo>
                  <a:lnTo>
                    <a:pt x="10797" y="58917"/>
                  </a:lnTo>
                  <a:lnTo>
                    <a:pt x="11028" y="58825"/>
                  </a:lnTo>
                  <a:lnTo>
                    <a:pt x="11254" y="58733"/>
                  </a:lnTo>
                  <a:lnTo>
                    <a:pt x="11485" y="58604"/>
                  </a:lnTo>
                  <a:lnTo>
                    <a:pt x="11717" y="58475"/>
                  </a:lnTo>
                  <a:lnTo>
                    <a:pt x="11917" y="58549"/>
                  </a:lnTo>
                  <a:lnTo>
                    <a:pt x="12123" y="58586"/>
                  </a:lnTo>
                  <a:lnTo>
                    <a:pt x="12329" y="58623"/>
                  </a:lnTo>
                  <a:lnTo>
                    <a:pt x="12741" y="58623"/>
                  </a:lnTo>
                  <a:lnTo>
                    <a:pt x="12947" y="58586"/>
                  </a:lnTo>
                  <a:lnTo>
                    <a:pt x="13146" y="58531"/>
                  </a:lnTo>
                  <a:lnTo>
                    <a:pt x="13352" y="58439"/>
                  </a:lnTo>
                  <a:lnTo>
                    <a:pt x="13558" y="58347"/>
                  </a:lnTo>
                  <a:lnTo>
                    <a:pt x="13758" y="58218"/>
                  </a:lnTo>
                  <a:lnTo>
                    <a:pt x="13964" y="58089"/>
                  </a:lnTo>
                  <a:lnTo>
                    <a:pt x="14164" y="57905"/>
                  </a:lnTo>
                  <a:lnTo>
                    <a:pt x="14363" y="57721"/>
                  </a:lnTo>
                  <a:lnTo>
                    <a:pt x="14556" y="57500"/>
                  </a:lnTo>
                  <a:lnTo>
                    <a:pt x="14756" y="57261"/>
                  </a:lnTo>
                  <a:lnTo>
                    <a:pt x="14949" y="57003"/>
                  </a:lnTo>
                  <a:lnTo>
                    <a:pt x="15000" y="56948"/>
                  </a:lnTo>
                  <a:lnTo>
                    <a:pt x="15045" y="56874"/>
                  </a:lnTo>
                  <a:lnTo>
                    <a:pt x="15129" y="56709"/>
                  </a:lnTo>
                  <a:lnTo>
                    <a:pt x="15290" y="56359"/>
                  </a:lnTo>
                  <a:lnTo>
                    <a:pt x="15599" y="56120"/>
                  </a:lnTo>
                  <a:lnTo>
                    <a:pt x="15902" y="55862"/>
                  </a:lnTo>
                  <a:lnTo>
                    <a:pt x="16198" y="55567"/>
                  </a:lnTo>
                  <a:lnTo>
                    <a:pt x="16488" y="55254"/>
                  </a:lnTo>
                  <a:lnTo>
                    <a:pt x="16777" y="54905"/>
                  </a:lnTo>
                  <a:lnTo>
                    <a:pt x="17061" y="54518"/>
                  </a:lnTo>
                  <a:lnTo>
                    <a:pt x="17337" y="54113"/>
                  </a:lnTo>
                  <a:lnTo>
                    <a:pt x="17601" y="53690"/>
                  </a:lnTo>
                  <a:lnTo>
                    <a:pt x="17865" y="53230"/>
                  </a:lnTo>
                  <a:lnTo>
                    <a:pt x="18123" y="52733"/>
                  </a:lnTo>
                  <a:lnTo>
                    <a:pt x="18367" y="52218"/>
                  </a:lnTo>
                  <a:lnTo>
                    <a:pt x="18612" y="51684"/>
                  </a:lnTo>
                  <a:lnTo>
                    <a:pt x="18844" y="51113"/>
                  </a:lnTo>
                  <a:lnTo>
                    <a:pt x="19069" y="50506"/>
                  </a:lnTo>
                  <a:lnTo>
                    <a:pt x="19288" y="49898"/>
                  </a:lnTo>
                  <a:lnTo>
                    <a:pt x="19494" y="49254"/>
                  </a:lnTo>
                  <a:lnTo>
                    <a:pt x="19687" y="48592"/>
                  </a:lnTo>
                  <a:lnTo>
                    <a:pt x="19880" y="47892"/>
                  </a:lnTo>
                  <a:lnTo>
                    <a:pt x="20054" y="47174"/>
                  </a:lnTo>
                  <a:lnTo>
                    <a:pt x="20228" y="46438"/>
                  </a:lnTo>
                  <a:lnTo>
                    <a:pt x="20382" y="45683"/>
                  </a:lnTo>
                  <a:lnTo>
                    <a:pt x="20530" y="44892"/>
                  </a:lnTo>
                  <a:lnTo>
                    <a:pt x="20666" y="44082"/>
                  </a:lnTo>
                  <a:lnTo>
                    <a:pt x="20788" y="43254"/>
                  </a:lnTo>
                  <a:lnTo>
                    <a:pt x="20904" y="42407"/>
                  </a:lnTo>
                  <a:lnTo>
                    <a:pt x="21000" y="41542"/>
                  </a:lnTo>
                  <a:lnTo>
                    <a:pt x="21091" y="40640"/>
                  </a:lnTo>
                  <a:lnTo>
                    <a:pt x="21168" y="39738"/>
                  </a:lnTo>
                  <a:lnTo>
                    <a:pt x="21226" y="38800"/>
                  </a:lnTo>
                  <a:lnTo>
                    <a:pt x="21277" y="37861"/>
                  </a:lnTo>
                  <a:lnTo>
                    <a:pt x="21309" y="36885"/>
                  </a:lnTo>
                  <a:lnTo>
                    <a:pt x="21329" y="35892"/>
                  </a:lnTo>
                  <a:lnTo>
                    <a:pt x="21419" y="35836"/>
                  </a:lnTo>
                  <a:lnTo>
                    <a:pt x="21496" y="35781"/>
                  </a:lnTo>
                  <a:lnTo>
                    <a:pt x="21580" y="35689"/>
                  </a:lnTo>
                  <a:lnTo>
                    <a:pt x="21657" y="35597"/>
                  </a:lnTo>
                  <a:lnTo>
                    <a:pt x="21734" y="35468"/>
                  </a:lnTo>
                  <a:lnTo>
                    <a:pt x="21805" y="35339"/>
                  </a:lnTo>
                  <a:lnTo>
                    <a:pt x="21870" y="35211"/>
                  </a:lnTo>
                  <a:lnTo>
                    <a:pt x="21927" y="35045"/>
                  </a:lnTo>
                  <a:lnTo>
                    <a:pt x="21985" y="34879"/>
                  </a:lnTo>
                  <a:lnTo>
                    <a:pt x="22030" y="34695"/>
                  </a:lnTo>
                  <a:lnTo>
                    <a:pt x="22076" y="34493"/>
                  </a:lnTo>
                  <a:lnTo>
                    <a:pt x="22108" y="34272"/>
                  </a:lnTo>
                  <a:lnTo>
                    <a:pt x="22133" y="34051"/>
                  </a:lnTo>
                  <a:lnTo>
                    <a:pt x="22153" y="33793"/>
                  </a:lnTo>
                  <a:lnTo>
                    <a:pt x="22159" y="33554"/>
                  </a:lnTo>
                  <a:lnTo>
                    <a:pt x="22159" y="33278"/>
                  </a:lnTo>
                  <a:lnTo>
                    <a:pt x="22146" y="32634"/>
                  </a:lnTo>
                  <a:lnTo>
                    <a:pt x="22133" y="31990"/>
                  </a:lnTo>
                  <a:lnTo>
                    <a:pt x="22114" y="31364"/>
                  </a:lnTo>
                  <a:lnTo>
                    <a:pt x="22095" y="30720"/>
                  </a:lnTo>
                  <a:lnTo>
                    <a:pt x="22063" y="30094"/>
                  </a:lnTo>
                  <a:lnTo>
                    <a:pt x="22037" y="29468"/>
                  </a:lnTo>
                  <a:lnTo>
                    <a:pt x="21998" y="28842"/>
                  </a:lnTo>
                  <a:lnTo>
                    <a:pt x="21966" y="28235"/>
                  </a:lnTo>
                  <a:lnTo>
                    <a:pt x="21876" y="27020"/>
                  </a:lnTo>
                  <a:lnTo>
                    <a:pt x="21773" y="25824"/>
                  </a:lnTo>
                  <a:lnTo>
                    <a:pt x="21664" y="24646"/>
                  </a:lnTo>
                  <a:lnTo>
                    <a:pt x="21535" y="23486"/>
                  </a:lnTo>
                  <a:lnTo>
                    <a:pt x="21393" y="22345"/>
                  </a:lnTo>
                  <a:lnTo>
                    <a:pt x="21239" y="21222"/>
                  </a:lnTo>
                  <a:lnTo>
                    <a:pt x="21071" y="20118"/>
                  </a:lnTo>
                  <a:lnTo>
                    <a:pt x="20897" y="19050"/>
                  </a:lnTo>
                  <a:lnTo>
                    <a:pt x="20704" y="17983"/>
                  </a:lnTo>
                  <a:lnTo>
                    <a:pt x="20505" y="16952"/>
                  </a:lnTo>
                  <a:lnTo>
                    <a:pt x="20292" y="15958"/>
                  </a:lnTo>
                  <a:lnTo>
                    <a:pt x="20067" y="14964"/>
                  </a:lnTo>
                  <a:lnTo>
                    <a:pt x="19835" y="14007"/>
                  </a:lnTo>
                  <a:lnTo>
                    <a:pt x="19591" y="13087"/>
                  </a:lnTo>
                  <a:lnTo>
                    <a:pt x="19333" y="12185"/>
                  </a:lnTo>
                  <a:lnTo>
                    <a:pt x="19076" y="11301"/>
                  </a:lnTo>
                  <a:lnTo>
                    <a:pt x="18799" y="10455"/>
                  </a:lnTo>
                  <a:lnTo>
                    <a:pt x="18522" y="9626"/>
                  </a:lnTo>
                  <a:lnTo>
                    <a:pt x="18232" y="8835"/>
                  </a:lnTo>
                  <a:lnTo>
                    <a:pt x="17930" y="8080"/>
                  </a:lnTo>
                  <a:lnTo>
                    <a:pt x="17627" y="7344"/>
                  </a:lnTo>
                  <a:lnTo>
                    <a:pt x="17312" y="6645"/>
                  </a:lnTo>
                  <a:lnTo>
                    <a:pt x="16990" y="5982"/>
                  </a:lnTo>
                  <a:lnTo>
                    <a:pt x="16661" y="5338"/>
                  </a:lnTo>
                  <a:lnTo>
                    <a:pt x="16333" y="4731"/>
                  </a:lnTo>
                  <a:lnTo>
                    <a:pt x="15992" y="4160"/>
                  </a:lnTo>
                  <a:lnTo>
                    <a:pt x="15644" y="3626"/>
                  </a:lnTo>
                  <a:lnTo>
                    <a:pt x="15290" y="3111"/>
                  </a:lnTo>
                  <a:lnTo>
                    <a:pt x="14936" y="2651"/>
                  </a:lnTo>
                  <a:lnTo>
                    <a:pt x="14576" y="2209"/>
                  </a:lnTo>
                  <a:lnTo>
                    <a:pt x="14209" y="1822"/>
                  </a:lnTo>
                  <a:lnTo>
                    <a:pt x="13835" y="1454"/>
                  </a:lnTo>
                  <a:lnTo>
                    <a:pt x="13462" y="1141"/>
                  </a:lnTo>
                  <a:lnTo>
                    <a:pt x="13088" y="847"/>
                  </a:lnTo>
                  <a:lnTo>
                    <a:pt x="12702" y="608"/>
                  </a:lnTo>
                  <a:lnTo>
                    <a:pt x="12322" y="405"/>
                  </a:lnTo>
                  <a:lnTo>
                    <a:pt x="11936" y="240"/>
                  </a:lnTo>
                  <a:lnTo>
                    <a:pt x="11543" y="111"/>
                  </a:lnTo>
                  <a:lnTo>
                    <a:pt x="11157" y="37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2851350" y="-24411850"/>
              <a:ext cx="1048100" cy="1274625"/>
            </a:xfrm>
            <a:custGeom>
              <a:avLst/>
              <a:gdLst/>
              <a:ahLst/>
              <a:cxnLst/>
              <a:rect l="l" t="t" r="r" b="b"/>
              <a:pathLst>
                <a:path w="41924" h="50985" extrusionOk="0">
                  <a:moveTo>
                    <a:pt x="41923" y="0"/>
                  </a:moveTo>
                  <a:lnTo>
                    <a:pt x="39329" y="589"/>
                  </a:lnTo>
                  <a:lnTo>
                    <a:pt x="36722" y="1142"/>
                  </a:lnTo>
                  <a:lnTo>
                    <a:pt x="34108" y="1657"/>
                  </a:lnTo>
                  <a:lnTo>
                    <a:pt x="31488" y="2117"/>
                  </a:lnTo>
                  <a:lnTo>
                    <a:pt x="28867" y="2559"/>
                  </a:lnTo>
                  <a:lnTo>
                    <a:pt x="27554" y="2761"/>
                  </a:lnTo>
                  <a:lnTo>
                    <a:pt x="26234" y="2945"/>
                  </a:lnTo>
                  <a:lnTo>
                    <a:pt x="24921" y="3129"/>
                  </a:lnTo>
                  <a:lnTo>
                    <a:pt x="23608" y="3295"/>
                  </a:lnTo>
                  <a:lnTo>
                    <a:pt x="22288" y="3442"/>
                  </a:lnTo>
                  <a:lnTo>
                    <a:pt x="20975" y="3590"/>
                  </a:lnTo>
                  <a:lnTo>
                    <a:pt x="19655" y="3718"/>
                  </a:lnTo>
                  <a:lnTo>
                    <a:pt x="18342" y="3829"/>
                  </a:lnTo>
                  <a:lnTo>
                    <a:pt x="17022" y="3921"/>
                  </a:lnTo>
                  <a:lnTo>
                    <a:pt x="15709" y="4013"/>
                  </a:lnTo>
                  <a:lnTo>
                    <a:pt x="14389" y="4087"/>
                  </a:lnTo>
                  <a:lnTo>
                    <a:pt x="13076" y="4142"/>
                  </a:lnTo>
                  <a:lnTo>
                    <a:pt x="11762" y="4197"/>
                  </a:lnTo>
                  <a:lnTo>
                    <a:pt x="10449" y="4215"/>
                  </a:lnTo>
                  <a:lnTo>
                    <a:pt x="9136" y="4234"/>
                  </a:lnTo>
                  <a:lnTo>
                    <a:pt x="7829" y="4234"/>
                  </a:lnTo>
                  <a:lnTo>
                    <a:pt x="6515" y="4215"/>
                  </a:lnTo>
                  <a:lnTo>
                    <a:pt x="5209" y="4179"/>
                  </a:lnTo>
                  <a:lnTo>
                    <a:pt x="3908" y="4123"/>
                  </a:lnTo>
                  <a:lnTo>
                    <a:pt x="2601" y="4050"/>
                  </a:lnTo>
                  <a:lnTo>
                    <a:pt x="1301" y="3958"/>
                  </a:lnTo>
                  <a:lnTo>
                    <a:pt x="0" y="3847"/>
                  </a:lnTo>
                  <a:lnTo>
                    <a:pt x="0" y="3847"/>
                  </a:lnTo>
                  <a:lnTo>
                    <a:pt x="39" y="5375"/>
                  </a:lnTo>
                  <a:lnTo>
                    <a:pt x="91" y="6884"/>
                  </a:lnTo>
                  <a:lnTo>
                    <a:pt x="155" y="8375"/>
                  </a:lnTo>
                  <a:lnTo>
                    <a:pt x="239" y="9811"/>
                  </a:lnTo>
                  <a:lnTo>
                    <a:pt x="329" y="11246"/>
                  </a:lnTo>
                  <a:lnTo>
                    <a:pt x="432" y="12645"/>
                  </a:lnTo>
                  <a:lnTo>
                    <a:pt x="548" y="14026"/>
                  </a:lnTo>
                  <a:lnTo>
                    <a:pt x="676" y="15369"/>
                  </a:lnTo>
                  <a:lnTo>
                    <a:pt x="818" y="16695"/>
                  </a:lnTo>
                  <a:lnTo>
                    <a:pt x="973" y="18001"/>
                  </a:lnTo>
                  <a:lnTo>
                    <a:pt x="1134" y="19271"/>
                  </a:lnTo>
                  <a:lnTo>
                    <a:pt x="1314" y="20523"/>
                  </a:lnTo>
                  <a:lnTo>
                    <a:pt x="1500" y="21738"/>
                  </a:lnTo>
                  <a:lnTo>
                    <a:pt x="1694" y="22934"/>
                  </a:lnTo>
                  <a:lnTo>
                    <a:pt x="1906" y="24112"/>
                  </a:lnTo>
                  <a:lnTo>
                    <a:pt x="2125" y="25253"/>
                  </a:lnTo>
                  <a:lnTo>
                    <a:pt x="2350" y="26376"/>
                  </a:lnTo>
                  <a:lnTo>
                    <a:pt x="2588" y="27462"/>
                  </a:lnTo>
                  <a:lnTo>
                    <a:pt x="2840" y="28548"/>
                  </a:lnTo>
                  <a:lnTo>
                    <a:pt x="3097" y="29579"/>
                  </a:lnTo>
                  <a:lnTo>
                    <a:pt x="3367" y="30609"/>
                  </a:lnTo>
                  <a:lnTo>
                    <a:pt x="3644" y="31603"/>
                  </a:lnTo>
                  <a:lnTo>
                    <a:pt x="3934" y="32560"/>
                  </a:lnTo>
                  <a:lnTo>
                    <a:pt x="4224" y="33517"/>
                  </a:lnTo>
                  <a:lnTo>
                    <a:pt x="4533" y="34419"/>
                  </a:lnTo>
                  <a:lnTo>
                    <a:pt x="4842" y="35321"/>
                  </a:lnTo>
                  <a:lnTo>
                    <a:pt x="5164" y="36186"/>
                  </a:lnTo>
                  <a:lnTo>
                    <a:pt x="5492" y="37033"/>
                  </a:lnTo>
                  <a:lnTo>
                    <a:pt x="5827" y="37843"/>
                  </a:lnTo>
                  <a:lnTo>
                    <a:pt x="6174" y="38634"/>
                  </a:lnTo>
                  <a:lnTo>
                    <a:pt x="6522" y="39407"/>
                  </a:lnTo>
                  <a:lnTo>
                    <a:pt x="6882" y="40144"/>
                  </a:lnTo>
                  <a:lnTo>
                    <a:pt x="7243" y="40861"/>
                  </a:lnTo>
                  <a:lnTo>
                    <a:pt x="7616" y="41561"/>
                  </a:lnTo>
                  <a:lnTo>
                    <a:pt x="7996" y="42223"/>
                  </a:lnTo>
                  <a:lnTo>
                    <a:pt x="8382" y="42868"/>
                  </a:lnTo>
                  <a:lnTo>
                    <a:pt x="8769" y="43493"/>
                  </a:lnTo>
                  <a:lnTo>
                    <a:pt x="9168" y="44082"/>
                  </a:lnTo>
                  <a:lnTo>
                    <a:pt x="9567" y="44653"/>
                  </a:lnTo>
                  <a:lnTo>
                    <a:pt x="9973" y="45205"/>
                  </a:lnTo>
                  <a:lnTo>
                    <a:pt x="10385" y="45720"/>
                  </a:lnTo>
                  <a:lnTo>
                    <a:pt x="10803" y="46217"/>
                  </a:lnTo>
                  <a:lnTo>
                    <a:pt x="11228" y="46678"/>
                  </a:lnTo>
                  <a:lnTo>
                    <a:pt x="11653" y="47119"/>
                  </a:lnTo>
                  <a:lnTo>
                    <a:pt x="12084" y="47543"/>
                  </a:lnTo>
                  <a:lnTo>
                    <a:pt x="12522" y="47948"/>
                  </a:lnTo>
                  <a:lnTo>
                    <a:pt x="12960" y="48316"/>
                  </a:lnTo>
                  <a:lnTo>
                    <a:pt x="13404" y="48665"/>
                  </a:lnTo>
                  <a:lnTo>
                    <a:pt x="13848" y="48997"/>
                  </a:lnTo>
                  <a:lnTo>
                    <a:pt x="14299" y="49291"/>
                  </a:lnTo>
                  <a:lnTo>
                    <a:pt x="14749" y="49567"/>
                  </a:lnTo>
                  <a:lnTo>
                    <a:pt x="15206" y="49807"/>
                  </a:lnTo>
                  <a:lnTo>
                    <a:pt x="15664" y="50046"/>
                  </a:lnTo>
                  <a:lnTo>
                    <a:pt x="16121" y="50248"/>
                  </a:lnTo>
                  <a:lnTo>
                    <a:pt x="16584" y="50414"/>
                  </a:lnTo>
                  <a:lnTo>
                    <a:pt x="17048" y="50580"/>
                  </a:lnTo>
                  <a:lnTo>
                    <a:pt x="17518" y="50708"/>
                  </a:lnTo>
                  <a:lnTo>
                    <a:pt x="17981" y="50800"/>
                  </a:lnTo>
                  <a:lnTo>
                    <a:pt x="18451" y="50893"/>
                  </a:lnTo>
                  <a:lnTo>
                    <a:pt x="18921" y="50948"/>
                  </a:lnTo>
                  <a:lnTo>
                    <a:pt x="19397" y="50966"/>
                  </a:lnTo>
                  <a:lnTo>
                    <a:pt x="19867" y="50985"/>
                  </a:lnTo>
                  <a:lnTo>
                    <a:pt x="20337" y="50966"/>
                  </a:lnTo>
                  <a:lnTo>
                    <a:pt x="20814" y="50929"/>
                  </a:lnTo>
                  <a:lnTo>
                    <a:pt x="21284" y="50874"/>
                  </a:lnTo>
                  <a:lnTo>
                    <a:pt x="21760" y="50782"/>
                  </a:lnTo>
                  <a:lnTo>
                    <a:pt x="22230" y="50672"/>
                  </a:lnTo>
                  <a:lnTo>
                    <a:pt x="22700" y="50524"/>
                  </a:lnTo>
                  <a:lnTo>
                    <a:pt x="23170" y="50377"/>
                  </a:lnTo>
                  <a:lnTo>
                    <a:pt x="23640" y="50193"/>
                  </a:lnTo>
                  <a:lnTo>
                    <a:pt x="24110" y="49991"/>
                  </a:lnTo>
                  <a:lnTo>
                    <a:pt x="24580" y="49751"/>
                  </a:lnTo>
                  <a:lnTo>
                    <a:pt x="25043" y="49494"/>
                  </a:lnTo>
                  <a:lnTo>
                    <a:pt x="25507" y="49218"/>
                  </a:lnTo>
                  <a:lnTo>
                    <a:pt x="25970" y="48923"/>
                  </a:lnTo>
                  <a:lnTo>
                    <a:pt x="26428" y="48592"/>
                  </a:lnTo>
                  <a:lnTo>
                    <a:pt x="26885" y="48260"/>
                  </a:lnTo>
                  <a:lnTo>
                    <a:pt x="27342" y="47874"/>
                  </a:lnTo>
                  <a:lnTo>
                    <a:pt x="27792" y="47487"/>
                  </a:lnTo>
                  <a:lnTo>
                    <a:pt x="28243" y="47064"/>
                  </a:lnTo>
                  <a:lnTo>
                    <a:pt x="28687" y="46622"/>
                  </a:lnTo>
                  <a:lnTo>
                    <a:pt x="29131" y="46162"/>
                  </a:lnTo>
                  <a:lnTo>
                    <a:pt x="29569" y="45665"/>
                  </a:lnTo>
                  <a:lnTo>
                    <a:pt x="30000" y="45168"/>
                  </a:lnTo>
                  <a:lnTo>
                    <a:pt x="30432" y="44616"/>
                  </a:lnTo>
                  <a:lnTo>
                    <a:pt x="30857" y="44064"/>
                  </a:lnTo>
                  <a:lnTo>
                    <a:pt x="31275" y="43475"/>
                  </a:lnTo>
                  <a:lnTo>
                    <a:pt x="31694" y="42886"/>
                  </a:lnTo>
                  <a:lnTo>
                    <a:pt x="32099" y="42242"/>
                  </a:lnTo>
                  <a:lnTo>
                    <a:pt x="32505" y="41598"/>
                  </a:lnTo>
                  <a:lnTo>
                    <a:pt x="32910" y="40917"/>
                  </a:lnTo>
                  <a:lnTo>
                    <a:pt x="33303" y="40236"/>
                  </a:lnTo>
                  <a:lnTo>
                    <a:pt x="33689" y="39499"/>
                  </a:lnTo>
                  <a:lnTo>
                    <a:pt x="34076" y="38763"/>
                  </a:lnTo>
                  <a:lnTo>
                    <a:pt x="34449" y="37990"/>
                  </a:lnTo>
                  <a:lnTo>
                    <a:pt x="34816" y="37199"/>
                  </a:lnTo>
                  <a:lnTo>
                    <a:pt x="35183" y="36389"/>
                  </a:lnTo>
                  <a:lnTo>
                    <a:pt x="35537" y="35560"/>
                  </a:lnTo>
                  <a:lnTo>
                    <a:pt x="35885" y="34695"/>
                  </a:lnTo>
                  <a:lnTo>
                    <a:pt x="36226" y="33812"/>
                  </a:lnTo>
                  <a:lnTo>
                    <a:pt x="36561" y="32910"/>
                  </a:lnTo>
                  <a:lnTo>
                    <a:pt x="36889" y="31990"/>
                  </a:lnTo>
                  <a:lnTo>
                    <a:pt x="37204" y="31033"/>
                  </a:lnTo>
                  <a:lnTo>
                    <a:pt x="37513" y="30076"/>
                  </a:lnTo>
                  <a:lnTo>
                    <a:pt x="37816" y="29082"/>
                  </a:lnTo>
                  <a:lnTo>
                    <a:pt x="38106" y="28051"/>
                  </a:lnTo>
                  <a:lnTo>
                    <a:pt x="38395" y="27020"/>
                  </a:lnTo>
                  <a:lnTo>
                    <a:pt x="38666" y="25953"/>
                  </a:lnTo>
                  <a:lnTo>
                    <a:pt x="38930" y="24867"/>
                  </a:lnTo>
                  <a:lnTo>
                    <a:pt x="39187" y="23762"/>
                  </a:lnTo>
                  <a:lnTo>
                    <a:pt x="39432" y="22640"/>
                  </a:lnTo>
                  <a:lnTo>
                    <a:pt x="39670" y="21480"/>
                  </a:lnTo>
                  <a:lnTo>
                    <a:pt x="39895" y="20302"/>
                  </a:lnTo>
                  <a:lnTo>
                    <a:pt x="40114" y="19106"/>
                  </a:lnTo>
                  <a:lnTo>
                    <a:pt x="40320" y="17891"/>
                  </a:lnTo>
                  <a:lnTo>
                    <a:pt x="40513" y="16639"/>
                  </a:lnTo>
                  <a:lnTo>
                    <a:pt x="40694" y="15388"/>
                  </a:lnTo>
                  <a:lnTo>
                    <a:pt x="40867" y="14099"/>
                  </a:lnTo>
                  <a:lnTo>
                    <a:pt x="41028" y="12793"/>
                  </a:lnTo>
                  <a:lnTo>
                    <a:pt x="41176" y="11449"/>
                  </a:lnTo>
                  <a:lnTo>
                    <a:pt x="41312" y="10105"/>
                  </a:lnTo>
                  <a:lnTo>
                    <a:pt x="41440" y="8725"/>
                  </a:lnTo>
                  <a:lnTo>
                    <a:pt x="41550" y="7326"/>
                  </a:lnTo>
                  <a:lnTo>
                    <a:pt x="41653" y="5909"/>
                  </a:lnTo>
                  <a:lnTo>
                    <a:pt x="41743" y="4473"/>
                  </a:lnTo>
                  <a:lnTo>
                    <a:pt x="41814" y="3001"/>
                  </a:lnTo>
                  <a:lnTo>
                    <a:pt x="41878" y="1510"/>
                  </a:lnTo>
                  <a:lnTo>
                    <a:pt x="4192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-2772975" y="-17630225"/>
              <a:ext cx="300825" cy="877050"/>
            </a:xfrm>
            <a:custGeom>
              <a:avLst/>
              <a:gdLst/>
              <a:ahLst/>
              <a:cxnLst/>
              <a:rect l="l" t="t" r="r" b="b"/>
              <a:pathLst>
                <a:path w="12033" h="35082" extrusionOk="0">
                  <a:moveTo>
                    <a:pt x="7874" y="0"/>
                  </a:moveTo>
                  <a:lnTo>
                    <a:pt x="7597" y="19"/>
                  </a:lnTo>
                  <a:lnTo>
                    <a:pt x="7320" y="55"/>
                  </a:lnTo>
                  <a:lnTo>
                    <a:pt x="7044" y="147"/>
                  </a:lnTo>
                  <a:lnTo>
                    <a:pt x="6767" y="258"/>
                  </a:lnTo>
                  <a:lnTo>
                    <a:pt x="6490" y="387"/>
                  </a:lnTo>
                  <a:lnTo>
                    <a:pt x="6207" y="571"/>
                  </a:lnTo>
                  <a:lnTo>
                    <a:pt x="5930" y="773"/>
                  </a:lnTo>
                  <a:lnTo>
                    <a:pt x="5647" y="1012"/>
                  </a:lnTo>
                  <a:lnTo>
                    <a:pt x="5370" y="1270"/>
                  </a:lnTo>
                  <a:lnTo>
                    <a:pt x="5086" y="1583"/>
                  </a:lnTo>
                  <a:lnTo>
                    <a:pt x="4810" y="1914"/>
                  </a:lnTo>
                  <a:lnTo>
                    <a:pt x="4533" y="2301"/>
                  </a:lnTo>
                  <a:lnTo>
                    <a:pt x="4250" y="2706"/>
                  </a:lnTo>
                  <a:lnTo>
                    <a:pt x="3973" y="3148"/>
                  </a:lnTo>
                  <a:lnTo>
                    <a:pt x="3696" y="3626"/>
                  </a:lnTo>
                  <a:lnTo>
                    <a:pt x="3419" y="4141"/>
                  </a:lnTo>
                  <a:lnTo>
                    <a:pt x="3213" y="4565"/>
                  </a:lnTo>
                  <a:lnTo>
                    <a:pt x="3014" y="4970"/>
                  </a:lnTo>
                  <a:lnTo>
                    <a:pt x="2827" y="5393"/>
                  </a:lnTo>
                  <a:lnTo>
                    <a:pt x="2640" y="5835"/>
                  </a:lnTo>
                  <a:lnTo>
                    <a:pt x="2466" y="6276"/>
                  </a:lnTo>
                  <a:lnTo>
                    <a:pt x="2293" y="6718"/>
                  </a:lnTo>
                  <a:lnTo>
                    <a:pt x="2125" y="7160"/>
                  </a:lnTo>
                  <a:lnTo>
                    <a:pt x="1971" y="7620"/>
                  </a:lnTo>
                  <a:lnTo>
                    <a:pt x="1816" y="8099"/>
                  </a:lnTo>
                  <a:lnTo>
                    <a:pt x="1674" y="8559"/>
                  </a:lnTo>
                  <a:lnTo>
                    <a:pt x="1533" y="9037"/>
                  </a:lnTo>
                  <a:lnTo>
                    <a:pt x="1404" y="9516"/>
                  </a:lnTo>
                  <a:lnTo>
                    <a:pt x="1275" y="9994"/>
                  </a:lnTo>
                  <a:lnTo>
                    <a:pt x="1159" y="10491"/>
                  </a:lnTo>
                  <a:lnTo>
                    <a:pt x="1044" y="10988"/>
                  </a:lnTo>
                  <a:lnTo>
                    <a:pt x="941" y="11467"/>
                  </a:lnTo>
                  <a:lnTo>
                    <a:pt x="838" y="11982"/>
                  </a:lnTo>
                  <a:lnTo>
                    <a:pt x="741" y="12479"/>
                  </a:lnTo>
                  <a:lnTo>
                    <a:pt x="651" y="12995"/>
                  </a:lnTo>
                  <a:lnTo>
                    <a:pt x="567" y="13492"/>
                  </a:lnTo>
                  <a:lnTo>
                    <a:pt x="490" y="14007"/>
                  </a:lnTo>
                  <a:lnTo>
                    <a:pt x="419" y="14522"/>
                  </a:lnTo>
                  <a:lnTo>
                    <a:pt x="355" y="15038"/>
                  </a:lnTo>
                  <a:lnTo>
                    <a:pt x="297" y="15571"/>
                  </a:lnTo>
                  <a:lnTo>
                    <a:pt x="239" y="16087"/>
                  </a:lnTo>
                  <a:lnTo>
                    <a:pt x="194" y="16602"/>
                  </a:lnTo>
                  <a:lnTo>
                    <a:pt x="149" y="17136"/>
                  </a:lnTo>
                  <a:lnTo>
                    <a:pt x="110" y="17651"/>
                  </a:lnTo>
                  <a:lnTo>
                    <a:pt x="78" y="18185"/>
                  </a:lnTo>
                  <a:lnTo>
                    <a:pt x="52" y="18719"/>
                  </a:lnTo>
                  <a:lnTo>
                    <a:pt x="33" y="19234"/>
                  </a:lnTo>
                  <a:lnTo>
                    <a:pt x="14" y="19768"/>
                  </a:lnTo>
                  <a:lnTo>
                    <a:pt x="7" y="20283"/>
                  </a:lnTo>
                  <a:lnTo>
                    <a:pt x="1" y="20817"/>
                  </a:lnTo>
                  <a:lnTo>
                    <a:pt x="1" y="21332"/>
                  </a:lnTo>
                  <a:lnTo>
                    <a:pt x="7" y="21866"/>
                  </a:lnTo>
                  <a:lnTo>
                    <a:pt x="14" y="22382"/>
                  </a:lnTo>
                  <a:lnTo>
                    <a:pt x="33" y="22915"/>
                  </a:lnTo>
                  <a:lnTo>
                    <a:pt x="52" y="23431"/>
                  </a:lnTo>
                  <a:lnTo>
                    <a:pt x="78" y="23946"/>
                  </a:lnTo>
                  <a:lnTo>
                    <a:pt x="110" y="24461"/>
                  </a:lnTo>
                  <a:lnTo>
                    <a:pt x="142" y="24977"/>
                  </a:lnTo>
                  <a:lnTo>
                    <a:pt x="181" y="25474"/>
                  </a:lnTo>
                  <a:lnTo>
                    <a:pt x="226" y="25989"/>
                  </a:lnTo>
                  <a:lnTo>
                    <a:pt x="277" y="26486"/>
                  </a:lnTo>
                  <a:lnTo>
                    <a:pt x="329" y="26983"/>
                  </a:lnTo>
                  <a:lnTo>
                    <a:pt x="387" y="27480"/>
                  </a:lnTo>
                  <a:lnTo>
                    <a:pt x="451" y="27977"/>
                  </a:lnTo>
                  <a:lnTo>
                    <a:pt x="522" y="28455"/>
                  </a:lnTo>
                  <a:lnTo>
                    <a:pt x="593" y="28952"/>
                  </a:lnTo>
                  <a:lnTo>
                    <a:pt x="670" y="29431"/>
                  </a:lnTo>
                  <a:lnTo>
                    <a:pt x="747" y="29891"/>
                  </a:lnTo>
                  <a:lnTo>
                    <a:pt x="838" y="30370"/>
                  </a:lnTo>
                  <a:lnTo>
                    <a:pt x="928" y="30830"/>
                  </a:lnTo>
                  <a:lnTo>
                    <a:pt x="1018" y="31272"/>
                  </a:lnTo>
                  <a:lnTo>
                    <a:pt x="1114" y="31732"/>
                  </a:lnTo>
                  <a:lnTo>
                    <a:pt x="1217" y="32173"/>
                  </a:lnTo>
                  <a:lnTo>
                    <a:pt x="1327" y="32615"/>
                  </a:lnTo>
                  <a:lnTo>
                    <a:pt x="1436" y="33039"/>
                  </a:lnTo>
                  <a:lnTo>
                    <a:pt x="1552" y="33462"/>
                  </a:lnTo>
                  <a:lnTo>
                    <a:pt x="1668" y="33867"/>
                  </a:lnTo>
                  <a:lnTo>
                    <a:pt x="1790" y="34290"/>
                  </a:lnTo>
                  <a:lnTo>
                    <a:pt x="1913" y="34677"/>
                  </a:lnTo>
                  <a:lnTo>
                    <a:pt x="2041" y="35082"/>
                  </a:lnTo>
                  <a:lnTo>
                    <a:pt x="1823" y="33609"/>
                  </a:lnTo>
                  <a:lnTo>
                    <a:pt x="1771" y="33241"/>
                  </a:lnTo>
                  <a:lnTo>
                    <a:pt x="1720" y="32873"/>
                  </a:lnTo>
                  <a:lnTo>
                    <a:pt x="1681" y="32505"/>
                  </a:lnTo>
                  <a:lnTo>
                    <a:pt x="1642" y="32137"/>
                  </a:lnTo>
                  <a:lnTo>
                    <a:pt x="1591" y="31492"/>
                  </a:lnTo>
                  <a:lnTo>
                    <a:pt x="1546" y="30867"/>
                  </a:lnTo>
                  <a:lnTo>
                    <a:pt x="1507" y="30241"/>
                  </a:lnTo>
                  <a:lnTo>
                    <a:pt x="1475" y="29615"/>
                  </a:lnTo>
                  <a:lnTo>
                    <a:pt x="1449" y="28971"/>
                  </a:lnTo>
                  <a:lnTo>
                    <a:pt x="1430" y="28345"/>
                  </a:lnTo>
                  <a:lnTo>
                    <a:pt x="1417" y="27719"/>
                  </a:lnTo>
                  <a:lnTo>
                    <a:pt x="1417" y="27093"/>
                  </a:lnTo>
                  <a:lnTo>
                    <a:pt x="1417" y="26449"/>
                  </a:lnTo>
                  <a:lnTo>
                    <a:pt x="1423" y="25823"/>
                  </a:lnTo>
                  <a:lnTo>
                    <a:pt x="1436" y="25198"/>
                  </a:lnTo>
                  <a:lnTo>
                    <a:pt x="1456" y="24590"/>
                  </a:lnTo>
                  <a:lnTo>
                    <a:pt x="1481" y="23964"/>
                  </a:lnTo>
                  <a:lnTo>
                    <a:pt x="1514" y="23339"/>
                  </a:lnTo>
                  <a:lnTo>
                    <a:pt x="1552" y="22731"/>
                  </a:lnTo>
                  <a:lnTo>
                    <a:pt x="1597" y="22124"/>
                  </a:lnTo>
                  <a:lnTo>
                    <a:pt x="1649" y="21516"/>
                  </a:lnTo>
                  <a:lnTo>
                    <a:pt x="1707" y="20909"/>
                  </a:lnTo>
                  <a:lnTo>
                    <a:pt x="1765" y="20302"/>
                  </a:lnTo>
                  <a:lnTo>
                    <a:pt x="1829" y="19713"/>
                  </a:lnTo>
                  <a:lnTo>
                    <a:pt x="1900" y="19124"/>
                  </a:lnTo>
                  <a:lnTo>
                    <a:pt x="1977" y="18535"/>
                  </a:lnTo>
                  <a:lnTo>
                    <a:pt x="2061" y="17964"/>
                  </a:lnTo>
                  <a:lnTo>
                    <a:pt x="2151" y="17375"/>
                  </a:lnTo>
                  <a:lnTo>
                    <a:pt x="2241" y="16823"/>
                  </a:lnTo>
                  <a:lnTo>
                    <a:pt x="2338" y="16252"/>
                  </a:lnTo>
                  <a:lnTo>
                    <a:pt x="2441" y="15700"/>
                  </a:lnTo>
                  <a:lnTo>
                    <a:pt x="2550" y="15148"/>
                  </a:lnTo>
                  <a:lnTo>
                    <a:pt x="2659" y="14614"/>
                  </a:lnTo>
                  <a:lnTo>
                    <a:pt x="2775" y="14081"/>
                  </a:lnTo>
                  <a:lnTo>
                    <a:pt x="2898" y="13547"/>
                  </a:lnTo>
                  <a:lnTo>
                    <a:pt x="3020" y="13031"/>
                  </a:lnTo>
                  <a:lnTo>
                    <a:pt x="3149" y="12534"/>
                  </a:lnTo>
                  <a:lnTo>
                    <a:pt x="3284" y="12019"/>
                  </a:lnTo>
                  <a:lnTo>
                    <a:pt x="3419" y="11541"/>
                  </a:lnTo>
                  <a:lnTo>
                    <a:pt x="3561" y="11062"/>
                  </a:lnTo>
                  <a:lnTo>
                    <a:pt x="3709" y="10583"/>
                  </a:lnTo>
                  <a:lnTo>
                    <a:pt x="3857" y="10123"/>
                  </a:lnTo>
                  <a:lnTo>
                    <a:pt x="4011" y="9663"/>
                  </a:lnTo>
                  <a:lnTo>
                    <a:pt x="4166" y="9221"/>
                  </a:lnTo>
                  <a:lnTo>
                    <a:pt x="4327" y="8798"/>
                  </a:lnTo>
                  <a:lnTo>
                    <a:pt x="4494" y="8375"/>
                  </a:lnTo>
                  <a:lnTo>
                    <a:pt x="4662" y="7970"/>
                  </a:lnTo>
                  <a:lnTo>
                    <a:pt x="4829" y="7565"/>
                  </a:lnTo>
                  <a:lnTo>
                    <a:pt x="5003" y="7197"/>
                  </a:lnTo>
                  <a:lnTo>
                    <a:pt x="5183" y="6810"/>
                  </a:lnTo>
                  <a:lnTo>
                    <a:pt x="5363" y="6461"/>
                  </a:lnTo>
                  <a:lnTo>
                    <a:pt x="5544" y="6111"/>
                  </a:lnTo>
                  <a:lnTo>
                    <a:pt x="5730" y="5780"/>
                  </a:lnTo>
                  <a:lnTo>
                    <a:pt x="5917" y="5467"/>
                  </a:lnTo>
                  <a:lnTo>
                    <a:pt x="6110" y="5154"/>
                  </a:lnTo>
                  <a:lnTo>
                    <a:pt x="6303" y="4859"/>
                  </a:lnTo>
                  <a:lnTo>
                    <a:pt x="6496" y="4583"/>
                  </a:lnTo>
                  <a:lnTo>
                    <a:pt x="6696" y="4325"/>
                  </a:lnTo>
                  <a:lnTo>
                    <a:pt x="6902" y="4086"/>
                  </a:lnTo>
                  <a:lnTo>
                    <a:pt x="7102" y="3847"/>
                  </a:lnTo>
                  <a:lnTo>
                    <a:pt x="7308" y="3644"/>
                  </a:lnTo>
                  <a:lnTo>
                    <a:pt x="7514" y="3442"/>
                  </a:lnTo>
                  <a:lnTo>
                    <a:pt x="7726" y="3258"/>
                  </a:lnTo>
                  <a:lnTo>
                    <a:pt x="7938" y="3092"/>
                  </a:lnTo>
                  <a:lnTo>
                    <a:pt x="8151" y="2945"/>
                  </a:lnTo>
                  <a:lnTo>
                    <a:pt x="8363" y="2798"/>
                  </a:lnTo>
                  <a:lnTo>
                    <a:pt x="8582" y="2687"/>
                  </a:lnTo>
                  <a:lnTo>
                    <a:pt x="8801" y="2595"/>
                  </a:lnTo>
                  <a:lnTo>
                    <a:pt x="9001" y="2522"/>
                  </a:lnTo>
                  <a:lnTo>
                    <a:pt x="9207" y="2466"/>
                  </a:lnTo>
                  <a:lnTo>
                    <a:pt x="9413" y="2430"/>
                  </a:lnTo>
                  <a:lnTo>
                    <a:pt x="9612" y="2411"/>
                  </a:lnTo>
                  <a:lnTo>
                    <a:pt x="9818" y="2411"/>
                  </a:lnTo>
                  <a:lnTo>
                    <a:pt x="10018" y="2430"/>
                  </a:lnTo>
                  <a:lnTo>
                    <a:pt x="10224" y="2466"/>
                  </a:lnTo>
                  <a:lnTo>
                    <a:pt x="10423" y="2503"/>
                  </a:lnTo>
                  <a:lnTo>
                    <a:pt x="10629" y="2559"/>
                  </a:lnTo>
                  <a:lnTo>
                    <a:pt x="10829" y="2632"/>
                  </a:lnTo>
                  <a:lnTo>
                    <a:pt x="11035" y="2706"/>
                  </a:lnTo>
                  <a:lnTo>
                    <a:pt x="11235" y="2816"/>
                  </a:lnTo>
                  <a:lnTo>
                    <a:pt x="11434" y="2927"/>
                  </a:lnTo>
                  <a:lnTo>
                    <a:pt x="11634" y="3037"/>
                  </a:lnTo>
                  <a:lnTo>
                    <a:pt x="11833" y="3184"/>
                  </a:lnTo>
                  <a:lnTo>
                    <a:pt x="12033" y="3332"/>
                  </a:lnTo>
                  <a:lnTo>
                    <a:pt x="12033" y="3332"/>
                  </a:lnTo>
                  <a:lnTo>
                    <a:pt x="11795" y="2945"/>
                  </a:lnTo>
                  <a:lnTo>
                    <a:pt x="11550" y="2577"/>
                  </a:lnTo>
                  <a:lnTo>
                    <a:pt x="11299" y="2227"/>
                  </a:lnTo>
                  <a:lnTo>
                    <a:pt x="11054" y="1914"/>
                  </a:lnTo>
                  <a:lnTo>
                    <a:pt x="10797" y="1601"/>
                  </a:lnTo>
                  <a:lnTo>
                    <a:pt x="10546" y="1325"/>
                  </a:lnTo>
                  <a:lnTo>
                    <a:pt x="10288" y="1086"/>
                  </a:lnTo>
                  <a:lnTo>
                    <a:pt x="10024" y="865"/>
                  </a:lnTo>
                  <a:lnTo>
                    <a:pt x="9767" y="663"/>
                  </a:lnTo>
                  <a:lnTo>
                    <a:pt x="9496" y="479"/>
                  </a:lnTo>
                  <a:lnTo>
                    <a:pt x="9232" y="331"/>
                  </a:lnTo>
                  <a:lnTo>
                    <a:pt x="8962" y="203"/>
                  </a:lnTo>
                  <a:lnTo>
                    <a:pt x="8692" y="111"/>
                  </a:lnTo>
                  <a:lnTo>
                    <a:pt x="8421" y="37"/>
                  </a:lnTo>
                  <a:lnTo>
                    <a:pt x="815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-2641800" y="-17298475"/>
              <a:ext cx="238700" cy="698525"/>
            </a:xfrm>
            <a:custGeom>
              <a:avLst/>
              <a:gdLst/>
              <a:ahLst/>
              <a:cxnLst/>
              <a:rect l="l" t="t" r="r" b="b"/>
              <a:pathLst>
                <a:path w="9548" h="27941" extrusionOk="0">
                  <a:moveTo>
                    <a:pt x="4597" y="1"/>
                  </a:moveTo>
                  <a:lnTo>
                    <a:pt x="4352" y="19"/>
                  </a:lnTo>
                  <a:lnTo>
                    <a:pt x="4224" y="56"/>
                  </a:lnTo>
                  <a:lnTo>
                    <a:pt x="4101" y="93"/>
                  </a:lnTo>
                  <a:lnTo>
                    <a:pt x="3979" y="148"/>
                  </a:lnTo>
                  <a:lnTo>
                    <a:pt x="3857" y="203"/>
                  </a:lnTo>
                  <a:lnTo>
                    <a:pt x="3734" y="277"/>
                  </a:lnTo>
                  <a:lnTo>
                    <a:pt x="3606" y="369"/>
                  </a:lnTo>
                  <a:lnTo>
                    <a:pt x="3355" y="590"/>
                  </a:lnTo>
                  <a:lnTo>
                    <a:pt x="3110" y="847"/>
                  </a:lnTo>
                  <a:lnTo>
                    <a:pt x="2872" y="1142"/>
                  </a:lnTo>
                  <a:lnTo>
                    <a:pt x="2640" y="1473"/>
                  </a:lnTo>
                  <a:lnTo>
                    <a:pt x="2415" y="1841"/>
                  </a:lnTo>
                  <a:lnTo>
                    <a:pt x="2196" y="2246"/>
                  </a:lnTo>
                  <a:lnTo>
                    <a:pt x="1990" y="2670"/>
                  </a:lnTo>
                  <a:lnTo>
                    <a:pt x="1790" y="3130"/>
                  </a:lnTo>
                  <a:lnTo>
                    <a:pt x="1597" y="3627"/>
                  </a:lnTo>
                  <a:lnTo>
                    <a:pt x="1410" y="4142"/>
                  </a:lnTo>
                  <a:lnTo>
                    <a:pt x="1236" y="4676"/>
                  </a:lnTo>
                  <a:lnTo>
                    <a:pt x="1076" y="5246"/>
                  </a:lnTo>
                  <a:lnTo>
                    <a:pt x="921" y="5817"/>
                  </a:lnTo>
                  <a:lnTo>
                    <a:pt x="779" y="6424"/>
                  </a:lnTo>
                  <a:lnTo>
                    <a:pt x="644" y="7050"/>
                  </a:lnTo>
                  <a:lnTo>
                    <a:pt x="522" y="7694"/>
                  </a:lnTo>
                  <a:lnTo>
                    <a:pt x="412" y="8339"/>
                  </a:lnTo>
                  <a:lnTo>
                    <a:pt x="316" y="9020"/>
                  </a:lnTo>
                  <a:lnTo>
                    <a:pt x="232" y="9701"/>
                  </a:lnTo>
                  <a:lnTo>
                    <a:pt x="161" y="10382"/>
                  </a:lnTo>
                  <a:lnTo>
                    <a:pt x="97" y="11081"/>
                  </a:lnTo>
                  <a:lnTo>
                    <a:pt x="52" y="11799"/>
                  </a:lnTo>
                  <a:lnTo>
                    <a:pt x="20" y="12517"/>
                  </a:lnTo>
                  <a:lnTo>
                    <a:pt x="0" y="13234"/>
                  </a:lnTo>
                  <a:lnTo>
                    <a:pt x="0" y="13952"/>
                  </a:lnTo>
                  <a:lnTo>
                    <a:pt x="7" y="14670"/>
                  </a:lnTo>
                  <a:lnTo>
                    <a:pt x="33" y="15388"/>
                  </a:lnTo>
                  <a:lnTo>
                    <a:pt x="52" y="15756"/>
                  </a:lnTo>
                  <a:lnTo>
                    <a:pt x="78" y="16124"/>
                  </a:lnTo>
                  <a:lnTo>
                    <a:pt x="103" y="16474"/>
                  </a:lnTo>
                  <a:lnTo>
                    <a:pt x="136" y="16824"/>
                  </a:lnTo>
                  <a:lnTo>
                    <a:pt x="168" y="17192"/>
                  </a:lnTo>
                  <a:lnTo>
                    <a:pt x="206" y="17541"/>
                  </a:lnTo>
                  <a:lnTo>
                    <a:pt x="252" y="17891"/>
                  </a:lnTo>
                  <a:lnTo>
                    <a:pt x="297" y="18241"/>
                  </a:lnTo>
                  <a:lnTo>
                    <a:pt x="348" y="18591"/>
                  </a:lnTo>
                  <a:lnTo>
                    <a:pt x="406" y="18940"/>
                  </a:lnTo>
                  <a:lnTo>
                    <a:pt x="522" y="19603"/>
                  </a:lnTo>
                  <a:lnTo>
                    <a:pt x="644" y="20210"/>
                  </a:lnTo>
                  <a:lnTo>
                    <a:pt x="779" y="20799"/>
                  </a:lnTo>
                  <a:lnTo>
                    <a:pt x="915" y="21351"/>
                  </a:lnTo>
                  <a:lnTo>
                    <a:pt x="1056" y="21867"/>
                  </a:lnTo>
                  <a:lnTo>
                    <a:pt x="1204" y="22345"/>
                  </a:lnTo>
                  <a:lnTo>
                    <a:pt x="1352" y="22805"/>
                  </a:lnTo>
                  <a:lnTo>
                    <a:pt x="1513" y="23229"/>
                  </a:lnTo>
                  <a:lnTo>
                    <a:pt x="1674" y="23634"/>
                  </a:lnTo>
                  <a:lnTo>
                    <a:pt x="1842" y="24002"/>
                  </a:lnTo>
                  <a:lnTo>
                    <a:pt x="2009" y="24352"/>
                  </a:lnTo>
                  <a:lnTo>
                    <a:pt x="2189" y="24664"/>
                  </a:lnTo>
                  <a:lnTo>
                    <a:pt x="2370" y="24959"/>
                  </a:lnTo>
                  <a:lnTo>
                    <a:pt x="2550" y="25235"/>
                  </a:lnTo>
                  <a:lnTo>
                    <a:pt x="2743" y="25493"/>
                  </a:lnTo>
                  <a:lnTo>
                    <a:pt x="2930" y="25732"/>
                  </a:lnTo>
                  <a:lnTo>
                    <a:pt x="3129" y="25953"/>
                  </a:lnTo>
                  <a:lnTo>
                    <a:pt x="3329" y="26155"/>
                  </a:lnTo>
                  <a:lnTo>
                    <a:pt x="3528" y="26339"/>
                  </a:lnTo>
                  <a:lnTo>
                    <a:pt x="3734" y="26505"/>
                  </a:lnTo>
                  <a:lnTo>
                    <a:pt x="3940" y="26652"/>
                  </a:lnTo>
                  <a:lnTo>
                    <a:pt x="4153" y="26800"/>
                  </a:lnTo>
                  <a:lnTo>
                    <a:pt x="4365" y="26947"/>
                  </a:lnTo>
                  <a:lnTo>
                    <a:pt x="4584" y="27057"/>
                  </a:lnTo>
                  <a:lnTo>
                    <a:pt x="5022" y="27296"/>
                  </a:lnTo>
                  <a:lnTo>
                    <a:pt x="5473" y="27481"/>
                  </a:lnTo>
                  <a:lnTo>
                    <a:pt x="6387" y="27867"/>
                  </a:lnTo>
                  <a:lnTo>
                    <a:pt x="6425" y="27867"/>
                  </a:lnTo>
                  <a:lnTo>
                    <a:pt x="6438" y="27885"/>
                  </a:lnTo>
                  <a:lnTo>
                    <a:pt x="6445" y="27941"/>
                  </a:lnTo>
                  <a:lnTo>
                    <a:pt x="6625" y="27609"/>
                  </a:lnTo>
                  <a:lnTo>
                    <a:pt x="6805" y="27278"/>
                  </a:lnTo>
                  <a:lnTo>
                    <a:pt x="6985" y="26928"/>
                  </a:lnTo>
                  <a:lnTo>
                    <a:pt x="7159" y="26542"/>
                  </a:lnTo>
                  <a:lnTo>
                    <a:pt x="7327" y="26155"/>
                  </a:lnTo>
                  <a:lnTo>
                    <a:pt x="7494" y="25750"/>
                  </a:lnTo>
                  <a:lnTo>
                    <a:pt x="7655" y="25345"/>
                  </a:lnTo>
                  <a:lnTo>
                    <a:pt x="7809" y="24904"/>
                  </a:lnTo>
                  <a:lnTo>
                    <a:pt x="7958" y="24462"/>
                  </a:lnTo>
                  <a:lnTo>
                    <a:pt x="8106" y="24002"/>
                  </a:lnTo>
                  <a:lnTo>
                    <a:pt x="8247" y="23542"/>
                  </a:lnTo>
                  <a:lnTo>
                    <a:pt x="8382" y="23063"/>
                  </a:lnTo>
                  <a:lnTo>
                    <a:pt x="8511" y="22566"/>
                  </a:lnTo>
                  <a:lnTo>
                    <a:pt x="8633" y="22069"/>
                  </a:lnTo>
                  <a:lnTo>
                    <a:pt x="8749" y="21554"/>
                  </a:lnTo>
                  <a:lnTo>
                    <a:pt x="8859" y="21020"/>
                  </a:lnTo>
                  <a:lnTo>
                    <a:pt x="8962" y="20505"/>
                  </a:lnTo>
                  <a:lnTo>
                    <a:pt x="9058" y="19953"/>
                  </a:lnTo>
                  <a:lnTo>
                    <a:pt x="9142" y="19419"/>
                  </a:lnTo>
                  <a:lnTo>
                    <a:pt x="9226" y="18867"/>
                  </a:lnTo>
                  <a:lnTo>
                    <a:pt x="9297" y="18296"/>
                  </a:lnTo>
                  <a:lnTo>
                    <a:pt x="9361" y="17744"/>
                  </a:lnTo>
                  <a:lnTo>
                    <a:pt x="9412" y="17173"/>
                  </a:lnTo>
                  <a:lnTo>
                    <a:pt x="9458" y="16603"/>
                  </a:lnTo>
                  <a:lnTo>
                    <a:pt x="9496" y="16014"/>
                  </a:lnTo>
                  <a:lnTo>
                    <a:pt x="9522" y="15443"/>
                  </a:lnTo>
                  <a:lnTo>
                    <a:pt x="9541" y="14854"/>
                  </a:lnTo>
                  <a:lnTo>
                    <a:pt x="9548" y="14265"/>
                  </a:lnTo>
                  <a:lnTo>
                    <a:pt x="9548" y="13676"/>
                  </a:lnTo>
                  <a:lnTo>
                    <a:pt x="9535" y="13087"/>
                  </a:lnTo>
                  <a:lnTo>
                    <a:pt x="9509" y="12498"/>
                  </a:lnTo>
                  <a:lnTo>
                    <a:pt x="9477" y="11909"/>
                  </a:lnTo>
                  <a:lnTo>
                    <a:pt x="9425" y="11210"/>
                  </a:lnTo>
                  <a:lnTo>
                    <a:pt x="9361" y="10547"/>
                  </a:lnTo>
                  <a:lnTo>
                    <a:pt x="9284" y="9866"/>
                  </a:lnTo>
                  <a:lnTo>
                    <a:pt x="9194" y="9222"/>
                  </a:lnTo>
                  <a:lnTo>
                    <a:pt x="9091" y="8578"/>
                  </a:lnTo>
                  <a:lnTo>
                    <a:pt x="8981" y="7934"/>
                  </a:lnTo>
                  <a:lnTo>
                    <a:pt x="8859" y="7326"/>
                  </a:lnTo>
                  <a:lnTo>
                    <a:pt x="8724" y="6719"/>
                  </a:lnTo>
                  <a:lnTo>
                    <a:pt x="8582" y="6130"/>
                  </a:lnTo>
                  <a:lnTo>
                    <a:pt x="8427" y="5578"/>
                  </a:lnTo>
                  <a:lnTo>
                    <a:pt x="8267" y="5025"/>
                  </a:lnTo>
                  <a:lnTo>
                    <a:pt x="8099" y="4492"/>
                  </a:lnTo>
                  <a:lnTo>
                    <a:pt x="7919" y="3995"/>
                  </a:lnTo>
                  <a:lnTo>
                    <a:pt x="7739" y="3516"/>
                  </a:lnTo>
                  <a:lnTo>
                    <a:pt x="7546" y="3074"/>
                  </a:lnTo>
                  <a:lnTo>
                    <a:pt x="7346" y="2633"/>
                  </a:lnTo>
                  <a:lnTo>
                    <a:pt x="7140" y="2246"/>
                  </a:lnTo>
                  <a:lnTo>
                    <a:pt x="6934" y="1860"/>
                  </a:lnTo>
                  <a:lnTo>
                    <a:pt x="6715" y="1528"/>
                  </a:lnTo>
                  <a:lnTo>
                    <a:pt x="6496" y="1215"/>
                  </a:lnTo>
                  <a:lnTo>
                    <a:pt x="6271" y="939"/>
                  </a:lnTo>
                  <a:lnTo>
                    <a:pt x="6039" y="682"/>
                  </a:lnTo>
                  <a:lnTo>
                    <a:pt x="5807" y="479"/>
                  </a:lnTo>
                  <a:lnTo>
                    <a:pt x="5569" y="314"/>
                  </a:lnTo>
                  <a:lnTo>
                    <a:pt x="5331" y="166"/>
                  </a:lnTo>
                  <a:lnTo>
                    <a:pt x="5086" y="74"/>
                  </a:lnTo>
                  <a:lnTo>
                    <a:pt x="4842" y="1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2618475" y="-22124925"/>
              <a:ext cx="458250" cy="887650"/>
            </a:xfrm>
            <a:custGeom>
              <a:avLst/>
              <a:gdLst/>
              <a:ahLst/>
              <a:cxnLst/>
              <a:rect l="l" t="t" r="r" b="b"/>
              <a:pathLst>
                <a:path w="18330" h="35506" extrusionOk="0">
                  <a:moveTo>
                    <a:pt x="18014" y="0"/>
                  </a:moveTo>
                  <a:lnTo>
                    <a:pt x="17531" y="148"/>
                  </a:lnTo>
                  <a:lnTo>
                    <a:pt x="17048" y="276"/>
                  </a:lnTo>
                  <a:lnTo>
                    <a:pt x="16559" y="387"/>
                  </a:lnTo>
                  <a:lnTo>
                    <a:pt x="16070" y="479"/>
                  </a:lnTo>
                  <a:lnTo>
                    <a:pt x="15580" y="552"/>
                  </a:lnTo>
                  <a:lnTo>
                    <a:pt x="15091" y="626"/>
                  </a:lnTo>
                  <a:lnTo>
                    <a:pt x="14106" y="737"/>
                  </a:lnTo>
                  <a:lnTo>
                    <a:pt x="12136" y="921"/>
                  </a:lnTo>
                  <a:lnTo>
                    <a:pt x="11151" y="1013"/>
                  </a:lnTo>
                  <a:lnTo>
                    <a:pt x="10173" y="1141"/>
                  </a:lnTo>
                  <a:lnTo>
                    <a:pt x="9548" y="1252"/>
                  </a:lnTo>
                  <a:lnTo>
                    <a:pt x="8930" y="1362"/>
                  </a:lnTo>
                  <a:lnTo>
                    <a:pt x="8306" y="1491"/>
                  </a:lnTo>
                  <a:lnTo>
                    <a:pt x="7688" y="1638"/>
                  </a:lnTo>
                  <a:lnTo>
                    <a:pt x="6445" y="1951"/>
                  </a:lnTo>
                  <a:lnTo>
                    <a:pt x="5209" y="2283"/>
                  </a:lnTo>
                  <a:lnTo>
                    <a:pt x="2731" y="2982"/>
                  </a:lnTo>
                  <a:lnTo>
                    <a:pt x="1488" y="3313"/>
                  </a:lnTo>
                  <a:lnTo>
                    <a:pt x="246" y="3608"/>
                  </a:lnTo>
                  <a:lnTo>
                    <a:pt x="181" y="5522"/>
                  </a:lnTo>
                  <a:lnTo>
                    <a:pt x="130" y="7436"/>
                  </a:lnTo>
                  <a:lnTo>
                    <a:pt x="91" y="9350"/>
                  </a:lnTo>
                  <a:lnTo>
                    <a:pt x="52" y="11246"/>
                  </a:lnTo>
                  <a:lnTo>
                    <a:pt x="27" y="13160"/>
                  </a:lnTo>
                  <a:lnTo>
                    <a:pt x="14" y="15056"/>
                  </a:lnTo>
                  <a:lnTo>
                    <a:pt x="1" y="16952"/>
                  </a:lnTo>
                  <a:lnTo>
                    <a:pt x="1" y="18848"/>
                  </a:lnTo>
                  <a:lnTo>
                    <a:pt x="14" y="20744"/>
                  </a:lnTo>
                  <a:lnTo>
                    <a:pt x="27" y="22658"/>
                  </a:lnTo>
                  <a:lnTo>
                    <a:pt x="52" y="24554"/>
                  </a:lnTo>
                  <a:lnTo>
                    <a:pt x="85" y="26449"/>
                  </a:lnTo>
                  <a:lnTo>
                    <a:pt x="130" y="28345"/>
                  </a:lnTo>
                  <a:lnTo>
                    <a:pt x="175" y="30241"/>
                  </a:lnTo>
                  <a:lnTo>
                    <a:pt x="233" y="32137"/>
                  </a:lnTo>
                  <a:lnTo>
                    <a:pt x="297" y="34033"/>
                  </a:lnTo>
                  <a:lnTo>
                    <a:pt x="426" y="33904"/>
                  </a:lnTo>
                  <a:lnTo>
                    <a:pt x="548" y="33757"/>
                  </a:lnTo>
                  <a:lnTo>
                    <a:pt x="677" y="33646"/>
                  </a:lnTo>
                  <a:lnTo>
                    <a:pt x="741" y="33591"/>
                  </a:lnTo>
                  <a:lnTo>
                    <a:pt x="812" y="33554"/>
                  </a:lnTo>
                  <a:lnTo>
                    <a:pt x="1404" y="33370"/>
                  </a:lnTo>
                  <a:lnTo>
                    <a:pt x="2003" y="33241"/>
                  </a:lnTo>
                  <a:lnTo>
                    <a:pt x="2602" y="33131"/>
                  </a:lnTo>
                  <a:lnTo>
                    <a:pt x="3200" y="33076"/>
                  </a:lnTo>
                  <a:lnTo>
                    <a:pt x="3799" y="33039"/>
                  </a:lnTo>
                  <a:lnTo>
                    <a:pt x="4404" y="33020"/>
                  </a:lnTo>
                  <a:lnTo>
                    <a:pt x="5010" y="33039"/>
                  </a:lnTo>
                  <a:lnTo>
                    <a:pt x="5615" y="33076"/>
                  </a:lnTo>
                  <a:lnTo>
                    <a:pt x="6220" y="33112"/>
                  </a:lnTo>
                  <a:lnTo>
                    <a:pt x="6825" y="33186"/>
                  </a:lnTo>
                  <a:lnTo>
                    <a:pt x="8029" y="33333"/>
                  </a:lnTo>
                  <a:lnTo>
                    <a:pt x="9233" y="33499"/>
                  </a:lnTo>
                  <a:lnTo>
                    <a:pt x="10430" y="33628"/>
                  </a:lnTo>
                  <a:lnTo>
                    <a:pt x="11415" y="33683"/>
                  </a:lnTo>
                  <a:lnTo>
                    <a:pt x="12413" y="33701"/>
                  </a:lnTo>
                  <a:lnTo>
                    <a:pt x="13417" y="33757"/>
                  </a:lnTo>
                  <a:lnTo>
                    <a:pt x="13919" y="33812"/>
                  </a:lnTo>
                  <a:lnTo>
                    <a:pt x="14422" y="33867"/>
                  </a:lnTo>
                  <a:lnTo>
                    <a:pt x="14924" y="33959"/>
                  </a:lnTo>
                  <a:lnTo>
                    <a:pt x="15426" y="34069"/>
                  </a:lnTo>
                  <a:lnTo>
                    <a:pt x="15922" y="34198"/>
                  </a:lnTo>
                  <a:lnTo>
                    <a:pt x="16411" y="34382"/>
                  </a:lnTo>
                  <a:lnTo>
                    <a:pt x="16900" y="34603"/>
                  </a:lnTo>
                  <a:lnTo>
                    <a:pt x="17138" y="34714"/>
                  </a:lnTo>
                  <a:lnTo>
                    <a:pt x="17383" y="34861"/>
                  </a:lnTo>
                  <a:lnTo>
                    <a:pt x="17621" y="34990"/>
                  </a:lnTo>
                  <a:lnTo>
                    <a:pt x="17859" y="35155"/>
                  </a:lnTo>
                  <a:lnTo>
                    <a:pt x="18098" y="35321"/>
                  </a:lnTo>
                  <a:lnTo>
                    <a:pt x="18329" y="35505"/>
                  </a:lnTo>
                  <a:lnTo>
                    <a:pt x="18226" y="33315"/>
                  </a:lnTo>
                  <a:lnTo>
                    <a:pt x="18136" y="31106"/>
                  </a:lnTo>
                  <a:lnTo>
                    <a:pt x="18059" y="28897"/>
                  </a:lnTo>
                  <a:lnTo>
                    <a:pt x="17988" y="26689"/>
                  </a:lnTo>
                  <a:lnTo>
                    <a:pt x="17930" y="24462"/>
                  </a:lnTo>
                  <a:lnTo>
                    <a:pt x="17879" y="22234"/>
                  </a:lnTo>
                  <a:lnTo>
                    <a:pt x="17846" y="20026"/>
                  </a:lnTo>
                  <a:lnTo>
                    <a:pt x="17821" y="17780"/>
                  </a:lnTo>
                  <a:lnTo>
                    <a:pt x="17801" y="15553"/>
                  </a:lnTo>
                  <a:lnTo>
                    <a:pt x="17801" y="13326"/>
                  </a:lnTo>
                  <a:lnTo>
                    <a:pt x="17808" y="11099"/>
                  </a:lnTo>
                  <a:lnTo>
                    <a:pt x="17827" y="8872"/>
                  </a:lnTo>
                  <a:lnTo>
                    <a:pt x="17859" y="6645"/>
                  </a:lnTo>
                  <a:lnTo>
                    <a:pt x="17898" y="4436"/>
                  </a:lnTo>
                  <a:lnTo>
                    <a:pt x="17949" y="2209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-2598825" y="-21083625"/>
              <a:ext cx="543050" cy="895925"/>
            </a:xfrm>
            <a:custGeom>
              <a:avLst/>
              <a:gdLst/>
              <a:ahLst/>
              <a:cxnLst/>
              <a:rect l="l" t="t" r="r" b="b"/>
              <a:pathLst>
                <a:path w="21722" h="35837" extrusionOk="0">
                  <a:moveTo>
                    <a:pt x="17917" y="1"/>
                  </a:moveTo>
                  <a:lnTo>
                    <a:pt x="17666" y="221"/>
                  </a:lnTo>
                  <a:lnTo>
                    <a:pt x="17421" y="424"/>
                  </a:lnTo>
                  <a:lnTo>
                    <a:pt x="17170" y="608"/>
                  </a:lnTo>
                  <a:lnTo>
                    <a:pt x="16919" y="792"/>
                  </a:lnTo>
                  <a:lnTo>
                    <a:pt x="16661" y="939"/>
                  </a:lnTo>
                  <a:lnTo>
                    <a:pt x="16410" y="1087"/>
                  </a:lnTo>
                  <a:lnTo>
                    <a:pt x="16153" y="1234"/>
                  </a:lnTo>
                  <a:lnTo>
                    <a:pt x="15902" y="1344"/>
                  </a:lnTo>
                  <a:lnTo>
                    <a:pt x="15644" y="1455"/>
                  </a:lnTo>
                  <a:lnTo>
                    <a:pt x="15387" y="1547"/>
                  </a:lnTo>
                  <a:lnTo>
                    <a:pt x="14865" y="1712"/>
                  </a:lnTo>
                  <a:lnTo>
                    <a:pt x="14344" y="1841"/>
                  </a:lnTo>
                  <a:lnTo>
                    <a:pt x="13822" y="1933"/>
                  </a:lnTo>
                  <a:lnTo>
                    <a:pt x="13301" y="2007"/>
                  </a:lnTo>
                  <a:lnTo>
                    <a:pt x="12773" y="2044"/>
                  </a:lnTo>
                  <a:lnTo>
                    <a:pt x="12251" y="2080"/>
                  </a:lnTo>
                  <a:lnTo>
                    <a:pt x="11724" y="2099"/>
                  </a:lnTo>
                  <a:lnTo>
                    <a:pt x="10681" y="2136"/>
                  </a:lnTo>
                  <a:lnTo>
                    <a:pt x="10159" y="2172"/>
                  </a:lnTo>
                  <a:lnTo>
                    <a:pt x="9644" y="2209"/>
                  </a:lnTo>
                  <a:lnTo>
                    <a:pt x="9045" y="2265"/>
                  </a:lnTo>
                  <a:lnTo>
                    <a:pt x="8447" y="2320"/>
                  </a:lnTo>
                  <a:lnTo>
                    <a:pt x="7243" y="2467"/>
                  </a:lnTo>
                  <a:lnTo>
                    <a:pt x="6039" y="2614"/>
                  </a:lnTo>
                  <a:lnTo>
                    <a:pt x="5434" y="2688"/>
                  </a:lnTo>
                  <a:lnTo>
                    <a:pt x="4829" y="2725"/>
                  </a:lnTo>
                  <a:lnTo>
                    <a:pt x="4224" y="2761"/>
                  </a:lnTo>
                  <a:lnTo>
                    <a:pt x="3618" y="2780"/>
                  </a:lnTo>
                  <a:lnTo>
                    <a:pt x="3013" y="2761"/>
                  </a:lnTo>
                  <a:lnTo>
                    <a:pt x="2414" y="2725"/>
                  </a:lnTo>
                  <a:lnTo>
                    <a:pt x="1816" y="2651"/>
                  </a:lnTo>
                  <a:lnTo>
                    <a:pt x="1217" y="2541"/>
                  </a:lnTo>
                  <a:lnTo>
                    <a:pt x="618" y="2393"/>
                  </a:lnTo>
                  <a:lnTo>
                    <a:pt x="322" y="2301"/>
                  </a:lnTo>
                  <a:lnTo>
                    <a:pt x="26" y="2209"/>
                  </a:lnTo>
                  <a:lnTo>
                    <a:pt x="0" y="2209"/>
                  </a:lnTo>
                  <a:lnTo>
                    <a:pt x="129" y="4289"/>
                  </a:lnTo>
                  <a:lnTo>
                    <a:pt x="271" y="6387"/>
                  </a:lnTo>
                  <a:lnTo>
                    <a:pt x="419" y="8467"/>
                  </a:lnTo>
                  <a:lnTo>
                    <a:pt x="573" y="10566"/>
                  </a:lnTo>
                  <a:lnTo>
                    <a:pt x="747" y="12664"/>
                  </a:lnTo>
                  <a:lnTo>
                    <a:pt x="927" y="14762"/>
                  </a:lnTo>
                  <a:lnTo>
                    <a:pt x="1114" y="16860"/>
                  </a:lnTo>
                  <a:lnTo>
                    <a:pt x="1320" y="18959"/>
                  </a:lnTo>
                  <a:lnTo>
                    <a:pt x="1526" y="21057"/>
                  </a:lnTo>
                  <a:lnTo>
                    <a:pt x="1751" y="23174"/>
                  </a:lnTo>
                  <a:lnTo>
                    <a:pt x="1983" y="25272"/>
                  </a:lnTo>
                  <a:lnTo>
                    <a:pt x="2228" y="27388"/>
                  </a:lnTo>
                  <a:lnTo>
                    <a:pt x="2485" y="29487"/>
                  </a:lnTo>
                  <a:lnTo>
                    <a:pt x="2756" y="31603"/>
                  </a:lnTo>
                  <a:lnTo>
                    <a:pt x="3033" y="33720"/>
                  </a:lnTo>
                  <a:lnTo>
                    <a:pt x="3322" y="35837"/>
                  </a:lnTo>
                  <a:lnTo>
                    <a:pt x="7912" y="35395"/>
                  </a:lnTo>
                  <a:lnTo>
                    <a:pt x="12509" y="34935"/>
                  </a:lnTo>
                  <a:lnTo>
                    <a:pt x="17112" y="34475"/>
                  </a:lnTo>
                  <a:lnTo>
                    <a:pt x="21721" y="34033"/>
                  </a:lnTo>
                  <a:lnTo>
                    <a:pt x="21393" y="31990"/>
                  </a:lnTo>
                  <a:lnTo>
                    <a:pt x="21071" y="29928"/>
                  </a:lnTo>
                  <a:lnTo>
                    <a:pt x="20769" y="27849"/>
                  </a:lnTo>
                  <a:lnTo>
                    <a:pt x="20472" y="25769"/>
                  </a:lnTo>
                  <a:lnTo>
                    <a:pt x="20196" y="23670"/>
                  </a:lnTo>
                  <a:lnTo>
                    <a:pt x="19932" y="21572"/>
                  </a:lnTo>
                  <a:lnTo>
                    <a:pt x="19674" y="19456"/>
                  </a:lnTo>
                  <a:lnTo>
                    <a:pt x="19430" y="17320"/>
                  </a:lnTo>
                  <a:lnTo>
                    <a:pt x="19204" y="15185"/>
                  </a:lnTo>
                  <a:lnTo>
                    <a:pt x="18985" y="13032"/>
                  </a:lnTo>
                  <a:lnTo>
                    <a:pt x="18779" y="10878"/>
                  </a:lnTo>
                  <a:lnTo>
                    <a:pt x="18580" y="8725"/>
                  </a:lnTo>
                  <a:lnTo>
                    <a:pt x="18399" y="6553"/>
                  </a:lnTo>
                  <a:lnTo>
                    <a:pt x="18226" y="4381"/>
                  </a:lnTo>
                  <a:lnTo>
                    <a:pt x="18065" y="2191"/>
                  </a:lnTo>
                  <a:lnTo>
                    <a:pt x="17917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-2600275" y="-22957325"/>
              <a:ext cx="492350" cy="648350"/>
            </a:xfrm>
            <a:custGeom>
              <a:avLst/>
              <a:gdLst/>
              <a:ahLst/>
              <a:cxnLst/>
              <a:rect l="l" t="t" r="r" b="b"/>
              <a:pathLst>
                <a:path w="19694" h="25934" extrusionOk="0">
                  <a:moveTo>
                    <a:pt x="19694" y="0"/>
                  </a:moveTo>
                  <a:lnTo>
                    <a:pt x="19166" y="442"/>
                  </a:lnTo>
                  <a:lnTo>
                    <a:pt x="18638" y="865"/>
                  </a:lnTo>
                  <a:lnTo>
                    <a:pt x="18103" y="1270"/>
                  </a:lnTo>
                  <a:lnTo>
                    <a:pt x="17563" y="1638"/>
                  </a:lnTo>
                  <a:lnTo>
                    <a:pt x="17022" y="1970"/>
                  </a:lnTo>
                  <a:lnTo>
                    <a:pt x="16475" y="2301"/>
                  </a:lnTo>
                  <a:lnTo>
                    <a:pt x="15927" y="2577"/>
                  </a:lnTo>
                  <a:lnTo>
                    <a:pt x="15374" y="2853"/>
                  </a:lnTo>
                  <a:lnTo>
                    <a:pt x="14820" y="3092"/>
                  </a:lnTo>
                  <a:lnTo>
                    <a:pt x="14260" y="3313"/>
                  </a:lnTo>
                  <a:lnTo>
                    <a:pt x="13706" y="3497"/>
                  </a:lnTo>
                  <a:lnTo>
                    <a:pt x="13146" y="3663"/>
                  </a:lnTo>
                  <a:lnTo>
                    <a:pt x="12580" y="3792"/>
                  </a:lnTo>
                  <a:lnTo>
                    <a:pt x="12020" y="3902"/>
                  </a:lnTo>
                  <a:lnTo>
                    <a:pt x="11453" y="3976"/>
                  </a:lnTo>
                  <a:lnTo>
                    <a:pt x="10893" y="4031"/>
                  </a:lnTo>
                  <a:lnTo>
                    <a:pt x="10327" y="4068"/>
                  </a:lnTo>
                  <a:lnTo>
                    <a:pt x="9760" y="4068"/>
                  </a:lnTo>
                  <a:lnTo>
                    <a:pt x="9194" y="4049"/>
                  </a:lnTo>
                  <a:lnTo>
                    <a:pt x="8633" y="4013"/>
                  </a:lnTo>
                  <a:lnTo>
                    <a:pt x="8067" y="3939"/>
                  </a:lnTo>
                  <a:lnTo>
                    <a:pt x="7507" y="3829"/>
                  </a:lnTo>
                  <a:lnTo>
                    <a:pt x="6947" y="3700"/>
                  </a:lnTo>
                  <a:lnTo>
                    <a:pt x="6387" y="3553"/>
                  </a:lnTo>
                  <a:lnTo>
                    <a:pt x="5827" y="3368"/>
                  </a:lnTo>
                  <a:lnTo>
                    <a:pt x="5273" y="3166"/>
                  </a:lnTo>
                  <a:lnTo>
                    <a:pt x="4719" y="2945"/>
                  </a:lnTo>
                  <a:lnTo>
                    <a:pt x="4172" y="2687"/>
                  </a:lnTo>
                  <a:lnTo>
                    <a:pt x="3625" y="2393"/>
                  </a:lnTo>
                  <a:lnTo>
                    <a:pt x="3078" y="2080"/>
                  </a:lnTo>
                  <a:lnTo>
                    <a:pt x="2543" y="1749"/>
                  </a:lnTo>
                  <a:lnTo>
                    <a:pt x="2003" y="1399"/>
                  </a:lnTo>
                  <a:lnTo>
                    <a:pt x="1835" y="2945"/>
                  </a:lnTo>
                  <a:lnTo>
                    <a:pt x="1674" y="4473"/>
                  </a:lnTo>
                  <a:lnTo>
                    <a:pt x="1520" y="6019"/>
                  </a:lnTo>
                  <a:lnTo>
                    <a:pt x="1372" y="7565"/>
                  </a:lnTo>
                  <a:lnTo>
                    <a:pt x="1224" y="9093"/>
                  </a:lnTo>
                  <a:lnTo>
                    <a:pt x="1088" y="10620"/>
                  </a:lnTo>
                  <a:lnTo>
                    <a:pt x="960" y="12148"/>
                  </a:lnTo>
                  <a:lnTo>
                    <a:pt x="831" y="13676"/>
                  </a:lnTo>
                  <a:lnTo>
                    <a:pt x="709" y="15203"/>
                  </a:lnTo>
                  <a:lnTo>
                    <a:pt x="593" y="16731"/>
                  </a:lnTo>
                  <a:lnTo>
                    <a:pt x="483" y="18259"/>
                  </a:lnTo>
                  <a:lnTo>
                    <a:pt x="380" y="19768"/>
                  </a:lnTo>
                  <a:lnTo>
                    <a:pt x="277" y="21296"/>
                  </a:lnTo>
                  <a:lnTo>
                    <a:pt x="181" y="22823"/>
                  </a:lnTo>
                  <a:lnTo>
                    <a:pt x="91" y="24333"/>
                  </a:lnTo>
                  <a:lnTo>
                    <a:pt x="0" y="25860"/>
                  </a:lnTo>
                  <a:lnTo>
                    <a:pt x="1056" y="25474"/>
                  </a:lnTo>
                  <a:lnTo>
                    <a:pt x="2131" y="25106"/>
                  </a:lnTo>
                  <a:lnTo>
                    <a:pt x="3226" y="24793"/>
                  </a:lnTo>
                  <a:lnTo>
                    <a:pt x="3779" y="24627"/>
                  </a:lnTo>
                  <a:lnTo>
                    <a:pt x="4333" y="24498"/>
                  </a:lnTo>
                  <a:lnTo>
                    <a:pt x="4887" y="24369"/>
                  </a:lnTo>
                  <a:lnTo>
                    <a:pt x="5447" y="24259"/>
                  </a:lnTo>
                  <a:lnTo>
                    <a:pt x="6007" y="24149"/>
                  </a:lnTo>
                  <a:lnTo>
                    <a:pt x="6573" y="24057"/>
                  </a:lnTo>
                  <a:lnTo>
                    <a:pt x="7133" y="23983"/>
                  </a:lnTo>
                  <a:lnTo>
                    <a:pt x="7700" y="23928"/>
                  </a:lnTo>
                  <a:lnTo>
                    <a:pt x="8266" y="23873"/>
                  </a:lnTo>
                  <a:lnTo>
                    <a:pt x="8833" y="23836"/>
                  </a:lnTo>
                  <a:lnTo>
                    <a:pt x="9393" y="23817"/>
                  </a:lnTo>
                  <a:lnTo>
                    <a:pt x="9960" y="23817"/>
                  </a:lnTo>
                  <a:lnTo>
                    <a:pt x="10520" y="23836"/>
                  </a:lnTo>
                  <a:lnTo>
                    <a:pt x="11080" y="23873"/>
                  </a:lnTo>
                  <a:lnTo>
                    <a:pt x="11640" y="23928"/>
                  </a:lnTo>
                  <a:lnTo>
                    <a:pt x="12200" y="24001"/>
                  </a:lnTo>
                  <a:lnTo>
                    <a:pt x="12754" y="24093"/>
                  </a:lnTo>
                  <a:lnTo>
                    <a:pt x="13307" y="24204"/>
                  </a:lnTo>
                  <a:lnTo>
                    <a:pt x="13854" y="24351"/>
                  </a:lnTo>
                  <a:lnTo>
                    <a:pt x="14402" y="24498"/>
                  </a:lnTo>
                  <a:lnTo>
                    <a:pt x="14942" y="24682"/>
                  </a:lnTo>
                  <a:lnTo>
                    <a:pt x="15477" y="24885"/>
                  </a:lnTo>
                  <a:lnTo>
                    <a:pt x="16011" y="25106"/>
                  </a:lnTo>
                  <a:lnTo>
                    <a:pt x="16539" y="25363"/>
                  </a:lnTo>
                  <a:lnTo>
                    <a:pt x="17060" y="25639"/>
                  </a:lnTo>
                  <a:lnTo>
                    <a:pt x="17576" y="25934"/>
                  </a:lnTo>
                  <a:lnTo>
                    <a:pt x="17659" y="24296"/>
                  </a:lnTo>
                  <a:lnTo>
                    <a:pt x="17743" y="22658"/>
                  </a:lnTo>
                  <a:lnTo>
                    <a:pt x="17839" y="21020"/>
                  </a:lnTo>
                  <a:lnTo>
                    <a:pt x="17942" y="19382"/>
                  </a:lnTo>
                  <a:lnTo>
                    <a:pt x="18052" y="17743"/>
                  </a:lnTo>
                  <a:lnTo>
                    <a:pt x="18168" y="16105"/>
                  </a:lnTo>
                  <a:lnTo>
                    <a:pt x="18290" y="14467"/>
                  </a:lnTo>
                  <a:lnTo>
                    <a:pt x="18419" y="12847"/>
                  </a:lnTo>
                  <a:lnTo>
                    <a:pt x="18554" y="11228"/>
                  </a:lnTo>
                  <a:lnTo>
                    <a:pt x="18696" y="9608"/>
                  </a:lnTo>
                  <a:lnTo>
                    <a:pt x="18844" y="7988"/>
                  </a:lnTo>
                  <a:lnTo>
                    <a:pt x="18998" y="6369"/>
                  </a:lnTo>
                  <a:lnTo>
                    <a:pt x="19159" y="4767"/>
                  </a:lnTo>
                  <a:lnTo>
                    <a:pt x="19327" y="3166"/>
                  </a:lnTo>
                  <a:lnTo>
                    <a:pt x="19507" y="1583"/>
                  </a:lnTo>
                  <a:lnTo>
                    <a:pt x="1969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2038575" y="-10475900"/>
              <a:ext cx="1071750" cy="378725"/>
            </a:xfrm>
            <a:custGeom>
              <a:avLst/>
              <a:gdLst/>
              <a:ahLst/>
              <a:cxnLst/>
              <a:rect l="l" t="t" r="r" b="b"/>
              <a:pathLst>
                <a:path w="42870" h="15149" extrusionOk="0">
                  <a:moveTo>
                    <a:pt x="0" y="0"/>
                  </a:moveTo>
                  <a:lnTo>
                    <a:pt x="123" y="6958"/>
                  </a:lnTo>
                  <a:lnTo>
                    <a:pt x="180" y="10400"/>
                  </a:lnTo>
                  <a:lnTo>
                    <a:pt x="226" y="13842"/>
                  </a:lnTo>
                  <a:lnTo>
                    <a:pt x="2826" y="13602"/>
                  </a:lnTo>
                  <a:lnTo>
                    <a:pt x="5427" y="13400"/>
                  </a:lnTo>
                  <a:lnTo>
                    <a:pt x="8041" y="13253"/>
                  </a:lnTo>
                  <a:lnTo>
                    <a:pt x="10661" y="13124"/>
                  </a:lnTo>
                  <a:lnTo>
                    <a:pt x="13288" y="13032"/>
                  </a:lnTo>
                  <a:lnTo>
                    <a:pt x="15914" y="12977"/>
                  </a:lnTo>
                  <a:lnTo>
                    <a:pt x="18541" y="12977"/>
                  </a:lnTo>
                  <a:lnTo>
                    <a:pt x="19861" y="12995"/>
                  </a:lnTo>
                  <a:lnTo>
                    <a:pt x="21174" y="13013"/>
                  </a:lnTo>
                  <a:lnTo>
                    <a:pt x="22494" y="13050"/>
                  </a:lnTo>
                  <a:lnTo>
                    <a:pt x="23807" y="13105"/>
                  </a:lnTo>
                  <a:lnTo>
                    <a:pt x="25120" y="13161"/>
                  </a:lnTo>
                  <a:lnTo>
                    <a:pt x="26440" y="13234"/>
                  </a:lnTo>
                  <a:lnTo>
                    <a:pt x="27753" y="13326"/>
                  </a:lnTo>
                  <a:lnTo>
                    <a:pt x="29067" y="13418"/>
                  </a:lnTo>
                  <a:lnTo>
                    <a:pt x="30380" y="13529"/>
                  </a:lnTo>
                  <a:lnTo>
                    <a:pt x="31693" y="13658"/>
                  </a:lnTo>
                  <a:lnTo>
                    <a:pt x="33000" y="13786"/>
                  </a:lnTo>
                  <a:lnTo>
                    <a:pt x="34307" y="13934"/>
                  </a:lnTo>
                  <a:lnTo>
                    <a:pt x="35614" y="14099"/>
                  </a:lnTo>
                  <a:lnTo>
                    <a:pt x="36921" y="14283"/>
                  </a:lnTo>
                  <a:lnTo>
                    <a:pt x="38228" y="14467"/>
                  </a:lnTo>
                  <a:lnTo>
                    <a:pt x="39528" y="14688"/>
                  </a:lnTo>
                  <a:lnTo>
                    <a:pt x="40829" y="14909"/>
                  </a:lnTo>
                  <a:lnTo>
                    <a:pt x="42123" y="15148"/>
                  </a:lnTo>
                  <a:lnTo>
                    <a:pt x="42181" y="13308"/>
                  </a:lnTo>
                  <a:lnTo>
                    <a:pt x="42245" y="11486"/>
                  </a:lnTo>
                  <a:lnTo>
                    <a:pt x="42316" y="9663"/>
                  </a:lnTo>
                  <a:lnTo>
                    <a:pt x="42399" y="7860"/>
                  </a:lnTo>
                  <a:lnTo>
                    <a:pt x="42496" y="6074"/>
                  </a:lnTo>
                  <a:lnTo>
                    <a:pt x="42547" y="5191"/>
                  </a:lnTo>
                  <a:lnTo>
                    <a:pt x="42605" y="4307"/>
                  </a:lnTo>
                  <a:lnTo>
                    <a:pt x="42663" y="3424"/>
                  </a:lnTo>
                  <a:lnTo>
                    <a:pt x="42728" y="2559"/>
                  </a:lnTo>
                  <a:lnTo>
                    <a:pt x="42799" y="1694"/>
                  </a:lnTo>
                  <a:lnTo>
                    <a:pt x="42869" y="829"/>
                  </a:lnTo>
                  <a:lnTo>
                    <a:pt x="40191" y="958"/>
                  </a:lnTo>
                  <a:lnTo>
                    <a:pt x="37513" y="1050"/>
                  </a:lnTo>
                  <a:lnTo>
                    <a:pt x="34835" y="1123"/>
                  </a:lnTo>
                  <a:lnTo>
                    <a:pt x="32150" y="1160"/>
                  </a:lnTo>
                  <a:lnTo>
                    <a:pt x="29472" y="1197"/>
                  </a:lnTo>
                  <a:lnTo>
                    <a:pt x="26794" y="1197"/>
                  </a:lnTo>
                  <a:lnTo>
                    <a:pt x="24116" y="1160"/>
                  </a:lnTo>
                  <a:lnTo>
                    <a:pt x="21432" y="1123"/>
                  </a:lnTo>
                  <a:lnTo>
                    <a:pt x="18753" y="1050"/>
                  </a:lnTo>
                  <a:lnTo>
                    <a:pt x="16075" y="958"/>
                  </a:lnTo>
                  <a:lnTo>
                    <a:pt x="13391" y="847"/>
                  </a:lnTo>
                  <a:lnTo>
                    <a:pt x="10713" y="718"/>
                  </a:lnTo>
                  <a:lnTo>
                    <a:pt x="8035" y="571"/>
                  </a:lnTo>
                  <a:lnTo>
                    <a:pt x="5356" y="405"/>
                  </a:lnTo>
                  <a:lnTo>
                    <a:pt x="2678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2030050" y="-9943975"/>
              <a:ext cx="1041000" cy="666775"/>
            </a:xfrm>
            <a:custGeom>
              <a:avLst/>
              <a:gdLst/>
              <a:ahLst/>
              <a:cxnLst/>
              <a:rect l="l" t="t" r="r" b="b"/>
              <a:pathLst>
                <a:path w="41640" h="26671" extrusionOk="0">
                  <a:moveTo>
                    <a:pt x="41640" y="1"/>
                  </a:moveTo>
                  <a:lnTo>
                    <a:pt x="40359" y="369"/>
                  </a:lnTo>
                  <a:lnTo>
                    <a:pt x="39071" y="718"/>
                  </a:lnTo>
                  <a:lnTo>
                    <a:pt x="37784" y="1031"/>
                  </a:lnTo>
                  <a:lnTo>
                    <a:pt x="36490" y="1326"/>
                  </a:lnTo>
                  <a:lnTo>
                    <a:pt x="35196" y="1602"/>
                  </a:lnTo>
                  <a:lnTo>
                    <a:pt x="33902" y="1878"/>
                  </a:lnTo>
                  <a:lnTo>
                    <a:pt x="32601" y="2099"/>
                  </a:lnTo>
                  <a:lnTo>
                    <a:pt x="31301" y="2320"/>
                  </a:lnTo>
                  <a:lnTo>
                    <a:pt x="29994" y="2522"/>
                  </a:lnTo>
                  <a:lnTo>
                    <a:pt x="28687" y="2688"/>
                  </a:lnTo>
                  <a:lnTo>
                    <a:pt x="27380" y="2853"/>
                  </a:lnTo>
                  <a:lnTo>
                    <a:pt x="26073" y="2982"/>
                  </a:lnTo>
                  <a:lnTo>
                    <a:pt x="24767" y="3111"/>
                  </a:lnTo>
                  <a:lnTo>
                    <a:pt x="23453" y="3203"/>
                  </a:lnTo>
                  <a:lnTo>
                    <a:pt x="22140" y="3277"/>
                  </a:lnTo>
                  <a:lnTo>
                    <a:pt x="20833" y="3350"/>
                  </a:lnTo>
                  <a:lnTo>
                    <a:pt x="19520" y="3387"/>
                  </a:lnTo>
                  <a:lnTo>
                    <a:pt x="18206" y="3406"/>
                  </a:lnTo>
                  <a:lnTo>
                    <a:pt x="16900" y="3424"/>
                  </a:lnTo>
                  <a:lnTo>
                    <a:pt x="15586" y="3406"/>
                  </a:lnTo>
                  <a:lnTo>
                    <a:pt x="14279" y="3387"/>
                  </a:lnTo>
                  <a:lnTo>
                    <a:pt x="12973" y="3332"/>
                  </a:lnTo>
                  <a:lnTo>
                    <a:pt x="11666" y="3277"/>
                  </a:lnTo>
                  <a:lnTo>
                    <a:pt x="10359" y="3185"/>
                  </a:lnTo>
                  <a:lnTo>
                    <a:pt x="9052" y="3093"/>
                  </a:lnTo>
                  <a:lnTo>
                    <a:pt x="7752" y="2982"/>
                  </a:lnTo>
                  <a:lnTo>
                    <a:pt x="6458" y="2853"/>
                  </a:lnTo>
                  <a:lnTo>
                    <a:pt x="5157" y="2706"/>
                  </a:lnTo>
                  <a:lnTo>
                    <a:pt x="3863" y="2541"/>
                  </a:lnTo>
                  <a:lnTo>
                    <a:pt x="2576" y="2375"/>
                  </a:lnTo>
                  <a:lnTo>
                    <a:pt x="1288" y="2172"/>
                  </a:lnTo>
                  <a:lnTo>
                    <a:pt x="0" y="1970"/>
                  </a:lnTo>
                  <a:lnTo>
                    <a:pt x="33" y="4234"/>
                  </a:lnTo>
                  <a:lnTo>
                    <a:pt x="58" y="6498"/>
                  </a:lnTo>
                  <a:lnTo>
                    <a:pt x="97" y="11007"/>
                  </a:lnTo>
                  <a:lnTo>
                    <a:pt x="123" y="15517"/>
                  </a:lnTo>
                  <a:lnTo>
                    <a:pt x="142" y="20044"/>
                  </a:lnTo>
                  <a:lnTo>
                    <a:pt x="5267" y="20597"/>
                  </a:lnTo>
                  <a:lnTo>
                    <a:pt x="10397" y="21130"/>
                  </a:lnTo>
                  <a:lnTo>
                    <a:pt x="12966" y="21406"/>
                  </a:lnTo>
                  <a:lnTo>
                    <a:pt x="15535" y="21719"/>
                  </a:lnTo>
                  <a:lnTo>
                    <a:pt x="18103" y="22032"/>
                  </a:lnTo>
                  <a:lnTo>
                    <a:pt x="20672" y="22382"/>
                  </a:lnTo>
                  <a:lnTo>
                    <a:pt x="23234" y="22750"/>
                  </a:lnTo>
                  <a:lnTo>
                    <a:pt x="25803" y="23173"/>
                  </a:lnTo>
                  <a:lnTo>
                    <a:pt x="27084" y="23394"/>
                  </a:lnTo>
                  <a:lnTo>
                    <a:pt x="28365" y="23615"/>
                  </a:lnTo>
                  <a:lnTo>
                    <a:pt x="29653" y="23873"/>
                  </a:lnTo>
                  <a:lnTo>
                    <a:pt x="30934" y="24131"/>
                  </a:lnTo>
                  <a:lnTo>
                    <a:pt x="32209" y="24388"/>
                  </a:lnTo>
                  <a:lnTo>
                    <a:pt x="33490" y="24664"/>
                  </a:lnTo>
                  <a:lnTo>
                    <a:pt x="34771" y="24959"/>
                  </a:lnTo>
                  <a:lnTo>
                    <a:pt x="36046" y="25272"/>
                  </a:lnTo>
                  <a:lnTo>
                    <a:pt x="37327" y="25603"/>
                  </a:lnTo>
                  <a:lnTo>
                    <a:pt x="38601" y="25953"/>
                  </a:lnTo>
                  <a:lnTo>
                    <a:pt x="39876" y="26302"/>
                  </a:lnTo>
                  <a:lnTo>
                    <a:pt x="41151" y="26671"/>
                  </a:lnTo>
                  <a:lnTo>
                    <a:pt x="41408" y="16529"/>
                  </a:lnTo>
                  <a:lnTo>
                    <a:pt x="41453" y="14504"/>
                  </a:lnTo>
                  <a:lnTo>
                    <a:pt x="41485" y="12461"/>
                  </a:lnTo>
                  <a:lnTo>
                    <a:pt x="41537" y="8320"/>
                  </a:lnTo>
                  <a:lnTo>
                    <a:pt x="41582" y="4179"/>
                  </a:lnTo>
                  <a:lnTo>
                    <a:pt x="41608" y="2080"/>
                  </a:lnTo>
                  <a:lnTo>
                    <a:pt x="4164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1674050" y="-17989150"/>
              <a:ext cx="576700" cy="1547950"/>
            </a:xfrm>
            <a:custGeom>
              <a:avLst/>
              <a:gdLst/>
              <a:ahLst/>
              <a:cxnLst/>
              <a:rect l="l" t="t" r="r" b="b"/>
              <a:pathLst>
                <a:path w="23068" h="61918" extrusionOk="0">
                  <a:moveTo>
                    <a:pt x="10462" y="7473"/>
                  </a:moveTo>
                  <a:lnTo>
                    <a:pt x="10694" y="7510"/>
                  </a:lnTo>
                  <a:lnTo>
                    <a:pt x="10932" y="7547"/>
                  </a:lnTo>
                  <a:lnTo>
                    <a:pt x="11164" y="7602"/>
                  </a:lnTo>
                  <a:lnTo>
                    <a:pt x="11402" y="7676"/>
                  </a:lnTo>
                  <a:lnTo>
                    <a:pt x="11640" y="7768"/>
                  </a:lnTo>
                  <a:lnTo>
                    <a:pt x="11878" y="7860"/>
                  </a:lnTo>
                  <a:lnTo>
                    <a:pt x="12117" y="7970"/>
                  </a:lnTo>
                  <a:lnTo>
                    <a:pt x="12355" y="8118"/>
                  </a:lnTo>
                  <a:lnTo>
                    <a:pt x="12587" y="8246"/>
                  </a:lnTo>
                  <a:lnTo>
                    <a:pt x="12825" y="8412"/>
                  </a:lnTo>
                  <a:lnTo>
                    <a:pt x="13063" y="8596"/>
                  </a:lnTo>
                  <a:lnTo>
                    <a:pt x="13301" y="8780"/>
                  </a:lnTo>
                  <a:lnTo>
                    <a:pt x="13533" y="8983"/>
                  </a:lnTo>
                  <a:lnTo>
                    <a:pt x="13771" y="9185"/>
                  </a:lnTo>
                  <a:lnTo>
                    <a:pt x="14003" y="9424"/>
                  </a:lnTo>
                  <a:lnTo>
                    <a:pt x="14235" y="9664"/>
                  </a:lnTo>
                  <a:lnTo>
                    <a:pt x="14466" y="9903"/>
                  </a:lnTo>
                  <a:lnTo>
                    <a:pt x="14698" y="10179"/>
                  </a:lnTo>
                  <a:lnTo>
                    <a:pt x="14930" y="10455"/>
                  </a:lnTo>
                  <a:lnTo>
                    <a:pt x="15155" y="10750"/>
                  </a:lnTo>
                  <a:lnTo>
                    <a:pt x="15381" y="11044"/>
                  </a:lnTo>
                  <a:lnTo>
                    <a:pt x="15606" y="11357"/>
                  </a:lnTo>
                  <a:lnTo>
                    <a:pt x="15831" y="11688"/>
                  </a:lnTo>
                  <a:lnTo>
                    <a:pt x="16050" y="12020"/>
                  </a:lnTo>
                  <a:lnTo>
                    <a:pt x="16269" y="12369"/>
                  </a:lnTo>
                  <a:lnTo>
                    <a:pt x="16481" y="12737"/>
                  </a:lnTo>
                  <a:lnTo>
                    <a:pt x="16694" y="13106"/>
                  </a:lnTo>
                  <a:lnTo>
                    <a:pt x="16630" y="13069"/>
                  </a:lnTo>
                  <a:lnTo>
                    <a:pt x="16565" y="13013"/>
                  </a:lnTo>
                  <a:lnTo>
                    <a:pt x="16436" y="12885"/>
                  </a:lnTo>
                  <a:lnTo>
                    <a:pt x="16308" y="12756"/>
                  </a:lnTo>
                  <a:lnTo>
                    <a:pt x="16179" y="12609"/>
                  </a:lnTo>
                  <a:lnTo>
                    <a:pt x="15954" y="12480"/>
                  </a:lnTo>
                  <a:lnTo>
                    <a:pt x="15728" y="12351"/>
                  </a:lnTo>
                  <a:lnTo>
                    <a:pt x="15503" y="12259"/>
                  </a:lnTo>
                  <a:lnTo>
                    <a:pt x="15278" y="12167"/>
                  </a:lnTo>
                  <a:lnTo>
                    <a:pt x="15052" y="12112"/>
                  </a:lnTo>
                  <a:lnTo>
                    <a:pt x="14827" y="12075"/>
                  </a:lnTo>
                  <a:lnTo>
                    <a:pt x="14602" y="12038"/>
                  </a:lnTo>
                  <a:lnTo>
                    <a:pt x="14383" y="12038"/>
                  </a:lnTo>
                  <a:lnTo>
                    <a:pt x="14157" y="12056"/>
                  </a:lnTo>
                  <a:lnTo>
                    <a:pt x="13932" y="12093"/>
                  </a:lnTo>
                  <a:lnTo>
                    <a:pt x="13713" y="12130"/>
                  </a:lnTo>
                  <a:lnTo>
                    <a:pt x="13488" y="12204"/>
                  </a:lnTo>
                  <a:lnTo>
                    <a:pt x="13269" y="12277"/>
                  </a:lnTo>
                  <a:lnTo>
                    <a:pt x="13050" y="12388"/>
                  </a:lnTo>
                  <a:lnTo>
                    <a:pt x="12831" y="12498"/>
                  </a:lnTo>
                  <a:lnTo>
                    <a:pt x="12619" y="12627"/>
                  </a:lnTo>
                  <a:lnTo>
                    <a:pt x="12406" y="12793"/>
                  </a:lnTo>
                  <a:lnTo>
                    <a:pt x="12187" y="12958"/>
                  </a:lnTo>
                  <a:lnTo>
                    <a:pt x="11981" y="13142"/>
                  </a:lnTo>
                  <a:lnTo>
                    <a:pt x="11769" y="13326"/>
                  </a:lnTo>
                  <a:lnTo>
                    <a:pt x="11563" y="13547"/>
                  </a:lnTo>
                  <a:lnTo>
                    <a:pt x="11357" y="13768"/>
                  </a:lnTo>
                  <a:lnTo>
                    <a:pt x="11151" y="14026"/>
                  </a:lnTo>
                  <a:lnTo>
                    <a:pt x="10951" y="14283"/>
                  </a:lnTo>
                  <a:lnTo>
                    <a:pt x="10752" y="14560"/>
                  </a:lnTo>
                  <a:lnTo>
                    <a:pt x="10559" y="14836"/>
                  </a:lnTo>
                  <a:lnTo>
                    <a:pt x="10359" y="15149"/>
                  </a:lnTo>
                  <a:lnTo>
                    <a:pt x="10172" y="15461"/>
                  </a:lnTo>
                  <a:lnTo>
                    <a:pt x="9979" y="15774"/>
                  </a:lnTo>
                  <a:lnTo>
                    <a:pt x="9799" y="16124"/>
                  </a:lnTo>
                  <a:lnTo>
                    <a:pt x="9612" y="16474"/>
                  </a:lnTo>
                  <a:lnTo>
                    <a:pt x="9432" y="16842"/>
                  </a:lnTo>
                  <a:lnTo>
                    <a:pt x="9258" y="17228"/>
                  </a:lnTo>
                  <a:lnTo>
                    <a:pt x="9084" y="17615"/>
                  </a:lnTo>
                  <a:lnTo>
                    <a:pt x="8917" y="18020"/>
                  </a:lnTo>
                  <a:lnTo>
                    <a:pt x="8750" y="18443"/>
                  </a:lnTo>
                  <a:lnTo>
                    <a:pt x="8589" y="18867"/>
                  </a:lnTo>
                  <a:lnTo>
                    <a:pt x="8428" y="19308"/>
                  </a:lnTo>
                  <a:lnTo>
                    <a:pt x="8273" y="19768"/>
                  </a:lnTo>
                  <a:lnTo>
                    <a:pt x="8125" y="20229"/>
                  </a:lnTo>
                  <a:lnTo>
                    <a:pt x="7977" y="20689"/>
                  </a:lnTo>
                  <a:lnTo>
                    <a:pt x="7836" y="21167"/>
                  </a:lnTo>
                  <a:lnTo>
                    <a:pt x="7700" y="21664"/>
                  </a:lnTo>
                  <a:lnTo>
                    <a:pt x="7565" y="22180"/>
                  </a:lnTo>
                  <a:lnTo>
                    <a:pt x="7436" y="22677"/>
                  </a:lnTo>
                  <a:lnTo>
                    <a:pt x="7314" y="23210"/>
                  </a:lnTo>
                  <a:lnTo>
                    <a:pt x="7192" y="23744"/>
                  </a:lnTo>
                  <a:lnTo>
                    <a:pt x="7076" y="24278"/>
                  </a:lnTo>
                  <a:lnTo>
                    <a:pt x="6966" y="24830"/>
                  </a:lnTo>
                  <a:lnTo>
                    <a:pt x="6863" y="25382"/>
                  </a:lnTo>
                  <a:lnTo>
                    <a:pt x="6767" y="25953"/>
                  </a:lnTo>
                  <a:lnTo>
                    <a:pt x="6670" y="26523"/>
                  </a:lnTo>
                  <a:lnTo>
                    <a:pt x="6580" y="27112"/>
                  </a:lnTo>
                  <a:lnTo>
                    <a:pt x="6496" y="27701"/>
                  </a:lnTo>
                  <a:lnTo>
                    <a:pt x="6419" y="28290"/>
                  </a:lnTo>
                  <a:lnTo>
                    <a:pt x="6348" y="28898"/>
                  </a:lnTo>
                  <a:lnTo>
                    <a:pt x="6284" y="29505"/>
                  </a:lnTo>
                  <a:lnTo>
                    <a:pt x="6226" y="30131"/>
                  </a:lnTo>
                  <a:lnTo>
                    <a:pt x="6168" y="30757"/>
                  </a:lnTo>
                  <a:lnTo>
                    <a:pt x="6123" y="31382"/>
                  </a:lnTo>
                  <a:lnTo>
                    <a:pt x="6078" y="32027"/>
                  </a:lnTo>
                  <a:lnTo>
                    <a:pt x="6046" y="32671"/>
                  </a:lnTo>
                  <a:lnTo>
                    <a:pt x="6014" y="33315"/>
                  </a:lnTo>
                  <a:lnTo>
                    <a:pt x="5994" y="33959"/>
                  </a:lnTo>
                  <a:lnTo>
                    <a:pt x="5975" y="34511"/>
                  </a:lnTo>
                  <a:lnTo>
                    <a:pt x="5962" y="35064"/>
                  </a:lnTo>
                  <a:lnTo>
                    <a:pt x="5956" y="35597"/>
                  </a:lnTo>
                  <a:lnTo>
                    <a:pt x="5956" y="36131"/>
                  </a:lnTo>
                  <a:lnTo>
                    <a:pt x="5956" y="36665"/>
                  </a:lnTo>
                  <a:lnTo>
                    <a:pt x="5956" y="37180"/>
                  </a:lnTo>
                  <a:lnTo>
                    <a:pt x="5969" y="37696"/>
                  </a:lnTo>
                  <a:lnTo>
                    <a:pt x="5975" y="38211"/>
                  </a:lnTo>
                  <a:lnTo>
                    <a:pt x="5994" y="38726"/>
                  </a:lnTo>
                  <a:lnTo>
                    <a:pt x="6014" y="39223"/>
                  </a:lnTo>
                  <a:lnTo>
                    <a:pt x="6039" y="39720"/>
                  </a:lnTo>
                  <a:lnTo>
                    <a:pt x="6065" y="40217"/>
                  </a:lnTo>
                  <a:lnTo>
                    <a:pt x="6130" y="41174"/>
                  </a:lnTo>
                  <a:lnTo>
                    <a:pt x="6207" y="42131"/>
                  </a:lnTo>
                  <a:lnTo>
                    <a:pt x="6303" y="43052"/>
                  </a:lnTo>
                  <a:lnTo>
                    <a:pt x="6406" y="43954"/>
                  </a:lnTo>
                  <a:lnTo>
                    <a:pt x="6522" y="44837"/>
                  </a:lnTo>
                  <a:lnTo>
                    <a:pt x="6651" y="45702"/>
                  </a:lnTo>
                  <a:lnTo>
                    <a:pt x="6793" y="46549"/>
                  </a:lnTo>
                  <a:lnTo>
                    <a:pt x="6947" y="47359"/>
                  </a:lnTo>
                  <a:lnTo>
                    <a:pt x="7108" y="48169"/>
                  </a:lnTo>
                  <a:lnTo>
                    <a:pt x="7282" y="48942"/>
                  </a:lnTo>
                  <a:lnTo>
                    <a:pt x="6954" y="48389"/>
                  </a:lnTo>
                  <a:lnTo>
                    <a:pt x="6638" y="47800"/>
                  </a:lnTo>
                  <a:lnTo>
                    <a:pt x="6329" y="47175"/>
                  </a:lnTo>
                  <a:lnTo>
                    <a:pt x="6033" y="46549"/>
                  </a:lnTo>
                  <a:lnTo>
                    <a:pt x="5743" y="45868"/>
                  </a:lnTo>
                  <a:lnTo>
                    <a:pt x="5460" y="45187"/>
                  </a:lnTo>
                  <a:lnTo>
                    <a:pt x="5196" y="44451"/>
                  </a:lnTo>
                  <a:lnTo>
                    <a:pt x="4939" y="43714"/>
                  </a:lnTo>
                  <a:lnTo>
                    <a:pt x="4694" y="42941"/>
                  </a:lnTo>
                  <a:lnTo>
                    <a:pt x="4462" y="42150"/>
                  </a:lnTo>
                  <a:lnTo>
                    <a:pt x="4353" y="41745"/>
                  </a:lnTo>
                  <a:lnTo>
                    <a:pt x="4243" y="41340"/>
                  </a:lnTo>
                  <a:lnTo>
                    <a:pt x="4140" y="40917"/>
                  </a:lnTo>
                  <a:lnTo>
                    <a:pt x="4037" y="40493"/>
                  </a:lnTo>
                  <a:lnTo>
                    <a:pt x="3941" y="40052"/>
                  </a:lnTo>
                  <a:lnTo>
                    <a:pt x="3851" y="39628"/>
                  </a:lnTo>
                  <a:lnTo>
                    <a:pt x="3760" y="39187"/>
                  </a:lnTo>
                  <a:lnTo>
                    <a:pt x="3670" y="38745"/>
                  </a:lnTo>
                  <a:lnTo>
                    <a:pt x="3587" y="38285"/>
                  </a:lnTo>
                  <a:lnTo>
                    <a:pt x="3509" y="37825"/>
                  </a:lnTo>
                  <a:lnTo>
                    <a:pt x="3439" y="37364"/>
                  </a:lnTo>
                  <a:lnTo>
                    <a:pt x="3368" y="36886"/>
                  </a:lnTo>
                  <a:lnTo>
                    <a:pt x="3297" y="36426"/>
                  </a:lnTo>
                  <a:lnTo>
                    <a:pt x="3233" y="35947"/>
                  </a:lnTo>
                  <a:lnTo>
                    <a:pt x="3175" y="35450"/>
                  </a:lnTo>
                  <a:lnTo>
                    <a:pt x="3123" y="34972"/>
                  </a:lnTo>
                  <a:lnTo>
                    <a:pt x="3072" y="34475"/>
                  </a:lnTo>
                  <a:lnTo>
                    <a:pt x="3027" y="33959"/>
                  </a:lnTo>
                  <a:lnTo>
                    <a:pt x="2988" y="33462"/>
                  </a:lnTo>
                  <a:lnTo>
                    <a:pt x="2949" y="32947"/>
                  </a:lnTo>
                  <a:lnTo>
                    <a:pt x="2917" y="32432"/>
                  </a:lnTo>
                  <a:lnTo>
                    <a:pt x="2891" y="31916"/>
                  </a:lnTo>
                  <a:lnTo>
                    <a:pt x="2866" y="31382"/>
                  </a:lnTo>
                  <a:lnTo>
                    <a:pt x="2853" y="30867"/>
                  </a:lnTo>
                  <a:lnTo>
                    <a:pt x="2833" y="30315"/>
                  </a:lnTo>
                  <a:lnTo>
                    <a:pt x="2827" y="29781"/>
                  </a:lnTo>
                  <a:lnTo>
                    <a:pt x="2827" y="29247"/>
                  </a:lnTo>
                  <a:lnTo>
                    <a:pt x="2827" y="28695"/>
                  </a:lnTo>
                  <a:lnTo>
                    <a:pt x="2833" y="28143"/>
                  </a:lnTo>
                  <a:lnTo>
                    <a:pt x="2846" y="27572"/>
                  </a:lnTo>
                  <a:lnTo>
                    <a:pt x="2866" y="27020"/>
                  </a:lnTo>
                  <a:lnTo>
                    <a:pt x="2885" y="26450"/>
                  </a:lnTo>
                  <a:lnTo>
                    <a:pt x="2911" y="25879"/>
                  </a:lnTo>
                  <a:lnTo>
                    <a:pt x="2949" y="25309"/>
                  </a:lnTo>
                  <a:lnTo>
                    <a:pt x="2988" y="24720"/>
                  </a:lnTo>
                  <a:lnTo>
                    <a:pt x="3027" y="24131"/>
                  </a:lnTo>
                  <a:lnTo>
                    <a:pt x="3078" y="23542"/>
                  </a:lnTo>
                  <a:lnTo>
                    <a:pt x="3136" y="22953"/>
                  </a:lnTo>
                  <a:lnTo>
                    <a:pt x="3194" y="22364"/>
                  </a:lnTo>
                  <a:lnTo>
                    <a:pt x="3265" y="21756"/>
                  </a:lnTo>
                  <a:lnTo>
                    <a:pt x="3336" y="21149"/>
                  </a:lnTo>
                  <a:lnTo>
                    <a:pt x="3413" y="20541"/>
                  </a:lnTo>
                  <a:lnTo>
                    <a:pt x="3496" y="19934"/>
                  </a:lnTo>
                  <a:lnTo>
                    <a:pt x="3593" y="19327"/>
                  </a:lnTo>
                  <a:lnTo>
                    <a:pt x="3702" y="18627"/>
                  </a:lnTo>
                  <a:lnTo>
                    <a:pt x="3818" y="17965"/>
                  </a:lnTo>
                  <a:lnTo>
                    <a:pt x="3941" y="17320"/>
                  </a:lnTo>
                  <a:lnTo>
                    <a:pt x="4063" y="16695"/>
                  </a:lnTo>
                  <a:lnTo>
                    <a:pt x="4198" y="16106"/>
                  </a:lnTo>
                  <a:lnTo>
                    <a:pt x="4333" y="15517"/>
                  </a:lnTo>
                  <a:lnTo>
                    <a:pt x="4475" y="14965"/>
                  </a:lnTo>
                  <a:lnTo>
                    <a:pt x="4623" y="14431"/>
                  </a:lnTo>
                  <a:lnTo>
                    <a:pt x="4778" y="13915"/>
                  </a:lnTo>
                  <a:lnTo>
                    <a:pt x="4932" y="13418"/>
                  </a:lnTo>
                  <a:lnTo>
                    <a:pt x="5093" y="12958"/>
                  </a:lnTo>
                  <a:lnTo>
                    <a:pt x="5260" y="12498"/>
                  </a:lnTo>
                  <a:lnTo>
                    <a:pt x="5434" y="12075"/>
                  </a:lnTo>
                  <a:lnTo>
                    <a:pt x="5608" y="11670"/>
                  </a:lnTo>
                  <a:lnTo>
                    <a:pt x="5788" y="11283"/>
                  </a:lnTo>
                  <a:lnTo>
                    <a:pt x="5969" y="10915"/>
                  </a:lnTo>
                  <a:lnTo>
                    <a:pt x="6155" y="10566"/>
                  </a:lnTo>
                  <a:lnTo>
                    <a:pt x="6342" y="10234"/>
                  </a:lnTo>
                  <a:lnTo>
                    <a:pt x="6535" y="9921"/>
                  </a:lnTo>
                  <a:lnTo>
                    <a:pt x="6735" y="9627"/>
                  </a:lnTo>
                  <a:lnTo>
                    <a:pt x="6934" y="9351"/>
                  </a:lnTo>
                  <a:lnTo>
                    <a:pt x="7134" y="9111"/>
                  </a:lnTo>
                  <a:lnTo>
                    <a:pt x="7340" y="8872"/>
                  </a:lnTo>
                  <a:lnTo>
                    <a:pt x="7552" y="8670"/>
                  </a:lnTo>
                  <a:lnTo>
                    <a:pt x="7765" y="8467"/>
                  </a:lnTo>
                  <a:lnTo>
                    <a:pt x="7977" y="8283"/>
                  </a:lnTo>
                  <a:lnTo>
                    <a:pt x="8190" y="8136"/>
                  </a:lnTo>
                  <a:lnTo>
                    <a:pt x="8409" y="7989"/>
                  </a:lnTo>
                  <a:lnTo>
                    <a:pt x="8634" y="7860"/>
                  </a:lnTo>
                  <a:lnTo>
                    <a:pt x="8853" y="7749"/>
                  </a:lnTo>
                  <a:lnTo>
                    <a:pt x="9078" y="7657"/>
                  </a:lnTo>
                  <a:lnTo>
                    <a:pt x="9303" y="7584"/>
                  </a:lnTo>
                  <a:lnTo>
                    <a:pt x="9535" y="7529"/>
                  </a:lnTo>
                  <a:lnTo>
                    <a:pt x="9767" y="7492"/>
                  </a:lnTo>
                  <a:lnTo>
                    <a:pt x="9992" y="7473"/>
                  </a:lnTo>
                  <a:close/>
                  <a:moveTo>
                    <a:pt x="14402" y="23578"/>
                  </a:moveTo>
                  <a:lnTo>
                    <a:pt x="14550" y="23597"/>
                  </a:lnTo>
                  <a:lnTo>
                    <a:pt x="14692" y="23615"/>
                  </a:lnTo>
                  <a:lnTo>
                    <a:pt x="14833" y="23634"/>
                  </a:lnTo>
                  <a:lnTo>
                    <a:pt x="14981" y="23689"/>
                  </a:lnTo>
                  <a:lnTo>
                    <a:pt x="15123" y="23744"/>
                  </a:lnTo>
                  <a:lnTo>
                    <a:pt x="15265" y="23836"/>
                  </a:lnTo>
                  <a:lnTo>
                    <a:pt x="15413" y="23928"/>
                  </a:lnTo>
                  <a:lnTo>
                    <a:pt x="15554" y="24020"/>
                  </a:lnTo>
                  <a:lnTo>
                    <a:pt x="15696" y="24149"/>
                  </a:lnTo>
                  <a:lnTo>
                    <a:pt x="15844" y="24296"/>
                  </a:lnTo>
                  <a:lnTo>
                    <a:pt x="15986" y="24443"/>
                  </a:lnTo>
                  <a:lnTo>
                    <a:pt x="16127" y="24609"/>
                  </a:lnTo>
                  <a:lnTo>
                    <a:pt x="16269" y="24812"/>
                  </a:lnTo>
                  <a:lnTo>
                    <a:pt x="16475" y="25106"/>
                  </a:lnTo>
                  <a:lnTo>
                    <a:pt x="16675" y="25437"/>
                  </a:lnTo>
                  <a:lnTo>
                    <a:pt x="16868" y="25787"/>
                  </a:lnTo>
                  <a:lnTo>
                    <a:pt x="17054" y="26174"/>
                  </a:lnTo>
                  <a:lnTo>
                    <a:pt x="17235" y="26560"/>
                  </a:lnTo>
                  <a:lnTo>
                    <a:pt x="17415" y="26983"/>
                  </a:lnTo>
                  <a:lnTo>
                    <a:pt x="17582" y="27425"/>
                  </a:lnTo>
                  <a:lnTo>
                    <a:pt x="17743" y="27885"/>
                  </a:lnTo>
                  <a:lnTo>
                    <a:pt x="17891" y="28364"/>
                  </a:lnTo>
                  <a:lnTo>
                    <a:pt x="18039" y="28861"/>
                  </a:lnTo>
                  <a:lnTo>
                    <a:pt x="18181" y="29376"/>
                  </a:lnTo>
                  <a:lnTo>
                    <a:pt x="18310" y="29892"/>
                  </a:lnTo>
                  <a:lnTo>
                    <a:pt x="18432" y="30444"/>
                  </a:lnTo>
                  <a:lnTo>
                    <a:pt x="18548" y="30996"/>
                  </a:lnTo>
                  <a:lnTo>
                    <a:pt x="18657" y="31567"/>
                  </a:lnTo>
                  <a:lnTo>
                    <a:pt x="18754" y="32156"/>
                  </a:lnTo>
                  <a:lnTo>
                    <a:pt x="18844" y="32745"/>
                  </a:lnTo>
                  <a:lnTo>
                    <a:pt x="18928" y="33333"/>
                  </a:lnTo>
                  <a:lnTo>
                    <a:pt x="18999" y="33959"/>
                  </a:lnTo>
                  <a:lnTo>
                    <a:pt x="19063" y="34567"/>
                  </a:lnTo>
                  <a:lnTo>
                    <a:pt x="19115" y="35192"/>
                  </a:lnTo>
                  <a:lnTo>
                    <a:pt x="19166" y="35837"/>
                  </a:lnTo>
                  <a:lnTo>
                    <a:pt x="19198" y="36481"/>
                  </a:lnTo>
                  <a:lnTo>
                    <a:pt x="19224" y="37107"/>
                  </a:lnTo>
                  <a:lnTo>
                    <a:pt x="19243" y="37769"/>
                  </a:lnTo>
                  <a:lnTo>
                    <a:pt x="19250" y="38413"/>
                  </a:lnTo>
                  <a:lnTo>
                    <a:pt x="19243" y="39058"/>
                  </a:lnTo>
                  <a:lnTo>
                    <a:pt x="19230" y="39720"/>
                  </a:lnTo>
                  <a:lnTo>
                    <a:pt x="19211" y="40365"/>
                  </a:lnTo>
                  <a:lnTo>
                    <a:pt x="19172" y="41027"/>
                  </a:lnTo>
                  <a:lnTo>
                    <a:pt x="19127" y="41671"/>
                  </a:lnTo>
                  <a:lnTo>
                    <a:pt x="19069" y="42316"/>
                  </a:lnTo>
                  <a:lnTo>
                    <a:pt x="19024" y="42776"/>
                  </a:lnTo>
                  <a:lnTo>
                    <a:pt x="18973" y="43254"/>
                  </a:lnTo>
                  <a:lnTo>
                    <a:pt x="18915" y="43696"/>
                  </a:lnTo>
                  <a:lnTo>
                    <a:pt x="18857" y="44138"/>
                  </a:lnTo>
                  <a:lnTo>
                    <a:pt x="18793" y="44579"/>
                  </a:lnTo>
                  <a:lnTo>
                    <a:pt x="18722" y="45003"/>
                  </a:lnTo>
                  <a:lnTo>
                    <a:pt x="18651" y="45426"/>
                  </a:lnTo>
                  <a:lnTo>
                    <a:pt x="18574" y="45831"/>
                  </a:lnTo>
                  <a:lnTo>
                    <a:pt x="18497" y="46236"/>
                  </a:lnTo>
                  <a:lnTo>
                    <a:pt x="18413" y="46622"/>
                  </a:lnTo>
                  <a:lnTo>
                    <a:pt x="18329" y="47009"/>
                  </a:lnTo>
                  <a:lnTo>
                    <a:pt x="18239" y="47377"/>
                  </a:lnTo>
                  <a:lnTo>
                    <a:pt x="18142" y="47745"/>
                  </a:lnTo>
                  <a:lnTo>
                    <a:pt x="18046" y="48113"/>
                  </a:lnTo>
                  <a:lnTo>
                    <a:pt x="17949" y="48463"/>
                  </a:lnTo>
                  <a:lnTo>
                    <a:pt x="17846" y="48794"/>
                  </a:lnTo>
                  <a:lnTo>
                    <a:pt x="17737" y="49126"/>
                  </a:lnTo>
                  <a:lnTo>
                    <a:pt x="17634" y="49457"/>
                  </a:lnTo>
                  <a:lnTo>
                    <a:pt x="17518" y="49770"/>
                  </a:lnTo>
                  <a:lnTo>
                    <a:pt x="17409" y="50083"/>
                  </a:lnTo>
                  <a:lnTo>
                    <a:pt x="17170" y="50672"/>
                  </a:lnTo>
                  <a:lnTo>
                    <a:pt x="16926" y="51242"/>
                  </a:lnTo>
                  <a:lnTo>
                    <a:pt x="16675" y="51776"/>
                  </a:lnTo>
                  <a:lnTo>
                    <a:pt x="16411" y="52273"/>
                  </a:lnTo>
                  <a:lnTo>
                    <a:pt x="16140" y="52752"/>
                  </a:lnTo>
                  <a:lnTo>
                    <a:pt x="15870" y="53193"/>
                  </a:lnTo>
                  <a:lnTo>
                    <a:pt x="15825" y="53120"/>
                  </a:lnTo>
                  <a:lnTo>
                    <a:pt x="15780" y="53046"/>
                  </a:lnTo>
                  <a:lnTo>
                    <a:pt x="15741" y="52972"/>
                  </a:lnTo>
                  <a:lnTo>
                    <a:pt x="15715" y="52954"/>
                  </a:lnTo>
                  <a:lnTo>
                    <a:pt x="15696" y="52954"/>
                  </a:lnTo>
                  <a:lnTo>
                    <a:pt x="15175" y="52494"/>
                  </a:lnTo>
                  <a:lnTo>
                    <a:pt x="14653" y="51979"/>
                  </a:lnTo>
                  <a:lnTo>
                    <a:pt x="14396" y="51721"/>
                  </a:lnTo>
                  <a:lnTo>
                    <a:pt x="14138" y="51426"/>
                  </a:lnTo>
                  <a:lnTo>
                    <a:pt x="13881" y="51132"/>
                  </a:lnTo>
                  <a:lnTo>
                    <a:pt x="13623" y="50819"/>
                  </a:lnTo>
                  <a:lnTo>
                    <a:pt x="13372" y="50506"/>
                  </a:lnTo>
                  <a:lnTo>
                    <a:pt x="13121" y="50156"/>
                  </a:lnTo>
                  <a:lnTo>
                    <a:pt x="12876" y="49807"/>
                  </a:lnTo>
                  <a:lnTo>
                    <a:pt x="12638" y="49439"/>
                  </a:lnTo>
                  <a:lnTo>
                    <a:pt x="12400" y="49052"/>
                  </a:lnTo>
                  <a:lnTo>
                    <a:pt x="12175" y="48629"/>
                  </a:lnTo>
                  <a:lnTo>
                    <a:pt x="11949" y="48205"/>
                  </a:lnTo>
                  <a:lnTo>
                    <a:pt x="11737" y="47745"/>
                  </a:lnTo>
                  <a:lnTo>
                    <a:pt x="11531" y="47285"/>
                  </a:lnTo>
                  <a:lnTo>
                    <a:pt x="11331" y="46788"/>
                  </a:lnTo>
                  <a:lnTo>
                    <a:pt x="11138" y="46273"/>
                  </a:lnTo>
                  <a:lnTo>
                    <a:pt x="10958" y="45739"/>
                  </a:lnTo>
                  <a:lnTo>
                    <a:pt x="10790" y="45168"/>
                  </a:lnTo>
                  <a:lnTo>
                    <a:pt x="10630" y="44579"/>
                  </a:lnTo>
                  <a:lnTo>
                    <a:pt x="10481" y="43972"/>
                  </a:lnTo>
                  <a:lnTo>
                    <a:pt x="10411" y="43659"/>
                  </a:lnTo>
                  <a:lnTo>
                    <a:pt x="10346" y="43328"/>
                  </a:lnTo>
                  <a:lnTo>
                    <a:pt x="10282" y="42997"/>
                  </a:lnTo>
                  <a:lnTo>
                    <a:pt x="10224" y="42665"/>
                  </a:lnTo>
                  <a:lnTo>
                    <a:pt x="10166" y="42316"/>
                  </a:lnTo>
                  <a:lnTo>
                    <a:pt x="10115" y="41966"/>
                  </a:lnTo>
                  <a:lnTo>
                    <a:pt x="10063" y="41616"/>
                  </a:lnTo>
                  <a:lnTo>
                    <a:pt x="10018" y="41248"/>
                  </a:lnTo>
                  <a:lnTo>
                    <a:pt x="9979" y="40861"/>
                  </a:lnTo>
                  <a:lnTo>
                    <a:pt x="9941" y="40493"/>
                  </a:lnTo>
                  <a:lnTo>
                    <a:pt x="9902" y="40107"/>
                  </a:lnTo>
                  <a:lnTo>
                    <a:pt x="9870" y="39702"/>
                  </a:lnTo>
                  <a:lnTo>
                    <a:pt x="9844" y="39297"/>
                  </a:lnTo>
                  <a:lnTo>
                    <a:pt x="9825" y="38892"/>
                  </a:lnTo>
                  <a:lnTo>
                    <a:pt x="9806" y="38469"/>
                  </a:lnTo>
                  <a:lnTo>
                    <a:pt x="9786" y="38045"/>
                  </a:lnTo>
                  <a:lnTo>
                    <a:pt x="9780" y="37604"/>
                  </a:lnTo>
                  <a:lnTo>
                    <a:pt x="9773" y="37162"/>
                  </a:lnTo>
                  <a:lnTo>
                    <a:pt x="9773" y="36720"/>
                  </a:lnTo>
                  <a:lnTo>
                    <a:pt x="9773" y="36278"/>
                  </a:lnTo>
                  <a:lnTo>
                    <a:pt x="9786" y="35855"/>
                  </a:lnTo>
                  <a:lnTo>
                    <a:pt x="9799" y="35432"/>
                  </a:lnTo>
                  <a:lnTo>
                    <a:pt x="9825" y="35008"/>
                  </a:lnTo>
                  <a:lnTo>
                    <a:pt x="9844" y="34585"/>
                  </a:lnTo>
                  <a:lnTo>
                    <a:pt x="9876" y="34162"/>
                  </a:lnTo>
                  <a:lnTo>
                    <a:pt x="9909" y="33757"/>
                  </a:lnTo>
                  <a:lnTo>
                    <a:pt x="9947" y="33352"/>
                  </a:lnTo>
                  <a:lnTo>
                    <a:pt x="9992" y="32947"/>
                  </a:lnTo>
                  <a:lnTo>
                    <a:pt x="10037" y="32560"/>
                  </a:lnTo>
                  <a:lnTo>
                    <a:pt x="10095" y="32174"/>
                  </a:lnTo>
                  <a:lnTo>
                    <a:pt x="10147" y="31787"/>
                  </a:lnTo>
                  <a:lnTo>
                    <a:pt x="10211" y="31401"/>
                  </a:lnTo>
                  <a:lnTo>
                    <a:pt x="10269" y="31033"/>
                  </a:lnTo>
                  <a:lnTo>
                    <a:pt x="10340" y="30665"/>
                  </a:lnTo>
                  <a:lnTo>
                    <a:pt x="10411" y="30315"/>
                  </a:lnTo>
                  <a:lnTo>
                    <a:pt x="10488" y="29965"/>
                  </a:lnTo>
                  <a:lnTo>
                    <a:pt x="10565" y="29616"/>
                  </a:lnTo>
                  <a:lnTo>
                    <a:pt x="10649" y="29284"/>
                  </a:lnTo>
                  <a:lnTo>
                    <a:pt x="10733" y="28953"/>
                  </a:lnTo>
                  <a:lnTo>
                    <a:pt x="10823" y="28640"/>
                  </a:lnTo>
                  <a:lnTo>
                    <a:pt x="10913" y="28327"/>
                  </a:lnTo>
                  <a:lnTo>
                    <a:pt x="11009" y="28014"/>
                  </a:lnTo>
                  <a:lnTo>
                    <a:pt x="11106" y="27720"/>
                  </a:lnTo>
                  <a:lnTo>
                    <a:pt x="11209" y="27425"/>
                  </a:lnTo>
                  <a:lnTo>
                    <a:pt x="11312" y="27149"/>
                  </a:lnTo>
                  <a:lnTo>
                    <a:pt x="11421" y="26873"/>
                  </a:lnTo>
                  <a:lnTo>
                    <a:pt x="11531" y="26615"/>
                  </a:lnTo>
                  <a:lnTo>
                    <a:pt x="11640" y="26358"/>
                  </a:lnTo>
                  <a:lnTo>
                    <a:pt x="11756" y="26118"/>
                  </a:lnTo>
                  <a:lnTo>
                    <a:pt x="11872" y="25879"/>
                  </a:lnTo>
                  <a:lnTo>
                    <a:pt x="11988" y="25658"/>
                  </a:lnTo>
                  <a:lnTo>
                    <a:pt x="12110" y="25456"/>
                  </a:lnTo>
                  <a:lnTo>
                    <a:pt x="12233" y="25253"/>
                  </a:lnTo>
                  <a:lnTo>
                    <a:pt x="12361" y="25051"/>
                  </a:lnTo>
                  <a:lnTo>
                    <a:pt x="12484" y="24867"/>
                  </a:lnTo>
                  <a:lnTo>
                    <a:pt x="12612" y="24701"/>
                  </a:lnTo>
                  <a:lnTo>
                    <a:pt x="12748" y="24554"/>
                  </a:lnTo>
                  <a:lnTo>
                    <a:pt x="12876" y="24407"/>
                  </a:lnTo>
                  <a:lnTo>
                    <a:pt x="13012" y="24259"/>
                  </a:lnTo>
                  <a:lnTo>
                    <a:pt x="13147" y="24131"/>
                  </a:lnTo>
                  <a:lnTo>
                    <a:pt x="13282" y="24020"/>
                  </a:lnTo>
                  <a:lnTo>
                    <a:pt x="13417" y="23928"/>
                  </a:lnTo>
                  <a:lnTo>
                    <a:pt x="13559" y="23836"/>
                  </a:lnTo>
                  <a:lnTo>
                    <a:pt x="13694" y="23762"/>
                  </a:lnTo>
                  <a:lnTo>
                    <a:pt x="13836" y="23707"/>
                  </a:lnTo>
                  <a:lnTo>
                    <a:pt x="13977" y="23652"/>
                  </a:lnTo>
                  <a:lnTo>
                    <a:pt x="14119" y="23615"/>
                  </a:lnTo>
                  <a:lnTo>
                    <a:pt x="14260" y="23597"/>
                  </a:lnTo>
                  <a:lnTo>
                    <a:pt x="14402" y="23578"/>
                  </a:lnTo>
                  <a:close/>
                  <a:moveTo>
                    <a:pt x="10108" y="1"/>
                  </a:moveTo>
                  <a:lnTo>
                    <a:pt x="9876" y="19"/>
                  </a:lnTo>
                  <a:lnTo>
                    <a:pt x="9651" y="37"/>
                  </a:lnTo>
                  <a:lnTo>
                    <a:pt x="9426" y="74"/>
                  </a:lnTo>
                  <a:lnTo>
                    <a:pt x="9200" y="111"/>
                  </a:lnTo>
                  <a:lnTo>
                    <a:pt x="8975" y="166"/>
                  </a:lnTo>
                  <a:lnTo>
                    <a:pt x="8750" y="240"/>
                  </a:lnTo>
                  <a:lnTo>
                    <a:pt x="8531" y="313"/>
                  </a:lnTo>
                  <a:lnTo>
                    <a:pt x="8306" y="406"/>
                  </a:lnTo>
                  <a:lnTo>
                    <a:pt x="8087" y="516"/>
                  </a:lnTo>
                  <a:lnTo>
                    <a:pt x="7868" y="626"/>
                  </a:lnTo>
                  <a:lnTo>
                    <a:pt x="7649" y="755"/>
                  </a:lnTo>
                  <a:lnTo>
                    <a:pt x="7430" y="902"/>
                  </a:lnTo>
                  <a:lnTo>
                    <a:pt x="7218" y="1050"/>
                  </a:lnTo>
                  <a:lnTo>
                    <a:pt x="7005" y="1215"/>
                  </a:lnTo>
                  <a:lnTo>
                    <a:pt x="6793" y="1399"/>
                  </a:lnTo>
                  <a:lnTo>
                    <a:pt x="6580" y="1583"/>
                  </a:lnTo>
                  <a:lnTo>
                    <a:pt x="6374" y="1786"/>
                  </a:lnTo>
                  <a:lnTo>
                    <a:pt x="6168" y="2007"/>
                  </a:lnTo>
                  <a:lnTo>
                    <a:pt x="5962" y="2246"/>
                  </a:lnTo>
                  <a:lnTo>
                    <a:pt x="5763" y="2485"/>
                  </a:lnTo>
                  <a:lnTo>
                    <a:pt x="5563" y="2743"/>
                  </a:lnTo>
                  <a:lnTo>
                    <a:pt x="5363" y="3019"/>
                  </a:lnTo>
                  <a:lnTo>
                    <a:pt x="5170" y="3295"/>
                  </a:lnTo>
                  <a:lnTo>
                    <a:pt x="4977" y="3590"/>
                  </a:lnTo>
                  <a:lnTo>
                    <a:pt x="4784" y="3903"/>
                  </a:lnTo>
                  <a:lnTo>
                    <a:pt x="4597" y="4234"/>
                  </a:lnTo>
                  <a:lnTo>
                    <a:pt x="4411" y="4565"/>
                  </a:lnTo>
                  <a:lnTo>
                    <a:pt x="4230" y="4915"/>
                  </a:lnTo>
                  <a:lnTo>
                    <a:pt x="4050" y="5283"/>
                  </a:lnTo>
                  <a:lnTo>
                    <a:pt x="3870" y="5651"/>
                  </a:lnTo>
                  <a:lnTo>
                    <a:pt x="3696" y="6056"/>
                  </a:lnTo>
                  <a:lnTo>
                    <a:pt x="3522" y="6461"/>
                  </a:lnTo>
                  <a:lnTo>
                    <a:pt x="3355" y="6884"/>
                  </a:lnTo>
                  <a:lnTo>
                    <a:pt x="3194" y="7326"/>
                  </a:lnTo>
                  <a:lnTo>
                    <a:pt x="3033" y="7768"/>
                  </a:lnTo>
                  <a:lnTo>
                    <a:pt x="2872" y="8228"/>
                  </a:lnTo>
                  <a:lnTo>
                    <a:pt x="2718" y="8707"/>
                  </a:lnTo>
                  <a:lnTo>
                    <a:pt x="2563" y="9203"/>
                  </a:lnTo>
                  <a:lnTo>
                    <a:pt x="2415" y="9719"/>
                  </a:lnTo>
                  <a:lnTo>
                    <a:pt x="2273" y="10234"/>
                  </a:lnTo>
                  <a:lnTo>
                    <a:pt x="2132" y="10786"/>
                  </a:lnTo>
                  <a:lnTo>
                    <a:pt x="1990" y="11339"/>
                  </a:lnTo>
                  <a:lnTo>
                    <a:pt x="1855" y="11891"/>
                  </a:lnTo>
                  <a:lnTo>
                    <a:pt x="1726" y="12443"/>
                  </a:lnTo>
                  <a:lnTo>
                    <a:pt x="1604" y="12995"/>
                  </a:lnTo>
                  <a:lnTo>
                    <a:pt x="1481" y="13547"/>
                  </a:lnTo>
                  <a:lnTo>
                    <a:pt x="1372" y="14099"/>
                  </a:lnTo>
                  <a:lnTo>
                    <a:pt x="1263" y="14652"/>
                  </a:lnTo>
                  <a:lnTo>
                    <a:pt x="1153" y="15204"/>
                  </a:lnTo>
                  <a:lnTo>
                    <a:pt x="1057" y="15756"/>
                  </a:lnTo>
                  <a:lnTo>
                    <a:pt x="960" y="16308"/>
                  </a:lnTo>
                  <a:lnTo>
                    <a:pt x="870" y="16860"/>
                  </a:lnTo>
                  <a:lnTo>
                    <a:pt x="786" y="17412"/>
                  </a:lnTo>
                  <a:lnTo>
                    <a:pt x="702" y="17965"/>
                  </a:lnTo>
                  <a:lnTo>
                    <a:pt x="625" y="18517"/>
                  </a:lnTo>
                  <a:lnTo>
                    <a:pt x="554" y="19069"/>
                  </a:lnTo>
                  <a:lnTo>
                    <a:pt x="490" y="19621"/>
                  </a:lnTo>
                  <a:lnTo>
                    <a:pt x="426" y="20173"/>
                  </a:lnTo>
                  <a:lnTo>
                    <a:pt x="368" y="20726"/>
                  </a:lnTo>
                  <a:lnTo>
                    <a:pt x="316" y="21278"/>
                  </a:lnTo>
                  <a:lnTo>
                    <a:pt x="265" y="21830"/>
                  </a:lnTo>
                  <a:lnTo>
                    <a:pt x="220" y="22382"/>
                  </a:lnTo>
                  <a:lnTo>
                    <a:pt x="181" y="22916"/>
                  </a:lnTo>
                  <a:lnTo>
                    <a:pt x="142" y="23468"/>
                  </a:lnTo>
                  <a:lnTo>
                    <a:pt x="110" y="24020"/>
                  </a:lnTo>
                  <a:lnTo>
                    <a:pt x="84" y="24554"/>
                  </a:lnTo>
                  <a:lnTo>
                    <a:pt x="59" y="25106"/>
                  </a:lnTo>
                  <a:lnTo>
                    <a:pt x="39" y="25658"/>
                  </a:lnTo>
                  <a:lnTo>
                    <a:pt x="27" y="26192"/>
                  </a:lnTo>
                  <a:lnTo>
                    <a:pt x="14" y="26726"/>
                  </a:lnTo>
                  <a:lnTo>
                    <a:pt x="7" y="27278"/>
                  </a:lnTo>
                  <a:lnTo>
                    <a:pt x="1" y="27812"/>
                  </a:lnTo>
                  <a:lnTo>
                    <a:pt x="1" y="28346"/>
                  </a:lnTo>
                  <a:lnTo>
                    <a:pt x="7" y="28879"/>
                  </a:lnTo>
                  <a:lnTo>
                    <a:pt x="14" y="29413"/>
                  </a:lnTo>
                  <a:lnTo>
                    <a:pt x="27" y="29947"/>
                  </a:lnTo>
                  <a:lnTo>
                    <a:pt x="59" y="30996"/>
                  </a:lnTo>
                  <a:lnTo>
                    <a:pt x="110" y="32045"/>
                  </a:lnTo>
                  <a:lnTo>
                    <a:pt x="175" y="33076"/>
                  </a:lnTo>
                  <a:lnTo>
                    <a:pt x="252" y="34107"/>
                  </a:lnTo>
                  <a:lnTo>
                    <a:pt x="348" y="35137"/>
                  </a:lnTo>
                  <a:lnTo>
                    <a:pt x="451" y="36150"/>
                  </a:lnTo>
                  <a:lnTo>
                    <a:pt x="574" y="37143"/>
                  </a:lnTo>
                  <a:lnTo>
                    <a:pt x="709" y="38119"/>
                  </a:lnTo>
                  <a:lnTo>
                    <a:pt x="851" y="39095"/>
                  </a:lnTo>
                  <a:lnTo>
                    <a:pt x="1012" y="40070"/>
                  </a:lnTo>
                  <a:lnTo>
                    <a:pt x="1179" y="41009"/>
                  </a:lnTo>
                  <a:lnTo>
                    <a:pt x="1359" y="41947"/>
                  </a:lnTo>
                  <a:lnTo>
                    <a:pt x="1552" y="42868"/>
                  </a:lnTo>
                  <a:lnTo>
                    <a:pt x="1758" y="43770"/>
                  </a:lnTo>
                  <a:lnTo>
                    <a:pt x="1971" y="44653"/>
                  </a:lnTo>
                  <a:lnTo>
                    <a:pt x="2202" y="45518"/>
                  </a:lnTo>
                  <a:lnTo>
                    <a:pt x="2434" y="46383"/>
                  </a:lnTo>
                  <a:lnTo>
                    <a:pt x="2685" y="47211"/>
                  </a:lnTo>
                  <a:lnTo>
                    <a:pt x="2936" y="48040"/>
                  </a:lnTo>
                  <a:lnTo>
                    <a:pt x="3200" y="48831"/>
                  </a:lnTo>
                  <a:lnTo>
                    <a:pt x="3477" y="49604"/>
                  </a:lnTo>
                  <a:lnTo>
                    <a:pt x="3760" y="50377"/>
                  </a:lnTo>
                  <a:lnTo>
                    <a:pt x="4050" y="51113"/>
                  </a:lnTo>
                  <a:lnTo>
                    <a:pt x="4353" y="51831"/>
                  </a:lnTo>
                  <a:lnTo>
                    <a:pt x="4662" y="52512"/>
                  </a:lnTo>
                  <a:lnTo>
                    <a:pt x="4977" y="53193"/>
                  </a:lnTo>
                  <a:lnTo>
                    <a:pt x="5299" y="53838"/>
                  </a:lnTo>
                  <a:lnTo>
                    <a:pt x="5627" y="54463"/>
                  </a:lnTo>
                  <a:lnTo>
                    <a:pt x="5962" y="55071"/>
                  </a:lnTo>
                  <a:lnTo>
                    <a:pt x="6303" y="55641"/>
                  </a:lnTo>
                  <a:lnTo>
                    <a:pt x="6657" y="56193"/>
                  </a:lnTo>
                  <a:lnTo>
                    <a:pt x="7012" y="56709"/>
                  </a:lnTo>
                  <a:lnTo>
                    <a:pt x="7372" y="57206"/>
                  </a:lnTo>
                  <a:lnTo>
                    <a:pt x="7733" y="57684"/>
                  </a:lnTo>
                  <a:lnTo>
                    <a:pt x="8106" y="58126"/>
                  </a:lnTo>
                  <a:lnTo>
                    <a:pt x="8479" y="58531"/>
                  </a:lnTo>
                  <a:lnTo>
                    <a:pt x="8859" y="58918"/>
                  </a:lnTo>
                  <a:lnTo>
                    <a:pt x="9239" y="59286"/>
                  </a:lnTo>
                  <a:lnTo>
                    <a:pt x="9625" y="59599"/>
                  </a:lnTo>
                  <a:lnTo>
                    <a:pt x="10012" y="59893"/>
                  </a:lnTo>
                  <a:lnTo>
                    <a:pt x="10404" y="60151"/>
                  </a:lnTo>
                  <a:lnTo>
                    <a:pt x="10803" y="60390"/>
                  </a:lnTo>
                  <a:lnTo>
                    <a:pt x="11203" y="60574"/>
                  </a:lnTo>
                  <a:lnTo>
                    <a:pt x="11602" y="60740"/>
                  </a:lnTo>
                  <a:lnTo>
                    <a:pt x="12001" y="60869"/>
                  </a:lnTo>
                  <a:lnTo>
                    <a:pt x="12406" y="60961"/>
                  </a:lnTo>
                  <a:lnTo>
                    <a:pt x="12439" y="61108"/>
                  </a:lnTo>
                  <a:lnTo>
                    <a:pt x="12484" y="61237"/>
                  </a:lnTo>
                  <a:lnTo>
                    <a:pt x="12535" y="61366"/>
                  </a:lnTo>
                  <a:lnTo>
                    <a:pt x="12593" y="61458"/>
                  </a:lnTo>
                  <a:lnTo>
                    <a:pt x="12651" y="61550"/>
                  </a:lnTo>
                  <a:lnTo>
                    <a:pt x="12715" y="61605"/>
                  </a:lnTo>
                  <a:lnTo>
                    <a:pt x="12786" y="61660"/>
                  </a:lnTo>
                  <a:lnTo>
                    <a:pt x="12863" y="61697"/>
                  </a:lnTo>
                  <a:lnTo>
                    <a:pt x="13140" y="61807"/>
                  </a:lnTo>
                  <a:lnTo>
                    <a:pt x="13417" y="61881"/>
                  </a:lnTo>
                  <a:lnTo>
                    <a:pt x="13700" y="61918"/>
                  </a:lnTo>
                  <a:lnTo>
                    <a:pt x="13977" y="61918"/>
                  </a:lnTo>
                  <a:lnTo>
                    <a:pt x="14248" y="61899"/>
                  </a:lnTo>
                  <a:lnTo>
                    <a:pt x="14524" y="61862"/>
                  </a:lnTo>
                  <a:lnTo>
                    <a:pt x="14795" y="61789"/>
                  </a:lnTo>
                  <a:lnTo>
                    <a:pt x="15065" y="61697"/>
                  </a:lnTo>
                  <a:lnTo>
                    <a:pt x="15123" y="61715"/>
                  </a:lnTo>
                  <a:lnTo>
                    <a:pt x="15175" y="61752"/>
                  </a:lnTo>
                  <a:lnTo>
                    <a:pt x="15220" y="61770"/>
                  </a:lnTo>
                  <a:lnTo>
                    <a:pt x="15265" y="61789"/>
                  </a:lnTo>
                  <a:lnTo>
                    <a:pt x="15393" y="61807"/>
                  </a:lnTo>
                  <a:lnTo>
                    <a:pt x="15516" y="61789"/>
                  </a:lnTo>
                  <a:lnTo>
                    <a:pt x="15625" y="61752"/>
                  </a:lnTo>
                  <a:lnTo>
                    <a:pt x="15741" y="61678"/>
                  </a:lnTo>
                  <a:lnTo>
                    <a:pt x="15844" y="61605"/>
                  </a:lnTo>
                  <a:lnTo>
                    <a:pt x="15941" y="61494"/>
                  </a:lnTo>
                  <a:lnTo>
                    <a:pt x="16037" y="61366"/>
                  </a:lnTo>
                  <a:lnTo>
                    <a:pt x="16127" y="61218"/>
                  </a:lnTo>
                  <a:lnTo>
                    <a:pt x="16430" y="60997"/>
                  </a:lnTo>
                  <a:lnTo>
                    <a:pt x="16733" y="60740"/>
                  </a:lnTo>
                  <a:lnTo>
                    <a:pt x="17029" y="60464"/>
                  </a:lnTo>
                  <a:lnTo>
                    <a:pt x="17325" y="60151"/>
                  </a:lnTo>
                  <a:lnTo>
                    <a:pt x="17615" y="59819"/>
                  </a:lnTo>
                  <a:lnTo>
                    <a:pt x="17898" y="59451"/>
                  </a:lnTo>
                  <a:lnTo>
                    <a:pt x="18181" y="59065"/>
                  </a:lnTo>
                  <a:lnTo>
                    <a:pt x="18458" y="58641"/>
                  </a:lnTo>
                  <a:lnTo>
                    <a:pt x="18735" y="58200"/>
                  </a:lnTo>
                  <a:lnTo>
                    <a:pt x="18999" y="57740"/>
                  </a:lnTo>
                  <a:lnTo>
                    <a:pt x="19263" y="57243"/>
                  </a:lnTo>
                  <a:lnTo>
                    <a:pt x="19514" y="56709"/>
                  </a:lnTo>
                  <a:lnTo>
                    <a:pt x="19765" y="56175"/>
                  </a:lnTo>
                  <a:lnTo>
                    <a:pt x="20009" y="55605"/>
                  </a:lnTo>
                  <a:lnTo>
                    <a:pt x="20241" y="55016"/>
                  </a:lnTo>
                  <a:lnTo>
                    <a:pt x="20473" y="54408"/>
                  </a:lnTo>
                  <a:lnTo>
                    <a:pt x="20692" y="53764"/>
                  </a:lnTo>
                  <a:lnTo>
                    <a:pt x="20904" y="53101"/>
                  </a:lnTo>
                  <a:lnTo>
                    <a:pt x="21110" y="52420"/>
                  </a:lnTo>
                  <a:lnTo>
                    <a:pt x="21310" y="51721"/>
                  </a:lnTo>
                  <a:lnTo>
                    <a:pt x="21497" y="51003"/>
                  </a:lnTo>
                  <a:lnTo>
                    <a:pt x="21677" y="50267"/>
                  </a:lnTo>
                  <a:lnTo>
                    <a:pt x="21844" y="49494"/>
                  </a:lnTo>
                  <a:lnTo>
                    <a:pt x="22005" y="48721"/>
                  </a:lnTo>
                  <a:lnTo>
                    <a:pt x="22153" y="47911"/>
                  </a:lnTo>
                  <a:lnTo>
                    <a:pt x="22295" y="47101"/>
                  </a:lnTo>
                  <a:lnTo>
                    <a:pt x="22424" y="46254"/>
                  </a:lnTo>
                  <a:lnTo>
                    <a:pt x="22546" y="45408"/>
                  </a:lnTo>
                  <a:lnTo>
                    <a:pt x="22655" y="44543"/>
                  </a:lnTo>
                  <a:lnTo>
                    <a:pt x="22752" y="43641"/>
                  </a:lnTo>
                  <a:lnTo>
                    <a:pt x="22836" y="42739"/>
                  </a:lnTo>
                  <a:lnTo>
                    <a:pt x="22906" y="41819"/>
                  </a:lnTo>
                  <a:lnTo>
                    <a:pt x="22939" y="41358"/>
                  </a:lnTo>
                  <a:lnTo>
                    <a:pt x="22964" y="40898"/>
                  </a:lnTo>
                  <a:lnTo>
                    <a:pt x="22984" y="40438"/>
                  </a:lnTo>
                  <a:lnTo>
                    <a:pt x="23003" y="39960"/>
                  </a:lnTo>
                  <a:lnTo>
                    <a:pt x="23016" y="39499"/>
                  </a:lnTo>
                  <a:lnTo>
                    <a:pt x="23022" y="39039"/>
                  </a:lnTo>
                  <a:lnTo>
                    <a:pt x="23029" y="38082"/>
                  </a:lnTo>
                  <a:lnTo>
                    <a:pt x="23022" y="37143"/>
                  </a:lnTo>
                  <a:lnTo>
                    <a:pt x="23003" y="36205"/>
                  </a:lnTo>
                  <a:lnTo>
                    <a:pt x="22977" y="35248"/>
                  </a:lnTo>
                  <a:lnTo>
                    <a:pt x="22939" y="34291"/>
                  </a:lnTo>
                  <a:lnTo>
                    <a:pt x="22971" y="33628"/>
                  </a:lnTo>
                  <a:lnTo>
                    <a:pt x="23003" y="32965"/>
                  </a:lnTo>
                  <a:lnTo>
                    <a:pt x="23029" y="32303"/>
                  </a:lnTo>
                  <a:lnTo>
                    <a:pt x="23048" y="31640"/>
                  </a:lnTo>
                  <a:lnTo>
                    <a:pt x="23061" y="30996"/>
                  </a:lnTo>
                  <a:lnTo>
                    <a:pt x="23067" y="30333"/>
                  </a:lnTo>
                  <a:lnTo>
                    <a:pt x="23067" y="29689"/>
                  </a:lnTo>
                  <a:lnTo>
                    <a:pt x="23061" y="29063"/>
                  </a:lnTo>
                  <a:lnTo>
                    <a:pt x="23048" y="28419"/>
                  </a:lnTo>
                  <a:lnTo>
                    <a:pt x="23029" y="27793"/>
                  </a:lnTo>
                  <a:lnTo>
                    <a:pt x="23003" y="27168"/>
                  </a:lnTo>
                  <a:lnTo>
                    <a:pt x="22971" y="26542"/>
                  </a:lnTo>
                  <a:lnTo>
                    <a:pt x="22939" y="25934"/>
                  </a:lnTo>
                  <a:lnTo>
                    <a:pt x="22894" y="25309"/>
                  </a:lnTo>
                  <a:lnTo>
                    <a:pt x="22848" y="24720"/>
                  </a:lnTo>
                  <a:lnTo>
                    <a:pt x="22797" y="24112"/>
                  </a:lnTo>
                  <a:lnTo>
                    <a:pt x="22739" y="23523"/>
                  </a:lnTo>
                  <a:lnTo>
                    <a:pt x="22681" y="22916"/>
                  </a:lnTo>
                  <a:lnTo>
                    <a:pt x="22610" y="22345"/>
                  </a:lnTo>
                  <a:lnTo>
                    <a:pt x="22539" y="21756"/>
                  </a:lnTo>
                  <a:lnTo>
                    <a:pt x="22462" y="21186"/>
                  </a:lnTo>
                  <a:lnTo>
                    <a:pt x="22378" y="20615"/>
                  </a:lnTo>
                  <a:lnTo>
                    <a:pt x="22288" y="20063"/>
                  </a:lnTo>
                  <a:lnTo>
                    <a:pt x="22198" y="19492"/>
                  </a:lnTo>
                  <a:lnTo>
                    <a:pt x="22102" y="18940"/>
                  </a:lnTo>
                  <a:lnTo>
                    <a:pt x="21999" y="18406"/>
                  </a:lnTo>
                  <a:lnTo>
                    <a:pt x="21889" y="17873"/>
                  </a:lnTo>
                  <a:lnTo>
                    <a:pt x="21780" y="17339"/>
                  </a:lnTo>
                  <a:lnTo>
                    <a:pt x="21664" y="16805"/>
                  </a:lnTo>
                  <a:lnTo>
                    <a:pt x="21548" y="16290"/>
                  </a:lnTo>
                  <a:lnTo>
                    <a:pt x="21426" y="15774"/>
                  </a:lnTo>
                  <a:lnTo>
                    <a:pt x="21297" y="15277"/>
                  </a:lnTo>
                  <a:lnTo>
                    <a:pt x="21168" y="14762"/>
                  </a:lnTo>
                  <a:lnTo>
                    <a:pt x="21033" y="14283"/>
                  </a:lnTo>
                  <a:lnTo>
                    <a:pt x="20891" y="13787"/>
                  </a:lnTo>
                  <a:lnTo>
                    <a:pt x="20750" y="13308"/>
                  </a:lnTo>
                  <a:lnTo>
                    <a:pt x="20602" y="12829"/>
                  </a:lnTo>
                  <a:lnTo>
                    <a:pt x="20454" y="12369"/>
                  </a:lnTo>
                  <a:lnTo>
                    <a:pt x="20299" y="11909"/>
                  </a:lnTo>
                  <a:lnTo>
                    <a:pt x="20138" y="11467"/>
                  </a:lnTo>
                  <a:lnTo>
                    <a:pt x="19977" y="11026"/>
                  </a:lnTo>
                  <a:lnTo>
                    <a:pt x="19816" y="10584"/>
                  </a:lnTo>
                  <a:lnTo>
                    <a:pt x="19649" y="10161"/>
                  </a:lnTo>
                  <a:lnTo>
                    <a:pt x="19475" y="9737"/>
                  </a:lnTo>
                  <a:lnTo>
                    <a:pt x="19301" y="9314"/>
                  </a:lnTo>
                  <a:lnTo>
                    <a:pt x="19127" y="8909"/>
                  </a:lnTo>
                  <a:lnTo>
                    <a:pt x="18947" y="8522"/>
                  </a:lnTo>
                  <a:lnTo>
                    <a:pt x="18767" y="8118"/>
                  </a:lnTo>
                  <a:lnTo>
                    <a:pt x="18394" y="7363"/>
                  </a:lnTo>
                  <a:lnTo>
                    <a:pt x="18007" y="6645"/>
                  </a:lnTo>
                  <a:lnTo>
                    <a:pt x="17615" y="5946"/>
                  </a:lnTo>
                  <a:lnTo>
                    <a:pt x="17215" y="5301"/>
                  </a:lnTo>
                  <a:lnTo>
                    <a:pt x="16810" y="4676"/>
                  </a:lnTo>
                  <a:lnTo>
                    <a:pt x="16391" y="4087"/>
                  </a:lnTo>
                  <a:lnTo>
                    <a:pt x="15966" y="3535"/>
                  </a:lnTo>
                  <a:lnTo>
                    <a:pt x="15535" y="3038"/>
                  </a:lnTo>
                  <a:lnTo>
                    <a:pt x="15097" y="2559"/>
                  </a:lnTo>
                  <a:lnTo>
                    <a:pt x="14660" y="2117"/>
                  </a:lnTo>
                  <a:lnTo>
                    <a:pt x="14209" y="1712"/>
                  </a:lnTo>
                  <a:lnTo>
                    <a:pt x="13758" y="1363"/>
                  </a:lnTo>
                  <a:lnTo>
                    <a:pt x="13308" y="1050"/>
                  </a:lnTo>
                  <a:lnTo>
                    <a:pt x="12851" y="774"/>
                  </a:lnTo>
                  <a:lnTo>
                    <a:pt x="12393" y="534"/>
                  </a:lnTo>
                  <a:lnTo>
                    <a:pt x="11936" y="332"/>
                  </a:lnTo>
                  <a:lnTo>
                    <a:pt x="11479" y="185"/>
                  </a:lnTo>
                  <a:lnTo>
                    <a:pt x="11022" y="93"/>
                  </a:lnTo>
                  <a:lnTo>
                    <a:pt x="10790" y="56"/>
                  </a:lnTo>
                  <a:lnTo>
                    <a:pt x="10565" y="19"/>
                  </a:lnTo>
                  <a:lnTo>
                    <a:pt x="10333" y="1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1603400" y="-17802325"/>
              <a:ext cx="346700" cy="1036725"/>
            </a:xfrm>
            <a:custGeom>
              <a:avLst/>
              <a:gdLst/>
              <a:ahLst/>
              <a:cxnLst/>
              <a:rect l="l" t="t" r="r" b="b"/>
              <a:pathLst>
                <a:path w="13868" h="41469" extrusionOk="0">
                  <a:moveTo>
                    <a:pt x="7166" y="0"/>
                  </a:moveTo>
                  <a:lnTo>
                    <a:pt x="6941" y="19"/>
                  </a:lnTo>
                  <a:lnTo>
                    <a:pt x="6709" y="56"/>
                  </a:lnTo>
                  <a:lnTo>
                    <a:pt x="6477" y="111"/>
                  </a:lnTo>
                  <a:lnTo>
                    <a:pt x="6252" y="184"/>
                  </a:lnTo>
                  <a:lnTo>
                    <a:pt x="6027" y="276"/>
                  </a:lnTo>
                  <a:lnTo>
                    <a:pt x="5808" y="387"/>
                  </a:lnTo>
                  <a:lnTo>
                    <a:pt x="5583" y="516"/>
                  </a:lnTo>
                  <a:lnTo>
                    <a:pt x="5364" y="663"/>
                  </a:lnTo>
                  <a:lnTo>
                    <a:pt x="5151" y="810"/>
                  </a:lnTo>
                  <a:lnTo>
                    <a:pt x="4939" y="994"/>
                  </a:lnTo>
                  <a:lnTo>
                    <a:pt x="4726" y="1197"/>
                  </a:lnTo>
                  <a:lnTo>
                    <a:pt x="4514" y="1399"/>
                  </a:lnTo>
                  <a:lnTo>
                    <a:pt x="4308" y="1638"/>
                  </a:lnTo>
                  <a:lnTo>
                    <a:pt x="4108" y="1878"/>
                  </a:lnTo>
                  <a:lnTo>
                    <a:pt x="3909" y="2154"/>
                  </a:lnTo>
                  <a:lnTo>
                    <a:pt x="3709" y="2448"/>
                  </a:lnTo>
                  <a:lnTo>
                    <a:pt x="3516" y="2761"/>
                  </a:lnTo>
                  <a:lnTo>
                    <a:pt x="3329" y="3093"/>
                  </a:lnTo>
                  <a:lnTo>
                    <a:pt x="3143" y="3442"/>
                  </a:lnTo>
                  <a:lnTo>
                    <a:pt x="2962" y="3810"/>
                  </a:lnTo>
                  <a:lnTo>
                    <a:pt x="2782" y="4197"/>
                  </a:lnTo>
                  <a:lnTo>
                    <a:pt x="2608" y="4602"/>
                  </a:lnTo>
                  <a:lnTo>
                    <a:pt x="2434" y="5025"/>
                  </a:lnTo>
                  <a:lnTo>
                    <a:pt x="2267" y="5485"/>
                  </a:lnTo>
                  <a:lnTo>
                    <a:pt x="2106" y="5945"/>
                  </a:lnTo>
                  <a:lnTo>
                    <a:pt x="1952" y="6442"/>
                  </a:lnTo>
                  <a:lnTo>
                    <a:pt x="1797" y="6958"/>
                  </a:lnTo>
                  <a:lnTo>
                    <a:pt x="1649" y="7492"/>
                  </a:lnTo>
                  <a:lnTo>
                    <a:pt x="1507" y="8044"/>
                  </a:lnTo>
                  <a:lnTo>
                    <a:pt x="1372" y="8633"/>
                  </a:lnTo>
                  <a:lnTo>
                    <a:pt x="1237" y="9222"/>
                  </a:lnTo>
                  <a:lnTo>
                    <a:pt x="1115" y="9847"/>
                  </a:lnTo>
                  <a:lnTo>
                    <a:pt x="992" y="10492"/>
                  </a:lnTo>
                  <a:lnTo>
                    <a:pt x="876" y="11154"/>
                  </a:lnTo>
                  <a:lnTo>
                    <a:pt x="767" y="11854"/>
                  </a:lnTo>
                  <a:lnTo>
                    <a:pt x="670" y="12461"/>
                  </a:lnTo>
                  <a:lnTo>
                    <a:pt x="587" y="13068"/>
                  </a:lnTo>
                  <a:lnTo>
                    <a:pt x="510" y="13676"/>
                  </a:lnTo>
                  <a:lnTo>
                    <a:pt x="439" y="14283"/>
                  </a:lnTo>
                  <a:lnTo>
                    <a:pt x="368" y="14891"/>
                  </a:lnTo>
                  <a:lnTo>
                    <a:pt x="310" y="15480"/>
                  </a:lnTo>
                  <a:lnTo>
                    <a:pt x="252" y="16069"/>
                  </a:lnTo>
                  <a:lnTo>
                    <a:pt x="201" y="16658"/>
                  </a:lnTo>
                  <a:lnTo>
                    <a:pt x="162" y="17247"/>
                  </a:lnTo>
                  <a:lnTo>
                    <a:pt x="123" y="17836"/>
                  </a:lnTo>
                  <a:lnTo>
                    <a:pt x="85" y="18406"/>
                  </a:lnTo>
                  <a:lnTo>
                    <a:pt x="59" y="18977"/>
                  </a:lnTo>
                  <a:lnTo>
                    <a:pt x="40" y="19547"/>
                  </a:lnTo>
                  <a:lnTo>
                    <a:pt x="20" y="20099"/>
                  </a:lnTo>
                  <a:lnTo>
                    <a:pt x="7" y="20670"/>
                  </a:lnTo>
                  <a:lnTo>
                    <a:pt x="1" y="21222"/>
                  </a:lnTo>
                  <a:lnTo>
                    <a:pt x="1" y="21774"/>
                  </a:lnTo>
                  <a:lnTo>
                    <a:pt x="1" y="22308"/>
                  </a:lnTo>
                  <a:lnTo>
                    <a:pt x="7" y="22842"/>
                  </a:lnTo>
                  <a:lnTo>
                    <a:pt x="27" y="23394"/>
                  </a:lnTo>
                  <a:lnTo>
                    <a:pt x="40" y="23909"/>
                  </a:lnTo>
                  <a:lnTo>
                    <a:pt x="65" y="24443"/>
                  </a:lnTo>
                  <a:lnTo>
                    <a:pt x="91" y="24959"/>
                  </a:lnTo>
                  <a:lnTo>
                    <a:pt x="123" y="25474"/>
                  </a:lnTo>
                  <a:lnTo>
                    <a:pt x="162" y="25989"/>
                  </a:lnTo>
                  <a:lnTo>
                    <a:pt x="201" y="26486"/>
                  </a:lnTo>
                  <a:lnTo>
                    <a:pt x="246" y="27002"/>
                  </a:lnTo>
                  <a:lnTo>
                    <a:pt x="297" y="27499"/>
                  </a:lnTo>
                  <a:lnTo>
                    <a:pt x="349" y="27977"/>
                  </a:lnTo>
                  <a:lnTo>
                    <a:pt x="407" y="28474"/>
                  </a:lnTo>
                  <a:lnTo>
                    <a:pt x="471" y="28953"/>
                  </a:lnTo>
                  <a:lnTo>
                    <a:pt x="542" y="29413"/>
                  </a:lnTo>
                  <a:lnTo>
                    <a:pt x="613" y="29891"/>
                  </a:lnTo>
                  <a:lnTo>
                    <a:pt x="683" y="30352"/>
                  </a:lnTo>
                  <a:lnTo>
                    <a:pt x="761" y="30812"/>
                  </a:lnTo>
                  <a:lnTo>
                    <a:pt x="844" y="31272"/>
                  </a:lnTo>
                  <a:lnTo>
                    <a:pt x="934" y="31714"/>
                  </a:lnTo>
                  <a:lnTo>
                    <a:pt x="1025" y="32155"/>
                  </a:lnTo>
                  <a:lnTo>
                    <a:pt x="1115" y="32579"/>
                  </a:lnTo>
                  <a:lnTo>
                    <a:pt x="1211" y="33020"/>
                  </a:lnTo>
                  <a:lnTo>
                    <a:pt x="1314" y="33444"/>
                  </a:lnTo>
                  <a:lnTo>
                    <a:pt x="1417" y="33867"/>
                  </a:lnTo>
                  <a:lnTo>
                    <a:pt x="1527" y="34272"/>
                  </a:lnTo>
                  <a:lnTo>
                    <a:pt x="1636" y="34677"/>
                  </a:lnTo>
                  <a:lnTo>
                    <a:pt x="1868" y="35468"/>
                  </a:lnTo>
                  <a:lnTo>
                    <a:pt x="2113" y="36241"/>
                  </a:lnTo>
                  <a:lnTo>
                    <a:pt x="2370" y="36978"/>
                  </a:lnTo>
                  <a:lnTo>
                    <a:pt x="2634" y="37714"/>
                  </a:lnTo>
                  <a:lnTo>
                    <a:pt x="2917" y="38395"/>
                  </a:lnTo>
                  <a:lnTo>
                    <a:pt x="3207" y="39076"/>
                  </a:lnTo>
                  <a:lnTo>
                    <a:pt x="3503" y="39702"/>
                  </a:lnTo>
                  <a:lnTo>
                    <a:pt x="3812" y="40327"/>
                  </a:lnTo>
                  <a:lnTo>
                    <a:pt x="4128" y="40916"/>
                  </a:lnTo>
                  <a:lnTo>
                    <a:pt x="4456" y="41469"/>
                  </a:lnTo>
                  <a:lnTo>
                    <a:pt x="4282" y="40696"/>
                  </a:lnTo>
                  <a:lnTo>
                    <a:pt x="4121" y="39886"/>
                  </a:lnTo>
                  <a:lnTo>
                    <a:pt x="3967" y="39076"/>
                  </a:lnTo>
                  <a:lnTo>
                    <a:pt x="3825" y="38229"/>
                  </a:lnTo>
                  <a:lnTo>
                    <a:pt x="3696" y="37364"/>
                  </a:lnTo>
                  <a:lnTo>
                    <a:pt x="3580" y="36481"/>
                  </a:lnTo>
                  <a:lnTo>
                    <a:pt x="3477" y="35579"/>
                  </a:lnTo>
                  <a:lnTo>
                    <a:pt x="3381" y="34658"/>
                  </a:lnTo>
                  <a:lnTo>
                    <a:pt x="3304" y="33701"/>
                  </a:lnTo>
                  <a:lnTo>
                    <a:pt x="3239" y="32744"/>
                  </a:lnTo>
                  <a:lnTo>
                    <a:pt x="3213" y="32247"/>
                  </a:lnTo>
                  <a:lnTo>
                    <a:pt x="3188" y="31750"/>
                  </a:lnTo>
                  <a:lnTo>
                    <a:pt x="3168" y="31253"/>
                  </a:lnTo>
                  <a:lnTo>
                    <a:pt x="3149" y="30738"/>
                  </a:lnTo>
                  <a:lnTo>
                    <a:pt x="3143" y="30223"/>
                  </a:lnTo>
                  <a:lnTo>
                    <a:pt x="3130" y="29707"/>
                  </a:lnTo>
                  <a:lnTo>
                    <a:pt x="3130" y="29192"/>
                  </a:lnTo>
                  <a:lnTo>
                    <a:pt x="3130" y="28658"/>
                  </a:lnTo>
                  <a:lnTo>
                    <a:pt x="3130" y="28124"/>
                  </a:lnTo>
                  <a:lnTo>
                    <a:pt x="3136" y="27591"/>
                  </a:lnTo>
                  <a:lnTo>
                    <a:pt x="3149" y="27038"/>
                  </a:lnTo>
                  <a:lnTo>
                    <a:pt x="3168" y="26486"/>
                  </a:lnTo>
                  <a:lnTo>
                    <a:pt x="3188" y="25842"/>
                  </a:lnTo>
                  <a:lnTo>
                    <a:pt x="3220" y="25198"/>
                  </a:lnTo>
                  <a:lnTo>
                    <a:pt x="3252" y="24554"/>
                  </a:lnTo>
                  <a:lnTo>
                    <a:pt x="3297" y="23909"/>
                  </a:lnTo>
                  <a:lnTo>
                    <a:pt x="3342" y="23284"/>
                  </a:lnTo>
                  <a:lnTo>
                    <a:pt x="3400" y="22658"/>
                  </a:lnTo>
                  <a:lnTo>
                    <a:pt x="3458" y="22032"/>
                  </a:lnTo>
                  <a:lnTo>
                    <a:pt x="3522" y="21425"/>
                  </a:lnTo>
                  <a:lnTo>
                    <a:pt x="3593" y="20817"/>
                  </a:lnTo>
                  <a:lnTo>
                    <a:pt x="3670" y="20228"/>
                  </a:lnTo>
                  <a:lnTo>
                    <a:pt x="3754" y="19639"/>
                  </a:lnTo>
                  <a:lnTo>
                    <a:pt x="3844" y="19050"/>
                  </a:lnTo>
                  <a:lnTo>
                    <a:pt x="3941" y="18480"/>
                  </a:lnTo>
                  <a:lnTo>
                    <a:pt x="4037" y="17909"/>
                  </a:lnTo>
                  <a:lnTo>
                    <a:pt x="4140" y="17357"/>
                  </a:lnTo>
                  <a:lnTo>
                    <a:pt x="4250" y="16805"/>
                  </a:lnTo>
                  <a:lnTo>
                    <a:pt x="4366" y="16271"/>
                  </a:lnTo>
                  <a:lnTo>
                    <a:pt x="4488" y="15737"/>
                  </a:lnTo>
                  <a:lnTo>
                    <a:pt x="4610" y="15204"/>
                  </a:lnTo>
                  <a:lnTo>
                    <a:pt x="4739" y="14707"/>
                  </a:lnTo>
                  <a:lnTo>
                    <a:pt x="4874" y="14191"/>
                  </a:lnTo>
                  <a:lnTo>
                    <a:pt x="5010" y="13694"/>
                  </a:lnTo>
                  <a:lnTo>
                    <a:pt x="5151" y="13216"/>
                  </a:lnTo>
                  <a:lnTo>
                    <a:pt x="5299" y="12756"/>
                  </a:lnTo>
                  <a:lnTo>
                    <a:pt x="5447" y="12295"/>
                  </a:lnTo>
                  <a:lnTo>
                    <a:pt x="5602" y="11835"/>
                  </a:lnTo>
                  <a:lnTo>
                    <a:pt x="5763" y="11394"/>
                  </a:lnTo>
                  <a:lnTo>
                    <a:pt x="5924" y="10970"/>
                  </a:lnTo>
                  <a:lnTo>
                    <a:pt x="6091" y="10547"/>
                  </a:lnTo>
                  <a:lnTo>
                    <a:pt x="6258" y="10142"/>
                  </a:lnTo>
                  <a:lnTo>
                    <a:pt x="6432" y="9755"/>
                  </a:lnTo>
                  <a:lnTo>
                    <a:pt x="6606" y="9369"/>
                  </a:lnTo>
                  <a:lnTo>
                    <a:pt x="6786" y="9001"/>
                  </a:lnTo>
                  <a:lnTo>
                    <a:pt x="6973" y="8651"/>
                  </a:lnTo>
                  <a:lnTo>
                    <a:pt x="7153" y="8301"/>
                  </a:lnTo>
                  <a:lnTo>
                    <a:pt x="7346" y="7988"/>
                  </a:lnTo>
                  <a:lnTo>
                    <a:pt x="7533" y="7676"/>
                  </a:lnTo>
                  <a:lnTo>
                    <a:pt x="7733" y="7363"/>
                  </a:lnTo>
                  <a:lnTo>
                    <a:pt x="7926" y="7087"/>
                  </a:lnTo>
                  <a:lnTo>
                    <a:pt x="8125" y="6810"/>
                  </a:lnTo>
                  <a:lnTo>
                    <a:pt x="8325" y="6553"/>
                  </a:lnTo>
                  <a:lnTo>
                    <a:pt x="8531" y="6295"/>
                  </a:lnTo>
                  <a:lnTo>
                    <a:pt x="8737" y="6074"/>
                  </a:lnTo>
                  <a:lnTo>
                    <a:pt x="8943" y="5853"/>
                  </a:lnTo>
                  <a:lnTo>
                    <a:pt x="9155" y="5669"/>
                  </a:lnTo>
                  <a:lnTo>
                    <a:pt x="9361" y="5485"/>
                  </a:lnTo>
                  <a:lnTo>
                    <a:pt x="9580" y="5320"/>
                  </a:lnTo>
                  <a:lnTo>
                    <a:pt x="9793" y="5154"/>
                  </a:lnTo>
                  <a:lnTo>
                    <a:pt x="10005" y="5025"/>
                  </a:lnTo>
                  <a:lnTo>
                    <a:pt x="10224" y="4915"/>
                  </a:lnTo>
                  <a:lnTo>
                    <a:pt x="10443" y="4804"/>
                  </a:lnTo>
                  <a:lnTo>
                    <a:pt x="10662" y="4731"/>
                  </a:lnTo>
                  <a:lnTo>
                    <a:pt x="10887" y="4657"/>
                  </a:lnTo>
                  <a:lnTo>
                    <a:pt x="11106" y="4620"/>
                  </a:lnTo>
                  <a:lnTo>
                    <a:pt x="11331" y="4583"/>
                  </a:lnTo>
                  <a:lnTo>
                    <a:pt x="11557" y="4565"/>
                  </a:lnTo>
                  <a:lnTo>
                    <a:pt x="11776" y="4565"/>
                  </a:lnTo>
                  <a:lnTo>
                    <a:pt x="12001" y="4602"/>
                  </a:lnTo>
                  <a:lnTo>
                    <a:pt x="12226" y="4639"/>
                  </a:lnTo>
                  <a:lnTo>
                    <a:pt x="12452" y="4694"/>
                  </a:lnTo>
                  <a:lnTo>
                    <a:pt x="12677" y="4786"/>
                  </a:lnTo>
                  <a:lnTo>
                    <a:pt x="12902" y="4878"/>
                  </a:lnTo>
                  <a:lnTo>
                    <a:pt x="13128" y="5007"/>
                  </a:lnTo>
                  <a:lnTo>
                    <a:pt x="13353" y="5136"/>
                  </a:lnTo>
                  <a:lnTo>
                    <a:pt x="13482" y="5283"/>
                  </a:lnTo>
                  <a:lnTo>
                    <a:pt x="13610" y="5412"/>
                  </a:lnTo>
                  <a:lnTo>
                    <a:pt x="13739" y="5540"/>
                  </a:lnTo>
                  <a:lnTo>
                    <a:pt x="13804" y="5596"/>
                  </a:lnTo>
                  <a:lnTo>
                    <a:pt x="13868" y="5633"/>
                  </a:lnTo>
                  <a:lnTo>
                    <a:pt x="13655" y="5264"/>
                  </a:lnTo>
                  <a:lnTo>
                    <a:pt x="13443" y="4896"/>
                  </a:lnTo>
                  <a:lnTo>
                    <a:pt x="13224" y="4547"/>
                  </a:lnTo>
                  <a:lnTo>
                    <a:pt x="13005" y="4215"/>
                  </a:lnTo>
                  <a:lnTo>
                    <a:pt x="12780" y="3884"/>
                  </a:lnTo>
                  <a:lnTo>
                    <a:pt x="12555" y="3571"/>
                  </a:lnTo>
                  <a:lnTo>
                    <a:pt x="12329" y="3277"/>
                  </a:lnTo>
                  <a:lnTo>
                    <a:pt x="12104" y="2982"/>
                  </a:lnTo>
                  <a:lnTo>
                    <a:pt x="11872" y="2706"/>
                  </a:lnTo>
                  <a:lnTo>
                    <a:pt x="11640" y="2430"/>
                  </a:lnTo>
                  <a:lnTo>
                    <a:pt x="11409" y="2191"/>
                  </a:lnTo>
                  <a:lnTo>
                    <a:pt x="11177" y="1951"/>
                  </a:lnTo>
                  <a:lnTo>
                    <a:pt x="10945" y="1712"/>
                  </a:lnTo>
                  <a:lnTo>
                    <a:pt x="10707" y="1510"/>
                  </a:lnTo>
                  <a:lnTo>
                    <a:pt x="10475" y="1307"/>
                  </a:lnTo>
                  <a:lnTo>
                    <a:pt x="10237" y="1123"/>
                  </a:lnTo>
                  <a:lnTo>
                    <a:pt x="9999" y="939"/>
                  </a:lnTo>
                  <a:lnTo>
                    <a:pt x="9761" y="773"/>
                  </a:lnTo>
                  <a:lnTo>
                    <a:pt x="9529" y="645"/>
                  </a:lnTo>
                  <a:lnTo>
                    <a:pt x="9291" y="497"/>
                  </a:lnTo>
                  <a:lnTo>
                    <a:pt x="9052" y="387"/>
                  </a:lnTo>
                  <a:lnTo>
                    <a:pt x="8814" y="295"/>
                  </a:lnTo>
                  <a:lnTo>
                    <a:pt x="8576" y="203"/>
                  </a:lnTo>
                  <a:lnTo>
                    <a:pt x="8338" y="129"/>
                  </a:lnTo>
                  <a:lnTo>
                    <a:pt x="8106" y="74"/>
                  </a:lnTo>
                  <a:lnTo>
                    <a:pt x="7868" y="37"/>
                  </a:lnTo>
                  <a:lnTo>
                    <a:pt x="763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1609825" y="-992775"/>
              <a:ext cx="342525" cy="963575"/>
            </a:xfrm>
            <a:custGeom>
              <a:avLst/>
              <a:gdLst/>
              <a:ahLst/>
              <a:cxnLst/>
              <a:rect l="l" t="t" r="r" b="b"/>
              <a:pathLst>
                <a:path w="13701" h="38543" extrusionOk="0">
                  <a:moveTo>
                    <a:pt x="6470" y="0"/>
                  </a:moveTo>
                  <a:lnTo>
                    <a:pt x="6136" y="37"/>
                  </a:lnTo>
                  <a:lnTo>
                    <a:pt x="5807" y="129"/>
                  </a:lnTo>
                  <a:lnTo>
                    <a:pt x="5479" y="258"/>
                  </a:lnTo>
                  <a:lnTo>
                    <a:pt x="5157" y="424"/>
                  </a:lnTo>
                  <a:lnTo>
                    <a:pt x="4996" y="516"/>
                  </a:lnTo>
                  <a:lnTo>
                    <a:pt x="4835" y="626"/>
                  </a:lnTo>
                  <a:lnTo>
                    <a:pt x="4674" y="755"/>
                  </a:lnTo>
                  <a:lnTo>
                    <a:pt x="4513" y="884"/>
                  </a:lnTo>
                  <a:lnTo>
                    <a:pt x="4359" y="1031"/>
                  </a:lnTo>
                  <a:lnTo>
                    <a:pt x="4204" y="1197"/>
                  </a:lnTo>
                  <a:lnTo>
                    <a:pt x="4043" y="1363"/>
                  </a:lnTo>
                  <a:lnTo>
                    <a:pt x="3889" y="1547"/>
                  </a:lnTo>
                  <a:lnTo>
                    <a:pt x="3734" y="1731"/>
                  </a:lnTo>
                  <a:lnTo>
                    <a:pt x="3586" y="1933"/>
                  </a:lnTo>
                  <a:lnTo>
                    <a:pt x="3432" y="2154"/>
                  </a:lnTo>
                  <a:lnTo>
                    <a:pt x="3284" y="2393"/>
                  </a:lnTo>
                  <a:lnTo>
                    <a:pt x="3136" y="2633"/>
                  </a:lnTo>
                  <a:lnTo>
                    <a:pt x="2988" y="2890"/>
                  </a:lnTo>
                  <a:lnTo>
                    <a:pt x="2846" y="3148"/>
                  </a:lnTo>
                  <a:lnTo>
                    <a:pt x="2704" y="3442"/>
                  </a:lnTo>
                  <a:lnTo>
                    <a:pt x="2563" y="3737"/>
                  </a:lnTo>
                  <a:lnTo>
                    <a:pt x="2421" y="4031"/>
                  </a:lnTo>
                  <a:lnTo>
                    <a:pt x="2286" y="4363"/>
                  </a:lnTo>
                  <a:lnTo>
                    <a:pt x="2144" y="4694"/>
                  </a:lnTo>
                  <a:lnTo>
                    <a:pt x="2009" y="5044"/>
                  </a:lnTo>
                  <a:lnTo>
                    <a:pt x="1880" y="5393"/>
                  </a:lnTo>
                  <a:lnTo>
                    <a:pt x="1758" y="5743"/>
                  </a:lnTo>
                  <a:lnTo>
                    <a:pt x="1642" y="6111"/>
                  </a:lnTo>
                  <a:lnTo>
                    <a:pt x="1533" y="6479"/>
                  </a:lnTo>
                  <a:lnTo>
                    <a:pt x="1423" y="6847"/>
                  </a:lnTo>
                  <a:lnTo>
                    <a:pt x="1320" y="7234"/>
                  </a:lnTo>
                  <a:lnTo>
                    <a:pt x="1217" y="7620"/>
                  </a:lnTo>
                  <a:lnTo>
                    <a:pt x="1121" y="8025"/>
                  </a:lnTo>
                  <a:lnTo>
                    <a:pt x="1030" y="8430"/>
                  </a:lnTo>
                  <a:lnTo>
                    <a:pt x="940" y="8835"/>
                  </a:lnTo>
                  <a:lnTo>
                    <a:pt x="857" y="9259"/>
                  </a:lnTo>
                  <a:lnTo>
                    <a:pt x="779" y="9682"/>
                  </a:lnTo>
                  <a:lnTo>
                    <a:pt x="702" y="10124"/>
                  </a:lnTo>
                  <a:lnTo>
                    <a:pt x="631" y="10565"/>
                  </a:lnTo>
                  <a:lnTo>
                    <a:pt x="561" y="11007"/>
                  </a:lnTo>
                  <a:lnTo>
                    <a:pt x="496" y="11449"/>
                  </a:lnTo>
                  <a:lnTo>
                    <a:pt x="438" y="11909"/>
                  </a:lnTo>
                  <a:lnTo>
                    <a:pt x="380" y="12351"/>
                  </a:lnTo>
                  <a:lnTo>
                    <a:pt x="329" y="12829"/>
                  </a:lnTo>
                  <a:lnTo>
                    <a:pt x="284" y="13289"/>
                  </a:lnTo>
                  <a:lnTo>
                    <a:pt x="239" y="13750"/>
                  </a:lnTo>
                  <a:lnTo>
                    <a:pt x="194" y="14228"/>
                  </a:lnTo>
                  <a:lnTo>
                    <a:pt x="161" y="14707"/>
                  </a:lnTo>
                  <a:lnTo>
                    <a:pt x="123" y="15185"/>
                  </a:lnTo>
                  <a:lnTo>
                    <a:pt x="97" y="15664"/>
                  </a:lnTo>
                  <a:lnTo>
                    <a:pt x="71" y="16142"/>
                  </a:lnTo>
                  <a:lnTo>
                    <a:pt x="52" y="16639"/>
                  </a:lnTo>
                  <a:lnTo>
                    <a:pt x="33" y="17118"/>
                  </a:lnTo>
                  <a:lnTo>
                    <a:pt x="20" y="17596"/>
                  </a:lnTo>
                  <a:lnTo>
                    <a:pt x="13" y="18093"/>
                  </a:lnTo>
                  <a:lnTo>
                    <a:pt x="7" y="18590"/>
                  </a:lnTo>
                  <a:lnTo>
                    <a:pt x="0" y="19069"/>
                  </a:lnTo>
                  <a:lnTo>
                    <a:pt x="7" y="19566"/>
                  </a:lnTo>
                  <a:lnTo>
                    <a:pt x="20" y="20541"/>
                  </a:lnTo>
                  <a:lnTo>
                    <a:pt x="52" y="21517"/>
                  </a:lnTo>
                  <a:lnTo>
                    <a:pt x="71" y="21995"/>
                  </a:lnTo>
                  <a:lnTo>
                    <a:pt x="97" y="22492"/>
                  </a:lnTo>
                  <a:lnTo>
                    <a:pt x="129" y="22971"/>
                  </a:lnTo>
                  <a:lnTo>
                    <a:pt x="161" y="23449"/>
                  </a:lnTo>
                  <a:lnTo>
                    <a:pt x="200" y="23928"/>
                  </a:lnTo>
                  <a:lnTo>
                    <a:pt x="239" y="24407"/>
                  </a:lnTo>
                  <a:lnTo>
                    <a:pt x="284" y="24885"/>
                  </a:lnTo>
                  <a:lnTo>
                    <a:pt x="329" y="25345"/>
                  </a:lnTo>
                  <a:lnTo>
                    <a:pt x="380" y="25805"/>
                  </a:lnTo>
                  <a:lnTo>
                    <a:pt x="438" y="26266"/>
                  </a:lnTo>
                  <a:lnTo>
                    <a:pt x="496" y="26726"/>
                  </a:lnTo>
                  <a:lnTo>
                    <a:pt x="561" y="27186"/>
                  </a:lnTo>
                  <a:lnTo>
                    <a:pt x="625" y="27628"/>
                  </a:lnTo>
                  <a:lnTo>
                    <a:pt x="696" y="28069"/>
                  </a:lnTo>
                  <a:lnTo>
                    <a:pt x="773" y="28511"/>
                  </a:lnTo>
                  <a:lnTo>
                    <a:pt x="850" y="28934"/>
                  </a:lnTo>
                  <a:lnTo>
                    <a:pt x="934" y="29358"/>
                  </a:lnTo>
                  <a:lnTo>
                    <a:pt x="1018" y="29781"/>
                  </a:lnTo>
                  <a:lnTo>
                    <a:pt x="1108" y="30186"/>
                  </a:lnTo>
                  <a:lnTo>
                    <a:pt x="1198" y="30591"/>
                  </a:lnTo>
                  <a:lnTo>
                    <a:pt x="1294" y="30996"/>
                  </a:lnTo>
                  <a:lnTo>
                    <a:pt x="1397" y="31382"/>
                  </a:lnTo>
                  <a:lnTo>
                    <a:pt x="1500" y="31769"/>
                  </a:lnTo>
                  <a:lnTo>
                    <a:pt x="1610" y="32137"/>
                  </a:lnTo>
                  <a:lnTo>
                    <a:pt x="1719" y="32505"/>
                  </a:lnTo>
                  <a:lnTo>
                    <a:pt x="1835" y="32855"/>
                  </a:lnTo>
                  <a:lnTo>
                    <a:pt x="1958" y="33205"/>
                  </a:lnTo>
                  <a:lnTo>
                    <a:pt x="2080" y="33536"/>
                  </a:lnTo>
                  <a:lnTo>
                    <a:pt x="2202" y="33867"/>
                  </a:lnTo>
                  <a:lnTo>
                    <a:pt x="2331" y="34180"/>
                  </a:lnTo>
                  <a:lnTo>
                    <a:pt x="2466" y="34493"/>
                  </a:lnTo>
                  <a:lnTo>
                    <a:pt x="2595" y="34787"/>
                  </a:lnTo>
                  <a:lnTo>
                    <a:pt x="2737" y="35064"/>
                  </a:lnTo>
                  <a:lnTo>
                    <a:pt x="2872" y="35340"/>
                  </a:lnTo>
                  <a:lnTo>
                    <a:pt x="3013" y="35597"/>
                  </a:lnTo>
                  <a:lnTo>
                    <a:pt x="3155" y="35855"/>
                  </a:lnTo>
                  <a:lnTo>
                    <a:pt x="3303" y="36094"/>
                  </a:lnTo>
                  <a:lnTo>
                    <a:pt x="3451" y="36315"/>
                  </a:lnTo>
                  <a:lnTo>
                    <a:pt x="3606" y="36536"/>
                  </a:lnTo>
                  <a:lnTo>
                    <a:pt x="3754" y="36738"/>
                  </a:lnTo>
                  <a:lnTo>
                    <a:pt x="3908" y="36941"/>
                  </a:lnTo>
                  <a:lnTo>
                    <a:pt x="4063" y="37125"/>
                  </a:lnTo>
                  <a:lnTo>
                    <a:pt x="4224" y="37291"/>
                  </a:lnTo>
                  <a:lnTo>
                    <a:pt x="4385" y="37456"/>
                  </a:lnTo>
                  <a:lnTo>
                    <a:pt x="4546" y="37604"/>
                  </a:lnTo>
                  <a:lnTo>
                    <a:pt x="4706" y="37732"/>
                  </a:lnTo>
                  <a:lnTo>
                    <a:pt x="4867" y="37861"/>
                  </a:lnTo>
                  <a:lnTo>
                    <a:pt x="5035" y="37990"/>
                  </a:lnTo>
                  <a:lnTo>
                    <a:pt x="5196" y="38082"/>
                  </a:lnTo>
                  <a:lnTo>
                    <a:pt x="5363" y="38174"/>
                  </a:lnTo>
                  <a:lnTo>
                    <a:pt x="5530" y="38266"/>
                  </a:lnTo>
                  <a:lnTo>
                    <a:pt x="5704" y="38340"/>
                  </a:lnTo>
                  <a:lnTo>
                    <a:pt x="5872" y="38395"/>
                  </a:lnTo>
                  <a:lnTo>
                    <a:pt x="6039" y="38450"/>
                  </a:lnTo>
                  <a:lnTo>
                    <a:pt x="6380" y="38524"/>
                  </a:lnTo>
                  <a:lnTo>
                    <a:pt x="6721" y="38542"/>
                  </a:lnTo>
                  <a:lnTo>
                    <a:pt x="7063" y="38524"/>
                  </a:lnTo>
                  <a:lnTo>
                    <a:pt x="7404" y="38469"/>
                  </a:lnTo>
                  <a:lnTo>
                    <a:pt x="7745" y="38358"/>
                  </a:lnTo>
                  <a:lnTo>
                    <a:pt x="8080" y="38211"/>
                  </a:lnTo>
                  <a:lnTo>
                    <a:pt x="8247" y="38119"/>
                  </a:lnTo>
                  <a:lnTo>
                    <a:pt x="8415" y="38027"/>
                  </a:lnTo>
                  <a:lnTo>
                    <a:pt x="8582" y="37898"/>
                  </a:lnTo>
                  <a:lnTo>
                    <a:pt x="8743" y="37788"/>
                  </a:lnTo>
                  <a:lnTo>
                    <a:pt x="8910" y="37659"/>
                  </a:lnTo>
                  <a:lnTo>
                    <a:pt x="9071" y="37512"/>
                  </a:lnTo>
                  <a:lnTo>
                    <a:pt x="9232" y="37346"/>
                  </a:lnTo>
                  <a:lnTo>
                    <a:pt x="9393" y="37180"/>
                  </a:lnTo>
                  <a:lnTo>
                    <a:pt x="9548" y="37015"/>
                  </a:lnTo>
                  <a:lnTo>
                    <a:pt x="9709" y="36830"/>
                  </a:lnTo>
                  <a:lnTo>
                    <a:pt x="9863" y="36628"/>
                  </a:lnTo>
                  <a:lnTo>
                    <a:pt x="10011" y="36426"/>
                  </a:lnTo>
                  <a:lnTo>
                    <a:pt x="10166" y="36205"/>
                  </a:lnTo>
                  <a:lnTo>
                    <a:pt x="10314" y="35965"/>
                  </a:lnTo>
                  <a:lnTo>
                    <a:pt x="10462" y="35726"/>
                  </a:lnTo>
                  <a:lnTo>
                    <a:pt x="10603" y="35487"/>
                  </a:lnTo>
                  <a:lnTo>
                    <a:pt x="10745" y="35211"/>
                  </a:lnTo>
                  <a:lnTo>
                    <a:pt x="10887" y="34953"/>
                  </a:lnTo>
                  <a:lnTo>
                    <a:pt x="11022" y="34659"/>
                  </a:lnTo>
                  <a:lnTo>
                    <a:pt x="11157" y="34383"/>
                  </a:lnTo>
                  <a:lnTo>
                    <a:pt x="11286" y="34070"/>
                  </a:lnTo>
                  <a:lnTo>
                    <a:pt x="11415" y="33757"/>
                  </a:lnTo>
                  <a:lnTo>
                    <a:pt x="11537" y="33425"/>
                  </a:lnTo>
                  <a:lnTo>
                    <a:pt x="11659" y="33094"/>
                  </a:lnTo>
                  <a:lnTo>
                    <a:pt x="11782" y="32763"/>
                  </a:lnTo>
                  <a:lnTo>
                    <a:pt x="11897" y="32395"/>
                  </a:lnTo>
                  <a:lnTo>
                    <a:pt x="12013" y="32027"/>
                  </a:lnTo>
                  <a:lnTo>
                    <a:pt x="12123" y="31658"/>
                  </a:lnTo>
                  <a:lnTo>
                    <a:pt x="12226" y="31272"/>
                  </a:lnTo>
                  <a:lnTo>
                    <a:pt x="12329" y="30885"/>
                  </a:lnTo>
                  <a:lnTo>
                    <a:pt x="12432" y="30499"/>
                  </a:lnTo>
                  <a:lnTo>
                    <a:pt x="12522" y="30094"/>
                  </a:lnTo>
                  <a:lnTo>
                    <a:pt x="12618" y="29689"/>
                  </a:lnTo>
                  <a:lnTo>
                    <a:pt x="12702" y="29284"/>
                  </a:lnTo>
                  <a:lnTo>
                    <a:pt x="12786" y="28879"/>
                  </a:lnTo>
                  <a:lnTo>
                    <a:pt x="12863" y="28456"/>
                  </a:lnTo>
                  <a:lnTo>
                    <a:pt x="12940" y="28051"/>
                  </a:lnTo>
                  <a:lnTo>
                    <a:pt x="13011" y="27628"/>
                  </a:lnTo>
                  <a:lnTo>
                    <a:pt x="13082" y="27204"/>
                  </a:lnTo>
                  <a:lnTo>
                    <a:pt x="13146" y="26763"/>
                  </a:lnTo>
                  <a:lnTo>
                    <a:pt x="13262" y="25897"/>
                  </a:lnTo>
                  <a:lnTo>
                    <a:pt x="13365" y="25014"/>
                  </a:lnTo>
                  <a:lnTo>
                    <a:pt x="13455" y="24130"/>
                  </a:lnTo>
                  <a:lnTo>
                    <a:pt x="13533" y="23229"/>
                  </a:lnTo>
                  <a:lnTo>
                    <a:pt x="13591" y="22308"/>
                  </a:lnTo>
                  <a:lnTo>
                    <a:pt x="13642" y="21406"/>
                  </a:lnTo>
                  <a:lnTo>
                    <a:pt x="13674" y="20486"/>
                  </a:lnTo>
                  <a:lnTo>
                    <a:pt x="13694" y="19547"/>
                  </a:lnTo>
                  <a:lnTo>
                    <a:pt x="13700" y="18627"/>
                  </a:lnTo>
                  <a:lnTo>
                    <a:pt x="13694" y="17688"/>
                  </a:lnTo>
                  <a:lnTo>
                    <a:pt x="13681" y="16768"/>
                  </a:lnTo>
                  <a:lnTo>
                    <a:pt x="13649" y="15829"/>
                  </a:lnTo>
                  <a:lnTo>
                    <a:pt x="13603" y="14909"/>
                  </a:lnTo>
                  <a:lnTo>
                    <a:pt x="13546" y="13970"/>
                  </a:lnTo>
                  <a:lnTo>
                    <a:pt x="13481" y="13050"/>
                  </a:lnTo>
                  <a:lnTo>
                    <a:pt x="13397" y="12148"/>
                  </a:lnTo>
                  <a:lnTo>
                    <a:pt x="13307" y="11246"/>
                  </a:lnTo>
                  <a:lnTo>
                    <a:pt x="13204" y="10345"/>
                  </a:lnTo>
                  <a:lnTo>
                    <a:pt x="13088" y="9461"/>
                  </a:lnTo>
                  <a:lnTo>
                    <a:pt x="12966" y="8578"/>
                  </a:lnTo>
                  <a:lnTo>
                    <a:pt x="12831" y="7713"/>
                  </a:lnTo>
                  <a:lnTo>
                    <a:pt x="12683" y="6866"/>
                  </a:lnTo>
                  <a:lnTo>
                    <a:pt x="12528" y="6038"/>
                  </a:lnTo>
                  <a:lnTo>
                    <a:pt x="12361" y="5209"/>
                  </a:lnTo>
                  <a:lnTo>
                    <a:pt x="12181" y="4418"/>
                  </a:lnTo>
                  <a:lnTo>
                    <a:pt x="12110" y="4418"/>
                  </a:lnTo>
                  <a:lnTo>
                    <a:pt x="12033" y="4381"/>
                  </a:lnTo>
                  <a:lnTo>
                    <a:pt x="11955" y="4344"/>
                  </a:lnTo>
                  <a:lnTo>
                    <a:pt x="11885" y="4289"/>
                  </a:lnTo>
                  <a:lnTo>
                    <a:pt x="11807" y="4215"/>
                  </a:lnTo>
                  <a:lnTo>
                    <a:pt x="11730" y="4142"/>
                  </a:lnTo>
                  <a:lnTo>
                    <a:pt x="11659" y="4031"/>
                  </a:lnTo>
                  <a:lnTo>
                    <a:pt x="11582" y="3921"/>
                  </a:lnTo>
                  <a:lnTo>
                    <a:pt x="11267" y="3442"/>
                  </a:lnTo>
                  <a:lnTo>
                    <a:pt x="10951" y="3001"/>
                  </a:lnTo>
                  <a:lnTo>
                    <a:pt x="10636" y="2559"/>
                  </a:lnTo>
                  <a:lnTo>
                    <a:pt x="10314" y="2172"/>
                  </a:lnTo>
                  <a:lnTo>
                    <a:pt x="9985" y="1804"/>
                  </a:lnTo>
                  <a:lnTo>
                    <a:pt x="9651" y="1455"/>
                  </a:lnTo>
                  <a:lnTo>
                    <a:pt x="9316" y="1160"/>
                  </a:lnTo>
                  <a:lnTo>
                    <a:pt x="8975" y="902"/>
                  </a:lnTo>
                  <a:lnTo>
                    <a:pt x="8923" y="1160"/>
                  </a:lnTo>
                  <a:lnTo>
                    <a:pt x="8872" y="1399"/>
                  </a:lnTo>
                  <a:lnTo>
                    <a:pt x="8807" y="1620"/>
                  </a:lnTo>
                  <a:lnTo>
                    <a:pt x="8743" y="1823"/>
                  </a:lnTo>
                  <a:lnTo>
                    <a:pt x="8672" y="2007"/>
                  </a:lnTo>
                  <a:lnTo>
                    <a:pt x="8595" y="2172"/>
                  </a:lnTo>
                  <a:lnTo>
                    <a:pt x="8518" y="2301"/>
                  </a:lnTo>
                  <a:lnTo>
                    <a:pt x="8440" y="2430"/>
                  </a:lnTo>
                  <a:lnTo>
                    <a:pt x="8357" y="2522"/>
                  </a:lnTo>
                  <a:lnTo>
                    <a:pt x="8273" y="2596"/>
                  </a:lnTo>
                  <a:lnTo>
                    <a:pt x="8189" y="2669"/>
                  </a:lnTo>
                  <a:lnTo>
                    <a:pt x="8099" y="2706"/>
                  </a:lnTo>
                  <a:lnTo>
                    <a:pt x="8015" y="2725"/>
                  </a:lnTo>
                  <a:lnTo>
                    <a:pt x="7835" y="2725"/>
                  </a:lnTo>
                  <a:lnTo>
                    <a:pt x="7752" y="2688"/>
                  </a:lnTo>
                  <a:lnTo>
                    <a:pt x="7661" y="2633"/>
                  </a:lnTo>
                  <a:lnTo>
                    <a:pt x="7578" y="2577"/>
                  </a:lnTo>
                  <a:lnTo>
                    <a:pt x="7494" y="2485"/>
                  </a:lnTo>
                  <a:lnTo>
                    <a:pt x="7417" y="2393"/>
                  </a:lnTo>
                  <a:lnTo>
                    <a:pt x="7340" y="2283"/>
                  </a:lnTo>
                  <a:lnTo>
                    <a:pt x="7269" y="2136"/>
                  </a:lnTo>
                  <a:lnTo>
                    <a:pt x="7198" y="1988"/>
                  </a:lnTo>
                  <a:lnTo>
                    <a:pt x="7127" y="1823"/>
                  </a:lnTo>
                  <a:lnTo>
                    <a:pt x="7069" y="1657"/>
                  </a:lnTo>
                  <a:lnTo>
                    <a:pt x="7011" y="1455"/>
                  </a:lnTo>
                  <a:lnTo>
                    <a:pt x="6960" y="1252"/>
                  </a:lnTo>
                  <a:lnTo>
                    <a:pt x="6915" y="1031"/>
                  </a:lnTo>
                  <a:lnTo>
                    <a:pt x="6876" y="792"/>
                  </a:lnTo>
                  <a:lnTo>
                    <a:pt x="6844" y="534"/>
                  </a:lnTo>
                  <a:lnTo>
                    <a:pt x="6818" y="277"/>
                  </a:lnTo>
                  <a:lnTo>
                    <a:pt x="679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1545600" y="-2577975"/>
              <a:ext cx="273950" cy="1339500"/>
            </a:xfrm>
            <a:custGeom>
              <a:avLst/>
              <a:gdLst/>
              <a:ahLst/>
              <a:cxnLst/>
              <a:rect l="l" t="t" r="r" b="b"/>
              <a:pathLst>
                <a:path w="10958" h="53580" extrusionOk="0">
                  <a:moveTo>
                    <a:pt x="0" y="1"/>
                  </a:moveTo>
                  <a:lnTo>
                    <a:pt x="225" y="3148"/>
                  </a:lnTo>
                  <a:lnTo>
                    <a:pt x="438" y="6314"/>
                  </a:lnTo>
                  <a:lnTo>
                    <a:pt x="637" y="9480"/>
                  </a:lnTo>
                  <a:lnTo>
                    <a:pt x="837" y="12645"/>
                  </a:lnTo>
                  <a:lnTo>
                    <a:pt x="1024" y="15830"/>
                  </a:lnTo>
                  <a:lnTo>
                    <a:pt x="1204" y="19032"/>
                  </a:lnTo>
                  <a:lnTo>
                    <a:pt x="1378" y="22216"/>
                  </a:lnTo>
                  <a:lnTo>
                    <a:pt x="1552" y="25419"/>
                  </a:lnTo>
                  <a:lnTo>
                    <a:pt x="1880" y="31806"/>
                  </a:lnTo>
                  <a:lnTo>
                    <a:pt x="2208" y="38193"/>
                  </a:lnTo>
                  <a:lnTo>
                    <a:pt x="2543" y="44543"/>
                  </a:lnTo>
                  <a:lnTo>
                    <a:pt x="2710" y="47727"/>
                  </a:lnTo>
                  <a:lnTo>
                    <a:pt x="2891" y="50893"/>
                  </a:lnTo>
                  <a:lnTo>
                    <a:pt x="2916" y="51279"/>
                  </a:lnTo>
                  <a:lnTo>
                    <a:pt x="2929" y="51647"/>
                  </a:lnTo>
                  <a:lnTo>
                    <a:pt x="2929" y="51997"/>
                  </a:lnTo>
                  <a:lnTo>
                    <a:pt x="2923" y="52328"/>
                  </a:lnTo>
                  <a:lnTo>
                    <a:pt x="2904" y="52660"/>
                  </a:lnTo>
                  <a:lnTo>
                    <a:pt x="2878" y="52972"/>
                  </a:lnTo>
                  <a:lnTo>
                    <a:pt x="2839" y="53285"/>
                  </a:lnTo>
                  <a:lnTo>
                    <a:pt x="2801" y="53580"/>
                  </a:lnTo>
                  <a:lnTo>
                    <a:pt x="2801" y="53580"/>
                  </a:lnTo>
                  <a:lnTo>
                    <a:pt x="3084" y="53506"/>
                  </a:lnTo>
                  <a:lnTo>
                    <a:pt x="3361" y="53433"/>
                  </a:lnTo>
                  <a:lnTo>
                    <a:pt x="3637" y="53377"/>
                  </a:lnTo>
                  <a:lnTo>
                    <a:pt x="3921" y="53359"/>
                  </a:lnTo>
                  <a:lnTo>
                    <a:pt x="4204" y="53341"/>
                  </a:lnTo>
                  <a:lnTo>
                    <a:pt x="4487" y="53341"/>
                  </a:lnTo>
                  <a:lnTo>
                    <a:pt x="4777" y="53377"/>
                  </a:lnTo>
                  <a:lnTo>
                    <a:pt x="5060" y="53433"/>
                  </a:lnTo>
                  <a:lnTo>
                    <a:pt x="5376" y="50064"/>
                  </a:lnTo>
                  <a:lnTo>
                    <a:pt x="5698" y="46714"/>
                  </a:lnTo>
                  <a:lnTo>
                    <a:pt x="6032" y="43346"/>
                  </a:lnTo>
                  <a:lnTo>
                    <a:pt x="6374" y="39996"/>
                  </a:lnTo>
                  <a:lnTo>
                    <a:pt x="6728" y="36646"/>
                  </a:lnTo>
                  <a:lnTo>
                    <a:pt x="7088" y="33278"/>
                  </a:lnTo>
                  <a:lnTo>
                    <a:pt x="7455" y="29947"/>
                  </a:lnTo>
                  <a:lnTo>
                    <a:pt x="7828" y="26597"/>
                  </a:lnTo>
                  <a:lnTo>
                    <a:pt x="8208" y="23265"/>
                  </a:lnTo>
                  <a:lnTo>
                    <a:pt x="8595" y="19934"/>
                  </a:lnTo>
                  <a:lnTo>
                    <a:pt x="8981" y="16603"/>
                  </a:lnTo>
                  <a:lnTo>
                    <a:pt x="9374" y="13271"/>
                  </a:lnTo>
                  <a:lnTo>
                    <a:pt x="10165" y="6663"/>
                  </a:lnTo>
                  <a:lnTo>
                    <a:pt x="10957" y="74"/>
                  </a:lnTo>
                  <a:lnTo>
                    <a:pt x="8871" y="74"/>
                  </a:lnTo>
                  <a:lnTo>
                    <a:pt x="6644" y="37"/>
                  </a:lnTo>
                  <a:lnTo>
                    <a:pt x="4423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2025075" y="-9166800"/>
              <a:ext cx="1019625" cy="619850"/>
            </a:xfrm>
            <a:custGeom>
              <a:avLst/>
              <a:gdLst/>
              <a:ahLst/>
              <a:cxnLst/>
              <a:rect l="l" t="t" r="r" b="b"/>
              <a:pathLst>
                <a:path w="40785" h="24794" extrusionOk="0">
                  <a:moveTo>
                    <a:pt x="1" y="1"/>
                  </a:moveTo>
                  <a:lnTo>
                    <a:pt x="20" y="5836"/>
                  </a:lnTo>
                  <a:lnTo>
                    <a:pt x="27" y="11652"/>
                  </a:lnTo>
                  <a:lnTo>
                    <a:pt x="33" y="23247"/>
                  </a:lnTo>
                  <a:lnTo>
                    <a:pt x="5029" y="23542"/>
                  </a:lnTo>
                  <a:lnTo>
                    <a:pt x="10018" y="23800"/>
                  </a:lnTo>
                  <a:lnTo>
                    <a:pt x="20010" y="24315"/>
                  </a:lnTo>
                  <a:lnTo>
                    <a:pt x="22533" y="24425"/>
                  </a:lnTo>
                  <a:lnTo>
                    <a:pt x="25063" y="24517"/>
                  </a:lnTo>
                  <a:lnTo>
                    <a:pt x="27593" y="24591"/>
                  </a:lnTo>
                  <a:lnTo>
                    <a:pt x="30130" y="24646"/>
                  </a:lnTo>
                  <a:lnTo>
                    <a:pt x="35209" y="24738"/>
                  </a:lnTo>
                  <a:lnTo>
                    <a:pt x="40295" y="24794"/>
                  </a:lnTo>
                  <a:lnTo>
                    <a:pt x="40340" y="21977"/>
                  </a:lnTo>
                  <a:lnTo>
                    <a:pt x="40392" y="19161"/>
                  </a:lnTo>
                  <a:lnTo>
                    <a:pt x="40450" y="16327"/>
                  </a:lnTo>
                  <a:lnTo>
                    <a:pt x="40507" y="13511"/>
                  </a:lnTo>
                  <a:lnTo>
                    <a:pt x="40636" y="7860"/>
                  </a:lnTo>
                  <a:lnTo>
                    <a:pt x="40784" y="2210"/>
                  </a:lnTo>
                  <a:lnTo>
                    <a:pt x="39503" y="2320"/>
                  </a:lnTo>
                  <a:lnTo>
                    <a:pt x="38216" y="2394"/>
                  </a:lnTo>
                  <a:lnTo>
                    <a:pt x="36935" y="2467"/>
                  </a:lnTo>
                  <a:lnTo>
                    <a:pt x="35647" y="2523"/>
                  </a:lnTo>
                  <a:lnTo>
                    <a:pt x="34366" y="2559"/>
                  </a:lnTo>
                  <a:lnTo>
                    <a:pt x="33078" y="2578"/>
                  </a:lnTo>
                  <a:lnTo>
                    <a:pt x="30503" y="2578"/>
                  </a:lnTo>
                  <a:lnTo>
                    <a:pt x="29222" y="2559"/>
                  </a:lnTo>
                  <a:lnTo>
                    <a:pt x="27934" y="2523"/>
                  </a:lnTo>
                  <a:lnTo>
                    <a:pt x="25359" y="2430"/>
                  </a:lnTo>
                  <a:lnTo>
                    <a:pt x="22784" y="2302"/>
                  </a:lnTo>
                  <a:lnTo>
                    <a:pt x="20209" y="2136"/>
                  </a:lnTo>
                  <a:lnTo>
                    <a:pt x="17769" y="1934"/>
                  </a:lnTo>
                  <a:lnTo>
                    <a:pt x="15336" y="1713"/>
                  </a:lnTo>
                  <a:lnTo>
                    <a:pt x="12896" y="1473"/>
                  </a:lnTo>
                  <a:lnTo>
                    <a:pt x="10462" y="1197"/>
                  </a:lnTo>
                  <a:lnTo>
                    <a:pt x="5589" y="645"/>
                  </a:lnTo>
                  <a:lnTo>
                    <a:pt x="716" y="93"/>
                  </a:lnTo>
                  <a:lnTo>
                    <a:pt x="690" y="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1429725" y="-17399700"/>
              <a:ext cx="236925" cy="740400"/>
            </a:xfrm>
            <a:custGeom>
              <a:avLst/>
              <a:gdLst/>
              <a:ahLst/>
              <a:cxnLst/>
              <a:rect l="l" t="t" r="r" b="b"/>
              <a:pathLst>
                <a:path w="9477" h="29616" extrusionOk="0">
                  <a:moveTo>
                    <a:pt x="4629" y="0"/>
                  </a:moveTo>
                  <a:lnTo>
                    <a:pt x="4487" y="19"/>
                  </a:lnTo>
                  <a:lnTo>
                    <a:pt x="4346" y="37"/>
                  </a:lnTo>
                  <a:lnTo>
                    <a:pt x="4204" y="74"/>
                  </a:lnTo>
                  <a:lnTo>
                    <a:pt x="4063" y="129"/>
                  </a:lnTo>
                  <a:lnTo>
                    <a:pt x="3921" y="184"/>
                  </a:lnTo>
                  <a:lnTo>
                    <a:pt x="3786" y="258"/>
                  </a:lnTo>
                  <a:lnTo>
                    <a:pt x="3644" y="350"/>
                  </a:lnTo>
                  <a:lnTo>
                    <a:pt x="3509" y="442"/>
                  </a:lnTo>
                  <a:lnTo>
                    <a:pt x="3374" y="553"/>
                  </a:lnTo>
                  <a:lnTo>
                    <a:pt x="3239" y="681"/>
                  </a:lnTo>
                  <a:lnTo>
                    <a:pt x="3103" y="829"/>
                  </a:lnTo>
                  <a:lnTo>
                    <a:pt x="2975" y="976"/>
                  </a:lnTo>
                  <a:lnTo>
                    <a:pt x="2839" y="1123"/>
                  </a:lnTo>
                  <a:lnTo>
                    <a:pt x="2711" y="1289"/>
                  </a:lnTo>
                  <a:lnTo>
                    <a:pt x="2588" y="1473"/>
                  </a:lnTo>
                  <a:lnTo>
                    <a:pt x="2460" y="1675"/>
                  </a:lnTo>
                  <a:lnTo>
                    <a:pt x="2337" y="1878"/>
                  </a:lnTo>
                  <a:lnTo>
                    <a:pt x="2215" y="2080"/>
                  </a:lnTo>
                  <a:lnTo>
                    <a:pt x="2099" y="2301"/>
                  </a:lnTo>
                  <a:lnTo>
                    <a:pt x="1983" y="2540"/>
                  </a:lnTo>
                  <a:lnTo>
                    <a:pt x="1867" y="2780"/>
                  </a:lnTo>
                  <a:lnTo>
                    <a:pt x="1758" y="3037"/>
                  </a:lnTo>
                  <a:lnTo>
                    <a:pt x="1648" y="3295"/>
                  </a:lnTo>
                  <a:lnTo>
                    <a:pt x="1539" y="3571"/>
                  </a:lnTo>
                  <a:lnTo>
                    <a:pt x="1436" y="3847"/>
                  </a:lnTo>
                  <a:lnTo>
                    <a:pt x="1333" y="4142"/>
                  </a:lnTo>
                  <a:lnTo>
                    <a:pt x="1236" y="4436"/>
                  </a:lnTo>
                  <a:lnTo>
                    <a:pt x="1140" y="4749"/>
                  </a:lnTo>
                  <a:lnTo>
                    <a:pt x="1050" y="5062"/>
                  </a:lnTo>
                  <a:lnTo>
                    <a:pt x="960" y="5375"/>
                  </a:lnTo>
                  <a:lnTo>
                    <a:pt x="876" y="5706"/>
                  </a:lnTo>
                  <a:lnTo>
                    <a:pt x="792" y="6038"/>
                  </a:lnTo>
                  <a:lnTo>
                    <a:pt x="715" y="6387"/>
                  </a:lnTo>
                  <a:lnTo>
                    <a:pt x="638" y="6737"/>
                  </a:lnTo>
                  <a:lnTo>
                    <a:pt x="567" y="7087"/>
                  </a:lnTo>
                  <a:lnTo>
                    <a:pt x="496" y="7455"/>
                  </a:lnTo>
                  <a:lnTo>
                    <a:pt x="438" y="7823"/>
                  </a:lnTo>
                  <a:lnTo>
                    <a:pt x="374" y="8209"/>
                  </a:lnTo>
                  <a:lnTo>
                    <a:pt x="322" y="8596"/>
                  </a:lnTo>
                  <a:lnTo>
                    <a:pt x="264" y="8982"/>
                  </a:lnTo>
                  <a:lnTo>
                    <a:pt x="219" y="9369"/>
                  </a:lnTo>
                  <a:lnTo>
                    <a:pt x="174" y="9774"/>
                  </a:lnTo>
                  <a:lnTo>
                    <a:pt x="136" y="10179"/>
                  </a:lnTo>
                  <a:lnTo>
                    <a:pt x="103" y="10584"/>
                  </a:lnTo>
                  <a:lnTo>
                    <a:pt x="71" y="11007"/>
                  </a:lnTo>
                  <a:lnTo>
                    <a:pt x="52" y="11430"/>
                  </a:lnTo>
                  <a:lnTo>
                    <a:pt x="26" y="11854"/>
                  </a:lnTo>
                  <a:lnTo>
                    <a:pt x="13" y="12277"/>
                  </a:lnTo>
                  <a:lnTo>
                    <a:pt x="0" y="12700"/>
                  </a:lnTo>
                  <a:lnTo>
                    <a:pt x="0" y="13142"/>
                  </a:lnTo>
                  <a:lnTo>
                    <a:pt x="0" y="13584"/>
                  </a:lnTo>
                  <a:lnTo>
                    <a:pt x="7" y="14026"/>
                  </a:lnTo>
                  <a:lnTo>
                    <a:pt x="13" y="14467"/>
                  </a:lnTo>
                  <a:lnTo>
                    <a:pt x="33" y="14891"/>
                  </a:lnTo>
                  <a:lnTo>
                    <a:pt x="52" y="15314"/>
                  </a:lnTo>
                  <a:lnTo>
                    <a:pt x="71" y="15719"/>
                  </a:lnTo>
                  <a:lnTo>
                    <a:pt x="97" y="16124"/>
                  </a:lnTo>
                  <a:lnTo>
                    <a:pt x="129" y="16529"/>
                  </a:lnTo>
                  <a:lnTo>
                    <a:pt x="168" y="16915"/>
                  </a:lnTo>
                  <a:lnTo>
                    <a:pt x="206" y="17283"/>
                  </a:lnTo>
                  <a:lnTo>
                    <a:pt x="245" y="17670"/>
                  </a:lnTo>
                  <a:lnTo>
                    <a:pt x="290" y="18038"/>
                  </a:lnTo>
                  <a:lnTo>
                    <a:pt x="342" y="18388"/>
                  </a:lnTo>
                  <a:lnTo>
                    <a:pt x="393" y="18738"/>
                  </a:lnTo>
                  <a:lnTo>
                    <a:pt x="451" y="19087"/>
                  </a:lnTo>
                  <a:lnTo>
                    <a:pt x="509" y="19419"/>
                  </a:lnTo>
                  <a:lnTo>
                    <a:pt x="573" y="19750"/>
                  </a:lnTo>
                  <a:lnTo>
                    <a:pt x="638" y="20081"/>
                  </a:lnTo>
                  <a:lnTo>
                    <a:pt x="708" y="20394"/>
                  </a:lnTo>
                  <a:lnTo>
                    <a:pt x="857" y="21001"/>
                  </a:lnTo>
                  <a:lnTo>
                    <a:pt x="1017" y="21590"/>
                  </a:lnTo>
                  <a:lnTo>
                    <a:pt x="1185" y="22161"/>
                  </a:lnTo>
                  <a:lnTo>
                    <a:pt x="1365" y="22695"/>
                  </a:lnTo>
                  <a:lnTo>
                    <a:pt x="1558" y="23210"/>
                  </a:lnTo>
                  <a:lnTo>
                    <a:pt x="1758" y="23707"/>
                  </a:lnTo>
                  <a:lnTo>
                    <a:pt x="1964" y="24167"/>
                  </a:lnTo>
                  <a:lnTo>
                    <a:pt x="2176" y="24627"/>
                  </a:lnTo>
                  <a:lnTo>
                    <a:pt x="2402" y="25051"/>
                  </a:lnTo>
                  <a:lnTo>
                    <a:pt x="2627" y="25474"/>
                  </a:lnTo>
                  <a:lnTo>
                    <a:pt x="2865" y="25861"/>
                  </a:lnTo>
                  <a:lnTo>
                    <a:pt x="3103" y="26229"/>
                  </a:lnTo>
                  <a:lnTo>
                    <a:pt x="3348" y="26578"/>
                  </a:lnTo>
                  <a:lnTo>
                    <a:pt x="3599" y="26928"/>
                  </a:lnTo>
                  <a:lnTo>
                    <a:pt x="3850" y="27241"/>
                  </a:lnTo>
                  <a:lnTo>
                    <a:pt x="4108" y="27554"/>
                  </a:lnTo>
                  <a:lnTo>
                    <a:pt x="4365" y="27848"/>
                  </a:lnTo>
                  <a:lnTo>
                    <a:pt x="4623" y="28143"/>
                  </a:lnTo>
                  <a:lnTo>
                    <a:pt x="4880" y="28401"/>
                  </a:lnTo>
                  <a:lnTo>
                    <a:pt x="5402" y="28916"/>
                  </a:lnTo>
                  <a:lnTo>
                    <a:pt x="5923" y="29376"/>
                  </a:lnTo>
                  <a:lnTo>
                    <a:pt x="5942" y="29376"/>
                  </a:lnTo>
                  <a:lnTo>
                    <a:pt x="5968" y="29394"/>
                  </a:lnTo>
                  <a:lnTo>
                    <a:pt x="6007" y="29468"/>
                  </a:lnTo>
                  <a:lnTo>
                    <a:pt x="6052" y="29542"/>
                  </a:lnTo>
                  <a:lnTo>
                    <a:pt x="6097" y="29615"/>
                  </a:lnTo>
                  <a:lnTo>
                    <a:pt x="6367" y="29174"/>
                  </a:lnTo>
                  <a:lnTo>
                    <a:pt x="6638" y="28695"/>
                  </a:lnTo>
                  <a:lnTo>
                    <a:pt x="6902" y="28198"/>
                  </a:lnTo>
                  <a:lnTo>
                    <a:pt x="7153" y="27664"/>
                  </a:lnTo>
                  <a:lnTo>
                    <a:pt x="7397" y="27094"/>
                  </a:lnTo>
                  <a:lnTo>
                    <a:pt x="7636" y="26505"/>
                  </a:lnTo>
                  <a:lnTo>
                    <a:pt x="7745" y="26192"/>
                  </a:lnTo>
                  <a:lnTo>
                    <a:pt x="7861" y="25879"/>
                  </a:lnTo>
                  <a:lnTo>
                    <a:pt x="7964" y="25548"/>
                  </a:lnTo>
                  <a:lnTo>
                    <a:pt x="8073" y="25216"/>
                  </a:lnTo>
                  <a:lnTo>
                    <a:pt x="8176" y="24885"/>
                  </a:lnTo>
                  <a:lnTo>
                    <a:pt x="8273" y="24535"/>
                  </a:lnTo>
                  <a:lnTo>
                    <a:pt x="8369" y="24167"/>
                  </a:lnTo>
                  <a:lnTo>
                    <a:pt x="8466" y="23799"/>
                  </a:lnTo>
                  <a:lnTo>
                    <a:pt x="8556" y="23431"/>
                  </a:lnTo>
                  <a:lnTo>
                    <a:pt x="8640" y="23044"/>
                  </a:lnTo>
                  <a:lnTo>
                    <a:pt x="8724" y="22658"/>
                  </a:lnTo>
                  <a:lnTo>
                    <a:pt x="8801" y="22253"/>
                  </a:lnTo>
                  <a:lnTo>
                    <a:pt x="8878" y="21848"/>
                  </a:lnTo>
                  <a:lnTo>
                    <a:pt x="8949" y="21425"/>
                  </a:lnTo>
                  <a:lnTo>
                    <a:pt x="9020" y="21001"/>
                  </a:lnTo>
                  <a:lnTo>
                    <a:pt x="9084" y="20560"/>
                  </a:lnTo>
                  <a:lnTo>
                    <a:pt x="9142" y="20118"/>
                  </a:lnTo>
                  <a:lnTo>
                    <a:pt x="9200" y="19676"/>
                  </a:lnTo>
                  <a:lnTo>
                    <a:pt x="9251" y="19198"/>
                  </a:lnTo>
                  <a:lnTo>
                    <a:pt x="9296" y="18738"/>
                  </a:lnTo>
                  <a:lnTo>
                    <a:pt x="9354" y="18093"/>
                  </a:lnTo>
                  <a:lnTo>
                    <a:pt x="9399" y="17449"/>
                  </a:lnTo>
                  <a:lnTo>
                    <a:pt x="9438" y="16787"/>
                  </a:lnTo>
                  <a:lnTo>
                    <a:pt x="9457" y="16142"/>
                  </a:lnTo>
                  <a:lnTo>
                    <a:pt x="9470" y="15480"/>
                  </a:lnTo>
                  <a:lnTo>
                    <a:pt x="9477" y="14835"/>
                  </a:lnTo>
                  <a:lnTo>
                    <a:pt x="9470" y="14191"/>
                  </a:lnTo>
                  <a:lnTo>
                    <a:pt x="9451" y="13529"/>
                  </a:lnTo>
                  <a:lnTo>
                    <a:pt x="9425" y="12903"/>
                  </a:lnTo>
                  <a:lnTo>
                    <a:pt x="9393" y="12259"/>
                  </a:lnTo>
                  <a:lnTo>
                    <a:pt x="9342" y="11614"/>
                  </a:lnTo>
                  <a:lnTo>
                    <a:pt x="9290" y="10989"/>
                  </a:lnTo>
                  <a:lnTo>
                    <a:pt x="9226" y="10381"/>
                  </a:lnTo>
                  <a:lnTo>
                    <a:pt x="9155" y="9755"/>
                  </a:lnTo>
                  <a:lnTo>
                    <a:pt x="9071" y="9167"/>
                  </a:lnTo>
                  <a:lnTo>
                    <a:pt x="8981" y="8578"/>
                  </a:lnTo>
                  <a:lnTo>
                    <a:pt x="8884" y="7989"/>
                  </a:lnTo>
                  <a:lnTo>
                    <a:pt x="8775" y="7418"/>
                  </a:lnTo>
                  <a:lnTo>
                    <a:pt x="8659" y="6866"/>
                  </a:lnTo>
                  <a:lnTo>
                    <a:pt x="8537" y="6314"/>
                  </a:lnTo>
                  <a:lnTo>
                    <a:pt x="8408" y="5798"/>
                  </a:lnTo>
                  <a:lnTo>
                    <a:pt x="8266" y="5283"/>
                  </a:lnTo>
                  <a:lnTo>
                    <a:pt x="8118" y="4786"/>
                  </a:lnTo>
                  <a:lnTo>
                    <a:pt x="7970" y="4307"/>
                  </a:lnTo>
                  <a:lnTo>
                    <a:pt x="7809" y="3847"/>
                  </a:lnTo>
                  <a:lnTo>
                    <a:pt x="7642" y="3405"/>
                  </a:lnTo>
                  <a:lnTo>
                    <a:pt x="7462" y="2982"/>
                  </a:lnTo>
                  <a:lnTo>
                    <a:pt x="7281" y="2596"/>
                  </a:lnTo>
                  <a:lnTo>
                    <a:pt x="7095" y="2209"/>
                  </a:lnTo>
                  <a:lnTo>
                    <a:pt x="6902" y="1859"/>
                  </a:lnTo>
                  <a:lnTo>
                    <a:pt x="6702" y="1528"/>
                  </a:lnTo>
                  <a:lnTo>
                    <a:pt x="6496" y="1234"/>
                  </a:lnTo>
                  <a:lnTo>
                    <a:pt x="6354" y="1031"/>
                  </a:lnTo>
                  <a:lnTo>
                    <a:pt x="6213" y="865"/>
                  </a:lnTo>
                  <a:lnTo>
                    <a:pt x="6071" y="718"/>
                  </a:lnTo>
                  <a:lnTo>
                    <a:pt x="5923" y="571"/>
                  </a:lnTo>
                  <a:lnTo>
                    <a:pt x="5781" y="442"/>
                  </a:lnTo>
                  <a:lnTo>
                    <a:pt x="5640" y="350"/>
                  </a:lnTo>
                  <a:lnTo>
                    <a:pt x="5492" y="258"/>
                  </a:lnTo>
                  <a:lnTo>
                    <a:pt x="5350" y="166"/>
                  </a:lnTo>
                  <a:lnTo>
                    <a:pt x="5208" y="111"/>
                  </a:lnTo>
                  <a:lnTo>
                    <a:pt x="5060" y="56"/>
                  </a:lnTo>
                  <a:lnTo>
                    <a:pt x="4919" y="37"/>
                  </a:lnTo>
                  <a:lnTo>
                    <a:pt x="4777" y="19"/>
                  </a:lnTo>
                  <a:lnTo>
                    <a:pt x="4629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2824150" y="-15411425"/>
              <a:ext cx="2648525" cy="2072075"/>
            </a:xfrm>
            <a:custGeom>
              <a:avLst/>
              <a:gdLst/>
              <a:ahLst/>
              <a:cxnLst/>
              <a:rect l="l" t="t" r="r" b="b"/>
              <a:pathLst>
                <a:path w="105941" h="82883" extrusionOk="0">
                  <a:moveTo>
                    <a:pt x="0" y="1"/>
                  </a:moveTo>
                  <a:lnTo>
                    <a:pt x="219" y="4584"/>
                  </a:lnTo>
                  <a:lnTo>
                    <a:pt x="425" y="9204"/>
                  </a:lnTo>
                  <a:lnTo>
                    <a:pt x="625" y="13824"/>
                  </a:lnTo>
                  <a:lnTo>
                    <a:pt x="805" y="18480"/>
                  </a:lnTo>
                  <a:lnTo>
                    <a:pt x="889" y="20818"/>
                  </a:lnTo>
                  <a:lnTo>
                    <a:pt x="973" y="23155"/>
                  </a:lnTo>
                  <a:lnTo>
                    <a:pt x="1050" y="25493"/>
                  </a:lnTo>
                  <a:lnTo>
                    <a:pt x="1121" y="27849"/>
                  </a:lnTo>
                  <a:lnTo>
                    <a:pt x="1191" y="30186"/>
                  </a:lnTo>
                  <a:lnTo>
                    <a:pt x="1256" y="32524"/>
                  </a:lnTo>
                  <a:lnTo>
                    <a:pt x="1314" y="34880"/>
                  </a:lnTo>
                  <a:lnTo>
                    <a:pt x="1372" y="37217"/>
                  </a:lnTo>
                  <a:lnTo>
                    <a:pt x="1494" y="36923"/>
                  </a:lnTo>
                  <a:lnTo>
                    <a:pt x="1623" y="36647"/>
                  </a:lnTo>
                  <a:lnTo>
                    <a:pt x="1758" y="36389"/>
                  </a:lnTo>
                  <a:lnTo>
                    <a:pt x="1900" y="36168"/>
                  </a:lnTo>
                  <a:lnTo>
                    <a:pt x="2054" y="35966"/>
                  </a:lnTo>
                  <a:lnTo>
                    <a:pt x="2131" y="35874"/>
                  </a:lnTo>
                  <a:lnTo>
                    <a:pt x="2215" y="35800"/>
                  </a:lnTo>
                  <a:lnTo>
                    <a:pt x="2299" y="35727"/>
                  </a:lnTo>
                  <a:lnTo>
                    <a:pt x="2389" y="35671"/>
                  </a:lnTo>
                  <a:lnTo>
                    <a:pt x="2479" y="35616"/>
                  </a:lnTo>
                  <a:lnTo>
                    <a:pt x="2576" y="35579"/>
                  </a:lnTo>
                  <a:lnTo>
                    <a:pt x="5968" y="34493"/>
                  </a:lnTo>
                  <a:lnTo>
                    <a:pt x="9374" y="33426"/>
                  </a:lnTo>
                  <a:lnTo>
                    <a:pt x="16166" y="31328"/>
                  </a:lnTo>
                  <a:lnTo>
                    <a:pt x="16269" y="31309"/>
                  </a:lnTo>
                  <a:lnTo>
                    <a:pt x="16372" y="31309"/>
                  </a:lnTo>
                  <a:lnTo>
                    <a:pt x="16475" y="31328"/>
                  </a:lnTo>
                  <a:lnTo>
                    <a:pt x="16571" y="31364"/>
                  </a:lnTo>
                  <a:lnTo>
                    <a:pt x="16668" y="31420"/>
                  </a:lnTo>
                  <a:lnTo>
                    <a:pt x="16758" y="31493"/>
                  </a:lnTo>
                  <a:lnTo>
                    <a:pt x="16848" y="31585"/>
                  </a:lnTo>
                  <a:lnTo>
                    <a:pt x="16938" y="31677"/>
                  </a:lnTo>
                  <a:lnTo>
                    <a:pt x="17022" y="31806"/>
                  </a:lnTo>
                  <a:lnTo>
                    <a:pt x="17106" y="31935"/>
                  </a:lnTo>
                  <a:lnTo>
                    <a:pt x="17183" y="32082"/>
                  </a:lnTo>
                  <a:lnTo>
                    <a:pt x="17260" y="32229"/>
                  </a:lnTo>
                  <a:lnTo>
                    <a:pt x="17337" y="32413"/>
                  </a:lnTo>
                  <a:lnTo>
                    <a:pt x="17408" y="32598"/>
                  </a:lnTo>
                  <a:lnTo>
                    <a:pt x="17479" y="32782"/>
                  </a:lnTo>
                  <a:lnTo>
                    <a:pt x="17543" y="32984"/>
                  </a:lnTo>
                  <a:lnTo>
                    <a:pt x="17608" y="33187"/>
                  </a:lnTo>
                  <a:lnTo>
                    <a:pt x="17666" y="33407"/>
                  </a:lnTo>
                  <a:lnTo>
                    <a:pt x="17724" y="33628"/>
                  </a:lnTo>
                  <a:lnTo>
                    <a:pt x="17775" y="33868"/>
                  </a:lnTo>
                  <a:lnTo>
                    <a:pt x="17872" y="34346"/>
                  </a:lnTo>
                  <a:lnTo>
                    <a:pt x="17955" y="34843"/>
                  </a:lnTo>
                  <a:lnTo>
                    <a:pt x="18026" y="35358"/>
                  </a:lnTo>
                  <a:lnTo>
                    <a:pt x="18078" y="35874"/>
                  </a:lnTo>
                  <a:lnTo>
                    <a:pt x="18116" y="36389"/>
                  </a:lnTo>
                  <a:lnTo>
                    <a:pt x="18142" y="36904"/>
                  </a:lnTo>
                  <a:lnTo>
                    <a:pt x="18219" y="39408"/>
                  </a:lnTo>
                  <a:lnTo>
                    <a:pt x="18297" y="41874"/>
                  </a:lnTo>
                  <a:lnTo>
                    <a:pt x="18393" y="44340"/>
                  </a:lnTo>
                  <a:lnTo>
                    <a:pt x="18490" y="46770"/>
                  </a:lnTo>
                  <a:lnTo>
                    <a:pt x="18599" y="49200"/>
                  </a:lnTo>
                  <a:lnTo>
                    <a:pt x="18715" y="51592"/>
                  </a:lnTo>
                  <a:lnTo>
                    <a:pt x="18837" y="53985"/>
                  </a:lnTo>
                  <a:lnTo>
                    <a:pt x="18973" y="56359"/>
                  </a:lnTo>
                  <a:lnTo>
                    <a:pt x="19114" y="58715"/>
                  </a:lnTo>
                  <a:lnTo>
                    <a:pt x="19262" y="61071"/>
                  </a:lnTo>
                  <a:lnTo>
                    <a:pt x="19417" y="63409"/>
                  </a:lnTo>
                  <a:lnTo>
                    <a:pt x="19584" y="65746"/>
                  </a:lnTo>
                  <a:lnTo>
                    <a:pt x="19758" y="68066"/>
                  </a:lnTo>
                  <a:lnTo>
                    <a:pt x="19938" y="70385"/>
                  </a:lnTo>
                  <a:lnTo>
                    <a:pt x="20125" y="72704"/>
                  </a:lnTo>
                  <a:lnTo>
                    <a:pt x="20318" y="75023"/>
                  </a:lnTo>
                  <a:lnTo>
                    <a:pt x="20518" y="72004"/>
                  </a:lnTo>
                  <a:lnTo>
                    <a:pt x="20717" y="68967"/>
                  </a:lnTo>
                  <a:lnTo>
                    <a:pt x="20904" y="65949"/>
                  </a:lnTo>
                  <a:lnTo>
                    <a:pt x="21091" y="62912"/>
                  </a:lnTo>
                  <a:lnTo>
                    <a:pt x="21271" y="59875"/>
                  </a:lnTo>
                  <a:lnTo>
                    <a:pt x="21445" y="56820"/>
                  </a:lnTo>
                  <a:lnTo>
                    <a:pt x="21612" y="53783"/>
                  </a:lnTo>
                  <a:lnTo>
                    <a:pt x="21773" y="50727"/>
                  </a:lnTo>
                  <a:lnTo>
                    <a:pt x="21928" y="47672"/>
                  </a:lnTo>
                  <a:lnTo>
                    <a:pt x="22076" y="44617"/>
                  </a:lnTo>
                  <a:lnTo>
                    <a:pt x="22217" y="41543"/>
                  </a:lnTo>
                  <a:lnTo>
                    <a:pt x="22352" y="38487"/>
                  </a:lnTo>
                  <a:lnTo>
                    <a:pt x="22488" y="35414"/>
                  </a:lnTo>
                  <a:lnTo>
                    <a:pt x="22610" y="32340"/>
                  </a:lnTo>
                  <a:lnTo>
                    <a:pt x="22726" y="29266"/>
                  </a:lnTo>
                  <a:lnTo>
                    <a:pt x="22835" y="26174"/>
                  </a:lnTo>
                  <a:lnTo>
                    <a:pt x="22848" y="25898"/>
                  </a:lnTo>
                  <a:lnTo>
                    <a:pt x="22867" y="25622"/>
                  </a:lnTo>
                  <a:lnTo>
                    <a:pt x="22887" y="25364"/>
                  </a:lnTo>
                  <a:lnTo>
                    <a:pt x="22906" y="25106"/>
                  </a:lnTo>
                  <a:lnTo>
                    <a:pt x="22938" y="24849"/>
                  </a:lnTo>
                  <a:lnTo>
                    <a:pt x="22964" y="24591"/>
                  </a:lnTo>
                  <a:lnTo>
                    <a:pt x="23035" y="24131"/>
                  </a:lnTo>
                  <a:lnTo>
                    <a:pt x="23118" y="23689"/>
                  </a:lnTo>
                  <a:lnTo>
                    <a:pt x="23209" y="23284"/>
                  </a:lnTo>
                  <a:lnTo>
                    <a:pt x="23312" y="22898"/>
                  </a:lnTo>
                  <a:lnTo>
                    <a:pt x="23421" y="22548"/>
                  </a:lnTo>
                  <a:lnTo>
                    <a:pt x="23543" y="22217"/>
                  </a:lnTo>
                  <a:lnTo>
                    <a:pt x="23666" y="21941"/>
                  </a:lnTo>
                  <a:lnTo>
                    <a:pt x="23801" y="21683"/>
                  </a:lnTo>
                  <a:lnTo>
                    <a:pt x="23943" y="21462"/>
                  </a:lnTo>
                  <a:lnTo>
                    <a:pt x="24084" y="21260"/>
                  </a:lnTo>
                  <a:lnTo>
                    <a:pt x="24232" y="21112"/>
                  </a:lnTo>
                  <a:lnTo>
                    <a:pt x="24387" y="20983"/>
                  </a:lnTo>
                  <a:lnTo>
                    <a:pt x="24541" y="20910"/>
                  </a:lnTo>
                  <a:lnTo>
                    <a:pt x="24696" y="20855"/>
                  </a:lnTo>
                  <a:lnTo>
                    <a:pt x="24850" y="20836"/>
                  </a:lnTo>
                  <a:lnTo>
                    <a:pt x="25005" y="20855"/>
                  </a:lnTo>
                  <a:lnTo>
                    <a:pt x="25159" y="20910"/>
                  </a:lnTo>
                  <a:lnTo>
                    <a:pt x="25307" y="21002"/>
                  </a:lnTo>
                  <a:lnTo>
                    <a:pt x="25455" y="21149"/>
                  </a:lnTo>
                  <a:lnTo>
                    <a:pt x="25603" y="21315"/>
                  </a:lnTo>
                  <a:lnTo>
                    <a:pt x="25739" y="21536"/>
                  </a:lnTo>
                  <a:lnTo>
                    <a:pt x="25874" y="21775"/>
                  </a:lnTo>
                  <a:lnTo>
                    <a:pt x="25938" y="21922"/>
                  </a:lnTo>
                  <a:lnTo>
                    <a:pt x="26003" y="22069"/>
                  </a:lnTo>
                  <a:lnTo>
                    <a:pt x="26067" y="22235"/>
                  </a:lnTo>
                  <a:lnTo>
                    <a:pt x="26125" y="22401"/>
                  </a:lnTo>
                  <a:lnTo>
                    <a:pt x="26183" y="22585"/>
                  </a:lnTo>
                  <a:lnTo>
                    <a:pt x="26234" y="22787"/>
                  </a:lnTo>
                  <a:lnTo>
                    <a:pt x="26286" y="22990"/>
                  </a:lnTo>
                  <a:lnTo>
                    <a:pt x="26337" y="23192"/>
                  </a:lnTo>
                  <a:lnTo>
                    <a:pt x="26389" y="23431"/>
                  </a:lnTo>
                  <a:lnTo>
                    <a:pt x="26434" y="23652"/>
                  </a:lnTo>
                  <a:lnTo>
                    <a:pt x="26473" y="23910"/>
                  </a:lnTo>
                  <a:lnTo>
                    <a:pt x="26518" y="24168"/>
                  </a:lnTo>
                  <a:lnTo>
                    <a:pt x="26550" y="24425"/>
                  </a:lnTo>
                  <a:lnTo>
                    <a:pt x="26582" y="24701"/>
                  </a:lnTo>
                  <a:lnTo>
                    <a:pt x="27297" y="30739"/>
                  </a:lnTo>
                  <a:lnTo>
                    <a:pt x="28011" y="36776"/>
                  </a:lnTo>
                  <a:lnTo>
                    <a:pt x="28726" y="42813"/>
                  </a:lnTo>
                  <a:lnTo>
                    <a:pt x="29447" y="48831"/>
                  </a:lnTo>
                  <a:lnTo>
                    <a:pt x="30174" y="54850"/>
                  </a:lnTo>
                  <a:lnTo>
                    <a:pt x="30908" y="60869"/>
                  </a:lnTo>
                  <a:lnTo>
                    <a:pt x="31649" y="66888"/>
                  </a:lnTo>
                  <a:lnTo>
                    <a:pt x="32395" y="72906"/>
                  </a:lnTo>
                  <a:lnTo>
                    <a:pt x="33000" y="63777"/>
                  </a:lnTo>
                  <a:lnTo>
                    <a:pt x="33309" y="59212"/>
                  </a:lnTo>
                  <a:lnTo>
                    <a:pt x="33625" y="54648"/>
                  </a:lnTo>
                  <a:lnTo>
                    <a:pt x="33625" y="54372"/>
                  </a:lnTo>
                  <a:lnTo>
                    <a:pt x="33625" y="54077"/>
                  </a:lnTo>
                  <a:lnTo>
                    <a:pt x="33638" y="53801"/>
                  </a:lnTo>
                  <a:lnTo>
                    <a:pt x="33651" y="53543"/>
                  </a:lnTo>
                  <a:lnTo>
                    <a:pt x="33670" y="53267"/>
                  </a:lnTo>
                  <a:lnTo>
                    <a:pt x="33696" y="53010"/>
                  </a:lnTo>
                  <a:lnTo>
                    <a:pt x="33722" y="52770"/>
                  </a:lnTo>
                  <a:lnTo>
                    <a:pt x="33760" y="52513"/>
                  </a:lnTo>
                  <a:lnTo>
                    <a:pt x="33799" y="52292"/>
                  </a:lnTo>
                  <a:lnTo>
                    <a:pt x="33844" y="52052"/>
                  </a:lnTo>
                  <a:lnTo>
                    <a:pt x="33889" y="51832"/>
                  </a:lnTo>
                  <a:lnTo>
                    <a:pt x="33940" y="51629"/>
                  </a:lnTo>
                  <a:lnTo>
                    <a:pt x="33998" y="51408"/>
                  </a:lnTo>
                  <a:lnTo>
                    <a:pt x="34056" y="51224"/>
                  </a:lnTo>
                  <a:lnTo>
                    <a:pt x="34121" y="51022"/>
                  </a:lnTo>
                  <a:lnTo>
                    <a:pt x="34185" y="50856"/>
                  </a:lnTo>
                  <a:lnTo>
                    <a:pt x="34249" y="50672"/>
                  </a:lnTo>
                  <a:lnTo>
                    <a:pt x="34320" y="50506"/>
                  </a:lnTo>
                  <a:lnTo>
                    <a:pt x="34397" y="50359"/>
                  </a:lnTo>
                  <a:lnTo>
                    <a:pt x="34475" y="50212"/>
                  </a:lnTo>
                  <a:lnTo>
                    <a:pt x="34552" y="50083"/>
                  </a:lnTo>
                  <a:lnTo>
                    <a:pt x="34636" y="49954"/>
                  </a:lnTo>
                  <a:lnTo>
                    <a:pt x="34803" y="49733"/>
                  </a:lnTo>
                  <a:lnTo>
                    <a:pt x="34970" y="49549"/>
                  </a:lnTo>
                  <a:lnTo>
                    <a:pt x="35151" y="49402"/>
                  </a:lnTo>
                  <a:lnTo>
                    <a:pt x="35241" y="49347"/>
                  </a:lnTo>
                  <a:lnTo>
                    <a:pt x="35331" y="49310"/>
                  </a:lnTo>
                  <a:lnTo>
                    <a:pt x="35421" y="49273"/>
                  </a:lnTo>
                  <a:lnTo>
                    <a:pt x="35511" y="49255"/>
                  </a:lnTo>
                  <a:lnTo>
                    <a:pt x="40771" y="47985"/>
                  </a:lnTo>
                  <a:lnTo>
                    <a:pt x="46031" y="46715"/>
                  </a:lnTo>
                  <a:lnTo>
                    <a:pt x="51290" y="45463"/>
                  </a:lnTo>
                  <a:lnTo>
                    <a:pt x="56550" y="44175"/>
                  </a:lnTo>
                  <a:lnTo>
                    <a:pt x="56704" y="44175"/>
                  </a:lnTo>
                  <a:lnTo>
                    <a:pt x="56782" y="44193"/>
                  </a:lnTo>
                  <a:lnTo>
                    <a:pt x="56859" y="44212"/>
                  </a:lnTo>
                  <a:lnTo>
                    <a:pt x="56930" y="44248"/>
                  </a:lnTo>
                  <a:lnTo>
                    <a:pt x="57007" y="44304"/>
                  </a:lnTo>
                  <a:lnTo>
                    <a:pt x="57155" y="44432"/>
                  </a:lnTo>
                  <a:lnTo>
                    <a:pt x="57297" y="44598"/>
                  </a:lnTo>
                  <a:lnTo>
                    <a:pt x="57432" y="44819"/>
                  </a:lnTo>
                  <a:lnTo>
                    <a:pt x="57567" y="45040"/>
                  </a:lnTo>
                  <a:lnTo>
                    <a:pt x="57689" y="45316"/>
                  </a:lnTo>
                  <a:lnTo>
                    <a:pt x="57805" y="45610"/>
                  </a:lnTo>
                  <a:lnTo>
                    <a:pt x="57921" y="45923"/>
                  </a:lnTo>
                  <a:lnTo>
                    <a:pt x="58018" y="46255"/>
                  </a:lnTo>
                  <a:lnTo>
                    <a:pt x="58114" y="46604"/>
                  </a:lnTo>
                  <a:lnTo>
                    <a:pt x="58198" y="46972"/>
                  </a:lnTo>
                  <a:lnTo>
                    <a:pt x="58269" y="47341"/>
                  </a:lnTo>
                  <a:lnTo>
                    <a:pt x="58333" y="47727"/>
                  </a:lnTo>
                  <a:lnTo>
                    <a:pt x="58378" y="48114"/>
                  </a:lnTo>
                  <a:lnTo>
                    <a:pt x="59885" y="63041"/>
                  </a:lnTo>
                  <a:lnTo>
                    <a:pt x="61385" y="77968"/>
                  </a:lnTo>
                  <a:lnTo>
                    <a:pt x="61616" y="74968"/>
                  </a:lnTo>
                  <a:lnTo>
                    <a:pt x="61855" y="71968"/>
                  </a:lnTo>
                  <a:lnTo>
                    <a:pt x="62099" y="68986"/>
                  </a:lnTo>
                  <a:lnTo>
                    <a:pt x="62350" y="66022"/>
                  </a:lnTo>
                  <a:lnTo>
                    <a:pt x="62614" y="63041"/>
                  </a:lnTo>
                  <a:lnTo>
                    <a:pt x="62885" y="60077"/>
                  </a:lnTo>
                  <a:lnTo>
                    <a:pt x="63161" y="57114"/>
                  </a:lnTo>
                  <a:lnTo>
                    <a:pt x="63451" y="54169"/>
                  </a:lnTo>
                  <a:lnTo>
                    <a:pt x="63747" y="51224"/>
                  </a:lnTo>
                  <a:lnTo>
                    <a:pt x="64056" y="48279"/>
                  </a:lnTo>
                  <a:lnTo>
                    <a:pt x="64372" y="45334"/>
                  </a:lnTo>
                  <a:lnTo>
                    <a:pt x="64694" y="42408"/>
                  </a:lnTo>
                  <a:lnTo>
                    <a:pt x="65028" y="39481"/>
                  </a:lnTo>
                  <a:lnTo>
                    <a:pt x="65370" y="36536"/>
                  </a:lnTo>
                  <a:lnTo>
                    <a:pt x="65717" y="33610"/>
                  </a:lnTo>
                  <a:lnTo>
                    <a:pt x="66078" y="30683"/>
                  </a:lnTo>
                  <a:lnTo>
                    <a:pt x="66104" y="30462"/>
                  </a:lnTo>
                  <a:lnTo>
                    <a:pt x="66136" y="30260"/>
                  </a:lnTo>
                  <a:lnTo>
                    <a:pt x="66200" y="29855"/>
                  </a:lnTo>
                  <a:lnTo>
                    <a:pt x="66284" y="29469"/>
                  </a:lnTo>
                  <a:lnTo>
                    <a:pt x="66380" y="29119"/>
                  </a:lnTo>
                  <a:lnTo>
                    <a:pt x="66483" y="28769"/>
                  </a:lnTo>
                  <a:lnTo>
                    <a:pt x="66593" y="28456"/>
                  </a:lnTo>
                  <a:lnTo>
                    <a:pt x="66715" y="28162"/>
                  </a:lnTo>
                  <a:lnTo>
                    <a:pt x="66844" y="27904"/>
                  </a:lnTo>
                  <a:lnTo>
                    <a:pt x="66985" y="27665"/>
                  </a:lnTo>
                  <a:lnTo>
                    <a:pt x="67127" y="27444"/>
                  </a:lnTo>
                  <a:lnTo>
                    <a:pt x="67269" y="27260"/>
                  </a:lnTo>
                  <a:lnTo>
                    <a:pt x="67417" y="27113"/>
                  </a:lnTo>
                  <a:lnTo>
                    <a:pt x="67571" y="26984"/>
                  </a:lnTo>
                  <a:lnTo>
                    <a:pt x="67719" y="26910"/>
                  </a:lnTo>
                  <a:lnTo>
                    <a:pt x="67874" y="26855"/>
                  </a:lnTo>
                  <a:lnTo>
                    <a:pt x="68022" y="26837"/>
                  </a:lnTo>
                  <a:lnTo>
                    <a:pt x="68125" y="26837"/>
                  </a:lnTo>
                  <a:lnTo>
                    <a:pt x="68228" y="26873"/>
                  </a:lnTo>
                  <a:lnTo>
                    <a:pt x="68331" y="26910"/>
                  </a:lnTo>
                  <a:lnTo>
                    <a:pt x="68428" y="26984"/>
                  </a:lnTo>
                  <a:lnTo>
                    <a:pt x="68524" y="27057"/>
                  </a:lnTo>
                  <a:lnTo>
                    <a:pt x="68621" y="27168"/>
                  </a:lnTo>
                  <a:lnTo>
                    <a:pt x="68717" y="27278"/>
                  </a:lnTo>
                  <a:lnTo>
                    <a:pt x="68807" y="27426"/>
                  </a:lnTo>
                  <a:lnTo>
                    <a:pt x="68898" y="27591"/>
                  </a:lnTo>
                  <a:lnTo>
                    <a:pt x="68981" y="27775"/>
                  </a:lnTo>
                  <a:lnTo>
                    <a:pt x="69065" y="27978"/>
                  </a:lnTo>
                  <a:lnTo>
                    <a:pt x="69136" y="28217"/>
                  </a:lnTo>
                  <a:lnTo>
                    <a:pt x="69213" y="28475"/>
                  </a:lnTo>
                  <a:lnTo>
                    <a:pt x="69277" y="28751"/>
                  </a:lnTo>
                  <a:lnTo>
                    <a:pt x="69342" y="29045"/>
                  </a:lnTo>
                  <a:lnTo>
                    <a:pt x="69400" y="29377"/>
                  </a:lnTo>
                  <a:lnTo>
                    <a:pt x="69915" y="32671"/>
                  </a:lnTo>
                  <a:lnTo>
                    <a:pt x="70423" y="35966"/>
                  </a:lnTo>
                  <a:lnTo>
                    <a:pt x="70913" y="39279"/>
                  </a:lnTo>
                  <a:lnTo>
                    <a:pt x="71389" y="42573"/>
                  </a:lnTo>
                  <a:lnTo>
                    <a:pt x="71852" y="45887"/>
                  </a:lnTo>
                  <a:lnTo>
                    <a:pt x="72303" y="49200"/>
                  </a:lnTo>
                  <a:lnTo>
                    <a:pt x="72741" y="52513"/>
                  </a:lnTo>
                  <a:lnTo>
                    <a:pt x="73166" y="55844"/>
                  </a:lnTo>
                  <a:lnTo>
                    <a:pt x="73578" y="59194"/>
                  </a:lnTo>
                  <a:lnTo>
                    <a:pt x="73977" y="62525"/>
                  </a:lnTo>
                  <a:lnTo>
                    <a:pt x="74370" y="65894"/>
                  </a:lnTo>
                  <a:lnTo>
                    <a:pt x="74743" y="69262"/>
                  </a:lnTo>
                  <a:lnTo>
                    <a:pt x="75104" y="72649"/>
                  </a:lnTo>
                  <a:lnTo>
                    <a:pt x="75458" y="76035"/>
                  </a:lnTo>
                  <a:lnTo>
                    <a:pt x="75792" y="79459"/>
                  </a:lnTo>
                  <a:lnTo>
                    <a:pt x="76121" y="82882"/>
                  </a:lnTo>
                  <a:lnTo>
                    <a:pt x="77009" y="75870"/>
                  </a:lnTo>
                  <a:lnTo>
                    <a:pt x="77898" y="68857"/>
                  </a:lnTo>
                  <a:lnTo>
                    <a:pt x="78786" y="61826"/>
                  </a:lnTo>
                  <a:lnTo>
                    <a:pt x="79674" y="54813"/>
                  </a:lnTo>
                  <a:lnTo>
                    <a:pt x="79726" y="54445"/>
                  </a:lnTo>
                  <a:lnTo>
                    <a:pt x="79784" y="54096"/>
                  </a:lnTo>
                  <a:lnTo>
                    <a:pt x="79855" y="53746"/>
                  </a:lnTo>
                  <a:lnTo>
                    <a:pt x="79925" y="53396"/>
                  </a:lnTo>
                  <a:lnTo>
                    <a:pt x="80009" y="53083"/>
                  </a:lnTo>
                  <a:lnTo>
                    <a:pt x="80099" y="52770"/>
                  </a:lnTo>
                  <a:lnTo>
                    <a:pt x="80196" y="52476"/>
                  </a:lnTo>
                  <a:lnTo>
                    <a:pt x="80299" y="52218"/>
                  </a:lnTo>
                  <a:lnTo>
                    <a:pt x="80408" y="51979"/>
                  </a:lnTo>
                  <a:lnTo>
                    <a:pt x="80524" y="51758"/>
                  </a:lnTo>
                  <a:lnTo>
                    <a:pt x="80640" y="51574"/>
                  </a:lnTo>
                  <a:lnTo>
                    <a:pt x="80769" y="51427"/>
                  </a:lnTo>
                  <a:lnTo>
                    <a:pt x="80904" y="51316"/>
                  </a:lnTo>
                  <a:lnTo>
                    <a:pt x="81039" y="51243"/>
                  </a:lnTo>
                  <a:lnTo>
                    <a:pt x="81181" y="51206"/>
                  </a:lnTo>
                  <a:lnTo>
                    <a:pt x="81258" y="51206"/>
                  </a:lnTo>
                  <a:lnTo>
                    <a:pt x="81329" y="51224"/>
                  </a:lnTo>
                  <a:lnTo>
                    <a:pt x="87194" y="52255"/>
                  </a:lnTo>
                  <a:lnTo>
                    <a:pt x="90129" y="52789"/>
                  </a:lnTo>
                  <a:lnTo>
                    <a:pt x="93065" y="53341"/>
                  </a:lnTo>
                  <a:lnTo>
                    <a:pt x="94533" y="53635"/>
                  </a:lnTo>
                  <a:lnTo>
                    <a:pt x="96001" y="53948"/>
                  </a:lnTo>
                  <a:lnTo>
                    <a:pt x="97468" y="54280"/>
                  </a:lnTo>
                  <a:lnTo>
                    <a:pt x="98936" y="54629"/>
                  </a:lnTo>
                  <a:lnTo>
                    <a:pt x="100404" y="54979"/>
                  </a:lnTo>
                  <a:lnTo>
                    <a:pt x="101865" y="55366"/>
                  </a:lnTo>
                  <a:lnTo>
                    <a:pt x="103333" y="55770"/>
                  </a:lnTo>
                  <a:lnTo>
                    <a:pt x="104801" y="56212"/>
                  </a:lnTo>
                  <a:lnTo>
                    <a:pt x="104852" y="50414"/>
                  </a:lnTo>
                  <a:lnTo>
                    <a:pt x="104904" y="44617"/>
                  </a:lnTo>
                  <a:lnTo>
                    <a:pt x="104936" y="41708"/>
                  </a:lnTo>
                  <a:lnTo>
                    <a:pt x="104975" y="38819"/>
                  </a:lnTo>
                  <a:lnTo>
                    <a:pt x="105020" y="35911"/>
                  </a:lnTo>
                  <a:lnTo>
                    <a:pt x="105071" y="33021"/>
                  </a:lnTo>
                  <a:lnTo>
                    <a:pt x="105129" y="30131"/>
                  </a:lnTo>
                  <a:lnTo>
                    <a:pt x="105207" y="27223"/>
                  </a:lnTo>
                  <a:lnTo>
                    <a:pt x="105290" y="24333"/>
                  </a:lnTo>
                  <a:lnTo>
                    <a:pt x="105387" y="21444"/>
                  </a:lnTo>
                  <a:lnTo>
                    <a:pt x="105438" y="20008"/>
                  </a:lnTo>
                  <a:lnTo>
                    <a:pt x="105496" y="18554"/>
                  </a:lnTo>
                  <a:lnTo>
                    <a:pt x="105561" y="17118"/>
                  </a:lnTo>
                  <a:lnTo>
                    <a:pt x="105631" y="15664"/>
                  </a:lnTo>
                  <a:lnTo>
                    <a:pt x="105702" y="14229"/>
                  </a:lnTo>
                  <a:lnTo>
                    <a:pt x="105773" y="12774"/>
                  </a:lnTo>
                  <a:lnTo>
                    <a:pt x="105857" y="11339"/>
                  </a:lnTo>
                  <a:lnTo>
                    <a:pt x="105940" y="9903"/>
                  </a:lnTo>
                  <a:lnTo>
                    <a:pt x="105857" y="9811"/>
                  </a:lnTo>
                  <a:lnTo>
                    <a:pt x="105773" y="9719"/>
                  </a:lnTo>
                  <a:lnTo>
                    <a:pt x="105696" y="9590"/>
                  </a:lnTo>
                  <a:lnTo>
                    <a:pt x="105619" y="9461"/>
                  </a:lnTo>
                  <a:lnTo>
                    <a:pt x="105548" y="9314"/>
                  </a:lnTo>
                  <a:lnTo>
                    <a:pt x="105477" y="9149"/>
                  </a:lnTo>
                  <a:lnTo>
                    <a:pt x="105406" y="8983"/>
                  </a:lnTo>
                  <a:lnTo>
                    <a:pt x="105348" y="8780"/>
                  </a:lnTo>
                  <a:lnTo>
                    <a:pt x="105290" y="8578"/>
                  </a:lnTo>
                  <a:lnTo>
                    <a:pt x="105232" y="8339"/>
                  </a:lnTo>
                  <a:lnTo>
                    <a:pt x="105187" y="8099"/>
                  </a:lnTo>
                  <a:lnTo>
                    <a:pt x="105142" y="7842"/>
                  </a:lnTo>
                  <a:lnTo>
                    <a:pt x="105104" y="7566"/>
                  </a:lnTo>
                  <a:lnTo>
                    <a:pt x="105071" y="7271"/>
                  </a:lnTo>
                  <a:lnTo>
                    <a:pt x="105046" y="6958"/>
                  </a:lnTo>
                  <a:lnTo>
                    <a:pt x="105026" y="6627"/>
                  </a:lnTo>
                  <a:lnTo>
                    <a:pt x="105020" y="6406"/>
                  </a:lnTo>
                  <a:lnTo>
                    <a:pt x="105013" y="6204"/>
                  </a:lnTo>
                  <a:lnTo>
                    <a:pt x="105013" y="5983"/>
                  </a:lnTo>
                  <a:lnTo>
                    <a:pt x="105020" y="5762"/>
                  </a:lnTo>
                  <a:lnTo>
                    <a:pt x="105033" y="5559"/>
                  </a:lnTo>
                  <a:lnTo>
                    <a:pt x="105046" y="5357"/>
                  </a:lnTo>
                  <a:lnTo>
                    <a:pt x="105065" y="5154"/>
                  </a:lnTo>
                  <a:lnTo>
                    <a:pt x="105084" y="4952"/>
                  </a:lnTo>
                  <a:lnTo>
                    <a:pt x="105110" y="4750"/>
                  </a:lnTo>
                  <a:lnTo>
                    <a:pt x="105142" y="4547"/>
                  </a:lnTo>
                  <a:lnTo>
                    <a:pt x="105174" y="4363"/>
                  </a:lnTo>
                  <a:lnTo>
                    <a:pt x="105213" y="4179"/>
                  </a:lnTo>
                  <a:lnTo>
                    <a:pt x="105252" y="4013"/>
                  </a:lnTo>
                  <a:lnTo>
                    <a:pt x="105297" y="3829"/>
                  </a:lnTo>
                  <a:lnTo>
                    <a:pt x="105348" y="3664"/>
                  </a:lnTo>
                  <a:lnTo>
                    <a:pt x="105400" y="3516"/>
                  </a:lnTo>
                  <a:lnTo>
                    <a:pt x="105380" y="3498"/>
                  </a:lnTo>
                  <a:lnTo>
                    <a:pt x="105355" y="3461"/>
                  </a:lnTo>
                  <a:lnTo>
                    <a:pt x="105316" y="3351"/>
                  </a:lnTo>
                  <a:lnTo>
                    <a:pt x="105245" y="3240"/>
                  </a:lnTo>
                  <a:lnTo>
                    <a:pt x="105181" y="3130"/>
                  </a:lnTo>
                  <a:lnTo>
                    <a:pt x="105136" y="2983"/>
                  </a:lnTo>
                  <a:lnTo>
                    <a:pt x="105091" y="2835"/>
                  </a:lnTo>
                  <a:lnTo>
                    <a:pt x="105058" y="2670"/>
                  </a:lnTo>
                  <a:lnTo>
                    <a:pt x="105033" y="2486"/>
                  </a:lnTo>
                  <a:lnTo>
                    <a:pt x="105013" y="2302"/>
                  </a:lnTo>
                  <a:lnTo>
                    <a:pt x="105001" y="2118"/>
                  </a:lnTo>
                  <a:lnTo>
                    <a:pt x="102696" y="2394"/>
                  </a:lnTo>
                  <a:lnTo>
                    <a:pt x="100391" y="2651"/>
                  </a:lnTo>
                  <a:lnTo>
                    <a:pt x="98086" y="2872"/>
                  </a:lnTo>
                  <a:lnTo>
                    <a:pt x="95782" y="3075"/>
                  </a:lnTo>
                  <a:lnTo>
                    <a:pt x="93470" y="3240"/>
                  </a:lnTo>
                  <a:lnTo>
                    <a:pt x="91166" y="3388"/>
                  </a:lnTo>
                  <a:lnTo>
                    <a:pt x="88855" y="3516"/>
                  </a:lnTo>
                  <a:lnTo>
                    <a:pt x="86550" y="3608"/>
                  </a:lnTo>
                  <a:lnTo>
                    <a:pt x="84239" y="3700"/>
                  </a:lnTo>
                  <a:lnTo>
                    <a:pt x="81928" y="3756"/>
                  </a:lnTo>
                  <a:lnTo>
                    <a:pt x="79616" y="3811"/>
                  </a:lnTo>
                  <a:lnTo>
                    <a:pt x="77305" y="3829"/>
                  </a:lnTo>
                  <a:lnTo>
                    <a:pt x="72676" y="3829"/>
                  </a:lnTo>
                  <a:lnTo>
                    <a:pt x="70365" y="3792"/>
                  </a:lnTo>
                  <a:lnTo>
                    <a:pt x="68054" y="3756"/>
                  </a:lnTo>
                  <a:lnTo>
                    <a:pt x="65936" y="3719"/>
                  </a:lnTo>
                  <a:lnTo>
                    <a:pt x="63825" y="3682"/>
                  </a:lnTo>
                  <a:lnTo>
                    <a:pt x="59595" y="3553"/>
                  </a:lnTo>
                  <a:lnTo>
                    <a:pt x="55365" y="3388"/>
                  </a:lnTo>
                  <a:lnTo>
                    <a:pt x="51136" y="3203"/>
                  </a:lnTo>
                  <a:lnTo>
                    <a:pt x="46906" y="2983"/>
                  </a:lnTo>
                  <a:lnTo>
                    <a:pt x="42676" y="2743"/>
                  </a:lnTo>
                  <a:lnTo>
                    <a:pt x="38447" y="2486"/>
                  </a:lnTo>
                  <a:lnTo>
                    <a:pt x="34224" y="2228"/>
                  </a:lnTo>
                  <a:lnTo>
                    <a:pt x="25771" y="1676"/>
                  </a:lnTo>
                  <a:lnTo>
                    <a:pt x="17324" y="1160"/>
                  </a:lnTo>
                  <a:lnTo>
                    <a:pt x="13108" y="921"/>
                  </a:lnTo>
                  <a:lnTo>
                    <a:pt x="8885" y="700"/>
                  </a:lnTo>
                  <a:lnTo>
                    <a:pt x="4668" y="498"/>
                  </a:lnTo>
                  <a:lnTo>
                    <a:pt x="458" y="332"/>
                  </a:lnTo>
                  <a:lnTo>
                    <a:pt x="335" y="259"/>
                  </a:lnTo>
                  <a:lnTo>
                    <a:pt x="219" y="167"/>
                  </a:lnTo>
                  <a:lnTo>
                    <a:pt x="11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2800650" y="-14301550"/>
              <a:ext cx="2595100" cy="1861775"/>
            </a:xfrm>
            <a:custGeom>
              <a:avLst/>
              <a:gdLst/>
              <a:ahLst/>
              <a:cxnLst/>
              <a:rect l="l" t="t" r="r" b="b"/>
              <a:pathLst>
                <a:path w="103804" h="74471" extrusionOk="0">
                  <a:moveTo>
                    <a:pt x="8170" y="1"/>
                  </a:moveTo>
                  <a:lnTo>
                    <a:pt x="7784" y="56"/>
                  </a:lnTo>
                  <a:lnTo>
                    <a:pt x="7397" y="148"/>
                  </a:lnTo>
                  <a:lnTo>
                    <a:pt x="7011" y="258"/>
                  </a:lnTo>
                  <a:lnTo>
                    <a:pt x="6612" y="387"/>
                  </a:lnTo>
                  <a:lnTo>
                    <a:pt x="6219" y="534"/>
                  </a:lnTo>
                  <a:lnTo>
                    <a:pt x="5814" y="718"/>
                  </a:lnTo>
                  <a:lnTo>
                    <a:pt x="5003" y="1087"/>
                  </a:lnTo>
                  <a:lnTo>
                    <a:pt x="4178" y="1492"/>
                  </a:lnTo>
                  <a:lnTo>
                    <a:pt x="3342" y="1896"/>
                  </a:lnTo>
                  <a:lnTo>
                    <a:pt x="2917" y="2081"/>
                  </a:lnTo>
                  <a:lnTo>
                    <a:pt x="2492" y="2265"/>
                  </a:lnTo>
                  <a:lnTo>
                    <a:pt x="2067" y="2430"/>
                  </a:lnTo>
                  <a:lnTo>
                    <a:pt x="1636" y="2559"/>
                  </a:lnTo>
                  <a:lnTo>
                    <a:pt x="1481" y="2614"/>
                  </a:lnTo>
                  <a:lnTo>
                    <a:pt x="1333" y="2614"/>
                  </a:lnTo>
                  <a:lnTo>
                    <a:pt x="1198" y="2596"/>
                  </a:lnTo>
                  <a:lnTo>
                    <a:pt x="1069" y="2541"/>
                  </a:lnTo>
                  <a:lnTo>
                    <a:pt x="953" y="2449"/>
                  </a:lnTo>
                  <a:lnTo>
                    <a:pt x="837" y="2357"/>
                  </a:lnTo>
                  <a:lnTo>
                    <a:pt x="734" y="2228"/>
                  </a:lnTo>
                  <a:lnTo>
                    <a:pt x="631" y="2081"/>
                  </a:lnTo>
                  <a:lnTo>
                    <a:pt x="696" y="6148"/>
                  </a:lnTo>
                  <a:lnTo>
                    <a:pt x="747" y="10216"/>
                  </a:lnTo>
                  <a:lnTo>
                    <a:pt x="786" y="14284"/>
                  </a:lnTo>
                  <a:lnTo>
                    <a:pt x="812" y="18351"/>
                  </a:lnTo>
                  <a:lnTo>
                    <a:pt x="824" y="22419"/>
                  </a:lnTo>
                  <a:lnTo>
                    <a:pt x="824" y="26487"/>
                  </a:lnTo>
                  <a:lnTo>
                    <a:pt x="812" y="30536"/>
                  </a:lnTo>
                  <a:lnTo>
                    <a:pt x="779" y="34604"/>
                  </a:lnTo>
                  <a:lnTo>
                    <a:pt x="734" y="38653"/>
                  </a:lnTo>
                  <a:lnTo>
                    <a:pt x="676" y="42684"/>
                  </a:lnTo>
                  <a:lnTo>
                    <a:pt x="606" y="46715"/>
                  </a:lnTo>
                  <a:lnTo>
                    <a:pt x="560" y="48721"/>
                  </a:lnTo>
                  <a:lnTo>
                    <a:pt x="515" y="50727"/>
                  </a:lnTo>
                  <a:lnTo>
                    <a:pt x="464" y="52733"/>
                  </a:lnTo>
                  <a:lnTo>
                    <a:pt x="412" y="54721"/>
                  </a:lnTo>
                  <a:lnTo>
                    <a:pt x="354" y="56709"/>
                  </a:lnTo>
                  <a:lnTo>
                    <a:pt x="290" y="58715"/>
                  </a:lnTo>
                  <a:lnTo>
                    <a:pt x="226" y="60703"/>
                  </a:lnTo>
                  <a:lnTo>
                    <a:pt x="155" y="62672"/>
                  </a:lnTo>
                  <a:lnTo>
                    <a:pt x="84" y="64660"/>
                  </a:lnTo>
                  <a:lnTo>
                    <a:pt x="0" y="66630"/>
                  </a:lnTo>
                  <a:lnTo>
                    <a:pt x="4938" y="67016"/>
                  </a:lnTo>
                  <a:lnTo>
                    <a:pt x="9863" y="67421"/>
                  </a:lnTo>
                  <a:lnTo>
                    <a:pt x="19719" y="68268"/>
                  </a:lnTo>
                  <a:lnTo>
                    <a:pt x="30020" y="69078"/>
                  </a:lnTo>
                  <a:lnTo>
                    <a:pt x="40314" y="69906"/>
                  </a:lnTo>
                  <a:lnTo>
                    <a:pt x="60902" y="71618"/>
                  </a:lnTo>
                  <a:lnTo>
                    <a:pt x="63451" y="71820"/>
                  </a:lnTo>
                  <a:lnTo>
                    <a:pt x="65994" y="72023"/>
                  </a:lnTo>
                  <a:lnTo>
                    <a:pt x="68543" y="72243"/>
                  </a:lnTo>
                  <a:lnTo>
                    <a:pt x="71093" y="72446"/>
                  </a:lnTo>
                  <a:lnTo>
                    <a:pt x="87921" y="73918"/>
                  </a:lnTo>
                  <a:lnTo>
                    <a:pt x="88829" y="73992"/>
                  </a:lnTo>
                  <a:lnTo>
                    <a:pt x="89704" y="74084"/>
                  </a:lnTo>
                  <a:lnTo>
                    <a:pt x="91333" y="74286"/>
                  </a:lnTo>
                  <a:lnTo>
                    <a:pt x="92093" y="74360"/>
                  </a:lnTo>
                  <a:lnTo>
                    <a:pt x="92820" y="74434"/>
                  </a:lnTo>
                  <a:lnTo>
                    <a:pt x="93515" y="74470"/>
                  </a:lnTo>
                  <a:lnTo>
                    <a:pt x="94179" y="74470"/>
                  </a:lnTo>
                  <a:lnTo>
                    <a:pt x="94494" y="74452"/>
                  </a:lnTo>
                  <a:lnTo>
                    <a:pt x="94803" y="74434"/>
                  </a:lnTo>
                  <a:lnTo>
                    <a:pt x="95112" y="74397"/>
                  </a:lnTo>
                  <a:lnTo>
                    <a:pt x="95402" y="74342"/>
                  </a:lnTo>
                  <a:lnTo>
                    <a:pt x="95691" y="74286"/>
                  </a:lnTo>
                  <a:lnTo>
                    <a:pt x="95975" y="74213"/>
                  </a:lnTo>
                  <a:lnTo>
                    <a:pt x="96245" y="74121"/>
                  </a:lnTo>
                  <a:lnTo>
                    <a:pt x="96515" y="74010"/>
                  </a:lnTo>
                  <a:lnTo>
                    <a:pt x="96773" y="73882"/>
                  </a:lnTo>
                  <a:lnTo>
                    <a:pt x="97024" y="73734"/>
                  </a:lnTo>
                  <a:lnTo>
                    <a:pt x="97275" y="73569"/>
                  </a:lnTo>
                  <a:lnTo>
                    <a:pt x="97513" y="73385"/>
                  </a:lnTo>
                  <a:lnTo>
                    <a:pt x="97745" y="73182"/>
                  </a:lnTo>
                  <a:lnTo>
                    <a:pt x="97970" y="72943"/>
                  </a:lnTo>
                  <a:lnTo>
                    <a:pt x="98196" y="72704"/>
                  </a:lnTo>
                  <a:lnTo>
                    <a:pt x="98408" y="72427"/>
                  </a:lnTo>
                  <a:lnTo>
                    <a:pt x="98621" y="72115"/>
                  </a:lnTo>
                  <a:lnTo>
                    <a:pt x="98820" y="71802"/>
                  </a:lnTo>
                  <a:lnTo>
                    <a:pt x="99020" y="71434"/>
                  </a:lnTo>
                  <a:lnTo>
                    <a:pt x="99213" y="71065"/>
                  </a:lnTo>
                  <a:lnTo>
                    <a:pt x="99400" y="70660"/>
                  </a:lnTo>
                  <a:lnTo>
                    <a:pt x="99586" y="70219"/>
                  </a:lnTo>
                  <a:lnTo>
                    <a:pt x="99760" y="69740"/>
                  </a:lnTo>
                  <a:lnTo>
                    <a:pt x="99934" y="69243"/>
                  </a:lnTo>
                  <a:lnTo>
                    <a:pt x="100101" y="68709"/>
                  </a:lnTo>
                  <a:lnTo>
                    <a:pt x="100262" y="68157"/>
                  </a:lnTo>
                  <a:lnTo>
                    <a:pt x="100423" y="67550"/>
                  </a:lnTo>
                  <a:lnTo>
                    <a:pt x="100571" y="66924"/>
                  </a:lnTo>
                  <a:lnTo>
                    <a:pt x="100726" y="66243"/>
                  </a:lnTo>
                  <a:lnTo>
                    <a:pt x="100867" y="65544"/>
                  </a:lnTo>
                  <a:lnTo>
                    <a:pt x="101009" y="64807"/>
                  </a:lnTo>
                  <a:lnTo>
                    <a:pt x="101144" y="64016"/>
                  </a:lnTo>
                  <a:lnTo>
                    <a:pt x="101279" y="63188"/>
                  </a:lnTo>
                  <a:lnTo>
                    <a:pt x="101408" y="62341"/>
                  </a:lnTo>
                  <a:lnTo>
                    <a:pt x="101537" y="61439"/>
                  </a:lnTo>
                  <a:lnTo>
                    <a:pt x="101659" y="60482"/>
                  </a:lnTo>
                  <a:lnTo>
                    <a:pt x="101775" y="59507"/>
                  </a:lnTo>
                  <a:lnTo>
                    <a:pt x="101891" y="58457"/>
                  </a:lnTo>
                  <a:lnTo>
                    <a:pt x="102007" y="57390"/>
                  </a:lnTo>
                  <a:lnTo>
                    <a:pt x="102116" y="56267"/>
                  </a:lnTo>
                  <a:lnTo>
                    <a:pt x="102226" y="55089"/>
                  </a:lnTo>
                  <a:lnTo>
                    <a:pt x="102329" y="53874"/>
                  </a:lnTo>
                  <a:lnTo>
                    <a:pt x="102432" y="52604"/>
                  </a:lnTo>
                  <a:lnTo>
                    <a:pt x="102535" y="51298"/>
                  </a:lnTo>
                  <a:lnTo>
                    <a:pt x="102631" y="49936"/>
                  </a:lnTo>
                  <a:lnTo>
                    <a:pt x="102728" y="48518"/>
                  </a:lnTo>
                  <a:lnTo>
                    <a:pt x="102824" y="47046"/>
                  </a:lnTo>
                  <a:lnTo>
                    <a:pt x="102915" y="45518"/>
                  </a:lnTo>
                  <a:lnTo>
                    <a:pt x="103018" y="43751"/>
                  </a:lnTo>
                  <a:lnTo>
                    <a:pt x="103114" y="41984"/>
                  </a:lnTo>
                  <a:lnTo>
                    <a:pt x="103198" y="40217"/>
                  </a:lnTo>
                  <a:lnTo>
                    <a:pt x="103275" y="38432"/>
                  </a:lnTo>
                  <a:lnTo>
                    <a:pt x="103352" y="36665"/>
                  </a:lnTo>
                  <a:lnTo>
                    <a:pt x="103417" y="34880"/>
                  </a:lnTo>
                  <a:lnTo>
                    <a:pt x="103475" y="33094"/>
                  </a:lnTo>
                  <a:lnTo>
                    <a:pt x="103526" y="31309"/>
                  </a:lnTo>
                  <a:lnTo>
                    <a:pt x="103578" y="29524"/>
                  </a:lnTo>
                  <a:lnTo>
                    <a:pt x="103623" y="27738"/>
                  </a:lnTo>
                  <a:lnTo>
                    <a:pt x="103661" y="25971"/>
                  </a:lnTo>
                  <a:lnTo>
                    <a:pt x="103694" y="24186"/>
                  </a:lnTo>
                  <a:lnTo>
                    <a:pt x="103752" y="20615"/>
                  </a:lnTo>
                  <a:lnTo>
                    <a:pt x="103803" y="17044"/>
                  </a:lnTo>
                  <a:lnTo>
                    <a:pt x="103314" y="17026"/>
                  </a:lnTo>
                  <a:lnTo>
                    <a:pt x="102824" y="16989"/>
                  </a:lnTo>
                  <a:lnTo>
                    <a:pt x="101840" y="16897"/>
                  </a:lnTo>
                  <a:lnTo>
                    <a:pt x="100835" y="16750"/>
                  </a:lnTo>
                  <a:lnTo>
                    <a:pt x="99824" y="16603"/>
                  </a:lnTo>
                  <a:lnTo>
                    <a:pt x="97777" y="16253"/>
                  </a:lnTo>
                  <a:lnTo>
                    <a:pt x="96754" y="16106"/>
                  </a:lnTo>
                  <a:lnTo>
                    <a:pt x="95730" y="15958"/>
                  </a:lnTo>
                  <a:lnTo>
                    <a:pt x="94706" y="15866"/>
                  </a:lnTo>
                  <a:lnTo>
                    <a:pt x="94198" y="15830"/>
                  </a:lnTo>
                  <a:lnTo>
                    <a:pt x="93689" y="15793"/>
                  </a:lnTo>
                  <a:lnTo>
                    <a:pt x="92685" y="15793"/>
                  </a:lnTo>
                  <a:lnTo>
                    <a:pt x="92189" y="15811"/>
                  </a:lnTo>
                  <a:lnTo>
                    <a:pt x="91694" y="15848"/>
                  </a:lnTo>
                  <a:lnTo>
                    <a:pt x="91198" y="15903"/>
                  </a:lnTo>
                  <a:lnTo>
                    <a:pt x="90715" y="15995"/>
                  </a:lnTo>
                  <a:lnTo>
                    <a:pt x="90226" y="16087"/>
                  </a:lnTo>
                  <a:lnTo>
                    <a:pt x="89749" y="16216"/>
                  </a:lnTo>
                  <a:lnTo>
                    <a:pt x="89279" y="16363"/>
                  </a:lnTo>
                  <a:lnTo>
                    <a:pt x="88809" y="16529"/>
                  </a:lnTo>
                  <a:lnTo>
                    <a:pt x="88346" y="16732"/>
                  </a:lnTo>
                  <a:lnTo>
                    <a:pt x="87889" y="16971"/>
                  </a:lnTo>
                  <a:lnTo>
                    <a:pt x="87509" y="17192"/>
                  </a:lnTo>
                  <a:lnTo>
                    <a:pt x="87142" y="17431"/>
                  </a:lnTo>
                  <a:lnTo>
                    <a:pt x="86782" y="17670"/>
                  </a:lnTo>
                  <a:lnTo>
                    <a:pt x="86434" y="17946"/>
                  </a:lnTo>
                  <a:lnTo>
                    <a:pt x="86093" y="18222"/>
                  </a:lnTo>
                  <a:lnTo>
                    <a:pt x="85764" y="18535"/>
                  </a:lnTo>
                  <a:lnTo>
                    <a:pt x="85449" y="18848"/>
                  </a:lnTo>
                  <a:lnTo>
                    <a:pt x="85140" y="19161"/>
                  </a:lnTo>
                  <a:lnTo>
                    <a:pt x="84844" y="19511"/>
                  </a:lnTo>
                  <a:lnTo>
                    <a:pt x="84554" y="19861"/>
                  </a:lnTo>
                  <a:lnTo>
                    <a:pt x="84271" y="20229"/>
                  </a:lnTo>
                  <a:lnTo>
                    <a:pt x="84000" y="20615"/>
                  </a:lnTo>
                  <a:lnTo>
                    <a:pt x="83736" y="21020"/>
                  </a:lnTo>
                  <a:lnTo>
                    <a:pt x="83485" y="21425"/>
                  </a:lnTo>
                  <a:lnTo>
                    <a:pt x="83241" y="21848"/>
                  </a:lnTo>
                  <a:lnTo>
                    <a:pt x="83003" y="22290"/>
                  </a:lnTo>
                  <a:lnTo>
                    <a:pt x="82771" y="22750"/>
                  </a:lnTo>
                  <a:lnTo>
                    <a:pt x="82546" y="23210"/>
                  </a:lnTo>
                  <a:lnTo>
                    <a:pt x="82333" y="23689"/>
                  </a:lnTo>
                  <a:lnTo>
                    <a:pt x="82121" y="24186"/>
                  </a:lnTo>
                  <a:lnTo>
                    <a:pt x="81921" y="24683"/>
                  </a:lnTo>
                  <a:lnTo>
                    <a:pt x="81728" y="25198"/>
                  </a:lnTo>
                  <a:lnTo>
                    <a:pt x="81535" y="25732"/>
                  </a:lnTo>
                  <a:lnTo>
                    <a:pt x="81355" y="26284"/>
                  </a:lnTo>
                  <a:lnTo>
                    <a:pt x="81174" y="26836"/>
                  </a:lnTo>
                  <a:lnTo>
                    <a:pt x="81007" y="27407"/>
                  </a:lnTo>
                  <a:lnTo>
                    <a:pt x="80839" y="27996"/>
                  </a:lnTo>
                  <a:lnTo>
                    <a:pt x="80679" y="28585"/>
                  </a:lnTo>
                  <a:lnTo>
                    <a:pt x="80524" y="29192"/>
                  </a:lnTo>
                  <a:lnTo>
                    <a:pt x="80376" y="29800"/>
                  </a:lnTo>
                  <a:lnTo>
                    <a:pt x="80228" y="30444"/>
                  </a:lnTo>
                  <a:lnTo>
                    <a:pt x="80086" y="31088"/>
                  </a:lnTo>
                  <a:lnTo>
                    <a:pt x="79951" y="31732"/>
                  </a:lnTo>
                  <a:lnTo>
                    <a:pt x="79816" y="32395"/>
                  </a:lnTo>
                  <a:lnTo>
                    <a:pt x="79687" y="33076"/>
                  </a:lnTo>
                  <a:lnTo>
                    <a:pt x="79565" y="33757"/>
                  </a:lnTo>
                  <a:lnTo>
                    <a:pt x="79436" y="34475"/>
                  </a:lnTo>
                  <a:lnTo>
                    <a:pt x="79320" y="35174"/>
                  </a:lnTo>
                  <a:lnTo>
                    <a:pt x="79204" y="35892"/>
                  </a:lnTo>
                  <a:lnTo>
                    <a:pt x="79088" y="36628"/>
                  </a:lnTo>
                  <a:lnTo>
                    <a:pt x="78870" y="38137"/>
                  </a:lnTo>
                  <a:lnTo>
                    <a:pt x="78651" y="39665"/>
                  </a:lnTo>
                  <a:lnTo>
                    <a:pt x="78445" y="41248"/>
                  </a:lnTo>
                  <a:lnTo>
                    <a:pt x="78245" y="42886"/>
                  </a:lnTo>
                  <a:lnTo>
                    <a:pt x="78039" y="44543"/>
                  </a:lnTo>
                  <a:lnTo>
                    <a:pt x="77839" y="46236"/>
                  </a:lnTo>
                  <a:lnTo>
                    <a:pt x="77434" y="49752"/>
                  </a:lnTo>
                  <a:lnTo>
                    <a:pt x="77015" y="53414"/>
                  </a:lnTo>
                  <a:lnTo>
                    <a:pt x="76790" y="55310"/>
                  </a:lnTo>
                  <a:lnTo>
                    <a:pt x="76558" y="57224"/>
                  </a:lnTo>
                  <a:lnTo>
                    <a:pt x="76500" y="57611"/>
                  </a:lnTo>
                  <a:lnTo>
                    <a:pt x="76436" y="57997"/>
                  </a:lnTo>
                  <a:lnTo>
                    <a:pt x="76359" y="58347"/>
                  </a:lnTo>
                  <a:lnTo>
                    <a:pt x="76269" y="58678"/>
                  </a:lnTo>
                  <a:lnTo>
                    <a:pt x="76179" y="58991"/>
                  </a:lnTo>
                  <a:lnTo>
                    <a:pt x="76076" y="59267"/>
                  </a:lnTo>
                  <a:lnTo>
                    <a:pt x="75966" y="59543"/>
                  </a:lnTo>
                  <a:lnTo>
                    <a:pt x="75850" y="59783"/>
                  </a:lnTo>
                  <a:lnTo>
                    <a:pt x="75734" y="59985"/>
                  </a:lnTo>
                  <a:lnTo>
                    <a:pt x="75606" y="60188"/>
                  </a:lnTo>
                  <a:lnTo>
                    <a:pt x="75477" y="60353"/>
                  </a:lnTo>
                  <a:lnTo>
                    <a:pt x="75348" y="60482"/>
                  </a:lnTo>
                  <a:lnTo>
                    <a:pt x="75213" y="60593"/>
                  </a:lnTo>
                  <a:lnTo>
                    <a:pt x="75078" y="60685"/>
                  </a:lnTo>
                  <a:lnTo>
                    <a:pt x="74936" y="60740"/>
                  </a:lnTo>
                  <a:lnTo>
                    <a:pt x="74801" y="60777"/>
                  </a:lnTo>
                  <a:lnTo>
                    <a:pt x="74666" y="60795"/>
                  </a:lnTo>
                  <a:lnTo>
                    <a:pt x="74524" y="60758"/>
                  </a:lnTo>
                  <a:lnTo>
                    <a:pt x="74395" y="60703"/>
                  </a:lnTo>
                  <a:lnTo>
                    <a:pt x="74260" y="60629"/>
                  </a:lnTo>
                  <a:lnTo>
                    <a:pt x="74131" y="60519"/>
                  </a:lnTo>
                  <a:lnTo>
                    <a:pt x="74009" y="60372"/>
                  </a:lnTo>
                  <a:lnTo>
                    <a:pt x="73887" y="60206"/>
                  </a:lnTo>
                  <a:lnTo>
                    <a:pt x="73777" y="60004"/>
                  </a:lnTo>
                  <a:lnTo>
                    <a:pt x="73668" y="59764"/>
                  </a:lnTo>
                  <a:lnTo>
                    <a:pt x="73565" y="59507"/>
                  </a:lnTo>
                  <a:lnTo>
                    <a:pt x="73475" y="59212"/>
                  </a:lnTo>
                  <a:lnTo>
                    <a:pt x="73391" y="58881"/>
                  </a:lnTo>
                  <a:lnTo>
                    <a:pt x="73314" y="58513"/>
                  </a:lnTo>
                  <a:lnTo>
                    <a:pt x="73249" y="58126"/>
                  </a:lnTo>
                  <a:lnTo>
                    <a:pt x="73191" y="57684"/>
                  </a:lnTo>
                  <a:lnTo>
                    <a:pt x="73153" y="57224"/>
                  </a:lnTo>
                  <a:lnTo>
                    <a:pt x="72870" y="53635"/>
                  </a:lnTo>
                  <a:lnTo>
                    <a:pt x="72573" y="50083"/>
                  </a:lnTo>
                  <a:lnTo>
                    <a:pt x="72264" y="46549"/>
                  </a:lnTo>
                  <a:lnTo>
                    <a:pt x="71949" y="43052"/>
                  </a:lnTo>
                  <a:lnTo>
                    <a:pt x="71614" y="39573"/>
                  </a:lnTo>
                  <a:lnTo>
                    <a:pt x="71273" y="36131"/>
                  </a:lnTo>
                  <a:lnTo>
                    <a:pt x="70919" y="32689"/>
                  </a:lnTo>
                  <a:lnTo>
                    <a:pt x="70552" y="29284"/>
                  </a:lnTo>
                  <a:lnTo>
                    <a:pt x="70172" y="25879"/>
                  </a:lnTo>
                  <a:lnTo>
                    <a:pt x="69773" y="22493"/>
                  </a:lnTo>
                  <a:lnTo>
                    <a:pt x="69367" y="19124"/>
                  </a:lnTo>
                  <a:lnTo>
                    <a:pt x="68942" y="15756"/>
                  </a:lnTo>
                  <a:lnTo>
                    <a:pt x="68511" y="12388"/>
                  </a:lnTo>
                  <a:lnTo>
                    <a:pt x="68061" y="9038"/>
                  </a:lnTo>
                  <a:lnTo>
                    <a:pt x="67591" y="5670"/>
                  </a:lnTo>
                  <a:lnTo>
                    <a:pt x="67114" y="2320"/>
                  </a:lnTo>
                  <a:lnTo>
                    <a:pt x="66747" y="5725"/>
                  </a:lnTo>
                  <a:lnTo>
                    <a:pt x="66393" y="9148"/>
                  </a:lnTo>
                  <a:lnTo>
                    <a:pt x="66052" y="12553"/>
                  </a:lnTo>
                  <a:lnTo>
                    <a:pt x="65724" y="15977"/>
                  </a:lnTo>
                  <a:lnTo>
                    <a:pt x="65402" y="19419"/>
                  </a:lnTo>
                  <a:lnTo>
                    <a:pt x="65093" y="22861"/>
                  </a:lnTo>
                  <a:lnTo>
                    <a:pt x="64797" y="26303"/>
                  </a:lnTo>
                  <a:lnTo>
                    <a:pt x="64513" y="29763"/>
                  </a:lnTo>
                  <a:lnTo>
                    <a:pt x="64236" y="33223"/>
                  </a:lnTo>
                  <a:lnTo>
                    <a:pt x="63973" y="36702"/>
                  </a:lnTo>
                  <a:lnTo>
                    <a:pt x="63721" y="40199"/>
                  </a:lnTo>
                  <a:lnTo>
                    <a:pt x="63477" y="43714"/>
                  </a:lnTo>
                  <a:lnTo>
                    <a:pt x="63245" y="47230"/>
                  </a:lnTo>
                  <a:lnTo>
                    <a:pt x="63026" y="50764"/>
                  </a:lnTo>
                  <a:lnTo>
                    <a:pt x="62820" y="54316"/>
                  </a:lnTo>
                  <a:lnTo>
                    <a:pt x="62621" y="57868"/>
                  </a:lnTo>
                  <a:lnTo>
                    <a:pt x="62588" y="58347"/>
                  </a:lnTo>
                  <a:lnTo>
                    <a:pt x="62543" y="58789"/>
                  </a:lnTo>
                  <a:lnTo>
                    <a:pt x="62485" y="59212"/>
                  </a:lnTo>
                  <a:lnTo>
                    <a:pt x="62415" y="59580"/>
                  </a:lnTo>
                  <a:lnTo>
                    <a:pt x="62331" y="59930"/>
                  </a:lnTo>
                  <a:lnTo>
                    <a:pt x="62247" y="60243"/>
                  </a:lnTo>
                  <a:lnTo>
                    <a:pt x="62144" y="60519"/>
                  </a:lnTo>
                  <a:lnTo>
                    <a:pt x="62041" y="60777"/>
                  </a:lnTo>
                  <a:lnTo>
                    <a:pt x="61925" y="60997"/>
                  </a:lnTo>
                  <a:lnTo>
                    <a:pt x="61809" y="61200"/>
                  </a:lnTo>
                  <a:lnTo>
                    <a:pt x="61681" y="61366"/>
                  </a:lnTo>
                  <a:lnTo>
                    <a:pt x="61552" y="61494"/>
                  </a:lnTo>
                  <a:lnTo>
                    <a:pt x="61417" y="61586"/>
                  </a:lnTo>
                  <a:lnTo>
                    <a:pt x="61275" y="61660"/>
                  </a:lnTo>
                  <a:lnTo>
                    <a:pt x="61133" y="61715"/>
                  </a:lnTo>
                  <a:lnTo>
                    <a:pt x="60985" y="61715"/>
                  </a:lnTo>
                  <a:lnTo>
                    <a:pt x="60831" y="61697"/>
                  </a:lnTo>
                  <a:lnTo>
                    <a:pt x="60676" y="61660"/>
                  </a:lnTo>
                  <a:lnTo>
                    <a:pt x="60522" y="61568"/>
                  </a:lnTo>
                  <a:lnTo>
                    <a:pt x="60367" y="61458"/>
                  </a:lnTo>
                  <a:lnTo>
                    <a:pt x="60213" y="61329"/>
                  </a:lnTo>
                  <a:lnTo>
                    <a:pt x="60065" y="61145"/>
                  </a:lnTo>
                  <a:lnTo>
                    <a:pt x="59923" y="60942"/>
                  </a:lnTo>
                  <a:lnTo>
                    <a:pt x="59788" y="60721"/>
                  </a:lnTo>
                  <a:lnTo>
                    <a:pt x="59653" y="60464"/>
                  </a:lnTo>
                  <a:lnTo>
                    <a:pt x="59530" y="60169"/>
                  </a:lnTo>
                  <a:lnTo>
                    <a:pt x="59421" y="59856"/>
                  </a:lnTo>
                  <a:lnTo>
                    <a:pt x="59312" y="59507"/>
                  </a:lnTo>
                  <a:lnTo>
                    <a:pt x="59221" y="59138"/>
                  </a:lnTo>
                  <a:lnTo>
                    <a:pt x="59138" y="58752"/>
                  </a:lnTo>
                  <a:lnTo>
                    <a:pt x="59099" y="58531"/>
                  </a:lnTo>
                  <a:lnTo>
                    <a:pt x="59067" y="58329"/>
                  </a:lnTo>
                  <a:lnTo>
                    <a:pt x="59041" y="58108"/>
                  </a:lnTo>
                  <a:lnTo>
                    <a:pt x="59015" y="57868"/>
                  </a:lnTo>
                  <a:lnTo>
                    <a:pt x="58764" y="55420"/>
                  </a:lnTo>
                  <a:lnTo>
                    <a:pt x="58526" y="52973"/>
                  </a:lnTo>
                  <a:lnTo>
                    <a:pt x="58043" y="48040"/>
                  </a:lnTo>
                  <a:lnTo>
                    <a:pt x="57799" y="45592"/>
                  </a:lnTo>
                  <a:lnTo>
                    <a:pt x="57548" y="43162"/>
                  </a:lnTo>
                  <a:lnTo>
                    <a:pt x="57290" y="40769"/>
                  </a:lnTo>
                  <a:lnTo>
                    <a:pt x="57026" y="38414"/>
                  </a:lnTo>
                  <a:lnTo>
                    <a:pt x="56891" y="37236"/>
                  </a:lnTo>
                  <a:lnTo>
                    <a:pt x="56756" y="36094"/>
                  </a:lnTo>
                  <a:lnTo>
                    <a:pt x="56614" y="34953"/>
                  </a:lnTo>
                  <a:lnTo>
                    <a:pt x="56466" y="33831"/>
                  </a:lnTo>
                  <a:lnTo>
                    <a:pt x="56318" y="32726"/>
                  </a:lnTo>
                  <a:lnTo>
                    <a:pt x="56164" y="31622"/>
                  </a:lnTo>
                  <a:lnTo>
                    <a:pt x="56003" y="30554"/>
                  </a:lnTo>
                  <a:lnTo>
                    <a:pt x="55842" y="29487"/>
                  </a:lnTo>
                  <a:lnTo>
                    <a:pt x="55674" y="28456"/>
                  </a:lnTo>
                  <a:lnTo>
                    <a:pt x="55500" y="27425"/>
                  </a:lnTo>
                  <a:lnTo>
                    <a:pt x="55320" y="26431"/>
                  </a:lnTo>
                  <a:lnTo>
                    <a:pt x="55140" y="25456"/>
                  </a:lnTo>
                  <a:lnTo>
                    <a:pt x="54947" y="24517"/>
                  </a:lnTo>
                  <a:lnTo>
                    <a:pt x="54754" y="23578"/>
                  </a:lnTo>
                  <a:lnTo>
                    <a:pt x="54548" y="22677"/>
                  </a:lnTo>
                  <a:lnTo>
                    <a:pt x="54335" y="21812"/>
                  </a:lnTo>
                  <a:lnTo>
                    <a:pt x="54123" y="20965"/>
                  </a:lnTo>
                  <a:lnTo>
                    <a:pt x="53897" y="20137"/>
                  </a:lnTo>
                  <a:lnTo>
                    <a:pt x="53666" y="19345"/>
                  </a:lnTo>
                  <a:lnTo>
                    <a:pt x="53427" y="18591"/>
                  </a:lnTo>
                  <a:lnTo>
                    <a:pt x="53183" y="17854"/>
                  </a:lnTo>
                  <a:lnTo>
                    <a:pt x="52925" y="17155"/>
                  </a:lnTo>
                  <a:lnTo>
                    <a:pt x="52661" y="16492"/>
                  </a:lnTo>
                  <a:lnTo>
                    <a:pt x="52385" y="15866"/>
                  </a:lnTo>
                  <a:lnTo>
                    <a:pt x="52249" y="15572"/>
                  </a:lnTo>
                  <a:lnTo>
                    <a:pt x="52108" y="15277"/>
                  </a:lnTo>
                  <a:lnTo>
                    <a:pt x="51960" y="15001"/>
                  </a:lnTo>
                  <a:lnTo>
                    <a:pt x="51812" y="14725"/>
                  </a:lnTo>
                  <a:lnTo>
                    <a:pt x="51663" y="14449"/>
                  </a:lnTo>
                  <a:lnTo>
                    <a:pt x="51509" y="14210"/>
                  </a:lnTo>
                  <a:lnTo>
                    <a:pt x="51354" y="13952"/>
                  </a:lnTo>
                  <a:lnTo>
                    <a:pt x="51200" y="13731"/>
                  </a:lnTo>
                  <a:lnTo>
                    <a:pt x="51039" y="13492"/>
                  </a:lnTo>
                  <a:lnTo>
                    <a:pt x="50878" y="13290"/>
                  </a:lnTo>
                  <a:lnTo>
                    <a:pt x="50717" y="13087"/>
                  </a:lnTo>
                  <a:lnTo>
                    <a:pt x="50550" y="12885"/>
                  </a:lnTo>
                  <a:lnTo>
                    <a:pt x="50376" y="12701"/>
                  </a:lnTo>
                  <a:lnTo>
                    <a:pt x="50202" y="12517"/>
                  </a:lnTo>
                  <a:lnTo>
                    <a:pt x="50028" y="12369"/>
                  </a:lnTo>
                  <a:lnTo>
                    <a:pt x="49848" y="12204"/>
                  </a:lnTo>
                  <a:lnTo>
                    <a:pt x="49668" y="12075"/>
                  </a:lnTo>
                  <a:lnTo>
                    <a:pt x="49488" y="11946"/>
                  </a:lnTo>
                  <a:lnTo>
                    <a:pt x="49301" y="11817"/>
                  </a:lnTo>
                  <a:lnTo>
                    <a:pt x="49108" y="11707"/>
                  </a:lnTo>
                  <a:lnTo>
                    <a:pt x="48915" y="11615"/>
                  </a:lnTo>
                  <a:lnTo>
                    <a:pt x="48721" y="11523"/>
                  </a:lnTo>
                  <a:lnTo>
                    <a:pt x="48522" y="11449"/>
                  </a:lnTo>
                  <a:lnTo>
                    <a:pt x="48322" y="11394"/>
                  </a:lnTo>
                  <a:lnTo>
                    <a:pt x="48116" y="11339"/>
                  </a:lnTo>
                  <a:lnTo>
                    <a:pt x="47904" y="11302"/>
                  </a:lnTo>
                  <a:lnTo>
                    <a:pt x="47698" y="11283"/>
                  </a:lnTo>
                  <a:lnTo>
                    <a:pt x="47479" y="11265"/>
                  </a:lnTo>
                  <a:lnTo>
                    <a:pt x="47266" y="11265"/>
                  </a:lnTo>
                  <a:lnTo>
                    <a:pt x="47041" y="11283"/>
                  </a:lnTo>
                  <a:lnTo>
                    <a:pt x="46816" y="11302"/>
                  </a:lnTo>
                  <a:lnTo>
                    <a:pt x="46591" y="11339"/>
                  </a:lnTo>
                  <a:lnTo>
                    <a:pt x="46359" y="11394"/>
                  </a:lnTo>
                  <a:lnTo>
                    <a:pt x="46127" y="11449"/>
                  </a:lnTo>
                  <a:lnTo>
                    <a:pt x="45889" y="11523"/>
                  </a:lnTo>
                  <a:lnTo>
                    <a:pt x="45644" y="11615"/>
                  </a:lnTo>
                  <a:lnTo>
                    <a:pt x="45400" y="11725"/>
                  </a:lnTo>
                  <a:lnTo>
                    <a:pt x="45155" y="11836"/>
                  </a:lnTo>
                  <a:lnTo>
                    <a:pt x="44904" y="11964"/>
                  </a:lnTo>
                  <a:lnTo>
                    <a:pt x="44646" y="12112"/>
                  </a:lnTo>
                  <a:lnTo>
                    <a:pt x="44389" y="12277"/>
                  </a:lnTo>
                  <a:lnTo>
                    <a:pt x="44125" y="12443"/>
                  </a:lnTo>
                  <a:lnTo>
                    <a:pt x="43861" y="12627"/>
                  </a:lnTo>
                  <a:lnTo>
                    <a:pt x="43591" y="12829"/>
                  </a:lnTo>
                  <a:lnTo>
                    <a:pt x="43314" y="13050"/>
                  </a:lnTo>
                  <a:lnTo>
                    <a:pt x="43037" y="13271"/>
                  </a:lnTo>
                  <a:lnTo>
                    <a:pt x="42470" y="13768"/>
                  </a:lnTo>
                  <a:lnTo>
                    <a:pt x="42148" y="14081"/>
                  </a:lnTo>
                  <a:lnTo>
                    <a:pt x="41833" y="14412"/>
                  </a:lnTo>
                  <a:lnTo>
                    <a:pt x="41537" y="14744"/>
                  </a:lnTo>
                  <a:lnTo>
                    <a:pt x="41241" y="15075"/>
                  </a:lnTo>
                  <a:lnTo>
                    <a:pt x="40964" y="15425"/>
                  </a:lnTo>
                  <a:lnTo>
                    <a:pt x="40694" y="15793"/>
                  </a:lnTo>
                  <a:lnTo>
                    <a:pt x="40436" y="16161"/>
                  </a:lnTo>
                  <a:lnTo>
                    <a:pt x="40185" y="16547"/>
                  </a:lnTo>
                  <a:lnTo>
                    <a:pt x="39947" y="16934"/>
                  </a:lnTo>
                  <a:lnTo>
                    <a:pt x="39715" y="17339"/>
                  </a:lnTo>
                  <a:lnTo>
                    <a:pt x="39496" y="17744"/>
                  </a:lnTo>
                  <a:lnTo>
                    <a:pt x="39284" y="18149"/>
                  </a:lnTo>
                  <a:lnTo>
                    <a:pt x="39078" y="18591"/>
                  </a:lnTo>
                  <a:lnTo>
                    <a:pt x="38885" y="19014"/>
                  </a:lnTo>
                  <a:lnTo>
                    <a:pt x="38691" y="19474"/>
                  </a:lnTo>
                  <a:lnTo>
                    <a:pt x="38511" y="19916"/>
                  </a:lnTo>
                  <a:lnTo>
                    <a:pt x="38344" y="20376"/>
                  </a:lnTo>
                  <a:lnTo>
                    <a:pt x="38176" y="20854"/>
                  </a:lnTo>
                  <a:lnTo>
                    <a:pt x="38015" y="21333"/>
                  </a:lnTo>
                  <a:lnTo>
                    <a:pt x="37867" y="21830"/>
                  </a:lnTo>
                  <a:lnTo>
                    <a:pt x="37719" y="22327"/>
                  </a:lnTo>
                  <a:lnTo>
                    <a:pt x="37578" y="22842"/>
                  </a:lnTo>
                  <a:lnTo>
                    <a:pt x="37449" y="23358"/>
                  </a:lnTo>
                  <a:lnTo>
                    <a:pt x="37320" y="23873"/>
                  </a:lnTo>
                  <a:lnTo>
                    <a:pt x="37191" y="24407"/>
                  </a:lnTo>
                  <a:lnTo>
                    <a:pt x="37076" y="24959"/>
                  </a:lnTo>
                  <a:lnTo>
                    <a:pt x="36960" y="25511"/>
                  </a:lnTo>
                  <a:lnTo>
                    <a:pt x="36850" y="26063"/>
                  </a:lnTo>
                  <a:lnTo>
                    <a:pt x="36747" y="26634"/>
                  </a:lnTo>
                  <a:lnTo>
                    <a:pt x="36644" y="27204"/>
                  </a:lnTo>
                  <a:lnTo>
                    <a:pt x="36548" y="27793"/>
                  </a:lnTo>
                  <a:lnTo>
                    <a:pt x="36457" y="28382"/>
                  </a:lnTo>
                  <a:lnTo>
                    <a:pt x="36277" y="29597"/>
                  </a:lnTo>
                  <a:lnTo>
                    <a:pt x="36110" y="30849"/>
                  </a:lnTo>
                  <a:lnTo>
                    <a:pt x="35942" y="32119"/>
                  </a:lnTo>
                  <a:lnTo>
                    <a:pt x="35788" y="33426"/>
                  </a:lnTo>
                  <a:lnTo>
                    <a:pt x="35640" y="34769"/>
                  </a:lnTo>
                  <a:lnTo>
                    <a:pt x="35485" y="36131"/>
                  </a:lnTo>
                  <a:lnTo>
                    <a:pt x="35183" y="38966"/>
                  </a:lnTo>
                  <a:lnTo>
                    <a:pt x="35022" y="40420"/>
                  </a:lnTo>
                  <a:lnTo>
                    <a:pt x="34854" y="41911"/>
                  </a:lnTo>
                  <a:lnTo>
                    <a:pt x="34674" y="43420"/>
                  </a:lnTo>
                  <a:lnTo>
                    <a:pt x="34488" y="44966"/>
                  </a:lnTo>
                  <a:lnTo>
                    <a:pt x="34288" y="46531"/>
                  </a:lnTo>
                  <a:lnTo>
                    <a:pt x="34069" y="48132"/>
                  </a:lnTo>
                  <a:lnTo>
                    <a:pt x="33831" y="49770"/>
                  </a:lnTo>
                  <a:lnTo>
                    <a:pt x="33702" y="50580"/>
                  </a:lnTo>
                  <a:lnTo>
                    <a:pt x="33573" y="51408"/>
                  </a:lnTo>
                  <a:lnTo>
                    <a:pt x="33496" y="51831"/>
                  </a:lnTo>
                  <a:lnTo>
                    <a:pt x="33412" y="52199"/>
                  </a:lnTo>
                  <a:lnTo>
                    <a:pt x="33322" y="52531"/>
                  </a:lnTo>
                  <a:lnTo>
                    <a:pt x="33219" y="52825"/>
                  </a:lnTo>
                  <a:lnTo>
                    <a:pt x="33116" y="53101"/>
                  </a:lnTo>
                  <a:lnTo>
                    <a:pt x="33007" y="53322"/>
                  </a:lnTo>
                  <a:lnTo>
                    <a:pt x="32891" y="53525"/>
                  </a:lnTo>
                  <a:lnTo>
                    <a:pt x="32769" y="53690"/>
                  </a:lnTo>
                  <a:lnTo>
                    <a:pt x="32646" y="53819"/>
                  </a:lnTo>
                  <a:lnTo>
                    <a:pt x="32518" y="53930"/>
                  </a:lnTo>
                  <a:lnTo>
                    <a:pt x="32389" y="54003"/>
                  </a:lnTo>
                  <a:lnTo>
                    <a:pt x="32254" y="54040"/>
                  </a:lnTo>
                  <a:lnTo>
                    <a:pt x="32125" y="54058"/>
                  </a:lnTo>
                  <a:lnTo>
                    <a:pt x="31990" y="54058"/>
                  </a:lnTo>
                  <a:lnTo>
                    <a:pt x="31854" y="54022"/>
                  </a:lnTo>
                  <a:lnTo>
                    <a:pt x="31719" y="53948"/>
                  </a:lnTo>
                  <a:lnTo>
                    <a:pt x="31584" y="53856"/>
                  </a:lnTo>
                  <a:lnTo>
                    <a:pt x="31455" y="53746"/>
                  </a:lnTo>
                  <a:lnTo>
                    <a:pt x="31327" y="53617"/>
                  </a:lnTo>
                  <a:lnTo>
                    <a:pt x="31198" y="53451"/>
                  </a:lnTo>
                  <a:lnTo>
                    <a:pt x="31069" y="53267"/>
                  </a:lnTo>
                  <a:lnTo>
                    <a:pt x="30953" y="53065"/>
                  </a:lnTo>
                  <a:lnTo>
                    <a:pt x="30837" y="52844"/>
                  </a:lnTo>
                  <a:lnTo>
                    <a:pt x="30721" y="52604"/>
                  </a:lnTo>
                  <a:lnTo>
                    <a:pt x="30618" y="52347"/>
                  </a:lnTo>
                  <a:lnTo>
                    <a:pt x="30515" y="52071"/>
                  </a:lnTo>
                  <a:lnTo>
                    <a:pt x="30425" y="51776"/>
                  </a:lnTo>
                  <a:lnTo>
                    <a:pt x="30342" y="51482"/>
                  </a:lnTo>
                  <a:lnTo>
                    <a:pt x="30264" y="51150"/>
                  </a:lnTo>
                  <a:lnTo>
                    <a:pt x="30194" y="50819"/>
                  </a:lnTo>
                  <a:lnTo>
                    <a:pt x="30129" y="50469"/>
                  </a:lnTo>
                  <a:lnTo>
                    <a:pt x="30084" y="50101"/>
                  </a:lnTo>
                  <a:lnTo>
                    <a:pt x="29389" y="44616"/>
                  </a:lnTo>
                  <a:lnTo>
                    <a:pt x="28694" y="39113"/>
                  </a:lnTo>
                  <a:lnTo>
                    <a:pt x="28011" y="33591"/>
                  </a:lnTo>
                  <a:lnTo>
                    <a:pt x="27335" y="28088"/>
                  </a:lnTo>
                  <a:lnTo>
                    <a:pt x="26659" y="22566"/>
                  </a:lnTo>
                  <a:lnTo>
                    <a:pt x="25990" y="17044"/>
                  </a:lnTo>
                  <a:lnTo>
                    <a:pt x="25327" y="11523"/>
                  </a:lnTo>
                  <a:lnTo>
                    <a:pt x="24670" y="6001"/>
                  </a:lnTo>
                  <a:lnTo>
                    <a:pt x="24515" y="9075"/>
                  </a:lnTo>
                  <a:lnTo>
                    <a:pt x="24354" y="12130"/>
                  </a:lnTo>
                  <a:lnTo>
                    <a:pt x="24187" y="15185"/>
                  </a:lnTo>
                  <a:lnTo>
                    <a:pt x="24013" y="18241"/>
                  </a:lnTo>
                  <a:lnTo>
                    <a:pt x="23839" y="21278"/>
                  </a:lnTo>
                  <a:lnTo>
                    <a:pt x="23659" y="24333"/>
                  </a:lnTo>
                  <a:lnTo>
                    <a:pt x="23472" y="27370"/>
                  </a:lnTo>
                  <a:lnTo>
                    <a:pt x="23279" y="30407"/>
                  </a:lnTo>
                  <a:lnTo>
                    <a:pt x="23086" y="33462"/>
                  </a:lnTo>
                  <a:lnTo>
                    <a:pt x="22880" y="36499"/>
                  </a:lnTo>
                  <a:lnTo>
                    <a:pt x="22668" y="39536"/>
                  </a:lnTo>
                  <a:lnTo>
                    <a:pt x="22455" y="42573"/>
                  </a:lnTo>
                  <a:lnTo>
                    <a:pt x="22230" y="45629"/>
                  </a:lnTo>
                  <a:lnTo>
                    <a:pt x="22005" y="48666"/>
                  </a:lnTo>
                  <a:lnTo>
                    <a:pt x="21766" y="51721"/>
                  </a:lnTo>
                  <a:lnTo>
                    <a:pt x="21522" y="54776"/>
                  </a:lnTo>
                  <a:lnTo>
                    <a:pt x="21477" y="55255"/>
                  </a:lnTo>
                  <a:lnTo>
                    <a:pt x="21419" y="55715"/>
                  </a:lnTo>
                  <a:lnTo>
                    <a:pt x="21348" y="56138"/>
                  </a:lnTo>
                  <a:lnTo>
                    <a:pt x="21271" y="56525"/>
                  </a:lnTo>
                  <a:lnTo>
                    <a:pt x="21181" y="56875"/>
                  </a:lnTo>
                  <a:lnTo>
                    <a:pt x="21084" y="57187"/>
                  </a:lnTo>
                  <a:lnTo>
                    <a:pt x="20981" y="57482"/>
                  </a:lnTo>
                  <a:lnTo>
                    <a:pt x="20872" y="57740"/>
                  </a:lnTo>
                  <a:lnTo>
                    <a:pt x="20749" y="57960"/>
                  </a:lnTo>
                  <a:lnTo>
                    <a:pt x="20627" y="58163"/>
                  </a:lnTo>
                  <a:lnTo>
                    <a:pt x="20505" y="58329"/>
                  </a:lnTo>
                  <a:lnTo>
                    <a:pt x="20369" y="58457"/>
                  </a:lnTo>
                  <a:lnTo>
                    <a:pt x="20234" y="58568"/>
                  </a:lnTo>
                  <a:lnTo>
                    <a:pt x="20093" y="58642"/>
                  </a:lnTo>
                  <a:lnTo>
                    <a:pt x="19951" y="58678"/>
                  </a:lnTo>
                  <a:lnTo>
                    <a:pt x="19809" y="58697"/>
                  </a:lnTo>
                  <a:lnTo>
                    <a:pt x="19648" y="58678"/>
                  </a:lnTo>
                  <a:lnTo>
                    <a:pt x="19494" y="58623"/>
                  </a:lnTo>
                  <a:lnTo>
                    <a:pt x="19339" y="58549"/>
                  </a:lnTo>
                  <a:lnTo>
                    <a:pt x="19191" y="58439"/>
                  </a:lnTo>
                  <a:lnTo>
                    <a:pt x="19037" y="58292"/>
                  </a:lnTo>
                  <a:lnTo>
                    <a:pt x="18895" y="58126"/>
                  </a:lnTo>
                  <a:lnTo>
                    <a:pt x="18754" y="57924"/>
                  </a:lnTo>
                  <a:lnTo>
                    <a:pt x="18618" y="57684"/>
                  </a:lnTo>
                  <a:lnTo>
                    <a:pt x="18483" y="57427"/>
                  </a:lnTo>
                  <a:lnTo>
                    <a:pt x="18367" y="57132"/>
                  </a:lnTo>
                  <a:lnTo>
                    <a:pt x="18251" y="56801"/>
                  </a:lnTo>
                  <a:lnTo>
                    <a:pt x="18142" y="56451"/>
                  </a:lnTo>
                  <a:lnTo>
                    <a:pt x="18052" y="56065"/>
                  </a:lnTo>
                  <a:lnTo>
                    <a:pt x="17968" y="55660"/>
                  </a:lnTo>
                  <a:lnTo>
                    <a:pt x="17891" y="55236"/>
                  </a:lnTo>
                  <a:lnTo>
                    <a:pt x="17859" y="54997"/>
                  </a:lnTo>
                  <a:lnTo>
                    <a:pt x="17833" y="54776"/>
                  </a:lnTo>
                  <a:lnTo>
                    <a:pt x="17724" y="53764"/>
                  </a:lnTo>
                  <a:lnTo>
                    <a:pt x="17614" y="52623"/>
                  </a:lnTo>
                  <a:lnTo>
                    <a:pt x="17505" y="51390"/>
                  </a:lnTo>
                  <a:lnTo>
                    <a:pt x="17402" y="50064"/>
                  </a:lnTo>
                  <a:lnTo>
                    <a:pt x="17299" y="48647"/>
                  </a:lnTo>
                  <a:lnTo>
                    <a:pt x="17196" y="47138"/>
                  </a:lnTo>
                  <a:lnTo>
                    <a:pt x="17093" y="45555"/>
                  </a:lnTo>
                  <a:lnTo>
                    <a:pt x="16990" y="43917"/>
                  </a:lnTo>
                  <a:lnTo>
                    <a:pt x="16790" y="40457"/>
                  </a:lnTo>
                  <a:lnTo>
                    <a:pt x="16584" y="36849"/>
                  </a:lnTo>
                  <a:lnTo>
                    <a:pt x="16372" y="33131"/>
                  </a:lnTo>
                  <a:lnTo>
                    <a:pt x="16153" y="29395"/>
                  </a:lnTo>
                  <a:lnTo>
                    <a:pt x="16037" y="27536"/>
                  </a:lnTo>
                  <a:lnTo>
                    <a:pt x="15921" y="25695"/>
                  </a:lnTo>
                  <a:lnTo>
                    <a:pt x="15799" y="23873"/>
                  </a:lnTo>
                  <a:lnTo>
                    <a:pt x="15676" y="22088"/>
                  </a:lnTo>
                  <a:lnTo>
                    <a:pt x="15548" y="20357"/>
                  </a:lnTo>
                  <a:lnTo>
                    <a:pt x="15412" y="18664"/>
                  </a:lnTo>
                  <a:lnTo>
                    <a:pt x="15271" y="17044"/>
                  </a:lnTo>
                  <a:lnTo>
                    <a:pt x="15129" y="15480"/>
                  </a:lnTo>
                  <a:lnTo>
                    <a:pt x="14981" y="13989"/>
                  </a:lnTo>
                  <a:lnTo>
                    <a:pt x="14904" y="13271"/>
                  </a:lnTo>
                  <a:lnTo>
                    <a:pt x="14820" y="12590"/>
                  </a:lnTo>
                  <a:lnTo>
                    <a:pt x="14743" y="11928"/>
                  </a:lnTo>
                  <a:lnTo>
                    <a:pt x="14659" y="11283"/>
                  </a:lnTo>
                  <a:lnTo>
                    <a:pt x="14575" y="10658"/>
                  </a:lnTo>
                  <a:lnTo>
                    <a:pt x="14492" y="10069"/>
                  </a:lnTo>
                  <a:lnTo>
                    <a:pt x="14402" y="9498"/>
                  </a:lnTo>
                  <a:lnTo>
                    <a:pt x="14318" y="8964"/>
                  </a:lnTo>
                  <a:lnTo>
                    <a:pt x="14221" y="8467"/>
                  </a:lnTo>
                  <a:lnTo>
                    <a:pt x="14131" y="7989"/>
                  </a:lnTo>
                  <a:lnTo>
                    <a:pt x="14035" y="7547"/>
                  </a:lnTo>
                  <a:lnTo>
                    <a:pt x="13938" y="7142"/>
                  </a:lnTo>
                  <a:lnTo>
                    <a:pt x="13842" y="6756"/>
                  </a:lnTo>
                  <a:lnTo>
                    <a:pt x="13739" y="6406"/>
                  </a:lnTo>
                  <a:lnTo>
                    <a:pt x="13584" y="5927"/>
                  </a:lnTo>
                  <a:lnTo>
                    <a:pt x="13423" y="5467"/>
                  </a:lnTo>
                  <a:lnTo>
                    <a:pt x="13269" y="5025"/>
                  </a:lnTo>
                  <a:lnTo>
                    <a:pt x="13108" y="4621"/>
                  </a:lnTo>
                  <a:lnTo>
                    <a:pt x="12947" y="4216"/>
                  </a:lnTo>
                  <a:lnTo>
                    <a:pt x="12786" y="3847"/>
                  </a:lnTo>
                  <a:lnTo>
                    <a:pt x="12618" y="3498"/>
                  </a:lnTo>
                  <a:lnTo>
                    <a:pt x="12457" y="3166"/>
                  </a:lnTo>
                  <a:lnTo>
                    <a:pt x="12290" y="2854"/>
                  </a:lnTo>
                  <a:lnTo>
                    <a:pt x="12123" y="2559"/>
                  </a:lnTo>
                  <a:lnTo>
                    <a:pt x="11955" y="2283"/>
                  </a:lnTo>
                  <a:lnTo>
                    <a:pt x="11788" y="2025"/>
                  </a:lnTo>
                  <a:lnTo>
                    <a:pt x="11614" y="1786"/>
                  </a:lnTo>
                  <a:lnTo>
                    <a:pt x="11440" y="1565"/>
                  </a:lnTo>
                  <a:lnTo>
                    <a:pt x="11273" y="1344"/>
                  </a:lnTo>
                  <a:lnTo>
                    <a:pt x="11099" y="1160"/>
                  </a:lnTo>
                  <a:lnTo>
                    <a:pt x="10919" y="995"/>
                  </a:lnTo>
                  <a:lnTo>
                    <a:pt x="10745" y="829"/>
                  </a:lnTo>
                  <a:lnTo>
                    <a:pt x="10565" y="682"/>
                  </a:lnTo>
                  <a:lnTo>
                    <a:pt x="10391" y="571"/>
                  </a:lnTo>
                  <a:lnTo>
                    <a:pt x="10211" y="442"/>
                  </a:lnTo>
                  <a:lnTo>
                    <a:pt x="10030" y="350"/>
                  </a:lnTo>
                  <a:lnTo>
                    <a:pt x="9850" y="258"/>
                  </a:lnTo>
                  <a:lnTo>
                    <a:pt x="9663" y="185"/>
                  </a:lnTo>
                  <a:lnTo>
                    <a:pt x="9483" y="129"/>
                  </a:lnTo>
                  <a:lnTo>
                    <a:pt x="9297" y="74"/>
                  </a:lnTo>
                  <a:lnTo>
                    <a:pt x="9110" y="37"/>
                  </a:lnTo>
                  <a:lnTo>
                    <a:pt x="8923" y="19"/>
                  </a:lnTo>
                  <a:lnTo>
                    <a:pt x="855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1077750" y="-24389300"/>
              <a:ext cx="1134700" cy="1507450"/>
            </a:xfrm>
            <a:custGeom>
              <a:avLst/>
              <a:gdLst/>
              <a:ahLst/>
              <a:cxnLst/>
              <a:rect l="l" t="t" r="r" b="b"/>
              <a:pathLst>
                <a:path w="45388" h="60298" extrusionOk="0">
                  <a:moveTo>
                    <a:pt x="45387" y="0"/>
                  </a:moveTo>
                  <a:lnTo>
                    <a:pt x="42612" y="718"/>
                  </a:lnTo>
                  <a:lnTo>
                    <a:pt x="41215" y="1049"/>
                  </a:lnTo>
                  <a:lnTo>
                    <a:pt x="39812" y="1381"/>
                  </a:lnTo>
                  <a:lnTo>
                    <a:pt x="38408" y="1694"/>
                  </a:lnTo>
                  <a:lnTo>
                    <a:pt x="36992" y="1988"/>
                  </a:lnTo>
                  <a:lnTo>
                    <a:pt x="35576" y="2283"/>
                  </a:lnTo>
                  <a:lnTo>
                    <a:pt x="34160" y="2559"/>
                  </a:lnTo>
                  <a:lnTo>
                    <a:pt x="32737" y="2835"/>
                  </a:lnTo>
                  <a:lnTo>
                    <a:pt x="31308" y="3074"/>
                  </a:lnTo>
                  <a:lnTo>
                    <a:pt x="29878" y="3295"/>
                  </a:lnTo>
                  <a:lnTo>
                    <a:pt x="28449" y="3516"/>
                  </a:lnTo>
                  <a:lnTo>
                    <a:pt x="27020" y="3700"/>
                  </a:lnTo>
                  <a:lnTo>
                    <a:pt x="25584" y="3884"/>
                  </a:lnTo>
                  <a:lnTo>
                    <a:pt x="24149" y="4031"/>
                  </a:lnTo>
                  <a:lnTo>
                    <a:pt x="22713" y="4160"/>
                  </a:lnTo>
                  <a:lnTo>
                    <a:pt x="21278" y="4271"/>
                  </a:lnTo>
                  <a:lnTo>
                    <a:pt x="19842" y="4363"/>
                  </a:lnTo>
                  <a:lnTo>
                    <a:pt x="18413" y="4418"/>
                  </a:lnTo>
                  <a:lnTo>
                    <a:pt x="16977" y="4455"/>
                  </a:lnTo>
                  <a:lnTo>
                    <a:pt x="15542" y="4473"/>
                  </a:lnTo>
                  <a:lnTo>
                    <a:pt x="14112" y="4455"/>
                  </a:lnTo>
                  <a:lnTo>
                    <a:pt x="12683" y="4418"/>
                  </a:lnTo>
                  <a:lnTo>
                    <a:pt x="11260" y="4344"/>
                  </a:lnTo>
                  <a:lnTo>
                    <a:pt x="9838" y="4234"/>
                  </a:lnTo>
                  <a:lnTo>
                    <a:pt x="8421" y="4105"/>
                  </a:lnTo>
                  <a:lnTo>
                    <a:pt x="7005" y="3939"/>
                  </a:lnTo>
                  <a:lnTo>
                    <a:pt x="5595" y="3755"/>
                  </a:lnTo>
                  <a:lnTo>
                    <a:pt x="4185" y="3516"/>
                  </a:lnTo>
                  <a:lnTo>
                    <a:pt x="2788" y="3258"/>
                  </a:lnTo>
                  <a:lnTo>
                    <a:pt x="1391" y="2964"/>
                  </a:lnTo>
                  <a:lnTo>
                    <a:pt x="1" y="2614"/>
                  </a:lnTo>
                  <a:lnTo>
                    <a:pt x="129" y="3810"/>
                  </a:lnTo>
                  <a:lnTo>
                    <a:pt x="252" y="5007"/>
                  </a:lnTo>
                  <a:lnTo>
                    <a:pt x="368" y="6203"/>
                  </a:lnTo>
                  <a:lnTo>
                    <a:pt x="477" y="7399"/>
                  </a:lnTo>
                  <a:lnTo>
                    <a:pt x="690" y="9811"/>
                  </a:lnTo>
                  <a:lnTo>
                    <a:pt x="896" y="12240"/>
                  </a:lnTo>
                  <a:lnTo>
                    <a:pt x="1095" y="14670"/>
                  </a:lnTo>
                  <a:lnTo>
                    <a:pt x="1301" y="17081"/>
                  </a:lnTo>
                  <a:lnTo>
                    <a:pt x="1514" y="19511"/>
                  </a:lnTo>
                  <a:lnTo>
                    <a:pt x="1629" y="20707"/>
                  </a:lnTo>
                  <a:lnTo>
                    <a:pt x="1745" y="21903"/>
                  </a:lnTo>
                  <a:lnTo>
                    <a:pt x="1868" y="23100"/>
                  </a:lnTo>
                  <a:lnTo>
                    <a:pt x="1996" y="24278"/>
                  </a:lnTo>
                  <a:lnTo>
                    <a:pt x="2132" y="25456"/>
                  </a:lnTo>
                  <a:lnTo>
                    <a:pt x="2273" y="26634"/>
                  </a:lnTo>
                  <a:lnTo>
                    <a:pt x="2428" y="27793"/>
                  </a:lnTo>
                  <a:lnTo>
                    <a:pt x="2589" y="28934"/>
                  </a:lnTo>
                  <a:lnTo>
                    <a:pt x="2756" y="30075"/>
                  </a:lnTo>
                  <a:lnTo>
                    <a:pt x="2936" y="31217"/>
                  </a:lnTo>
                  <a:lnTo>
                    <a:pt x="3129" y="32339"/>
                  </a:lnTo>
                  <a:lnTo>
                    <a:pt x="3335" y="33444"/>
                  </a:lnTo>
                  <a:lnTo>
                    <a:pt x="3554" y="34530"/>
                  </a:lnTo>
                  <a:lnTo>
                    <a:pt x="3786" y="35616"/>
                  </a:lnTo>
                  <a:lnTo>
                    <a:pt x="3908" y="36149"/>
                  </a:lnTo>
                  <a:lnTo>
                    <a:pt x="4031" y="36683"/>
                  </a:lnTo>
                  <a:lnTo>
                    <a:pt x="4160" y="37198"/>
                  </a:lnTo>
                  <a:lnTo>
                    <a:pt x="4295" y="37732"/>
                  </a:lnTo>
                  <a:lnTo>
                    <a:pt x="4430" y="38248"/>
                  </a:lnTo>
                  <a:lnTo>
                    <a:pt x="4572" y="38763"/>
                  </a:lnTo>
                  <a:lnTo>
                    <a:pt x="4713" y="39260"/>
                  </a:lnTo>
                  <a:lnTo>
                    <a:pt x="4868" y="39775"/>
                  </a:lnTo>
                  <a:lnTo>
                    <a:pt x="5029" y="40309"/>
                  </a:lnTo>
                  <a:lnTo>
                    <a:pt x="5202" y="40824"/>
                  </a:lnTo>
                  <a:lnTo>
                    <a:pt x="5383" y="41340"/>
                  </a:lnTo>
                  <a:lnTo>
                    <a:pt x="5563" y="41855"/>
                  </a:lnTo>
                  <a:lnTo>
                    <a:pt x="5756" y="42352"/>
                  </a:lnTo>
                  <a:lnTo>
                    <a:pt x="5949" y="42849"/>
                  </a:lnTo>
                  <a:lnTo>
                    <a:pt x="6155" y="43346"/>
                  </a:lnTo>
                  <a:lnTo>
                    <a:pt x="6361" y="43825"/>
                  </a:lnTo>
                  <a:lnTo>
                    <a:pt x="6574" y="44285"/>
                  </a:lnTo>
                  <a:lnTo>
                    <a:pt x="6793" y="44763"/>
                  </a:lnTo>
                  <a:lnTo>
                    <a:pt x="7018" y="45223"/>
                  </a:lnTo>
                  <a:lnTo>
                    <a:pt x="7243" y="45665"/>
                  </a:lnTo>
                  <a:lnTo>
                    <a:pt x="7475" y="46107"/>
                  </a:lnTo>
                  <a:lnTo>
                    <a:pt x="7713" y="46549"/>
                  </a:lnTo>
                  <a:lnTo>
                    <a:pt x="7951" y="46972"/>
                  </a:lnTo>
                  <a:lnTo>
                    <a:pt x="8196" y="47395"/>
                  </a:lnTo>
                  <a:lnTo>
                    <a:pt x="8447" y="47800"/>
                  </a:lnTo>
                  <a:lnTo>
                    <a:pt x="8698" y="48224"/>
                  </a:lnTo>
                  <a:lnTo>
                    <a:pt x="8956" y="48610"/>
                  </a:lnTo>
                  <a:lnTo>
                    <a:pt x="9213" y="49015"/>
                  </a:lnTo>
                  <a:lnTo>
                    <a:pt x="9748" y="49770"/>
                  </a:lnTo>
                  <a:lnTo>
                    <a:pt x="10288" y="50506"/>
                  </a:lnTo>
                  <a:lnTo>
                    <a:pt x="10836" y="51205"/>
                  </a:lnTo>
                  <a:lnTo>
                    <a:pt x="11396" y="51886"/>
                  </a:lnTo>
                  <a:lnTo>
                    <a:pt x="11962" y="52531"/>
                  </a:lnTo>
                  <a:lnTo>
                    <a:pt x="12535" y="53156"/>
                  </a:lnTo>
                  <a:lnTo>
                    <a:pt x="13114" y="53745"/>
                  </a:lnTo>
                  <a:lnTo>
                    <a:pt x="13700" y="54316"/>
                  </a:lnTo>
                  <a:lnTo>
                    <a:pt x="14280" y="54850"/>
                  </a:lnTo>
                  <a:lnTo>
                    <a:pt x="14866" y="55365"/>
                  </a:lnTo>
                  <a:lnTo>
                    <a:pt x="15451" y="55862"/>
                  </a:lnTo>
                  <a:lnTo>
                    <a:pt x="16031" y="56322"/>
                  </a:lnTo>
                  <a:lnTo>
                    <a:pt x="16610" y="56745"/>
                  </a:lnTo>
                  <a:lnTo>
                    <a:pt x="17183" y="57150"/>
                  </a:lnTo>
                  <a:lnTo>
                    <a:pt x="17750" y="57537"/>
                  </a:lnTo>
                  <a:lnTo>
                    <a:pt x="18310" y="57887"/>
                  </a:lnTo>
                  <a:lnTo>
                    <a:pt x="18863" y="58218"/>
                  </a:lnTo>
                  <a:lnTo>
                    <a:pt x="19404" y="58531"/>
                  </a:lnTo>
                  <a:lnTo>
                    <a:pt x="19932" y="58807"/>
                  </a:lnTo>
                  <a:lnTo>
                    <a:pt x="20447" y="59046"/>
                  </a:lnTo>
                  <a:lnTo>
                    <a:pt x="20949" y="59285"/>
                  </a:lnTo>
                  <a:lnTo>
                    <a:pt x="21432" y="59488"/>
                  </a:lnTo>
                  <a:lnTo>
                    <a:pt x="21786" y="59635"/>
                  </a:lnTo>
                  <a:lnTo>
                    <a:pt x="22140" y="59746"/>
                  </a:lnTo>
                  <a:lnTo>
                    <a:pt x="22494" y="59874"/>
                  </a:lnTo>
                  <a:lnTo>
                    <a:pt x="22842" y="59966"/>
                  </a:lnTo>
                  <a:lnTo>
                    <a:pt x="23196" y="60058"/>
                  </a:lnTo>
                  <a:lnTo>
                    <a:pt x="23550" y="60132"/>
                  </a:lnTo>
                  <a:lnTo>
                    <a:pt x="23904" y="60187"/>
                  </a:lnTo>
                  <a:lnTo>
                    <a:pt x="24258" y="60243"/>
                  </a:lnTo>
                  <a:lnTo>
                    <a:pt x="24619" y="60279"/>
                  </a:lnTo>
                  <a:lnTo>
                    <a:pt x="24973" y="60298"/>
                  </a:lnTo>
                  <a:lnTo>
                    <a:pt x="25675" y="60298"/>
                  </a:lnTo>
                  <a:lnTo>
                    <a:pt x="26029" y="60279"/>
                  </a:lnTo>
                  <a:lnTo>
                    <a:pt x="26383" y="60243"/>
                  </a:lnTo>
                  <a:lnTo>
                    <a:pt x="26737" y="60206"/>
                  </a:lnTo>
                  <a:lnTo>
                    <a:pt x="27084" y="60132"/>
                  </a:lnTo>
                  <a:lnTo>
                    <a:pt x="27439" y="60058"/>
                  </a:lnTo>
                  <a:lnTo>
                    <a:pt x="27786" y="59966"/>
                  </a:lnTo>
                  <a:lnTo>
                    <a:pt x="28140" y="59856"/>
                  </a:lnTo>
                  <a:lnTo>
                    <a:pt x="28488" y="59746"/>
                  </a:lnTo>
                  <a:lnTo>
                    <a:pt x="28836" y="59617"/>
                  </a:lnTo>
                  <a:lnTo>
                    <a:pt x="29177" y="59451"/>
                  </a:lnTo>
                  <a:lnTo>
                    <a:pt x="29524" y="59285"/>
                  </a:lnTo>
                  <a:lnTo>
                    <a:pt x="29866" y="59120"/>
                  </a:lnTo>
                  <a:lnTo>
                    <a:pt x="30207" y="58917"/>
                  </a:lnTo>
                  <a:lnTo>
                    <a:pt x="30548" y="58715"/>
                  </a:lnTo>
                  <a:lnTo>
                    <a:pt x="30889" y="58494"/>
                  </a:lnTo>
                  <a:lnTo>
                    <a:pt x="31224" y="58236"/>
                  </a:lnTo>
                  <a:lnTo>
                    <a:pt x="31559" y="57997"/>
                  </a:lnTo>
                  <a:lnTo>
                    <a:pt x="31893" y="57721"/>
                  </a:lnTo>
                  <a:lnTo>
                    <a:pt x="32222" y="57426"/>
                  </a:lnTo>
                  <a:lnTo>
                    <a:pt x="32550" y="57132"/>
                  </a:lnTo>
                  <a:lnTo>
                    <a:pt x="32878" y="56801"/>
                  </a:lnTo>
                  <a:lnTo>
                    <a:pt x="33207" y="56469"/>
                  </a:lnTo>
                  <a:lnTo>
                    <a:pt x="33529" y="56120"/>
                  </a:lnTo>
                  <a:lnTo>
                    <a:pt x="33844" y="55752"/>
                  </a:lnTo>
                  <a:lnTo>
                    <a:pt x="34166" y="55365"/>
                  </a:lnTo>
                  <a:lnTo>
                    <a:pt x="34475" y="54960"/>
                  </a:lnTo>
                  <a:lnTo>
                    <a:pt x="34790" y="54537"/>
                  </a:lnTo>
                  <a:lnTo>
                    <a:pt x="35099" y="54113"/>
                  </a:lnTo>
                  <a:lnTo>
                    <a:pt x="35402" y="53653"/>
                  </a:lnTo>
                  <a:lnTo>
                    <a:pt x="35711" y="53193"/>
                  </a:lnTo>
                  <a:lnTo>
                    <a:pt x="36007" y="52715"/>
                  </a:lnTo>
                  <a:lnTo>
                    <a:pt x="36303" y="52199"/>
                  </a:lnTo>
                  <a:lnTo>
                    <a:pt x="36599" y="51684"/>
                  </a:lnTo>
                  <a:lnTo>
                    <a:pt x="36889" y="51150"/>
                  </a:lnTo>
                  <a:lnTo>
                    <a:pt x="37179" y="50598"/>
                  </a:lnTo>
                  <a:lnTo>
                    <a:pt x="37462" y="50009"/>
                  </a:lnTo>
                  <a:lnTo>
                    <a:pt x="37739" y="49420"/>
                  </a:lnTo>
                  <a:lnTo>
                    <a:pt x="38016" y="48813"/>
                  </a:lnTo>
                  <a:lnTo>
                    <a:pt x="38286" y="48187"/>
                  </a:lnTo>
                  <a:lnTo>
                    <a:pt x="38557" y="47543"/>
                  </a:lnTo>
                  <a:lnTo>
                    <a:pt x="38821" y="46880"/>
                  </a:lnTo>
                  <a:lnTo>
                    <a:pt x="39078" y="46199"/>
                  </a:lnTo>
                  <a:lnTo>
                    <a:pt x="39336" y="45518"/>
                  </a:lnTo>
                  <a:lnTo>
                    <a:pt x="39587" y="44800"/>
                  </a:lnTo>
                  <a:lnTo>
                    <a:pt x="39838" y="44064"/>
                  </a:lnTo>
                  <a:lnTo>
                    <a:pt x="40076" y="43309"/>
                  </a:lnTo>
                  <a:lnTo>
                    <a:pt x="40314" y="42536"/>
                  </a:lnTo>
                  <a:lnTo>
                    <a:pt x="40552" y="41745"/>
                  </a:lnTo>
                  <a:lnTo>
                    <a:pt x="40778" y="40935"/>
                  </a:lnTo>
                  <a:lnTo>
                    <a:pt x="41003" y="40088"/>
                  </a:lnTo>
                  <a:lnTo>
                    <a:pt x="41222" y="39242"/>
                  </a:lnTo>
                  <a:lnTo>
                    <a:pt x="41441" y="38376"/>
                  </a:lnTo>
                  <a:lnTo>
                    <a:pt x="41705" y="37235"/>
                  </a:lnTo>
                  <a:lnTo>
                    <a:pt x="41949" y="36094"/>
                  </a:lnTo>
                  <a:lnTo>
                    <a:pt x="42181" y="34953"/>
                  </a:lnTo>
                  <a:lnTo>
                    <a:pt x="42400" y="33812"/>
                  </a:lnTo>
                  <a:lnTo>
                    <a:pt x="42606" y="32652"/>
                  </a:lnTo>
                  <a:lnTo>
                    <a:pt x="42799" y="31511"/>
                  </a:lnTo>
                  <a:lnTo>
                    <a:pt x="42979" y="30352"/>
                  </a:lnTo>
                  <a:lnTo>
                    <a:pt x="43147" y="29192"/>
                  </a:lnTo>
                  <a:lnTo>
                    <a:pt x="43301" y="28014"/>
                  </a:lnTo>
                  <a:lnTo>
                    <a:pt x="43449" y="26854"/>
                  </a:lnTo>
                  <a:lnTo>
                    <a:pt x="43591" y="25676"/>
                  </a:lnTo>
                  <a:lnTo>
                    <a:pt x="43720" y="24498"/>
                  </a:lnTo>
                  <a:lnTo>
                    <a:pt x="43836" y="23321"/>
                  </a:lnTo>
                  <a:lnTo>
                    <a:pt x="43951" y="22124"/>
                  </a:lnTo>
                  <a:lnTo>
                    <a:pt x="44054" y="20946"/>
                  </a:lnTo>
                  <a:lnTo>
                    <a:pt x="44151" y="19750"/>
                  </a:lnTo>
                  <a:lnTo>
                    <a:pt x="44248" y="18553"/>
                  </a:lnTo>
                  <a:lnTo>
                    <a:pt x="44338" y="17339"/>
                  </a:lnTo>
                  <a:lnTo>
                    <a:pt x="44421" y="16142"/>
                  </a:lnTo>
                  <a:lnTo>
                    <a:pt x="44499" y="14927"/>
                  </a:lnTo>
                  <a:lnTo>
                    <a:pt x="44647" y="12479"/>
                  </a:lnTo>
                  <a:lnTo>
                    <a:pt x="44788" y="10032"/>
                  </a:lnTo>
                  <a:lnTo>
                    <a:pt x="45072" y="5062"/>
                  </a:lnTo>
                  <a:lnTo>
                    <a:pt x="45226" y="2540"/>
                  </a:lnTo>
                  <a:lnTo>
                    <a:pt x="45387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851625" y="-21102025"/>
              <a:ext cx="579425" cy="762950"/>
            </a:xfrm>
            <a:custGeom>
              <a:avLst/>
              <a:gdLst/>
              <a:ahLst/>
              <a:cxnLst/>
              <a:rect l="l" t="t" r="r" b="b"/>
              <a:pathLst>
                <a:path w="23177" h="30518" extrusionOk="0">
                  <a:moveTo>
                    <a:pt x="3516" y="0"/>
                  </a:moveTo>
                  <a:lnTo>
                    <a:pt x="3361" y="1988"/>
                  </a:lnTo>
                  <a:lnTo>
                    <a:pt x="3200" y="3976"/>
                  </a:lnTo>
                  <a:lnTo>
                    <a:pt x="3027" y="5945"/>
                  </a:lnTo>
                  <a:lnTo>
                    <a:pt x="2846" y="7915"/>
                  </a:lnTo>
                  <a:lnTo>
                    <a:pt x="2660" y="9866"/>
                  </a:lnTo>
                  <a:lnTo>
                    <a:pt x="2460" y="11798"/>
                  </a:lnTo>
                  <a:lnTo>
                    <a:pt x="2254" y="13731"/>
                  </a:lnTo>
                  <a:lnTo>
                    <a:pt x="2035" y="15664"/>
                  </a:lnTo>
                  <a:lnTo>
                    <a:pt x="1810" y="17560"/>
                  </a:lnTo>
                  <a:lnTo>
                    <a:pt x="1578" y="19455"/>
                  </a:lnTo>
                  <a:lnTo>
                    <a:pt x="1340" y="21333"/>
                  </a:lnTo>
                  <a:lnTo>
                    <a:pt x="1089" y="23210"/>
                  </a:lnTo>
                  <a:lnTo>
                    <a:pt x="825" y="25051"/>
                  </a:lnTo>
                  <a:lnTo>
                    <a:pt x="561" y="26891"/>
                  </a:lnTo>
                  <a:lnTo>
                    <a:pt x="284" y="28713"/>
                  </a:lnTo>
                  <a:lnTo>
                    <a:pt x="1" y="30517"/>
                  </a:lnTo>
                  <a:lnTo>
                    <a:pt x="5466" y="30223"/>
                  </a:lnTo>
                  <a:lnTo>
                    <a:pt x="8196" y="30075"/>
                  </a:lnTo>
                  <a:lnTo>
                    <a:pt x="10926" y="29947"/>
                  </a:lnTo>
                  <a:lnTo>
                    <a:pt x="13655" y="29836"/>
                  </a:lnTo>
                  <a:lnTo>
                    <a:pt x="16379" y="29726"/>
                  </a:lnTo>
                  <a:lnTo>
                    <a:pt x="19108" y="29671"/>
                  </a:lnTo>
                  <a:lnTo>
                    <a:pt x="21831" y="29615"/>
                  </a:lnTo>
                  <a:lnTo>
                    <a:pt x="21954" y="28032"/>
                  </a:lnTo>
                  <a:lnTo>
                    <a:pt x="22069" y="26450"/>
                  </a:lnTo>
                  <a:lnTo>
                    <a:pt x="22179" y="24885"/>
                  </a:lnTo>
                  <a:lnTo>
                    <a:pt x="22282" y="23302"/>
                  </a:lnTo>
                  <a:lnTo>
                    <a:pt x="22379" y="21719"/>
                  </a:lnTo>
                  <a:lnTo>
                    <a:pt x="22475" y="20136"/>
                  </a:lnTo>
                  <a:lnTo>
                    <a:pt x="22559" y="18572"/>
                  </a:lnTo>
                  <a:lnTo>
                    <a:pt x="22642" y="16989"/>
                  </a:lnTo>
                  <a:lnTo>
                    <a:pt x="22726" y="15424"/>
                  </a:lnTo>
                  <a:lnTo>
                    <a:pt x="22803" y="13860"/>
                  </a:lnTo>
                  <a:lnTo>
                    <a:pt x="22939" y="10731"/>
                  </a:lnTo>
                  <a:lnTo>
                    <a:pt x="23067" y="7602"/>
                  </a:lnTo>
                  <a:lnTo>
                    <a:pt x="23177" y="4491"/>
                  </a:lnTo>
                  <a:lnTo>
                    <a:pt x="22636" y="4841"/>
                  </a:lnTo>
                  <a:lnTo>
                    <a:pt x="22082" y="5191"/>
                  </a:lnTo>
                  <a:lnTo>
                    <a:pt x="21522" y="5522"/>
                  </a:lnTo>
                  <a:lnTo>
                    <a:pt x="20956" y="5853"/>
                  </a:lnTo>
                  <a:lnTo>
                    <a:pt x="20376" y="6166"/>
                  </a:lnTo>
                  <a:lnTo>
                    <a:pt x="19797" y="6461"/>
                  </a:lnTo>
                  <a:lnTo>
                    <a:pt x="19205" y="6755"/>
                  </a:lnTo>
                  <a:lnTo>
                    <a:pt x="18612" y="7031"/>
                  </a:lnTo>
                  <a:lnTo>
                    <a:pt x="18014" y="7289"/>
                  </a:lnTo>
                  <a:lnTo>
                    <a:pt x="17409" y="7528"/>
                  </a:lnTo>
                  <a:lnTo>
                    <a:pt x="16803" y="7749"/>
                  </a:lnTo>
                  <a:lnTo>
                    <a:pt x="16198" y="7952"/>
                  </a:lnTo>
                  <a:lnTo>
                    <a:pt x="15587" y="8136"/>
                  </a:lnTo>
                  <a:lnTo>
                    <a:pt x="14982" y="8283"/>
                  </a:lnTo>
                  <a:lnTo>
                    <a:pt x="14370" y="8412"/>
                  </a:lnTo>
                  <a:lnTo>
                    <a:pt x="13765" y="8522"/>
                  </a:lnTo>
                  <a:lnTo>
                    <a:pt x="13160" y="8614"/>
                  </a:lnTo>
                  <a:lnTo>
                    <a:pt x="12554" y="8670"/>
                  </a:lnTo>
                  <a:lnTo>
                    <a:pt x="11956" y="8688"/>
                  </a:lnTo>
                  <a:lnTo>
                    <a:pt x="11363" y="8688"/>
                  </a:lnTo>
                  <a:lnTo>
                    <a:pt x="10771" y="8651"/>
                  </a:lnTo>
                  <a:lnTo>
                    <a:pt x="10192" y="8577"/>
                  </a:lnTo>
                  <a:lnTo>
                    <a:pt x="9612" y="8485"/>
                  </a:lnTo>
                  <a:lnTo>
                    <a:pt x="9046" y="8338"/>
                  </a:lnTo>
                  <a:lnTo>
                    <a:pt x="8486" y="8173"/>
                  </a:lnTo>
                  <a:lnTo>
                    <a:pt x="7932" y="7952"/>
                  </a:lnTo>
                  <a:lnTo>
                    <a:pt x="7662" y="7841"/>
                  </a:lnTo>
                  <a:lnTo>
                    <a:pt x="7391" y="7694"/>
                  </a:lnTo>
                  <a:lnTo>
                    <a:pt x="7127" y="7565"/>
                  </a:lnTo>
                  <a:lnTo>
                    <a:pt x="6863" y="7400"/>
                  </a:lnTo>
                  <a:lnTo>
                    <a:pt x="6600" y="7252"/>
                  </a:lnTo>
                  <a:lnTo>
                    <a:pt x="6342" y="7068"/>
                  </a:lnTo>
                  <a:lnTo>
                    <a:pt x="6085" y="6884"/>
                  </a:lnTo>
                  <a:lnTo>
                    <a:pt x="5833" y="6700"/>
                  </a:lnTo>
                  <a:lnTo>
                    <a:pt x="5589" y="6498"/>
                  </a:lnTo>
                  <a:lnTo>
                    <a:pt x="5344" y="6277"/>
                  </a:lnTo>
                  <a:lnTo>
                    <a:pt x="5100" y="6056"/>
                  </a:lnTo>
                  <a:lnTo>
                    <a:pt x="4861" y="5798"/>
                  </a:lnTo>
                  <a:lnTo>
                    <a:pt x="4784" y="5725"/>
                  </a:lnTo>
                  <a:lnTo>
                    <a:pt x="4713" y="5614"/>
                  </a:lnTo>
                  <a:lnTo>
                    <a:pt x="4642" y="5504"/>
                  </a:lnTo>
                  <a:lnTo>
                    <a:pt x="4572" y="5393"/>
                  </a:lnTo>
                  <a:lnTo>
                    <a:pt x="4507" y="5264"/>
                  </a:lnTo>
                  <a:lnTo>
                    <a:pt x="4443" y="5136"/>
                  </a:lnTo>
                  <a:lnTo>
                    <a:pt x="4327" y="4841"/>
                  </a:lnTo>
                  <a:lnTo>
                    <a:pt x="4224" y="4528"/>
                  </a:lnTo>
                  <a:lnTo>
                    <a:pt x="4127" y="4178"/>
                  </a:lnTo>
                  <a:lnTo>
                    <a:pt x="4044" y="3829"/>
                  </a:lnTo>
                  <a:lnTo>
                    <a:pt x="3973" y="3442"/>
                  </a:lnTo>
                  <a:lnTo>
                    <a:pt x="3915" y="3056"/>
                  </a:lnTo>
                  <a:lnTo>
                    <a:pt x="3870" y="2651"/>
                  </a:lnTo>
                  <a:lnTo>
                    <a:pt x="3838" y="2227"/>
                  </a:lnTo>
                  <a:lnTo>
                    <a:pt x="3818" y="1823"/>
                  </a:lnTo>
                  <a:lnTo>
                    <a:pt x="3806" y="1399"/>
                  </a:lnTo>
                  <a:lnTo>
                    <a:pt x="3812" y="976"/>
                  </a:lnTo>
                  <a:lnTo>
                    <a:pt x="3831" y="571"/>
                  </a:lnTo>
                  <a:lnTo>
                    <a:pt x="3863" y="166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763750" y="-21842400"/>
              <a:ext cx="501050" cy="744525"/>
            </a:xfrm>
            <a:custGeom>
              <a:avLst/>
              <a:gdLst/>
              <a:ahLst/>
              <a:cxnLst/>
              <a:rect l="l" t="t" r="r" b="b"/>
              <a:pathLst>
                <a:path w="20042" h="29781" extrusionOk="0">
                  <a:moveTo>
                    <a:pt x="19951" y="0"/>
                  </a:moveTo>
                  <a:lnTo>
                    <a:pt x="18831" y="350"/>
                  </a:lnTo>
                  <a:lnTo>
                    <a:pt x="17711" y="700"/>
                  </a:lnTo>
                  <a:lnTo>
                    <a:pt x="16578" y="1013"/>
                  </a:lnTo>
                  <a:lnTo>
                    <a:pt x="15439" y="1326"/>
                  </a:lnTo>
                  <a:lnTo>
                    <a:pt x="14293" y="1602"/>
                  </a:lnTo>
                  <a:lnTo>
                    <a:pt x="13147" y="1859"/>
                  </a:lnTo>
                  <a:lnTo>
                    <a:pt x="11994" y="2080"/>
                  </a:lnTo>
                  <a:lnTo>
                    <a:pt x="10848" y="2283"/>
                  </a:lnTo>
                  <a:lnTo>
                    <a:pt x="9696" y="2430"/>
                  </a:lnTo>
                  <a:lnTo>
                    <a:pt x="8544" y="2577"/>
                  </a:lnTo>
                  <a:lnTo>
                    <a:pt x="7391" y="2669"/>
                  </a:lnTo>
                  <a:lnTo>
                    <a:pt x="6245" y="2725"/>
                  </a:lnTo>
                  <a:lnTo>
                    <a:pt x="5106" y="2743"/>
                  </a:lnTo>
                  <a:lnTo>
                    <a:pt x="3966" y="2706"/>
                  </a:lnTo>
                  <a:lnTo>
                    <a:pt x="3406" y="2688"/>
                  </a:lnTo>
                  <a:lnTo>
                    <a:pt x="2840" y="2651"/>
                  </a:lnTo>
                  <a:lnTo>
                    <a:pt x="2280" y="2596"/>
                  </a:lnTo>
                  <a:lnTo>
                    <a:pt x="1720" y="2522"/>
                  </a:lnTo>
                  <a:lnTo>
                    <a:pt x="1649" y="2522"/>
                  </a:lnTo>
                  <a:lnTo>
                    <a:pt x="1578" y="2504"/>
                  </a:lnTo>
                  <a:lnTo>
                    <a:pt x="1514" y="2467"/>
                  </a:lnTo>
                  <a:lnTo>
                    <a:pt x="1449" y="2430"/>
                  </a:lnTo>
                  <a:lnTo>
                    <a:pt x="1327" y="2320"/>
                  </a:lnTo>
                  <a:lnTo>
                    <a:pt x="1205" y="2209"/>
                  </a:lnTo>
                  <a:lnTo>
                    <a:pt x="1179" y="3939"/>
                  </a:lnTo>
                  <a:lnTo>
                    <a:pt x="1147" y="5669"/>
                  </a:lnTo>
                  <a:lnTo>
                    <a:pt x="1108" y="7400"/>
                  </a:lnTo>
                  <a:lnTo>
                    <a:pt x="1063" y="9130"/>
                  </a:lnTo>
                  <a:lnTo>
                    <a:pt x="1012" y="10860"/>
                  </a:lnTo>
                  <a:lnTo>
                    <a:pt x="954" y="12590"/>
                  </a:lnTo>
                  <a:lnTo>
                    <a:pt x="889" y="14302"/>
                  </a:lnTo>
                  <a:lnTo>
                    <a:pt x="818" y="16032"/>
                  </a:lnTo>
                  <a:lnTo>
                    <a:pt x="741" y="17744"/>
                  </a:lnTo>
                  <a:lnTo>
                    <a:pt x="657" y="19455"/>
                  </a:lnTo>
                  <a:lnTo>
                    <a:pt x="561" y="21167"/>
                  </a:lnTo>
                  <a:lnTo>
                    <a:pt x="464" y="22860"/>
                  </a:lnTo>
                  <a:lnTo>
                    <a:pt x="361" y="24572"/>
                  </a:lnTo>
                  <a:lnTo>
                    <a:pt x="245" y="26247"/>
                  </a:lnTo>
                  <a:lnTo>
                    <a:pt x="130" y="27940"/>
                  </a:lnTo>
                  <a:lnTo>
                    <a:pt x="1" y="29615"/>
                  </a:lnTo>
                  <a:lnTo>
                    <a:pt x="348" y="29781"/>
                  </a:lnTo>
                  <a:lnTo>
                    <a:pt x="374" y="29560"/>
                  </a:lnTo>
                  <a:lnTo>
                    <a:pt x="406" y="29358"/>
                  </a:lnTo>
                  <a:lnTo>
                    <a:pt x="445" y="29137"/>
                  </a:lnTo>
                  <a:lnTo>
                    <a:pt x="484" y="28934"/>
                  </a:lnTo>
                  <a:lnTo>
                    <a:pt x="535" y="28750"/>
                  </a:lnTo>
                  <a:lnTo>
                    <a:pt x="580" y="28548"/>
                  </a:lnTo>
                  <a:lnTo>
                    <a:pt x="638" y="28382"/>
                  </a:lnTo>
                  <a:lnTo>
                    <a:pt x="696" y="28198"/>
                  </a:lnTo>
                  <a:lnTo>
                    <a:pt x="760" y="28032"/>
                  </a:lnTo>
                  <a:lnTo>
                    <a:pt x="831" y="27885"/>
                  </a:lnTo>
                  <a:lnTo>
                    <a:pt x="902" y="27738"/>
                  </a:lnTo>
                  <a:lnTo>
                    <a:pt x="979" y="27609"/>
                  </a:lnTo>
                  <a:lnTo>
                    <a:pt x="1063" y="27499"/>
                  </a:lnTo>
                  <a:lnTo>
                    <a:pt x="1153" y="27388"/>
                  </a:lnTo>
                  <a:lnTo>
                    <a:pt x="1250" y="27315"/>
                  </a:lnTo>
                  <a:lnTo>
                    <a:pt x="1346" y="27241"/>
                  </a:lnTo>
                  <a:lnTo>
                    <a:pt x="1642" y="27039"/>
                  </a:lnTo>
                  <a:lnTo>
                    <a:pt x="1939" y="26855"/>
                  </a:lnTo>
                  <a:lnTo>
                    <a:pt x="2228" y="26689"/>
                  </a:lnTo>
                  <a:lnTo>
                    <a:pt x="2531" y="26560"/>
                  </a:lnTo>
                  <a:lnTo>
                    <a:pt x="2827" y="26431"/>
                  </a:lnTo>
                  <a:lnTo>
                    <a:pt x="3123" y="26321"/>
                  </a:lnTo>
                  <a:lnTo>
                    <a:pt x="3426" y="26247"/>
                  </a:lnTo>
                  <a:lnTo>
                    <a:pt x="3722" y="26173"/>
                  </a:lnTo>
                  <a:lnTo>
                    <a:pt x="4024" y="26118"/>
                  </a:lnTo>
                  <a:lnTo>
                    <a:pt x="4327" y="26081"/>
                  </a:lnTo>
                  <a:lnTo>
                    <a:pt x="4630" y="26045"/>
                  </a:lnTo>
                  <a:lnTo>
                    <a:pt x="4932" y="26026"/>
                  </a:lnTo>
                  <a:lnTo>
                    <a:pt x="5544" y="26045"/>
                  </a:lnTo>
                  <a:lnTo>
                    <a:pt x="6155" y="26081"/>
                  </a:lnTo>
                  <a:lnTo>
                    <a:pt x="6760" y="26137"/>
                  </a:lnTo>
                  <a:lnTo>
                    <a:pt x="7372" y="26229"/>
                  </a:lnTo>
                  <a:lnTo>
                    <a:pt x="8595" y="26431"/>
                  </a:lnTo>
                  <a:lnTo>
                    <a:pt x="9207" y="26542"/>
                  </a:lnTo>
                  <a:lnTo>
                    <a:pt x="9812" y="26634"/>
                  </a:lnTo>
                  <a:lnTo>
                    <a:pt x="10417" y="26707"/>
                  </a:lnTo>
                  <a:lnTo>
                    <a:pt x="11022" y="26744"/>
                  </a:lnTo>
                  <a:lnTo>
                    <a:pt x="12123" y="26799"/>
                  </a:lnTo>
                  <a:lnTo>
                    <a:pt x="13230" y="26836"/>
                  </a:lnTo>
                  <a:lnTo>
                    <a:pt x="15445" y="26873"/>
                  </a:lnTo>
                  <a:lnTo>
                    <a:pt x="16546" y="26910"/>
                  </a:lnTo>
                  <a:lnTo>
                    <a:pt x="17653" y="26947"/>
                  </a:lnTo>
                  <a:lnTo>
                    <a:pt x="18761" y="27002"/>
                  </a:lnTo>
                  <a:lnTo>
                    <a:pt x="19861" y="27075"/>
                  </a:lnTo>
                  <a:lnTo>
                    <a:pt x="19900" y="25382"/>
                  </a:lnTo>
                  <a:lnTo>
                    <a:pt x="19932" y="23707"/>
                  </a:lnTo>
                  <a:lnTo>
                    <a:pt x="19958" y="22014"/>
                  </a:lnTo>
                  <a:lnTo>
                    <a:pt x="19984" y="20320"/>
                  </a:lnTo>
                  <a:lnTo>
                    <a:pt x="20003" y="18627"/>
                  </a:lnTo>
                  <a:lnTo>
                    <a:pt x="20016" y="16952"/>
                  </a:lnTo>
                  <a:lnTo>
                    <a:pt x="20029" y="15259"/>
                  </a:lnTo>
                  <a:lnTo>
                    <a:pt x="20035" y="13566"/>
                  </a:lnTo>
                  <a:lnTo>
                    <a:pt x="20042" y="11872"/>
                  </a:lnTo>
                  <a:lnTo>
                    <a:pt x="20035" y="10179"/>
                  </a:lnTo>
                  <a:lnTo>
                    <a:pt x="20035" y="8486"/>
                  </a:lnTo>
                  <a:lnTo>
                    <a:pt x="20022" y="6792"/>
                  </a:lnTo>
                  <a:lnTo>
                    <a:pt x="20009" y="5099"/>
                  </a:lnTo>
                  <a:lnTo>
                    <a:pt x="19997" y="3387"/>
                  </a:lnTo>
                  <a:lnTo>
                    <a:pt x="19977" y="1694"/>
                  </a:lnTo>
                  <a:lnTo>
                    <a:pt x="1995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765825" y="-22760850"/>
              <a:ext cx="496525" cy="738100"/>
            </a:xfrm>
            <a:custGeom>
              <a:avLst/>
              <a:gdLst/>
              <a:ahLst/>
              <a:cxnLst/>
              <a:rect l="l" t="t" r="r" b="b"/>
              <a:pathLst>
                <a:path w="19861" h="29524" extrusionOk="0">
                  <a:moveTo>
                    <a:pt x="0" y="0"/>
                  </a:moveTo>
                  <a:lnTo>
                    <a:pt x="148" y="1786"/>
                  </a:lnTo>
                  <a:lnTo>
                    <a:pt x="283" y="3571"/>
                  </a:lnTo>
                  <a:lnTo>
                    <a:pt x="412" y="5375"/>
                  </a:lnTo>
                  <a:lnTo>
                    <a:pt x="528" y="7197"/>
                  </a:lnTo>
                  <a:lnTo>
                    <a:pt x="637" y="9019"/>
                  </a:lnTo>
                  <a:lnTo>
                    <a:pt x="734" y="10860"/>
                  </a:lnTo>
                  <a:lnTo>
                    <a:pt x="831" y="12700"/>
                  </a:lnTo>
                  <a:lnTo>
                    <a:pt x="914" y="14541"/>
                  </a:lnTo>
                  <a:lnTo>
                    <a:pt x="985" y="16400"/>
                  </a:lnTo>
                  <a:lnTo>
                    <a:pt x="1056" y="18259"/>
                  </a:lnTo>
                  <a:lnTo>
                    <a:pt x="1114" y="20136"/>
                  </a:lnTo>
                  <a:lnTo>
                    <a:pt x="1165" y="22014"/>
                  </a:lnTo>
                  <a:lnTo>
                    <a:pt x="1204" y="23891"/>
                  </a:lnTo>
                  <a:lnTo>
                    <a:pt x="1243" y="25769"/>
                  </a:lnTo>
                  <a:lnTo>
                    <a:pt x="1268" y="27646"/>
                  </a:lnTo>
                  <a:lnTo>
                    <a:pt x="1288" y="29523"/>
                  </a:lnTo>
                  <a:lnTo>
                    <a:pt x="1410" y="29395"/>
                  </a:lnTo>
                  <a:lnTo>
                    <a:pt x="1532" y="29266"/>
                  </a:lnTo>
                  <a:lnTo>
                    <a:pt x="1597" y="29210"/>
                  </a:lnTo>
                  <a:lnTo>
                    <a:pt x="1661" y="29155"/>
                  </a:lnTo>
                  <a:lnTo>
                    <a:pt x="1732" y="29137"/>
                  </a:lnTo>
                  <a:lnTo>
                    <a:pt x="1803" y="29118"/>
                  </a:lnTo>
                  <a:lnTo>
                    <a:pt x="2356" y="28971"/>
                  </a:lnTo>
                  <a:lnTo>
                    <a:pt x="2910" y="28842"/>
                  </a:lnTo>
                  <a:lnTo>
                    <a:pt x="4024" y="28603"/>
                  </a:lnTo>
                  <a:lnTo>
                    <a:pt x="5144" y="28401"/>
                  </a:lnTo>
                  <a:lnTo>
                    <a:pt x="6271" y="28235"/>
                  </a:lnTo>
                  <a:lnTo>
                    <a:pt x="7404" y="28106"/>
                  </a:lnTo>
                  <a:lnTo>
                    <a:pt x="8543" y="28014"/>
                  </a:lnTo>
                  <a:lnTo>
                    <a:pt x="9683" y="27959"/>
                  </a:lnTo>
                  <a:lnTo>
                    <a:pt x="10822" y="27940"/>
                  </a:lnTo>
                  <a:lnTo>
                    <a:pt x="11962" y="27940"/>
                  </a:lnTo>
                  <a:lnTo>
                    <a:pt x="13101" y="27977"/>
                  </a:lnTo>
                  <a:lnTo>
                    <a:pt x="14240" y="28051"/>
                  </a:lnTo>
                  <a:lnTo>
                    <a:pt x="15380" y="28125"/>
                  </a:lnTo>
                  <a:lnTo>
                    <a:pt x="16507" y="28253"/>
                  </a:lnTo>
                  <a:lnTo>
                    <a:pt x="17633" y="28382"/>
                  </a:lnTo>
                  <a:lnTo>
                    <a:pt x="18753" y="28529"/>
                  </a:lnTo>
                  <a:lnTo>
                    <a:pt x="19861" y="28714"/>
                  </a:lnTo>
                  <a:lnTo>
                    <a:pt x="19783" y="25787"/>
                  </a:lnTo>
                  <a:lnTo>
                    <a:pt x="19687" y="22860"/>
                  </a:lnTo>
                  <a:lnTo>
                    <a:pt x="19590" y="19934"/>
                  </a:lnTo>
                  <a:lnTo>
                    <a:pt x="19481" y="16989"/>
                  </a:lnTo>
                  <a:lnTo>
                    <a:pt x="19359" y="14026"/>
                  </a:lnTo>
                  <a:lnTo>
                    <a:pt x="19230" y="11044"/>
                  </a:lnTo>
                  <a:lnTo>
                    <a:pt x="19095" y="8062"/>
                  </a:lnTo>
                  <a:lnTo>
                    <a:pt x="18947" y="5062"/>
                  </a:lnTo>
                  <a:lnTo>
                    <a:pt x="18534" y="5375"/>
                  </a:lnTo>
                  <a:lnTo>
                    <a:pt x="18129" y="5669"/>
                  </a:lnTo>
                  <a:lnTo>
                    <a:pt x="17723" y="5927"/>
                  </a:lnTo>
                  <a:lnTo>
                    <a:pt x="17324" y="6185"/>
                  </a:lnTo>
                  <a:lnTo>
                    <a:pt x="16919" y="6424"/>
                  </a:lnTo>
                  <a:lnTo>
                    <a:pt x="16519" y="6627"/>
                  </a:lnTo>
                  <a:lnTo>
                    <a:pt x="16127" y="6811"/>
                  </a:lnTo>
                  <a:lnTo>
                    <a:pt x="15740" y="6958"/>
                  </a:lnTo>
                  <a:lnTo>
                    <a:pt x="15238" y="7087"/>
                  </a:lnTo>
                  <a:lnTo>
                    <a:pt x="14743" y="7197"/>
                  </a:lnTo>
                  <a:lnTo>
                    <a:pt x="14240" y="7271"/>
                  </a:lnTo>
                  <a:lnTo>
                    <a:pt x="13745" y="7326"/>
                  </a:lnTo>
                  <a:lnTo>
                    <a:pt x="13243" y="7363"/>
                  </a:lnTo>
                  <a:lnTo>
                    <a:pt x="12740" y="7363"/>
                  </a:lnTo>
                  <a:lnTo>
                    <a:pt x="12245" y="7344"/>
                  </a:lnTo>
                  <a:lnTo>
                    <a:pt x="11743" y="7308"/>
                  </a:lnTo>
                  <a:lnTo>
                    <a:pt x="11247" y="7252"/>
                  </a:lnTo>
                  <a:lnTo>
                    <a:pt x="10745" y="7160"/>
                  </a:lnTo>
                  <a:lnTo>
                    <a:pt x="10249" y="7050"/>
                  </a:lnTo>
                  <a:lnTo>
                    <a:pt x="9747" y="6921"/>
                  </a:lnTo>
                  <a:lnTo>
                    <a:pt x="9251" y="6774"/>
                  </a:lnTo>
                  <a:lnTo>
                    <a:pt x="8756" y="6590"/>
                  </a:lnTo>
                  <a:lnTo>
                    <a:pt x="8260" y="6387"/>
                  </a:lnTo>
                  <a:lnTo>
                    <a:pt x="7764" y="6166"/>
                  </a:lnTo>
                  <a:lnTo>
                    <a:pt x="7268" y="5927"/>
                  </a:lnTo>
                  <a:lnTo>
                    <a:pt x="6773" y="5669"/>
                  </a:lnTo>
                  <a:lnTo>
                    <a:pt x="6283" y="5393"/>
                  </a:lnTo>
                  <a:lnTo>
                    <a:pt x="5788" y="5080"/>
                  </a:lnTo>
                  <a:lnTo>
                    <a:pt x="5298" y="4768"/>
                  </a:lnTo>
                  <a:lnTo>
                    <a:pt x="4809" y="4418"/>
                  </a:lnTo>
                  <a:lnTo>
                    <a:pt x="4320" y="4068"/>
                  </a:lnTo>
                  <a:lnTo>
                    <a:pt x="3837" y="3682"/>
                  </a:lnTo>
                  <a:lnTo>
                    <a:pt x="3348" y="3277"/>
                  </a:lnTo>
                  <a:lnTo>
                    <a:pt x="2865" y="2872"/>
                  </a:lnTo>
                  <a:lnTo>
                    <a:pt x="2382" y="2430"/>
                  </a:lnTo>
                  <a:lnTo>
                    <a:pt x="1906" y="1970"/>
                  </a:lnTo>
                  <a:lnTo>
                    <a:pt x="1423" y="1510"/>
                  </a:lnTo>
                  <a:lnTo>
                    <a:pt x="946" y="1013"/>
                  </a:lnTo>
                  <a:lnTo>
                    <a:pt x="470" y="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-694700" y="-17889300"/>
              <a:ext cx="570250" cy="1533700"/>
            </a:xfrm>
            <a:custGeom>
              <a:avLst/>
              <a:gdLst/>
              <a:ahLst/>
              <a:cxnLst/>
              <a:rect l="l" t="t" r="r" b="b"/>
              <a:pathLst>
                <a:path w="22810" h="61348" extrusionOk="0">
                  <a:moveTo>
                    <a:pt x="12104" y="8026"/>
                  </a:moveTo>
                  <a:lnTo>
                    <a:pt x="12380" y="8062"/>
                  </a:lnTo>
                  <a:lnTo>
                    <a:pt x="12651" y="8099"/>
                  </a:lnTo>
                  <a:lnTo>
                    <a:pt x="12928" y="8154"/>
                  </a:lnTo>
                  <a:lnTo>
                    <a:pt x="13198" y="8228"/>
                  </a:lnTo>
                  <a:lnTo>
                    <a:pt x="13475" y="8320"/>
                  </a:lnTo>
                  <a:lnTo>
                    <a:pt x="13745" y="8431"/>
                  </a:lnTo>
                  <a:lnTo>
                    <a:pt x="14016" y="8559"/>
                  </a:lnTo>
                  <a:lnTo>
                    <a:pt x="14280" y="8707"/>
                  </a:lnTo>
                  <a:lnTo>
                    <a:pt x="14550" y="8854"/>
                  </a:lnTo>
                  <a:lnTo>
                    <a:pt x="14814" y="9038"/>
                  </a:lnTo>
                  <a:lnTo>
                    <a:pt x="15071" y="9222"/>
                  </a:lnTo>
                  <a:lnTo>
                    <a:pt x="15329" y="9443"/>
                  </a:lnTo>
                  <a:lnTo>
                    <a:pt x="15586" y="9664"/>
                  </a:lnTo>
                  <a:lnTo>
                    <a:pt x="15838" y="9903"/>
                  </a:lnTo>
                  <a:lnTo>
                    <a:pt x="16082" y="10161"/>
                  </a:lnTo>
                  <a:lnTo>
                    <a:pt x="16327" y="10418"/>
                  </a:lnTo>
                  <a:lnTo>
                    <a:pt x="16571" y="10713"/>
                  </a:lnTo>
                  <a:lnTo>
                    <a:pt x="16803" y="11007"/>
                  </a:lnTo>
                  <a:lnTo>
                    <a:pt x="17035" y="11339"/>
                  </a:lnTo>
                  <a:lnTo>
                    <a:pt x="17260" y="11670"/>
                  </a:lnTo>
                  <a:lnTo>
                    <a:pt x="17486" y="12020"/>
                  </a:lnTo>
                  <a:lnTo>
                    <a:pt x="17698" y="12388"/>
                  </a:lnTo>
                  <a:lnTo>
                    <a:pt x="17911" y="12774"/>
                  </a:lnTo>
                  <a:lnTo>
                    <a:pt x="18117" y="13179"/>
                  </a:lnTo>
                  <a:lnTo>
                    <a:pt x="18310" y="13584"/>
                  </a:lnTo>
                  <a:lnTo>
                    <a:pt x="18503" y="14026"/>
                  </a:lnTo>
                  <a:lnTo>
                    <a:pt x="18689" y="14468"/>
                  </a:lnTo>
                  <a:lnTo>
                    <a:pt x="18870" y="14928"/>
                  </a:lnTo>
                  <a:lnTo>
                    <a:pt x="19037" y="15406"/>
                  </a:lnTo>
                  <a:lnTo>
                    <a:pt x="19205" y="15903"/>
                  </a:lnTo>
                  <a:lnTo>
                    <a:pt x="19359" y="16400"/>
                  </a:lnTo>
                  <a:lnTo>
                    <a:pt x="19507" y="16934"/>
                  </a:lnTo>
                  <a:lnTo>
                    <a:pt x="19649" y="17468"/>
                  </a:lnTo>
                  <a:lnTo>
                    <a:pt x="19784" y="18038"/>
                  </a:lnTo>
                  <a:lnTo>
                    <a:pt x="19906" y="18609"/>
                  </a:lnTo>
                  <a:lnTo>
                    <a:pt x="19745" y="18186"/>
                  </a:lnTo>
                  <a:lnTo>
                    <a:pt x="19584" y="17762"/>
                  </a:lnTo>
                  <a:lnTo>
                    <a:pt x="19417" y="17357"/>
                  </a:lnTo>
                  <a:lnTo>
                    <a:pt x="19243" y="16971"/>
                  </a:lnTo>
                  <a:lnTo>
                    <a:pt x="19069" y="16603"/>
                  </a:lnTo>
                  <a:lnTo>
                    <a:pt x="18896" y="16235"/>
                  </a:lnTo>
                  <a:lnTo>
                    <a:pt x="18715" y="15903"/>
                  </a:lnTo>
                  <a:lnTo>
                    <a:pt x="18535" y="15554"/>
                  </a:lnTo>
                  <a:lnTo>
                    <a:pt x="18348" y="15241"/>
                  </a:lnTo>
                  <a:lnTo>
                    <a:pt x="18162" y="14946"/>
                  </a:lnTo>
                  <a:lnTo>
                    <a:pt x="17968" y="14652"/>
                  </a:lnTo>
                  <a:lnTo>
                    <a:pt x="17775" y="14376"/>
                  </a:lnTo>
                  <a:lnTo>
                    <a:pt x="17576" y="14118"/>
                  </a:lnTo>
                  <a:lnTo>
                    <a:pt x="17376" y="13879"/>
                  </a:lnTo>
                  <a:lnTo>
                    <a:pt x="17177" y="13639"/>
                  </a:lnTo>
                  <a:lnTo>
                    <a:pt x="16971" y="13437"/>
                  </a:lnTo>
                  <a:lnTo>
                    <a:pt x="16765" y="13234"/>
                  </a:lnTo>
                  <a:lnTo>
                    <a:pt x="16559" y="13069"/>
                  </a:lnTo>
                  <a:lnTo>
                    <a:pt x="16346" y="12903"/>
                  </a:lnTo>
                  <a:lnTo>
                    <a:pt x="16134" y="12774"/>
                  </a:lnTo>
                  <a:lnTo>
                    <a:pt x="15921" y="12645"/>
                  </a:lnTo>
                  <a:lnTo>
                    <a:pt x="15702" y="12553"/>
                  </a:lnTo>
                  <a:lnTo>
                    <a:pt x="15483" y="12461"/>
                  </a:lnTo>
                  <a:lnTo>
                    <a:pt x="15265" y="12406"/>
                  </a:lnTo>
                  <a:lnTo>
                    <a:pt x="15039" y="12351"/>
                  </a:lnTo>
                  <a:lnTo>
                    <a:pt x="14814" y="12333"/>
                  </a:lnTo>
                  <a:lnTo>
                    <a:pt x="14589" y="12333"/>
                  </a:lnTo>
                  <a:lnTo>
                    <a:pt x="14363" y="12351"/>
                  </a:lnTo>
                  <a:lnTo>
                    <a:pt x="14132" y="12388"/>
                  </a:lnTo>
                  <a:lnTo>
                    <a:pt x="13906" y="12443"/>
                  </a:lnTo>
                  <a:lnTo>
                    <a:pt x="13674" y="12517"/>
                  </a:lnTo>
                  <a:lnTo>
                    <a:pt x="13436" y="12627"/>
                  </a:lnTo>
                  <a:lnTo>
                    <a:pt x="13217" y="12756"/>
                  </a:lnTo>
                  <a:lnTo>
                    <a:pt x="12992" y="12885"/>
                  </a:lnTo>
                  <a:lnTo>
                    <a:pt x="12773" y="13032"/>
                  </a:lnTo>
                  <a:lnTo>
                    <a:pt x="12554" y="13216"/>
                  </a:lnTo>
                  <a:lnTo>
                    <a:pt x="12335" y="13400"/>
                  </a:lnTo>
                  <a:lnTo>
                    <a:pt x="12117" y="13603"/>
                  </a:lnTo>
                  <a:lnTo>
                    <a:pt x="11904" y="13823"/>
                  </a:lnTo>
                  <a:lnTo>
                    <a:pt x="11692" y="14063"/>
                  </a:lnTo>
                  <a:lnTo>
                    <a:pt x="11479" y="14320"/>
                  </a:lnTo>
                  <a:lnTo>
                    <a:pt x="11267" y="14596"/>
                  </a:lnTo>
                  <a:lnTo>
                    <a:pt x="11061" y="14873"/>
                  </a:lnTo>
                  <a:lnTo>
                    <a:pt x="10855" y="15167"/>
                  </a:lnTo>
                  <a:lnTo>
                    <a:pt x="10655" y="15480"/>
                  </a:lnTo>
                  <a:lnTo>
                    <a:pt x="10449" y="15811"/>
                  </a:lnTo>
                  <a:lnTo>
                    <a:pt x="10256" y="16143"/>
                  </a:lnTo>
                  <a:lnTo>
                    <a:pt x="10056" y="16511"/>
                  </a:lnTo>
                  <a:lnTo>
                    <a:pt x="9863" y="16879"/>
                  </a:lnTo>
                  <a:lnTo>
                    <a:pt x="9677" y="17247"/>
                  </a:lnTo>
                  <a:lnTo>
                    <a:pt x="9483" y="17652"/>
                  </a:lnTo>
                  <a:lnTo>
                    <a:pt x="9303" y="18057"/>
                  </a:lnTo>
                  <a:lnTo>
                    <a:pt x="9117" y="18462"/>
                  </a:lnTo>
                  <a:lnTo>
                    <a:pt x="8943" y="18903"/>
                  </a:lnTo>
                  <a:lnTo>
                    <a:pt x="8762" y="19345"/>
                  </a:lnTo>
                  <a:lnTo>
                    <a:pt x="8589" y="19787"/>
                  </a:lnTo>
                  <a:lnTo>
                    <a:pt x="8421" y="20247"/>
                  </a:lnTo>
                  <a:lnTo>
                    <a:pt x="8254" y="20726"/>
                  </a:lnTo>
                  <a:lnTo>
                    <a:pt x="8093" y="21204"/>
                  </a:lnTo>
                  <a:lnTo>
                    <a:pt x="7938" y="21701"/>
                  </a:lnTo>
                  <a:lnTo>
                    <a:pt x="7784" y="22198"/>
                  </a:lnTo>
                  <a:lnTo>
                    <a:pt x="7629" y="22713"/>
                  </a:lnTo>
                  <a:lnTo>
                    <a:pt x="7481" y="23229"/>
                  </a:lnTo>
                  <a:lnTo>
                    <a:pt x="7340" y="23763"/>
                  </a:lnTo>
                  <a:lnTo>
                    <a:pt x="7198" y="24296"/>
                  </a:lnTo>
                  <a:lnTo>
                    <a:pt x="7063" y="24848"/>
                  </a:lnTo>
                  <a:lnTo>
                    <a:pt x="6934" y="25401"/>
                  </a:lnTo>
                  <a:lnTo>
                    <a:pt x="6805" y="25971"/>
                  </a:lnTo>
                  <a:lnTo>
                    <a:pt x="6689" y="26542"/>
                  </a:lnTo>
                  <a:lnTo>
                    <a:pt x="6567" y="27112"/>
                  </a:lnTo>
                  <a:lnTo>
                    <a:pt x="6458" y="27701"/>
                  </a:lnTo>
                  <a:lnTo>
                    <a:pt x="6348" y="28290"/>
                  </a:lnTo>
                  <a:lnTo>
                    <a:pt x="6245" y="28879"/>
                  </a:lnTo>
                  <a:lnTo>
                    <a:pt x="6149" y="29487"/>
                  </a:lnTo>
                  <a:lnTo>
                    <a:pt x="6052" y="30094"/>
                  </a:lnTo>
                  <a:lnTo>
                    <a:pt x="5968" y="30702"/>
                  </a:lnTo>
                  <a:lnTo>
                    <a:pt x="5885" y="31309"/>
                  </a:lnTo>
                  <a:lnTo>
                    <a:pt x="5808" y="31935"/>
                  </a:lnTo>
                  <a:lnTo>
                    <a:pt x="5737" y="32561"/>
                  </a:lnTo>
                  <a:lnTo>
                    <a:pt x="5666" y="33186"/>
                  </a:lnTo>
                  <a:lnTo>
                    <a:pt x="5608" y="33831"/>
                  </a:lnTo>
                  <a:lnTo>
                    <a:pt x="5550" y="34456"/>
                  </a:lnTo>
                  <a:lnTo>
                    <a:pt x="5498" y="35101"/>
                  </a:lnTo>
                  <a:lnTo>
                    <a:pt x="5460" y="35745"/>
                  </a:lnTo>
                  <a:lnTo>
                    <a:pt x="5421" y="36389"/>
                  </a:lnTo>
                  <a:lnTo>
                    <a:pt x="5389" y="37033"/>
                  </a:lnTo>
                  <a:lnTo>
                    <a:pt x="5363" y="37677"/>
                  </a:lnTo>
                  <a:lnTo>
                    <a:pt x="5344" y="38322"/>
                  </a:lnTo>
                  <a:lnTo>
                    <a:pt x="5331" y="38984"/>
                  </a:lnTo>
                  <a:lnTo>
                    <a:pt x="5325" y="39628"/>
                  </a:lnTo>
                  <a:lnTo>
                    <a:pt x="5325" y="40291"/>
                  </a:lnTo>
                  <a:lnTo>
                    <a:pt x="5331" y="40935"/>
                  </a:lnTo>
                  <a:lnTo>
                    <a:pt x="5344" y="41598"/>
                  </a:lnTo>
                  <a:lnTo>
                    <a:pt x="5363" y="42242"/>
                  </a:lnTo>
                  <a:lnTo>
                    <a:pt x="5389" y="42905"/>
                  </a:lnTo>
                  <a:lnTo>
                    <a:pt x="5428" y="43549"/>
                  </a:lnTo>
                  <a:lnTo>
                    <a:pt x="5453" y="44027"/>
                  </a:lnTo>
                  <a:lnTo>
                    <a:pt x="5486" y="44506"/>
                  </a:lnTo>
                  <a:lnTo>
                    <a:pt x="5524" y="44966"/>
                  </a:lnTo>
                  <a:lnTo>
                    <a:pt x="5563" y="45426"/>
                  </a:lnTo>
                  <a:lnTo>
                    <a:pt x="5608" y="45886"/>
                  </a:lnTo>
                  <a:lnTo>
                    <a:pt x="5659" y="46346"/>
                  </a:lnTo>
                  <a:lnTo>
                    <a:pt x="5711" y="46788"/>
                  </a:lnTo>
                  <a:lnTo>
                    <a:pt x="5769" y="47230"/>
                  </a:lnTo>
                  <a:lnTo>
                    <a:pt x="5833" y="47672"/>
                  </a:lnTo>
                  <a:lnTo>
                    <a:pt x="5898" y="48113"/>
                  </a:lnTo>
                  <a:lnTo>
                    <a:pt x="5962" y="48555"/>
                  </a:lnTo>
                  <a:lnTo>
                    <a:pt x="6039" y="48978"/>
                  </a:lnTo>
                  <a:lnTo>
                    <a:pt x="6117" y="49420"/>
                  </a:lnTo>
                  <a:lnTo>
                    <a:pt x="6194" y="49844"/>
                  </a:lnTo>
                  <a:lnTo>
                    <a:pt x="6284" y="50267"/>
                  </a:lnTo>
                  <a:lnTo>
                    <a:pt x="6368" y="50672"/>
                  </a:lnTo>
                  <a:lnTo>
                    <a:pt x="6174" y="50341"/>
                  </a:lnTo>
                  <a:lnTo>
                    <a:pt x="5981" y="50009"/>
                  </a:lnTo>
                  <a:lnTo>
                    <a:pt x="5795" y="49641"/>
                  </a:lnTo>
                  <a:lnTo>
                    <a:pt x="5614" y="49273"/>
                  </a:lnTo>
                  <a:lnTo>
                    <a:pt x="5434" y="48886"/>
                  </a:lnTo>
                  <a:lnTo>
                    <a:pt x="5260" y="48482"/>
                  </a:lnTo>
                  <a:lnTo>
                    <a:pt x="5093" y="48077"/>
                  </a:lnTo>
                  <a:lnTo>
                    <a:pt x="4932" y="47635"/>
                  </a:lnTo>
                  <a:lnTo>
                    <a:pt x="4771" y="47193"/>
                  </a:lnTo>
                  <a:lnTo>
                    <a:pt x="4617" y="46751"/>
                  </a:lnTo>
                  <a:lnTo>
                    <a:pt x="4468" y="46291"/>
                  </a:lnTo>
                  <a:lnTo>
                    <a:pt x="4327" y="45813"/>
                  </a:lnTo>
                  <a:lnTo>
                    <a:pt x="4192" y="45316"/>
                  </a:lnTo>
                  <a:lnTo>
                    <a:pt x="4056" y="44819"/>
                  </a:lnTo>
                  <a:lnTo>
                    <a:pt x="3928" y="44303"/>
                  </a:lnTo>
                  <a:lnTo>
                    <a:pt x="3805" y="43788"/>
                  </a:lnTo>
                  <a:lnTo>
                    <a:pt x="3689" y="43254"/>
                  </a:lnTo>
                  <a:lnTo>
                    <a:pt x="3580" y="42702"/>
                  </a:lnTo>
                  <a:lnTo>
                    <a:pt x="3471" y="42168"/>
                  </a:lnTo>
                  <a:lnTo>
                    <a:pt x="3374" y="41598"/>
                  </a:lnTo>
                  <a:lnTo>
                    <a:pt x="3277" y="41046"/>
                  </a:lnTo>
                  <a:lnTo>
                    <a:pt x="3187" y="40457"/>
                  </a:lnTo>
                  <a:lnTo>
                    <a:pt x="3104" y="39886"/>
                  </a:lnTo>
                  <a:lnTo>
                    <a:pt x="3026" y="39297"/>
                  </a:lnTo>
                  <a:lnTo>
                    <a:pt x="2949" y="38690"/>
                  </a:lnTo>
                  <a:lnTo>
                    <a:pt x="2885" y="38101"/>
                  </a:lnTo>
                  <a:lnTo>
                    <a:pt x="2820" y="37493"/>
                  </a:lnTo>
                  <a:lnTo>
                    <a:pt x="2769" y="36886"/>
                  </a:lnTo>
                  <a:lnTo>
                    <a:pt x="2717" y="36260"/>
                  </a:lnTo>
                  <a:lnTo>
                    <a:pt x="2672" y="35634"/>
                  </a:lnTo>
                  <a:lnTo>
                    <a:pt x="2640" y="35008"/>
                  </a:lnTo>
                  <a:lnTo>
                    <a:pt x="2608" y="34383"/>
                  </a:lnTo>
                  <a:lnTo>
                    <a:pt x="2582" y="33757"/>
                  </a:lnTo>
                  <a:lnTo>
                    <a:pt x="2563" y="33113"/>
                  </a:lnTo>
                  <a:lnTo>
                    <a:pt x="2550" y="32468"/>
                  </a:lnTo>
                  <a:lnTo>
                    <a:pt x="2544" y="31824"/>
                  </a:lnTo>
                  <a:lnTo>
                    <a:pt x="2544" y="31180"/>
                  </a:lnTo>
                  <a:lnTo>
                    <a:pt x="2550" y="30536"/>
                  </a:lnTo>
                  <a:lnTo>
                    <a:pt x="2563" y="29892"/>
                  </a:lnTo>
                  <a:lnTo>
                    <a:pt x="2582" y="29247"/>
                  </a:lnTo>
                  <a:lnTo>
                    <a:pt x="2608" y="28603"/>
                  </a:lnTo>
                  <a:lnTo>
                    <a:pt x="2640" y="27959"/>
                  </a:lnTo>
                  <a:lnTo>
                    <a:pt x="2679" y="27315"/>
                  </a:lnTo>
                  <a:lnTo>
                    <a:pt x="2724" y="26671"/>
                  </a:lnTo>
                  <a:lnTo>
                    <a:pt x="2775" y="26026"/>
                  </a:lnTo>
                  <a:lnTo>
                    <a:pt x="2833" y="25382"/>
                  </a:lnTo>
                  <a:lnTo>
                    <a:pt x="2898" y="24738"/>
                  </a:lnTo>
                  <a:lnTo>
                    <a:pt x="2975" y="24112"/>
                  </a:lnTo>
                  <a:lnTo>
                    <a:pt x="3052" y="23468"/>
                  </a:lnTo>
                  <a:lnTo>
                    <a:pt x="3142" y="22842"/>
                  </a:lnTo>
                  <a:lnTo>
                    <a:pt x="3232" y="22216"/>
                  </a:lnTo>
                  <a:lnTo>
                    <a:pt x="3335" y="21591"/>
                  </a:lnTo>
                  <a:lnTo>
                    <a:pt x="3438" y="20983"/>
                  </a:lnTo>
                  <a:lnTo>
                    <a:pt x="3554" y="20357"/>
                  </a:lnTo>
                  <a:lnTo>
                    <a:pt x="3677" y="19750"/>
                  </a:lnTo>
                  <a:lnTo>
                    <a:pt x="3805" y="19161"/>
                  </a:lnTo>
                  <a:lnTo>
                    <a:pt x="3947" y="18554"/>
                  </a:lnTo>
                  <a:lnTo>
                    <a:pt x="4089" y="17965"/>
                  </a:lnTo>
                  <a:lnTo>
                    <a:pt x="4243" y="17376"/>
                  </a:lnTo>
                  <a:lnTo>
                    <a:pt x="4398" y="16805"/>
                  </a:lnTo>
                  <a:lnTo>
                    <a:pt x="4565" y="16235"/>
                  </a:lnTo>
                  <a:lnTo>
                    <a:pt x="4739" y="15682"/>
                  </a:lnTo>
                  <a:lnTo>
                    <a:pt x="4919" y="15130"/>
                  </a:lnTo>
                  <a:lnTo>
                    <a:pt x="5112" y="14596"/>
                  </a:lnTo>
                  <a:lnTo>
                    <a:pt x="5286" y="14118"/>
                  </a:lnTo>
                  <a:lnTo>
                    <a:pt x="5466" y="13676"/>
                  </a:lnTo>
                  <a:lnTo>
                    <a:pt x="5659" y="13234"/>
                  </a:lnTo>
                  <a:lnTo>
                    <a:pt x="5853" y="12829"/>
                  </a:lnTo>
                  <a:lnTo>
                    <a:pt x="6052" y="12425"/>
                  </a:lnTo>
                  <a:lnTo>
                    <a:pt x="6265" y="12056"/>
                  </a:lnTo>
                  <a:lnTo>
                    <a:pt x="6477" y="11688"/>
                  </a:lnTo>
                  <a:lnTo>
                    <a:pt x="6696" y="11339"/>
                  </a:lnTo>
                  <a:lnTo>
                    <a:pt x="6915" y="11007"/>
                  </a:lnTo>
                  <a:lnTo>
                    <a:pt x="7147" y="10713"/>
                  </a:lnTo>
                  <a:lnTo>
                    <a:pt x="7378" y="10418"/>
                  </a:lnTo>
                  <a:lnTo>
                    <a:pt x="7617" y="10142"/>
                  </a:lnTo>
                  <a:lnTo>
                    <a:pt x="7861" y="9885"/>
                  </a:lnTo>
                  <a:lnTo>
                    <a:pt x="8106" y="9627"/>
                  </a:lnTo>
                  <a:lnTo>
                    <a:pt x="8357" y="9406"/>
                  </a:lnTo>
                  <a:lnTo>
                    <a:pt x="8608" y="9204"/>
                  </a:lnTo>
                  <a:lnTo>
                    <a:pt x="8865" y="9001"/>
                  </a:lnTo>
                  <a:lnTo>
                    <a:pt x="9123" y="8835"/>
                  </a:lnTo>
                  <a:lnTo>
                    <a:pt x="9387" y="8670"/>
                  </a:lnTo>
                  <a:lnTo>
                    <a:pt x="9651" y="8541"/>
                  </a:lnTo>
                  <a:lnTo>
                    <a:pt x="9921" y="8412"/>
                  </a:lnTo>
                  <a:lnTo>
                    <a:pt x="10185" y="8302"/>
                  </a:lnTo>
                  <a:lnTo>
                    <a:pt x="10456" y="8210"/>
                  </a:lnTo>
                  <a:lnTo>
                    <a:pt x="10732" y="8136"/>
                  </a:lnTo>
                  <a:lnTo>
                    <a:pt x="11003" y="8081"/>
                  </a:lnTo>
                  <a:lnTo>
                    <a:pt x="11280" y="8044"/>
                  </a:lnTo>
                  <a:lnTo>
                    <a:pt x="11550" y="8026"/>
                  </a:lnTo>
                  <a:close/>
                  <a:moveTo>
                    <a:pt x="14730" y="23744"/>
                  </a:moveTo>
                  <a:lnTo>
                    <a:pt x="14859" y="23763"/>
                  </a:lnTo>
                  <a:lnTo>
                    <a:pt x="14988" y="23781"/>
                  </a:lnTo>
                  <a:lnTo>
                    <a:pt x="15110" y="23818"/>
                  </a:lnTo>
                  <a:lnTo>
                    <a:pt x="15239" y="23873"/>
                  </a:lnTo>
                  <a:lnTo>
                    <a:pt x="15361" y="23947"/>
                  </a:lnTo>
                  <a:lnTo>
                    <a:pt x="15477" y="24020"/>
                  </a:lnTo>
                  <a:lnTo>
                    <a:pt x="15599" y="24094"/>
                  </a:lnTo>
                  <a:lnTo>
                    <a:pt x="15715" y="24204"/>
                  </a:lnTo>
                  <a:lnTo>
                    <a:pt x="15831" y="24315"/>
                  </a:lnTo>
                  <a:lnTo>
                    <a:pt x="15947" y="24425"/>
                  </a:lnTo>
                  <a:lnTo>
                    <a:pt x="16056" y="24554"/>
                  </a:lnTo>
                  <a:lnTo>
                    <a:pt x="16166" y="24701"/>
                  </a:lnTo>
                  <a:lnTo>
                    <a:pt x="16275" y="24848"/>
                  </a:lnTo>
                  <a:lnTo>
                    <a:pt x="16378" y="25014"/>
                  </a:lnTo>
                  <a:lnTo>
                    <a:pt x="16591" y="25364"/>
                  </a:lnTo>
                  <a:lnTo>
                    <a:pt x="16790" y="25750"/>
                  </a:lnTo>
                  <a:lnTo>
                    <a:pt x="16977" y="26174"/>
                  </a:lnTo>
                  <a:lnTo>
                    <a:pt x="17164" y="26615"/>
                  </a:lnTo>
                  <a:lnTo>
                    <a:pt x="17338" y="27112"/>
                  </a:lnTo>
                  <a:lnTo>
                    <a:pt x="17505" y="27609"/>
                  </a:lnTo>
                  <a:lnTo>
                    <a:pt x="17666" y="28162"/>
                  </a:lnTo>
                  <a:lnTo>
                    <a:pt x="17814" y="28714"/>
                  </a:lnTo>
                  <a:lnTo>
                    <a:pt x="17956" y="29303"/>
                  </a:lnTo>
                  <a:lnTo>
                    <a:pt x="18084" y="29910"/>
                  </a:lnTo>
                  <a:lnTo>
                    <a:pt x="18213" y="30536"/>
                  </a:lnTo>
                  <a:lnTo>
                    <a:pt x="18323" y="31162"/>
                  </a:lnTo>
                  <a:lnTo>
                    <a:pt x="18426" y="31824"/>
                  </a:lnTo>
                  <a:lnTo>
                    <a:pt x="18522" y="32487"/>
                  </a:lnTo>
                  <a:lnTo>
                    <a:pt x="18606" y="33168"/>
                  </a:lnTo>
                  <a:lnTo>
                    <a:pt x="18683" y="33849"/>
                  </a:lnTo>
                  <a:lnTo>
                    <a:pt x="18747" y="34530"/>
                  </a:lnTo>
                  <a:lnTo>
                    <a:pt x="18799" y="35229"/>
                  </a:lnTo>
                  <a:lnTo>
                    <a:pt x="18844" y="35929"/>
                  </a:lnTo>
                  <a:lnTo>
                    <a:pt x="18883" y="36628"/>
                  </a:lnTo>
                  <a:lnTo>
                    <a:pt x="18902" y="37328"/>
                  </a:lnTo>
                  <a:lnTo>
                    <a:pt x="18915" y="38009"/>
                  </a:lnTo>
                  <a:lnTo>
                    <a:pt x="18915" y="38708"/>
                  </a:lnTo>
                  <a:lnTo>
                    <a:pt x="18902" y="39389"/>
                  </a:lnTo>
                  <a:lnTo>
                    <a:pt x="18889" y="39978"/>
                  </a:lnTo>
                  <a:lnTo>
                    <a:pt x="18863" y="40567"/>
                  </a:lnTo>
                  <a:lnTo>
                    <a:pt x="18831" y="41138"/>
                  </a:lnTo>
                  <a:lnTo>
                    <a:pt x="18799" y="41690"/>
                  </a:lnTo>
                  <a:lnTo>
                    <a:pt x="18754" y="42224"/>
                  </a:lnTo>
                  <a:lnTo>
                    <a:pt x="18709" y="42757"/>
                  </a:lnTo>
                  <a:lnTo>
                    <a:pt x="18651" y="43273"/>
                  </a:lnTo>
                  <a:lnTo>
                    <a:pt x="18586" y="43770"/>
                  </a:lnTo>
                  <a:lnTo>
                    <a:pt x="18522" y="44267"/>
                  </a:lnTo>
                  <a:lnTo>
                    <a:pt x="18451" y="44745"/>
                  </a:lnTo>
                  <a:lnTo>
                    <a:pt x="18374" y="45205"/>
                  </a:lnTo>
                  <a:lnTo>
                    <a:pt x="18290" y="45665"/>
                  </a:lnTo>
                  <a:lnTo>
                    <a:pt x="18200" y="46107"/>
                  </a:lnTo>
                  <a:lnTo>
                    <a:pt x="18110" y="46531"/>
                  </a:lnTo>
                  <a:lnTo>
                    <a:pt x="18007" y="46954"/>
                  </a:lnTo>
                  <a:lnTo>
                    <a:pt x="17904" y="47359"/>
                  </a:lnTo>
                  <a:lnTo>
                    <a:pt x="17801" y="47764"/>
                  </a:lnTo>
                  <a:lnTo>
                    <a:pt x="17685" y="48150"/>
                  </a:lnTo>
                  <a:lnTo>
                    <a:pt x="17569" y="48518"/>
                  </a:lnTo>
                  <a:lnTo>
                    <a:pt x="17447" y="48886"/>
                  </a:lnTo>
                  <a:lnTo>
                    <a:pt x="17325" y="49255"/>
                  </a:lnTo>
                  <a:lnTo>
                    <a:pt x="17196" y="49604"/>
                  </a:lnTo>
                  <a:lnTo>
                    <a:pt x="17067" y="49936"/>
                  </a:lnTo>
                  <a:lnTo>
                    <a:pt x="16926" y="50267"/>
                  </a:lnTo>
                  <a:lnTo>
                    <a:pt x="16790" y="50598"/>
                  </a:lnTo>
                  <a:lnTo>
                    <a:pt x="16649" y="50911"/>
                  </a:lnTo>
                  <a:lnTo>
                    <a:pt x="16501" y="51206"/>
                  </a:lnTo>
                  <a:lnTo>
                    <a:pt x="16353" y="51518"/>
                  </a:lnTo>
                  <a:lnTo>
                    <a:pt x="16044" y="52089"/>
                  </a:lnTo>
                  <a:lnTo>
                    <a:pt x="15728" y="52641"/>
                  </a:lnTo>
                  <a:lnTo>
                    <a:pt x="15689" y="52273"/>
                  </a:lnTo>
                  <a:lnTo>
                    <a:pt x="15644" y="51923"/>
                  </a:lnTo>
                  <a:lnTo>
                    <a:pt x="15586" y="51592"/>
                  </a:lnTo>
                  <a:lnTo>
                    <a:pt x="15522" y="51279"/>
                  </a:lnTo>
                  <a:lnTo>
                    <a:pt x="15445" y="50985"/>
                  </a:lnTo>
                  <a:lnTo>
                    <a:pt x="15361" y="50727"/>
                  </a:lnTo>
                  <a:lnTo>
                    <a:pt x="15265" y="50488"/>
                  </a:lnTo>
                  <a:lnTo>
                    <a:pt x="15162" y="50267"/>
                  </a:lnTo>
                  <a:lnTo>
                    <a:pt x="15052" y="50101"/>
                  </a:lnTo>
                  <a:lnTo>
                    <a:pt x="14930" y="49954"/>
                  </a:lnTo>
                  <a:lnTo>
                    <a:pt x="14801" y="49844"/>
                  </a:lnTo>
                  <a:lnTo>
                    <a:pt x="14737" y="49807"/>
                  </a:lnTo>
                  <a:lnTo>
                    <a:pt x="14666" y="49770"/>
                  </a:lnTo>
                  <a:lnTo>
                    <a:pt x="14595" y="49752"/>
                  </a:lnTo>
                  <a:lnTo>
                    <a:pt x="14447" y="49752"/>
                  </a:lnTo>
                  <a:lnTo>
                    <a:pt x="14370" y="49770"/>
                  </a:lnTo>
                  <a:lnTo>
                    <a:pt x="14286" y="49788"/>
                  </a:lnTo>
                  <a:lnTo>
                    <a:pt x="14209" y="49825"/>
                  </a:lnTo>
                  <a:lnTo>
                    <a:pt x="14125" y="49880"/>
                  </a:lnTo>
                  <a:lnTo>
                    <a:pt x="14041" y="49936"/>
                  </a:lnTo>
                  <a:lnTo>
                    <a:pt x="13810" y="50120"/>
                  </a:lnTo>
                  <a:lnTo>
                    <a:pt x="13578" y="50248"/>
                  </a:lnTo>
                  <a:lnTo>
                    <a:pt x="13353" y="50359"/>
                  </a:lnTo>
                  <a:lnTo>
                    <a:pt x="13121" y="50414"/>
                  </a:lnTo>
                  <a:lnTo>
                    <a:pt x="12895" y="50451"/>
                  </a:lnTo>
                  <a:lnTo>
                    <a:pt x="12670" y="50433"/>
                  </a:lnTo>
                  <a:lnTo>
                    <a:pt x="12451" y="50396"/>
                  </a:lnTo>
                  <a:lnTo>
                    <a:pt x="12232" y="50304"/>
                  </a:lnTo>
                  <a:lnTo>
                    <a:pt x="12020" y="50193"/>
                  </a:lnTo>
                  <a:lnTo>
                    <a:pt x="11808" y="50046"/>
                  </a:lnTo>
                  <a:lnTo>
                    <a:pt x="11608" y="49862"/>
                  </a:lnTo>
                  <a:lnTo>
                    <a:pt x="11408" y="49641"/>
                  </a:lnTo>
                  <a:lnTo>
                    <a:pt x="11209" y="49402"/>
                  </a:lnTo>
                  <a:lnTo>
                    <a:pt x="11022" y="49126"/>
                  </a:lnTo>
                  <a:lnTo>
                    <a:pt x="10842" y="48813"/>
                  </a:lnTo>
                  <a:lnTo>
                    <a:pt x="10668" y="48482"/>
                  </a:lnTo>
                  <a:lnTo>
                    <a:pt x="10501" y="48113"/>
                  </a:lnTo>
                  <a:lnTo>
                    <a:pt x="10340" y="47727"/>
                  </a:lnTo>
                  <a:lnTo>
                    <a:pt x="10192" y="47322"/>
                  </a:lnTo>
                  <a:lnTo>
                    <a:pt x="10050" y="46880"/>
                  </a:lnTo>
                  <a:lnTo>
                    <a:pt x="9915" y="46402"/>
                  </a:lnTo>
                  <a:lnTo>
                    <a:pt x="9792" y="45905"/>
                  </a:lnTo>
                  <a:lnTo>
                    <a:pt x="9677" y="45389"/>
                  </a:lnTo>
                  <a:lnTo>
                    <a:pt x="9574" y="44856"/>
                  </a:lnTo>
                  <a:lnTo>
                    <a:pt x="9483" y="44285"/>
                  </a:lnTo>
                  <a:lnTo>
                    <a:pt x="9406" y="43714"/>
                  </a:lnTo>
                  <a:lnTo>
                    <a:pt x="9342" y="43107"/>
                  </a:lnTo>
                  <a:lnTo>
                    <a:pt x="9284" y="42481"/>
                  </a:lnTo>
                  <a:lnTo>
                    <a:pt x="9245" y="41837"/>
                  </a:lnTo>
                  <a:lnTo>
                    <a:pt x="9213" y="41174"/>
                  </a:lnTo>
                  <a:lnTo>
                    <a:pt x="9200" y="40493"/>
                  </a:lnTo>
                  <a:lnTo>
                    <a:pt x="9200" y="39794"/>
                  </a:lnTo>
                  <a:lnTo>
                    <a:pt x="9220" y="39131"/>
                  </a:lnTo>
                  <a:lnTo>
                    <a:pt x="9252" y="38450"/>
                  </a:lnTo>
                  <a:lnTo>
                    <a:pt x="9297" y="37769"/>
                  </a:lnTo>
                  <a:lnTo>
                    <a:pt x="9361" y="37088"/>
                  </a:lnTo>
                  <a:lnTo>
                    <a:pt x="9432" y="36407"/>
                  </a:lnTo>
                  <a:lnTo>
                    <a:pt x="9516" y="35726"/>
                  </a:lnTo>
                  <a:lnTo>
                    <a:pt x="9612" y="35045"/>
                  </a:lnTo>
                  <a:lnTo>
                    <a:pt x="9722" y="34364"/>
                  </a:lnTo>
                  <a:lnTo>
                    <a:pt x="9838" y="33683"/>
                  </a:lnTo>
                  <a:lnTo>
                    <a:pt x="9966" y="33021"/>
                  </a:lnTo>
                  <a:lnTo>
                    <a:pt x="10108" y="32358"/>
                  </a:lnTo>
                  <a:lnTo>
                    <a:pt x="10256" y="31714"/>
                  </a:lnTo>
                  <a:lnTo>
                    <a:pt x="10411" y="31070"/>
                  </a:lnTo>
                  <a:lnTo>
                    <a:pt x="10578" y="30444"/>
                  </a:lnTo>
                  <a:lnTo>
                    <a:pt x="10752" y="29855"/>
                  </a:lnTo>
                  <a:lnTo>
                    <a:pt x="10932" y="29266"/>
                  </a:lnTo>
                  <a:lnTo>
                    <a:pt x="11125" y="28695"/>
                  </a:lnTo>
                  <a:lnTo>
                    <a:pt x="11318" y="28143"/>
                  </a:lnTo>
                  <a:lnTo>
                    <a:pt x="11518" y="27609"/>
                  </a:lnTo>
                  <a:lnTo>
                    <a:pt x="11724" y="27112"/>
                  </a:lnTo>
                  <a:lnTo>
                    <a:pt x="11936" y="26652"/>
                  </a:lnTo>
                  <a:lnTo>
                    <a:pt x="12155" y="26211"/>
                  </a:lnTo>
                  <a:lnTo>
                    <a:pt x="12374" y="25787"/>
                  </a:lnTo>
                  <a:lnTo>
                    <a:pt x="12599" y="25401"/>
                  </a:lnTo>
                  <a:lnTo>
                    <a:pt x="12825" y="25069"/>
                  </a:lnTo>
                  <a:lnTo>
                    <a:pt x="13056" y="24756"/>
                  </a:lnTo>
                  <a:lnTo>
                    <a:pt x="13288" y="24480"/>
                  </a:lnTo>
                  <a:lnTo>
                    <a:pt x="13526" y="24241"/>
                  </a:lnTo>
                  <a:lnTo>
                    <a:pt x="13758" y="24057"/>
                  </a:lnTo>
                  <a:lnTo>
                    <a:pt x="13996" y="23910"/>
                  </a:lnTo>
                  <a:lnTo>
                    <a:pt x="14112" y="23855"/>
                  </a:lnTo>
                  <a:lnTo>
                    <a:pt x="14235" y="23818"/>
                  </a:lnTo>
                  <a:lnTo>
                    <a:pt x="14350" y="23781"/>
                  </a:lnTo>
                  <a:lnTo>
                    <a:pt x="14466" y="23763"/>
                  </a:lnTo>
                  <a:lnTo>
                    <a:pt x="14602" y="23744"/>
                  </a:lnTo>
                  <a:close/>
                  <a:moveTo>
                    <a:pt x="11511" y="1"/>
                  </a:moveTo>
                  <a:lnTo>
                    <a:pt x="11280" y="19"/>
                  </a:lnTo>
                  <a:lnTo>
                    <a:pt x="11048" y="37"/>
                  </a:lnTo>
                  <a:lnTo>
                    <a:pt x="10823" y="74"/>
                  </a:lnTo>
                  <a:lnTo>
                    <a:pt x="10591" y="129"/>
                  </a:lnTo>
                  <a:lnTo>
                    <a:pt x="10359" y="185"/>
                  </a:lnTo>
                  <a:lnTo>
                    <a:pt x="10134" y="258"/>
                  </a:lnTo>
                  <a:lnTo>
                    <a:pt x="9908" y="332"/>
                  </a:lnTo>
                  <a:lnTo>
                    <a:pt x="9677" y="424"/>
                  </a:lnTo>
                  <a:lnTo>
                    <a:pt x="9451" y="534"/>
                  </a:lnTo>
                  <a:lnTo>
                    <a:pt x="9226" y="645"/>
                  </a:lnTo>
                  <a:lnTo>
                    <a:pt x="9001" y="774"/>
                  </a:lnTo>
                  <a:lnTo>
                    <a:pt x="8775" y="903"/>
                  </a:lnTo>
                  <a:lnTo>
                    <a:pt x="8556" y="1068"/>
                  </a:lnTo>
                  <a:lnTo>
                    <a:pt x="8331" y="1215"/>
                  </a:lnTo>
                  <a:lnTo>
                    <a:pt x="8112" y="1399"/>
                  </a:lnTo>
                  <a:lnTo>
                    <a:pt x="7893" y="1584"/>
                  </a:lnTo>
                  <a:lnTo>
                    <a:pt x="7674" y="1768"/>
                  </a:lnTo>
                  <a:lnTo>
                    <a:pt x="7456" y="1988"/>
                  </a:lnTo>
                  <a:lnTo>
                    <a:pt x="7243" y="2209"/>
                  </a:lnTo>
                  <a:lnTo>
                    <a:pt x="7031" y="2430"/>
                  </a:lnTo>
                  <a:lnTo>
                    <a:pt x="6818" y="2669"/>
                  </a:lnTo>
                  <a:lnTo>
                    <a:pt x="6606" y="2927"/>
                  </a:lnTo>
                  <a:lnTo>
                    <a:pt x="6400" y="3203"/>
                  </a:lnTo>
                  <a:lnTo>
                    <a:pt x="6187" y="3479"/>
                  </a:lnTo>
                  <a:lnTo>
                    <a:pt x="5988" y="3755"/>
                  </a:lnTo>
                  <a:lnTo>
                    <a:pt x="5782" y="4068"/>
                  </a:lnTo>
                  <a:lnTo>
                    <a:pt x="5582" y="4381"/>
                  </a:lnTo>
                  <a:lnTo>
                    <a:pt x="5383" y="4694"/>
                  </a:lnTo>
                  <a:lnTo>
                    <a:pt x="5183" y="5044"/>
                  </a:lnTo>
                  <a:lnTo>
                    <a:pt x="4990" y="5394"/>
                  </a:lnTo>
                  <a:lnTo>
                    <a:pt x="4797" y="5743"/>
                  </a:lnTo>
                  <a:lnTo>
                    <a:pt x="4610" y="6130"/>
                  </a:lnTo>
                  <a:lnTo>
                    <a:pt x="4417" y="6498"/>
                  </a:lnTo>
                  <a:lnTo>
                    <a:pt x="4237" y="6903"/>
                  </a:lnTo>
                  <a:lnTo>
                    <a:pt x="4050" y="7308"/>
                  </a:lnTo>
                  <a:lnTo>
                    <a:pt x="3863" y="7749"/>
                  </a:lnTo>
                  <a:lnTo>
                    <a:pt x="3683" y="8191"/>
                  </a:lnTo>
                  <a:lnTo>
                    <a:pt x="3509" y="8633"/>
                  </a:lnTo>
                  <a:lnTo>
                    <a:pt x="3335" y="9093"/>
                  </a:lnTo>
                  <a:lnTo>
                    <a:pt x="3168" y="9553"/>
                  </a:lnTo>
                  <a:lnTo>
                    <a:pt x="3007" y="10013"/>
                  </a:lnTo>
                  <a:lnTo>
                    <a:pt x="2853" y="10492"/>
                  </a:lnTo>
                  <a:lnTo>
                    <a:pt x="2698" y="10971"/>
                  </a:lnTo>
                  <a:lnTo>
                    <a:pt x="2550" y="11449"/>
                  </a:lnTo>
                  <a:lnTo>
                    <a:pt x="2402" y="11946"/>
                  </a:lnTo>
                  <a:lnTo>
                    <a:pt x="2260" y="12443"/>
                  </a:lnTo>
                  <a:lnTo>
                    <a:pt x="2125" y="12940"/>
                  </a:lnTo>
                  <a:lnTo>
                    <a:pt x="1996" y="13455"/>
                  </a:lnTo>
                  <a:lnTo>
                    <a:pt x="1868" y="13971"/>
                  </a:lnTo>
                  <a:lnTo>
                    <a:pt x="1745" y="14486"/>
                  </a:lnTo>
                  <a:lnTo>
                    <a:pt x="1629" y="15001"/>
                  </a:lnTo>
                  <a:lnTo>
                    <a:pt x="1514" y="15535"/>
                  </a:lnTo>
                  <a:lnTo>
                    <a:pt x="1404" y="16069"/>
                  </a:lnTo>
                  <a:lnTo>
                    <a:pt x="1295" y="16603"/>
                  </a:lnTo>
                  <a:lnTo>
                    <a:pt x="1198" y="17136"/>
                  </a:lnTo>
                  <a:lnTo>
                    <a:pt x="1101" y="17689"/>
                  </a:lnTo>
                  <a:lnTo>
                    <a:pt x="1005" y="18241"/>
                  </a:lnTo>
                  <a:lnTo>
                    <a:pt x="921" y="18775"/>
                  </a:lnTo>
                  <a:lnTo>
                    <a:pt x="838" y="19345"/>
                  </a:lnTo>
                  <a:lnTo>
                    <a:pt x="754" y="19897"/>
                  </a:lnTo>
                  <a:lnTo>
                    <a:pt x="677" y="20449"/>
                  </a:lnTo>
                  <a:lnTo>
                    <a:pt x="606" y="21020"/>
                  </a:lnTo>
                  <a:lnTo>
                    <a:pt x="541" y="21572"/>
                  </a:lnTo>
                  <a:lnTo>
                    <a:pt x="477" y="22143"/>
                  </a:lnTo>
                  <a:lnTo>
                    <a:pt x="413" y="22713"/>
                  </a:lnTo>
                  <a:lnTo>
                    <a:pt x="361" y="23284"/>
                  </a:lnTo>
                  <a:lnTo>
                    <a:pt x="310" y="23855"/>
                  </a:lnTo>
                  <a:lnTo>
                    <a:pt x="265" y="24444"/>
                  </a:lnTo>
                  <a:lnTo>
                    <a:pt x="220" y="25014"/>
                  </a:lnTo>
                  <a:lnTo>
                    <a:pt x="181" y="25585"/>
                  </a:lnTo>
                  <a:lnTo>
                    <a:pt x="142" y="26174"/>
                  </a:lnTo>
                  <a:lnTo>
                    <a:pt x="110" y="26744"/>
                  </a:lnTo>
                  <a:lnTo>
                    <a:pt x="84" y="27333"/>
                  </a:lnTo>
                  <a:lnTo>
                    <a:pt x="59" y="27922"/>
                  </a:lnTo>
                  <a:lnTo>
                    <a:pt x="39" y="28493"/>
                  </a:lnTo>
                  <a:lnTo>
                    <a:pt x="14" y="29652"/>
                  </a:lnTo>
                  <a:lnTo>
                    <a:pt x="1" y="30830"/>
                  </a:lnTo>
                  <a:lnTo>
                    <a:pt x="1" y="31990"/>
                  </a:lnTo>
                  <a:lnTo>
                    <a:pt x="20" y="33149"/>
                  </a:lnTo>
                  <a:lnTo>
                    <a:pt x="52" y="34291"/>
                  </a:lnTo>
                  <a:lnTo>
                    <a:pt x="97" y="35432"/>
                  </a:lnTo>
                  <a:lnTo>
                    <a:pt x="162" y="36573"/>
                  </a:lnTo>
                  <a:lnTo>
                    <a:pt x="232" y="37714"/>
                  </a:lnTo>
                  <a:lnTo>
                    <a:pt x="323" y="38818"/>
                  </a:lnTo>
                  <a:lnTo>
                    <a:pt x="432" y="39941"/>
                  </a:lnTo>
                  <a:lnTo>
                    <a:pt x="548" y="41027"/>
                  </a:lnTo>
                  <a:lnTo>
                    <a:pt x="677" y="42095"/>
                  </a:lnTo>
                  <a:lnTo>
                    <a:pt x="825" y="43162"/>
                  </a:lnTo>
                  <a:lnTo>
                    <a:pt x="986" y="44211"/>
                  </a:lnTo>
                  <a:lnTo>
                    <a:pt x="1153" y="45242"/>
                  </a:lnTo>
                  <a:lnTo>
                    <a:pt x="1340" y="46236"/>
                  </a:lnTo>
                  <a:lnTo>
                    <a:pt x="1539" y="47212"/>
                  </a:lnTo>
                  <a:lnTo>
                    <a:pt x="1752" y="48169"/>
                  </a:lnTo>
                  <a:lnTo>
                    <a:pt x="1861" y="48647"/>
                  </a:lnTo>
                  <a:lnTo>
                    <a:pt x="1971" y="49107"/>
                  </a:lnTo>
                  <a:lnTo>
                    <a:pt x="2086" y="49567"/>
                  </a:lnTo>
                  <a:lnTo>
                    <a:pt x="2209" y="50009"/>
                  </a:lnTo>
                  <a:lnTo>
                    <a:pt x="2331" y="50451"/>
                  </a:lnTo>
                  <a:lnTo>
                    <a:pt x="2460" y="50893"/>
                  </a:lnTo>
                  <a:lnTo>
                    <a:pt x="2589" y="51316"/>
                  </a:lnTo>
                  <a:lnTo>
                    <a:pt x="2717" y="51739"/>
                  </a:lnTo>
                  <a:lnTo>
                    <a:pt x="2853" y="52163"/>
                  </a:lnTo>
                  <a:lnTo>
                    <a:pt x="2994" y="52568"/>
                  </a:lnTo>
                  <a:lnTo>
                    <a:pt x="3129" y="52954"/>
                  </a:lnTo>
                  <a:lnTo>
                    <a:pt x="3277" y="53341"/>
                  </a:lnTo>
                  <a:lnTo>
                    <a:pt x="3426" y="53727"/>
                  </a:lnTo>
                  <a:lnTo>
                    <a:pt x="3574" y="54095"/>
                  </a:lnTo>
                  <a:lnTo>
                    <a:pt x="3728" y="54463"/>
                  </a:lnTo>
                  <a:lnTo>
                    <a:pt x="3883" y="54813"/>
                  </a:lnTo>
                  <a:lnTo>
                    <a:pt x="4037" y="55163"/>
                  </a:lnTo>
                  <a:lnTo>
                    <a:pt x="4198" y="55494"/>
                  </a:lnTo>
                  <a:lnTo>
                    <a:pt x="4365" y="55825"/>
                  </a:lnTo>
                  <a:lnTo>
                    <a:pt x="4533" y="56138"/>
                  </a:lnTo>
                  <a:lnTo>
                    <a:pt x="4700" y="56451"/>
                  </a:lnTo>
                  <a:lnTo>
                    <a:pt x="4874" y="56746"/>
                  </a:lnTo>
                  <a:lnTo>
                    <a:pt x="5048" y="57022"/>
                  </a:lnTo>
                  <a:lnTo>
                    <a:pt x="5228" y="57298"/>
                  </a:lnTo>
                  <a:lnTo>
                    <a:pt x="5408" y="57574"/>
                  </a:lnTo>
                  <a:lnTo>
                    <a:pt x="5589" y="57832"/>
                  </a:lnTo>
                  <a:lnTo>
                    <a:pt x="5775" y="58071"/>
                  </a:lnTo>
                  <a:lnTo>
                    <a:pt x="5962" y="58310"/>
                  </a:lnTo>
                  <a:lnTo>
                    <a:pt x="6155" y="58531"/>
                  </a:lnTo>
                  <a:lnTo>
                    <a:pt x="6348" y="58734"/>
                  </a:lnTo>
                  <a:lnTo>
                    <a:pt x="6548" y="58936"/>
                  </a:lnTo>
                  <a:lnTo>
                    <a:pt x="6747" y="59120"/>
                  </a:lnTo>
                  <a:lnTo>
                    <a:pt x="6947" y="59286"/>
                  </a:lnTo>
                  <a:lnTo>
                    <a:pt x="7153" y="59451"/>
                  </a:lnTo>
                  <a:lnTo>
                    <a:pt x="7359" y="59599"/>
                  </a:lnTo>
                  <a:lnTo>
                    <a:pt x="7565" y="59746"/>
                  </a:lnTo>
                  <a:lnTo>
                    <a:pt x="7777" y="59875"/>
                  </a:lnTo>
                  <a:lnTo>
                    <a:pt x="7990" y="59985"/>
                  </a:lnTo>
                  <a:lnTo>
                    <a:pt x="8209" y="60077"/>
                  </a:lnTo>
                  <a:lnTo>
                    <a:pt x="8428" y="60169"/>
                  </a:lnTo>
                  <a:lnTo>
                    <a:pt x="8647" y="60224"/>
                  </a:lnTo>
                  <a:lnTo>
                    <a:pt x="8872" y="60298"/>
                  </a:lnTo>
                  <a:lnTo>
                    <a:pt x="9097" y="60335"/>
                  </a:lnTo>
                  <a:lnTo>
                    <a:pt x="9329" y="60372"/>
                  </a:lnTo>
                  <a:lnTo>
                    <a:pt x="9554" y="60390"/>
                  </a:lnTo>
                  <a:lnTo>
                    <a:pt x="9792" y="60390"/>
                  </a:lnTo>
                  <a:lnTo>
                    <a:pt x="10024" y="60372"/>
                  </a:lnTo>
                  <a:lnTo>
                    <a:pt x="10262" y="60335"/>
                  </a:lnTo>
                  <a:lnTo>
                    <a:pt x="10501" y="60298"/>
                  </a:lnTo>
                  <a:lnTo>
                    <a:pt x="10745" y="60243"/>
                  </a:lnTo>
                  <a:lnTo>
                    <a:pt x="10990" y="60169"/>
                  </a:lnTo>
                  <a:lnTo>
                    <a:pt x="11235" y="60077"/>
                  </a:lnTo>
                  <a:lnTo>
                    <a:pt x="11473" y="60188"/>
                  </a:lnTo>
                  <a:lnTo>
                    <a:pt x="11711" y="60261"/>
                  </a:lnTo>
                  <a:lnTo>
                    <a:pt x="11956" y="60316"/>
                  </a:lnTo>
                  <a:lnTo>
                    <a:pt x="12194" y="60335"/>
                  </a:lnTo>
                  <a:lnTo>
                    <a:pt x="12432" y="60316"/>
                  </a:lnTo>
                  <a:lnTo>
                    <a:pt x="12677" y="60261"/>
                  </a:lnTo>
                  <a:lnTo>
                    <a:pt x="12915" y="60188"/>
                  </a:lnTo>
                  <a:lnTo>
                    <a:pt x="13153" y="60077"/>
                  </a:lnTo>
                  <a:lnTo>
                    <a:pt x="13198" y="60261"/>
                  </a:lnTo>
                  <a:lnTo>
                    <a:pt x="13250" y="60427"/>
                  </a:lnTo>
                  <a:lnTo>
                    <a:pt x="13308" y="60574"/>
                  </a:lnTo>
                  <a:lnTo>
                    <a:pt x="13372" y="60703"/>
                  </a:lnTo>
                  <a:lnTo>
                    <a:pt x="13449" y="60813"/>
                  </a:lnTo>
                  <a:lnTo>
                    <a:pt x="13533" y="60905"/>
                  </a:lnTo>
                  <a:lnTo>
                    <a:pt x="13623" y="60997"/>
                  </a:lnTo>
                  <a:lnTo>
                    <a:pt x="13726" y="61071"/>
                  </a:lnTo>
                  <a:lnTo>
                    <a:pt x="13951" y="61163"/>
                  </a:lnTo>
                  <a:lnTo>
                    <a:pt x="14177" y="61237"/>
                  </a:lnTo>
                  <a:lnTo>
                    <a:pt x="14402" y="61292"/>
                  </a:lnTo>
                  <a:lnTo>
                    <a:pt x="14627" y="61329"/>
                  </a:lnTo>
                  <a:lnTo>
                    <a:pt x="14853" y="61347"/>
                  </a:lnTo>
                  <a:lnTo>
                    <a:pt x="15071" y="61347"/>
                  </a:lnTo>
                  <a:lnTo>
                    <a:pt x="15290" y="61310"/>
                  </a:lnTo>
                  <a:lnTo>
                    <a:pt x="15509" y="61274"/>
                  </a:lnTo>
                  <a:lnTo>
                    <a:pt x="15728" y="61200"/>
                  </a:lnTo>
                  <a:lnTo>
                    <a:pt x="15941" y="61108"/>
                  </a:lnTo>
                  <a:lnTo>
                    <a:pt x="16153" y="61016"/>
                  </a:lnTo>
                  <a:lnTo>
                    <a:pt x="16365" y="60887"/>
                  </a:lnTo>
                  <a:lnTo>
                    <a:pt x="16578" y="60740"/>
                  </a:lnTo>
                  <a:lnTo>
                    <a:pt x="16784" y="60574"/>
                  </a:lnTo>
                  <a:lnTo>
                    <a:pt x="16990" y="60408"/>
                  </a:lnTo>
                  <a:lnTo>
                    <a:pt x="17189" y="60206"/>
                  </a:lnTo>
                  <a:lnTo>
                    <a:pt x="17389" y="60004"/>
                  </a:lnTo>
                  <a:lnTo>
                    <a:pt x="17589" y="59764"/>
                  </a:lnTo>
                  <a:lnTo>
                    <a:pt x="17782" y="59525"/>
                  </a:lnTo>
                  <a:lnTo>
                    <a:pt x="17975" y="59267"/>
                  </a:lnTo>
                  <a:lnTo>
                    <a:pt x="18168" y="58991"/>
                  </a:lnTo>
                  <a:lnTo>
                    <a:pt x="18355" y="58697"/>
                  </a:lnTo>
                  <a:lnTo>
                    <a:pt x="18541" y="58384"/>
                  </a:lnTo>
                  <a:lnTo>
                    <a:pt x="18722" y="58053"/>
                  </a:lnTo>
                  <a:lnTo>
                    <a:pt x="18902" y="57721"/>
                  </a:lnTo>
                  <a:lnTo>
                    <a:pt x="19076" y="57372"/>
                  </a:lnTo>
                  <a:lnTo>
                    <a:pt x="19250" y="57003"/>
                  </a:lnTo>
                  <a:lnTo>
                    <a:pt x="19423" y="56635"/>
                  </a:lnTo>
                  <a:lnTo>
                    <a:pt x="19591" y="56249"/>
                  </a:lnTo>
                  <a:lnTo>
                    <a:pt x="19752" y="55844"/>
                  </a:lnTo>
                  <a:lnTo>
                    <a:pt x="19913" y="55421"/>
                  </a:lnTo>
                  <a:lnTo>
                    <a:pt x="20067" y="54997"/>
                  </a:lnTo>
                  <a:lnTo>
                    <a:pt x="20222" y="54555"/>
                  </a:lnTo>
                  <a:lnTo>
                    <a:pt x="20370" y="54114"/>
                  </a:lnTo>
                  <a:lnTo>
                    <a:pt x="20518" y="53654"/>
                  </a:lnTo>
                  <a:lnTo>
                    <a:pt x="20653" y="53175"/>
                  </a:lnTo>
                  <a:lnTo>
                    <a:pt x="20795" y="52696"/>
                  </a:lnTo>
                  <a:lnTo>
                    <a:pt x="20930" y="52218"/>
                  </a:lnTo>
                  <a:lnTo>
                    <a:pt x="21059" y="51703"/>
                  </a:lnTo>
                  <a:lnTo>
                    <a:pt x="21181" y="51206"/>
                  </a:lnTo>
                  <a:lnTo>
                    <a:pt x="21303" y="50690"/>
                  </a:lnTo>
                  <a:lnTo>
                    <a:pt x="21419" y="50156"/>
                  </a:lnTo>
                  <a:lnTo>
                    <a:pt x="21535" y="49623"/>
                  </a:lnTo>
                  <a:lnTo>
                    <a:pt x="21644" y="49071"/>
                  </a:lnTo>
                  <a:lnTo>
                    <a:pt x="21747" y="48518"/>
                  </a:lnTo>
                  <a:lnTo>
                    <a:pt x="21844" y="47966"/>
                  </a:lnTo>
                  <a:lnTo>
                    <a:pt x="21941" y="47396"/>
                  </a:lnTo>
                  <a:lnTo>
                    <a:pt x="22024" y="46825"/>
                  </a:lnTo>
                  <a:lnTo>
                    <a:pt x="22114" y="46254"/>
                  </a:lnTo>
                  <a:lnTo>
                    <a:pt x="22192" y="45665"/>
                  </a:lnTo>
                  <a:lnTo>
                    <a:pt x="22269" y="45076"/>
                  </a:lnTo>
                  <a:lnTo>
                    <a:pt x="22333" y="44487"/>
                  </a:lnTo>
                  <a:lnTo>
                    <a:pt x="22398" y="43898"/>
                  </a:lnTo>
                  <a:lnTo>
                    <a:pt x="22456" y="43291"/>
                  </a:lnTo>
                  <a:lnTo>
                    <a:pt x="22514" y="42684"/>
                  </a:lnTo>
                  <a:lnTo>
                    <a:pt x="22559" y="42076"/>
                  </a:lnTo>
                  <a:lnTo>
                    <a:pt x="22604" y="41451"/>
                  </a:lnTo>
                  <a:lnTo>
                    <a:pt x="22642" y="40843"/>
                  </a:lnTo>
                  <a:lnTo>
                    <a:pt x="22668" y="40217"/>
                  </a:lnTo>
                  <a:lnTo>
                    <a:pt x="22694" y="39592"/>
                  </a:lnTo>
                  <a:lnTo>
                    <a:pt x="22713" y="38966"/>
                  </a:lnTo>
                  <a:lnTo>
                    <a:pt x="22732" y="38340"/>
                  </a:lnTo>
                  <a:lnTo>
                    <a:pt x="22739" y="37714"/>
                  </a:lnTo>
                  <a:lnTo>
                    <a:pt x="22739" y="37088"/>
                  </a:lnTo>
                  <a:lnTo>
                    <a:pt x="22732" y="36297"/>
                  </a:lnTo>
                  <a:lnTo>
                    <a:pt x="22713" y="35505"/>
                  </a:lnTo>
                  <a:lnTo>
                    <a:pt x="22681" y="34732"/>
                  </a:lnTo>
                  <a:lnTo>
                    <a:pt x="22642" y="33959"/>
                  </a:lnTo>
                  <a:lnTo>
                    <a:pt x="22591" y="33186"/>
                  </a:lnTo>
                  <a:lnTo>
                    <a:pt x="22533" y="32413"/>
                  </a:lnTo>
                  <a:lnTo>
                    <a:pt x="22468" y="31640"/>
                  </a:lnTo>
                  <a:lnTo>
                    <a:pt x="22398" y="30867"/>
                  </a:lnTo>
                  <a:lnTo>
                    <a:pt x="22462" y="30389"/>
                  </a:lnTo>
                  <a:lnTo>
                    <a:pt x="22526" y="29928"/>
                  </a:lnTo>
                  <a:lnTo>
                    <a:pt x="22578" y="29432"/>
                  </a:lnTo>
                  <a:lnTo>
                    <a:pt x="22629" y="28953"/>
                  </a:lnTo>
                  <a:lnTo>
                    <a:pt x="22668" y="28474"/>
                  </a:lnTo>
                  <a:lnTo>
                    <a:pt x="22707" y="27996"/>
                  </a:lnTo>
                  <a:lnTo>
                    <a:pt x="22739" y="27517"/>
                  </a:lnTo>
                  <a:lnTo>
                    <a:pt x="22765" y="27039"/>
                  </a:lnTo>
                  <a:lnTo>
                    <a:pt x="22784" y="26542"/>
                  </a:lnTo>
                  <a:lnTo>
                    <a:pt x="22797" y="26063"/>
                  </a:lnTo>
                  <a:lnTo>
                    <a:pt x="22810" y="25585"/>
                  </a:lnTo>
                  <a:lnTo>
                    <a:pt x="22810" y="25088"/>
                  </a:lnTo>
                  <a:lnTo>
                    <a:pt x="22810" y="24609"/>
                  </a:lnTo>
                  <a:lnTo>
                    <a:pt x="22803" y="24131"/>
                  </a:lnTo>
                  <a:lnTo>
                    <a:pt x="22790" y="23652"/>
                  </a:lnTo>
                  <a:lnTo>
                    <a:pt x="22777" y="23174"/>
                  </a:lnTo>
                  <a:lnTo>
                    <a:pt x="22758" y="22695"/>
                  </a:lnTo>
                  <a:lnTo>
                    <a:pt x="22732" y="22198"/>
                  </a:lnTo>
                  <a:lnTo>
                    <a:pt x="22700" y="21738"/>
                  </a:lnTo>
                  <a:lnTo>
                    <a:pt x="22668" y="21259"/>
                  </a:lnTo>
                  <a:lnTo>
                    <a:pt x="22629" y="20781"/>
                  </a:lnTo>
                  <a:lnTo>
                    <a:pt x="22584" y="20302"/>
                  </a:lnTo>
                  <a:lnTo>
                    <a:pt x="22533" y="19842"/>
                  </a:lnTo>
                  <a:lnTo>
                    <a:pt x="22481" y="19364"/>
                  </a:lnTo>
                  <a:lnTo>
                    <a:pt x="22423" y="18903"/>
                  </a:lnTo>
                  <a:lnTo>
                    <a:pt x="22365" y="18443"/>
                  </a:lnTo>
                  <a:lnTo>
                    <a:pt x="22301" y="17983"/>
                  </a:lnTo>
                  <a:lnTo>
                    <a:pt x="22237" y="17523"/>
                  </a:lnTo>
                  <a:lnTo>
                    <a:pt x="22089" y="16621"/>
                  </a:lnTo>
                  <a:lnTo>
                    <a:pt x="21921" y="15719"/>
                  </a:lnTo>
                  <a:lnTo>
                    <a:pt x="21747" y="14854"/>
                  </a:lnTo>
                  <a:lnTo>
                    <a:pt x="21561" y="13989"/>
                  </a:lnTo>
                  <a:lnTo>
                    <a:pt x="21361" y="13142"/>
                  </a:lnTo>
                  <a:lnTo>
                    <a:pt x="21142" y="12333"/>
                  </a:lnTo>
                  <a:lnTo>
                    <a:pt x="20923" y="11523"/>
                  </a:lnTo>
                  <a:lnTo>
                    <a:pt x="20685" y="10750"/>
                  </a:lnTo>
                  <a:lnTo>
                    <a:pt x="20441" y="9995"/>
                  </a:lnTo>
                  <a:lnTo>
                    <a:pt x="20189" y="9259"/>
                  </a:lnTo>
                  <a:lnTo>
                    <a:pt x="19932" y="8541"/>
                  </a:lnTo>
                  <a:lnTo>
                    <a:pt x="19662" y="7860"/>
                  </a:lnTo>
                  <a:lnTo>
                    <a:pt x="19385" y="7216"/>
                  </a:lnTo>
                  <a:lnTo>
                    <a:pt x="19108" y="6590"/>
                  </a:lnTo>
                  <a:lnTo>
                    <a:pt x="18818" y="6001"/>
                  </a:lnTo>
                  <a:lnTo>
                    <a:pt x="18529" y="5449"/>
                  </a:lnTo>
                  <a:lnTo>
                    <a:pt x="18232" y="4933"/>
                  </a:lnTo>
                  <a:lnTo>
                    <a:pt x="17930" y="4455"/>
                  </a:lnTo>
                  <a:lnTo>
                    <a:pt x="17730" y="4142"/>
                  </a:lnTo>
                  <a:lnTo>
                    <a:pt x="17524" y="3847"/>
                  </a:lnTo>
                  <a:lnTo>
                    <a:pt x="17318" y="3553"/>
                  </a:lnTo>
                  <a:lnTo>
                    <a:pt x="17106" y="3295"/>
                  </a:lnTo>
                  <a:lnTo>
                    <a:pt x="16893" y="3019"/>
                  </a:lnTo>
                  <a:lnTo>
                    <a:pt x="16681" y="2780"/>
                  </a:lnTo>
                  <a:lnTo>
                    <a:pt x="16468" y="2541"/>
                  </a:lnTo>
                  <a:lnTo>
                    <a:pt x="16256" y="2301"/>
                  </a:lnTo>
                  <a:lnTo>
                    <a:pt x="16037" y="2081"/>
                  </a:lnTo>
                  <a:lnTo>
                    <a:pt x="15818" y="1878"/>
                  </a:lnTo>
                  <a:lnTo>
                    <a:pt x="15599" y="1676"/>
                  </a:lnTo>
                  <a:lnTo>
                    <a:pt x="15374" y="1492"/>
                  </a:lnTo>
                  <a:lnTo>
                    <a:pt x="15155" y="1307"/>
                  </a:lnTo>
                  <a:lnTo>
                    <a:pt x="14930" y="1160"/>
                  </a:lnTo>
                  <a:lnTo>
                    <a:pt x="14711" y="995"/>
                  </a:lnTo>
                  <a:lnTo>
                    <a:pt x="14486" y="847"/>
                  </a:lnTo>
                  <a:lnTo>
                    <a:pt x="14260" y="718"/>
                  </a:lnTo>
                  <a:lnTo>
                    <a:pt x="14029" y="608"/>
                  </a:lnTo>
                  <a:lnTo>
                    <a:pt x="13803" y="498"/>
                  </a:lnTo>
                  <a:lnTo>
                    <a:pt x="13578" y="387"/>
                  </a:lnTo>
                  <a:lnTo>
                    <a:pt x="13346" y="314"/>
                  </a:lnTo>
                  <a:lnTo>
                    <a:pt x="13121" y="222"/>
                  </a:lnTo>
                  <a:lnTo>
                    <a:pt x="12889" y="166"/>
                  </a:lnTo>
                  <a:lnTo>
                    <a:pt x="12657" y="111"/>
                  </a:lnTo>
                  <a:lnTo>
                    <a:pt x="12432" y="74"/>
                  </a:lnTo>
                  <a:lnTo>
                    <a:pt x="12200" y="37"/>
                  </a:lnTo>
                  <a:lnTo>
                    <a:pt x="11968" y="19"/>
                  </a:lnTo>
                  <a:lnTo>
                    <a:pt x="1173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-631125" y="-17688675"/>
              <a:ext cx="434100" cy="1066175"/>
            </a:xfrm>
            <a:custGeom>
              <a:avLst/>
              <a:gdLst/>
              <a:ahLst/>
              <a:cxnLst/>
              <a:rect l="l" t="t" r="r" b="b"/>
              <a:pathLst>
                <a:path w="17364" h="42647" extrusionOk="0">
                  <a:moveTo>
                    <a:pt x="9007" y="1"/>
                  </a:moveTo>
                  <a:lnTo>
                    <a:pt x="8737" y="19"/>
                  </a:lnTo>
                  <a:lnTo>
                    <a:pt x="8460" y="56"/>
                  </a:lnTo>
                  <a:lnTo>
                    <a:pt x="8189" y="111"/>
                  </a:lnTo>
                  <a:lnTo>
                    <a:pt x="7913" y="185"/>
                  </a:lnTo>
                  <a:lnTo>
                    <a:pt x="7642" y="277"/>
                  </a:lnTo>
                  <a:lnTo>
                    <a:pt x="7378" y="387"/>
                  </a:lnTo>
                  <a:lnTo>
                    <a:pt x="7108" y="516"/>
                  </a:lnTo>
                  <a:lnTo>
                    <a:pt x="6844" y="645"/>
                  </a:lnTo>
                  <a:lnTo>
                    <a:pt x="6580" y="810"/>
                  </a:lnTo>
                  <a:lnTo>
                    <a:pt x="6322" y="976"/>
                  </a:lnTo>
                  <a:lnTo>
                    <a:pt x="6065" y="1179"/>
                  </a:lnTo>
                  <a:lnTo>
                    <a:pt x="5814" y="1381"/>
                  </a:lnTo>
                  <a:lnTo>
                    <a:pt x="5563" y="1602"/>
                  </a:lnTo>
                  <a:lnTo>
                    <a:pt x="5318" y="1860"/>
                  </a:lnTo>
                  <a:lnTo>
                    <a:pt x="5074" y="2117"/>
                  </a:lnTo>
                  <a:lnTo>
                    <a:pt x="4835" y="2393"/>
                  </a:lnTo>
                  <a:lnTo>
                    <a:pt x="4604" y="2688"/>
                  </a:lnTo>
                  <a:lnTo>
                    <a:pt x="4372" y="2982"/>
                  </a:lnTo>
                  <a:lnTo>
                    <a:pt x="4153" y="3314"/>
                  </a:lnTo>
                  <a:lnTo>
                    <a:pt x="3934" y="3663"/>
                  </a:lnTo>
                  <a:lnTo>
                    <a:pt x="3722" y="4031"/>
                  </a:lnTo>
                  <a:lnTo>
                    <a:pt x="3509" y="4400"/>
                  </a:lnTo>
                  <a:lnTo>
                    <a:pt x="3310" y="4804"/>
                  </a:lnTo>
                  <a:lnTo>
                    <a:pt x="3116" y="5209"/>
                  </a:lnTo>
                  <a:lnTo>
                    <a:pt x="2923" y="5651"/>
                  </a:lnTo>
                  <a:lnTo>
                    <a:pt x="2743" y="6093"/>
                  </a:lnTo>
                  <a:lnTo>
                    <a:pt x="2569" y="6571"/>
                  </a:lnTo>
                  <a:lnTo>
                    <a:pt x="2376" y="7105"/>
                  </a:lnTo>
                  <a:lnTo>
                    <a:pt x="2196" y="7657"/>
                  </a:lnTo>
                  <a:lnTo>
                    <a:pt x="2022" y="8210"/>
                  </a:lnTo>
                  <a:lnTo>
                    <a:pt x="1855" y="8780"/>
                  </a:lnTo>
                  <a:lnTo>
                    <a:pt x="1700" y="9351"/>
                  </a:lnTo>
                  <a:lnTo>
                    <a:pt x="1546" y="9940"/>
                  </a:lnTo>
                  <a:lnTo>
                    <a:pt x="1404" y="10529"/>
                  </a:lnTo>
                  <a:lnTo>
                    <a:pt x="1262" y="11136"/>
                  </a:lnTo>
                  <a:lnTo>
                    <a:pt x="1134" y="11725"/>
                  </a:lnTo>
                  <a:lnTo>
                    <a:pt x="1011" y="12332"/>
                  </a:lnTo>
                  <a:lnTo>
                    <a:pt x="895" y="12958"/>
                  </a:lnTo>
                  <a:lnTo>
                    <a:pt x="792" y="13566"/>
                  </a:lnTo>
                  <a:lnTo>
                    <a:pt x="689" y="14191"/>
                  </a:lnTo>
                  <a:lnTo>
                    <a:pt x="599" y="14817"/>
                  </a:lnTo>
                  <a:lnTo>
                    <a:pt x="509" y="15443"/>
                  </a:lnTo>
                  <a:lnTo>
                    <a:pt x="432" y="16087"/>
                  </a:lnTo>
                  <a:lnTo>
                    <a:pt x="355" y="16713"/>
                  </a:lnTo>
                  <a:lnTo>
                    <a:pt x="290" y="17357"/>
                  </a:lnTo>
                  <a:lnTo>
                    <a:pt x="232" y="18001"/>
                  </a:lnTo>
                  <a:lnTo>
                    <a:pt x="181" y="18646"/>
                  </a:lnTo>
                  <a:lnTo>
                    <a:pt x="136" y="19290"/>
                  </a:lnTo>
                  <a:lnTo>
                    <a:pt x="97" y="19934"/>
                  </a:lnTo>
                  <a:lnTo>
                    <a:pt x="65" y="20578"/>
                  </a:lnTo>
                  <a:lnTo>
                    <a:pt x="39" y="21222"/>
                  </a:lnTo>
                  <a:lnTo>
                    <a:pt x="20" y="21867"/>
                  </a:lnTo>
                  <a:lnTo>
                    <a:pt x="7" y="22511"/>
                  </a:lnTo>
                  <a:lnTo>
                    <a:pt x="1" y="23155"/>
                  </a:lnTo>
                  <a:lnTo>
                    <a:pt x="1" y="23799"/>
                  </a:lnTo>
                  <a:lnTo>
                    <a:pt x="7" y="24443"/>
                  </a:lnTo>
                  <a:lnTo>
                    <a:pt x="20" y="25088"/>
                  </a:lnTo>
                  <a:lnTo>
                    <a:pt x="39" y="25732"/>
                  </a:lnTo>
                  <a:lnTo>
                    <a:pt x="65" y="26358"/>
                  </a:lnTo>
                  <a:lnTo>
                    <a:pt x="97" y="26983"/>
                  </a:lnTo>
                  <a:lnTo>
                    <a:pt x="129" y="27609"/>
                  </a:lnTo>
                  <a:lnTo>
                    <a:pt x="174" y="28235"/>
                  </a:lnTo>
                  <a:lnTo>
                    <a:pt x="226" y="28861"/>
                  </a:lnTo>
                  <a:lnTo>
                    <a:pt x="277" y="29468"/>
                  </a:lnTo>
                  <a:lnTo>
                    <a:pt x="342" y="30076"/>
                  </a:lnTo>
                  <a:lnTo>
                    <a:pt x="406" y="30665"/>
                  </a:lnTo>
                  <a:lnTo>
                    <a:pt x="483" y="31272"/>
                  </a:lnTo>
                  <a:lnTo>
                    <a:pt x="561" y="31861"/>
                  </a:lnTo>
                  <a:lnTo>
                    <a:pt x="644" y="32432"/>
                  </a:lnTo>
                  <a:lnTo>
                    <a:pt x="734" y="33021"/>
                  </a:lnTo>
                  <a:lnTo>
                    <a:pt x="831" y="33573"/>
                  </a:lnTo>
                  <a:lnTo>
                    <a:pt x="928" y="34143"/>
                  </a:lnTo>
                  <a:lnTo>
                    <a:pt x="1037" y="34677"/>
                  </a:lnTo>
                  <a:lnTo>
                    <a:pt x="1146" y="35229"/>
                  </a:lnTo>
                  <a:lnTo>
                    <a:pt x="1262" y="35763"/>
                  </a:lnTo>
                  <a:lnTo>
                    <a:pt x="1385" y="36278"/>
                  </a:lnTo>
                  <a:lnTo>
                    <a:pt x="1513" y="36794"/>
                  </a:lnTo>
                  <a:lnTo>
                    <a:pt x="1649" y="37291"/>
                  </a:lnTo>
                  <a:lnTo>
                    <a:pt x="1784" y="37788"/>
                  </a:lnTo>
                  <a:lnTo>
                    <a:pt x="1925" y="38266"/>
                  </a:lnTo>
                  <a:lnTo>
                    <a:pt x="2074" y="38726"/>
                  </a:lnTo>
                  <a:lnTo>
                    <a:pt x="2228" y="39168"/>
                  </a:lnTo>
                  <a:lnTo>
                    <a:pt x="2389" y="39610"/>
                  </a:lnTo>
                  <a:lnTo>
                    <a:pt x="2550" y="40052"/>
                  </a:lnTo>
                  <a:lnTo>
                    <a:pt x="2717" y="40457"/>
                  </a:lnTo>
                  <a:lnTo>
                    <a:pt x="2891" y="40861"/>
                  </a:lnTo>
                  <a:lnTo>
                    <a:pt x="3071" y="41248"/>
                  </a:lnTo>
                  <a:lnTo>
                    <a:pt x="3252" y="41616"/>
                  </a:lnTo>
                  <a:lnTo>
                    <a:pt x="3438" y="41984"/>
                  </a:lnTo>
                  <a:lnTo>
                    <a:pt x="3631" y="42316"/>
                  </a:lnTo>
                  <a:lnTo>
                    <a:pt x="3825" y="42647"/>
                  </a:lnTo>
                  <a:lnTo>
                    <a:pt x="3741" y="42242"/>
                  </a:lnTo>
                  <a:lnTo>
                    <a:pt x="3651" y="41819"/>
                  </a:lnTo>
                  <a:lnTo>
                    <a:pt x="3574" y="41395"/>
                  </a:lnTo>
                  <a:lnTo>
                    <a:pt x="3496" y="40953"/>
                  </a:lnTo>
                  <a:lnTo>
                    <a:pt x="3419" y="40530"/>
                  </a:lnTo>
                  <a:lnTo>
                    <a:pt x="3355" y="40088"/>
                  </a:lnTo>
                  <a:lnTo>
                    <a:pt x="3290" y="39647"/>
                  </a:lnTo>
                  <a:lnTo>
                    <a:pt x="3226" y="39205"/>
                  </a:lnTo>
                  <a:lnTo>
                    <a:pt x="3168" y="38763"/>
                  </a:lnTo>
                  <a:lnTo>
                    <a:pt x="3116" y="38321"/>
                  </a:lnTo>
                  <a:lnTo>
                    <a:pt x="3065" y="37861"/>
                  </a:lnTo>
                  <a:lnTo>
                    <a:pt x="3020" y="37401"/>
                  </a:lnTo>
                  <a:lnTo>
                    <a:pt x="2981" y="36941"/>
                  </a:lnTo>
                  <a:lnTo>
                    <a:pt x="2943" y="36481"/>
                  </a:lnTo>
                  <a:lnTo>
                    <a:pt x="2910" y="36002"/>
                  </a:lnTo>
                  <a:lnTo>
                    <a:pt x="2885" y="35524"/>
                  </a:lnTo>
                  <a:lnTo>
                    <a:pt x="2846" y="34880"/>
                  </a:lnTo>
                  <a:lnTo>
                    <a:pt x="2820" y="34217"/>
                  </a:lnTo>
                  <a:lnTo>
                    <a:pt x="2801" y="33573"/>
                  </a:lnTo>
                  <a:lnTo>
                    <a:pt x="2788" y="32910"/>
                  </a:lnTo>
                  <a:lnTo>
                    <a:pt x="2782" y="32266"/>
                  </a:lnTo>
                  <a:lnTo>
                    <a:pt x="2782" y="31603"/>
                  </a:lnTo>
                  <a:lnTo>
                    <a:pt x="2788" y="30959"/>
                  </a:lnTo>
                  <a:lnTo>
                    <a:pt x="2801" y="30297"/>
                  </a:lnTo>
                  <a:lnTo>
                    <a:pt x="2820" y="29652"/>
                  </a:lnTo>
                  <a:lnTo>
                    <a:pt x="2846" y="29008"/>
                  </a:lnTo>
                  <a:lnTo>
                    <a:pt x="2878" y="28364"/>
                  </a:lnTo>
                  <a:lnTo>
                    <a:pt x="2917" y="27720"/>
                  </a:lnTo>
                  <a:lnTo>
                    <a:pt x="2955" y="27076"/>
                  </a:lnTo>
                  <a:lnTo>
                    <a:pt x="3007" y="26431"/>
                  </a:lnTo>
                  <a:lnTo>
                    <a:pt x="3065" y="25806"/>
                  </a:lnTo>
                  <a:lnTo>
                    <a:pt x="3123" y="25161"/>
                  </a:lnTo>
                  <a:lnTo>
                    <a:pt x="3194" y="24536"/>
                  </a:lnTo>
                  <a:lnTo>
                    <a:pt x="3265" y="23910"/>
                  </a:lnTo>
                  <a:lnTo>
                    <a:pt x="3342" y="23284"/>
                  </a:lnTo>
                  <a:lnTo>
                    <a:pt x="3425" y="22677"/>
                  </a:lnTo>
                  <a:lnTo>
                    <a:pt x="3509" y="22069"/>
                  </a:lnTo>
                  <a:lnTo>
                    <a:pt x="3606" y="21462"/>
                  </a:lnTo>
                  <a:lnTo>
                    <a:pt x="3702" y="20854"/>
                  </a:lnTo>
                  <a:lnTo>
                    <a:pt x="3805" y="20265"/>
                  </a:lnTo>
                  <a:lnTo>
                    <a:pt x="3915" y="19676"/>
                  </a:lnTo>
                  <a:lnTo>
                    <a:pt x="4024" y="19087"/>
                  </a:lnTo>
                  <a:lnTo>
                    <a:pt x="4146" y="18517"/>
                  </a:lnTo>
                  <a:lnTo>
                    <a:pt x="4262" y="17946"/>
                  </a:lnTo>
                  <a:lnTo>
                    <a:pt x="4391" y="17376"/>
                  </a:lnTo>
                  <a:lnTo>
                    <a:pt x="4520" y="16823"/>
                  </a:lnTo>
                  <a:lnTo>
                    <a:pt x="4655" y="16271"/>
                  </a:lnTo>
                  <a:lnTo>
                    <a:pt x="4797" y="15738"/>
                  </a:lnTo>
                  <a:lnTo>
                    <a:pt x="4938" y="15204"/>
                  </a:lnTo>
                  <a:lnTo>
                    <a:pt x="5086" y="14688"/>
                  </a:lnTo>
                  <a:lnTo>
                    <a:pt x="5241" y="14173"/>
                  </a:lnTo>
                  <a:lnTo>
                    <a:pt x="5395" y="13676"/>
                  </a:lnTo>
                  <a:lnTo>
                    <a:pt x="5550" y="13179"/>
                  </a:lnTo>
                  <a:lnTo>
                    <a:pt x="5711" y="12701"/>
                  </a:lnTo>
                  <a:lnTo>
                    <a:pt x="5878" y="12222"/>
                  </a:lnTo>
                  <a:lnTo>
                    <a:pt x="6046" y="11762"/>
                  </a:lnTo>
                  <a:lnTo>
                    <a:pt x="6219" y="11320"/>
                  </a:lnTo>
                  <a:lnTo>
                    <a:pt x="6400" y="10878"/>
                  </a:lnTo>
                  <a:lnTo>
                    <a:pt x="6574" y="10437"/>
                  </a:lnTo>
                  <a:lnTo>
                    <a:pt x="6760" y="10032"/>
                  </a:lnTo>
                  <a:lnTo>
                    <a:pt x="6940" y="9627"/>
                  </a:lnTo>
                  <a:lnTo>
                    <a:pt x="7134" y="9222"/>
                  </a:lnTo>
                  <a:lnTo>
                    <a:pt x="7320" y="8854"/>
                  </a:lnTo>
                  <a:lnTo>
                    <a:pt x="7513" y="8486"/>
                  </a:lnTo>
                  <a:lnTo>
                    <a:pt x="7713" y="8118"/>
                  </a:lnTo>
                  <a:lnTo>
                    <a:pt x="7906" y="7786"/>
                  </a:lnTo>
                  <a:lnTo>
                    <a:pt x="8112" y="7455"/>
                  </a:lnTo>
                  <a:lnTo>
                    <a:pt x="8312" y="7142"/>
                  </a:lnTo>
                  <a:lnTo>
                    <a:pt x="8518" y="6848"/>
                  </a:lnTo>
                  <a:lnTo>
                    <a:pt x="8724" y="6571"/>
                  </a:lnTo>
                  <a:lnTo>
                    <a:pt x="8936" y="6295"/>
                  </a:lnTo>
                  <a:lnTo>
                    <a:pt x="9149" y="6038"/>
                  </a:lnTo>
                  <a:lnTo>
                    <a:pt x="9361" y="5798"/>
                  </a:lnTo>
                  <a:lnTo>
                    <a:pt x="9574" y="5578"/>
                  </a:lnTo>
                  <a:lnTo>
                    <a:pt x="9792" y="5375"/>
                  </a:lnTo>
                  <a:lnTo>
                    <a:pt x="10011" y="5191"/>
                  </a:lnTo>
                  <a:lnTo>
                    <a:pt x="10230" y="5007"/>
                  </a:lnTo>
                  <a:lnTo>
                    <a:pt x="10449" y="4860"/>
                  </a:lnTo>
                  <a:lnTo>
                    <a:pt x="10674" y="4731"/>
                  </a:lnTo>
                  <a:lnTo>
                    <a:pt x="10893" y="4602"/>
                  </a:lnTo>
                  <a:lnTo>
                    <a:pt x="11131" y="4492"/>
                  </a:lnTo>
                  <a:lnTo>
                    <a:pt x="11363" y="4418"/>
                  </a:lnTo>
                  <a:lnTo>
                    <a:pt x="11589" y="4363"/>
                  </a:lnTo>
                  <a:lnTo>
                    <a:pt x="11820" y="4326"/>
                  </a:lnTo>
                  <a:lnTo>
                    <a:pt x="12046" y="4308"/>
                  </a:lnTo>
                  <a:lnTo>
                    <a:pt x="12271" y="4308"/>
                  </a:lnTo>
                  <a:lnTo>
                    <a:pt x="12496" y="4326"/>
                  </a:lnTo>
                  <a:lnTo>
                    <a:pt x="12722" y="4381"/>
                  </a:lnTo>
                  <a:lnTo>
                    <a:pt x="12940" y="4436"/>
                  </a:lnTo>
                  <a:lnTo>
                    <a:pt x="13159" y="4528"/>
                  </a:lnTo>
                  <a:lnTo>
                    <a:pt x="13378" y="4620"/>
                  </a:lnTo>
                  <a:lnTo>
                    <a:pt x="13591" y="4749"/>
                  </a:lnTo>
                  <a:lnTo>
                    <a:pt x="13803" y="4878"/>
                  </a:lnTo>
                  <a:lnTo>
                    <a:pt x="14016" y="5044"/>
                  </a:lnTo>
                  <a:lnTo>
                    <a:pt x="14222" y="5209"/>
                  </a:lnTo>
                  <a:lnTo>
                    <a:pt x="14428" y="5412"/>
                  </a:lnTo>
                  <a:lnTo>
                    <a:pt x="14634" y="5614"/>
                  </a:lnTo>
                  <a:lnTo>
                    <a:pt x="14833" y="5854"/>
                  </a:lnTo>
                  <a:lnTo>
                    <a:pt x="15033" y="6093"/>
                  </a:lnTo>
                  <a:lnTo>
                    <a:pt x="15232" y="6351"/>
                  </a:lnTo>
                  <a:lnTo>
                    <a:pt x="15425" y="6627"/>
                  </a:lnTo>
                  <a:lnTo>
                    <a:pt x="15619" y="6921"/>
                  </a:lnTo>
                  <a:lnTo>
                    <a:pt x="15805" y="7216"/>
                  </a:lnTo>
                  <a:lnTo>
                    <a:pt x="15992" y="7529"/>
                  </a:lnTo>
                  <a:lnTo>
                    <a:pt x="16172" y="7878"/>
                  </a:lnTo>
                  <a:lnTo>
                    <a:pt x="16353" y="8210"/>
                  </a:lnTo>
                  <a:lnTo>
                    <a:pt x="16526" y="8578"/>
                  </a:lnTo>
                  <a:lnTo>
                    <a:pt x="16700" y="8946"/>
                  </a:lnTo>
                  <a:lnTo>
                    <a:pt x="16874" y="9332"/>
                  </a:lnTo>
                  <a:lnTo>
                    <a:pt x="17041" y="9737"/>
                  </a:lnTo>
                  <a:lnTo>
                    <a:pt x="17202" y="10161"/>
                  </a:lnTo>
                  <a:lnTo>
                    <a:pt x="17363" y="10584"/>
                  </a:lnTo>
                  <a:lnTo>
                    <a:pt x="17241" y="10013"/>
                  </a:lnTo>
                  <a:lnTo>
                    <a:pt x="17106" y="9443"/>
                  </a:lnTo>
                  <a:lnTo>
                    <a:pt x="16964" y="8909"/>
                  </a:lnTo>
                  <a:lnTo>
                    <a:pt x="16816" y="8375"/>
                  </a:lnTo>
                  <a:lnTo>
                    <a:pt x="16662" y="7878"/>
                  </a:lnTo>
                  <a:lnTo>
                    <a:pt x="16494" y="7381"/>
                  </a:lnTo>
                  <a:lnTo>
                    <a:pt x="16327" y="6903"/>
                  </a:lnTo>
                  <a:lnTo>
                    <a:pt x="16146" y="6443"/>
                  </a:lnTo>
                  <a:lnTo>
                    <a:pt x="15960" y="6001"/>
                  </a:lnTo>
                  <a:lnTo>
                    <a:pt x="15767" y="5559"/>
                  </a:lnTo>
                  <a:lnTo>
                    <a:pt x="15574" y="5154"/>
                  </a:lnTo>
                  <a:lnTo>
                    <a:pt x="15368" y="4749"/>
                  </a:lnTo>
                  <a:lnTo>
                    <a:pt x="15155" y="4363"/>
                  </a:lnTo>
                  <a:lnTo>
                    <a:pt x="14943" y="3995"/>
                  </a:lnTo>
                  <a:lnTo>
                    <a:pt x="14717" y="3645"/>
                  </a:lnTo>
                  <a:lnTo>
                    <a:pt x="14492" y="3314"/>
                  </a:lnTo>
                  <a:lnTo>
                    <a:pt x="14260" y="2982"/>
                  </a:lnTo>
                  <a:lnTo>
                    <a:pt x="14028" y="2688"/>
                  </a:lnTo>
                  <a:lnTo>
                    <a:pt x="13784" y="2393"/>
                  </a:lnTo>
                  <a:lnTo>
                    <a:pt x="13539" y="2136"/>
                  </a:lnTo>
                  <a:lnTo>
                    <a:pt x="13295" y="1878"/>
                  </a:lnTo>
                  <a:lnTo>
                    <a:pt x="13043" y="1639"/>
                  </a:lnTo>
                  <a:lnTo>
                    <a:pt x="12786" y="1418"/>
                  </a:lnTo>
                  <a:lnTo>
                    <a:pt x="12528" y="1197"/>
                  </a:lnTo>
                  <a:lnTo>
                    <a:pt x="12271" y="1013"/>
                  </a:lnTo>
                  <a:lnTo>
                    <a:pt x="12007" y="829"/>
                  </a:lnTo>
                  <a:lnTo>
                    <a:pt x="11737" y="682"/>
                  </a:lnTo>
                  <a:lnTo>
                    <a:pt x="11473" y="534"/>
                  </a:lnTo>
                  <a:lnTo>
                    <a:pt x="11202" y="406"/>
                  </a:lnTo>
                  <a:lnTo>
                    <a:pt x="10932" y="295"/>
                  </a:lnTo>
                  <a:lnTo>
                    <a:pt x="10655" y="203"/>
                  </a:lnTo>
                  <a:lnTo>
                    <a:pt x="10385" y="129"/>
                  </a:lnTo>
                  <a:lnTo>
                    <a:pt x="10108" y="74"/>
                  </a:lnTo>
                  <a:lnTo>
                    <a:pt x="9837" y="37"/>
                  </a:lnTo>
                  <a:lnTo>
                    <a:pt x="9561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-464700" y="-17295700"/>
              <a:ext cx="242875" cy="722450"/>
            </a:xfrm>
            <a:custGeom>
              <a:avLst/>
              <a:gdLst/>
              <a:ahLst/>
              <a:cxnLst/>
              <a:rect l="l" t="t" r="r" b="b"/>
              <a:pathLst>
                <a:path w="9715" h="28898" extrusionOk="0">
                  <a:moveTo>
                    <a:pt x="5402" y="0"/>
                  </a:moveTo>
                  <a:lnTo>
                    <a:pt x="5266" y="19"/>
                  </a:lnTo>
                  <a:lnTo>
                    <a:pt x="5150" y="37"/>
                  </a:lnTo>
                  <a:lnTo>
                    <a:pt x="5035" y="74"/>
                  </a:lnTo>
                  <a:lnTo>
                    <a:pt x="4912" y="111"/>
                  </a:lnTo>
                  <a:lnTo>
                    <a:pt x="4796" y="166"/>
                  </a:lnTo>
                  <a:lnTo>
                    <a:pt x="4558" y="313"/>
                  </a:lnTo>
                  <a:lnTo>
                    <a:pt x="4326" y="497"/>
                  </a:lnTo>
                  <a:lnTo>
                    <a:pt x="4088" y="736"/>
                  </a:lnTo>
                  <a:lnTo>
                    <a:pt x="3856" y="1012"/>
                  </a:lnTo>
                  <a:lnTo>
                    <a:pt x="3625" y="1325"/>
                  </a:lnTo>
                  <a:lnTo>
                    <a:pt x="3399" y="1657"/>
                  </a:lnTo>
                  <a:lnTo>
                    <a:pt x="3174" y="2043"/>
                  </a:lnTo>
                  <a:lnTo>
                    <a:pt x="2955" y="2467"/>
                  </a:lnTo>
                  <a:lnTo>
                    <a:pt x="2736" y="2908"/>
                  </a:lnTo>
                  <a:lnTo>
                    <a:pt x="2524" y="3368"/>
                  </a:lnTo>
                  <a:lnTo>
                    <a:pt x="2318" y="3865"/>
                  </a:lnTo>
                  <a:lnTo>
                    <a:pt x="2118" y="4399"/>
                  </a:lnTo>
                  <a:lnTo>
                    <a:pt x="1925" y="4951"/>
                  </a:lnTo>
                  <a:lnTo>
                    <a:pt x="1732" y="5522"/>
                  </a:lnTo>
                  <a:lnTo>
                    <a:pt x="1552" y="6111"/>
                  </a:lnTo>
                  <a:lnTo>
                    <a:pt x="1378" y="6700"/>
                  </a:lnTo>
                  <a:lnTo>
                    <a:pt x="1211" y="7326"/>
                  </a:lnTo>
                  <a:lnTo>
                    <a:pt x="1056" y="7970"/>
                  </a:lnTo>
                  <a:lnTo>
                    <a:pt x="908" y="8614"/>
                  </a:lnTo>
                  <a:lnTo>
                    <a:pt x="766" y="9277"/>
                  </a:lnTo>
                  <a:lnTo>
                    <a:pt x="638" y="9939"/>
                  </a:lnTo>
                  <a:lnTo>
                    <a:pt x="522" y="10620"/>
                  </a:lnTo>
                  <a:lnTo>
                    <a:pt x="412" y="11301"/>
                  </a:lnTo>
                  <a:lnTo>
                    <a:pt x="316" y="11982"/>
                  </a:lnTo>
                  <a:lnTo>
                    <a:pt x="232" y="12663"/>
                  </a:lnTo>
                  <a:lnTo>
                    <a:pt x="161" y="13344"/>
                  </a:lnTo>
                  <a:lnTo>
                    <a:pt x="97" y="14025"/>
                  </a:lnTo>
                  <a:lnTo>
                    <a:pt x="52" y="14706"/>
                  </a:lnTo>
                  <a:lnTo>
                    <a:pt x="20" y="15387"/>
                  </a:lnTo>
                  <a:lnTo>
                    <a:pt x="0" y="16050"/>
                  </a:lnTo>
                  <a:lnTo>
                    <a:pt x="0" y="16749"/>
                  </a:lnTo>
                  <a:lnTo>
                    <a:pt x="13" y="17430"/>
                  </a:lnTo>
                  <a:lnTo>
                    <a:pt x="45" y="18093"/>
                  </a:lnTo>
                  <a:lnTo>
                    <a:pt x="84" y="18737"/>
                  </a:lnTo>
                  <a:lnTo>
                    <a:pt x="142" y="19363"/>
                  </a:lnTo>
                  <a:lnTo>
                    <a:pt x="206" y="19970"/>
                  </a:lnTo>
                  <a:lnTo>
                    <a:pt x="283" y="20541"/>
                  </a:lnTo>
                  <a:lnTo>
                    <a:pt x="374" y="21112"/>
                  </a:lnTo>
                  <a:lnTo>
                    <a:pt x="477" y="21645"/>
                  </a:lnTo>
                  <a:lnTo>
                    <a:pt x="592" y="22161"/>
                  </a:lnTo>
                  <a:lnTo>
                    <a:pt x="715" y="22658"/>
                  </a:lnTo>
                  <a:lnTo>
                    <a:pt x="850" y="23136"/>
                  </a:lnTo>
                  <a:lnTo>
                    <a:pt x="992" y="23578"/>
                  </a:lnTo>
                  <a:lnTo>
                    <a:pt x="1140" y="23983"/>
                  </a:lnTo>
                  <a:lnTo>
                    <a:pt x="1301" y="24369"/>
                  </a:lnTo>
                  <a:lnTo>
                    <a:pt x="1468" y="24738"/>
                  </a:lnTo>
                  <a:lnTo>
                    <a:pt x="1642" y="25069"/>
                  </a:lnTo>
                  <a:lnTo>
                    <a:pt x="1822" y="25382"/>
                  </a:lnTo>
                  <a:lnTo>
                    <a:pt x="2009" y="25658"/>
                  </a:lnTo>
                  <a:lnTo>
                    <a:pt x="2208" y="25897"/>
                  </a:lnTo>
                  <a:lnTo>
                    <a:pt x="2408" y="26118"/>
                  </a:lnTo>
                  <a:lnTo>
                    <a:pt x="2608" y="26302"/>
                  </a:lnTo>
                  <a:lnTo>
                    <a:pt x="2820" y="26449"/>
                  </a:lnTo>
                  <a:lnTo>
                    <a:pt x="3032" y="26560"/>
                  </a:lnTo>
                  <a:lnTo>
                    <a:pt x="3251" y="26652"/>
                  </a:lnTo>
                  <a:lnTo>
                    <a:pt x="3470" y="26689"/>
                  </a:lnTo>
                  <a:lnTo>
                    <a:pt x="3695" y="26707"/>
                  </a:lnTo>
                  <a:lnTo>
                    <a:pt x="3921" y="26670"/>
                  </a:lnTo>
                  <a:lnTo>
                    <a:pt x="4153" y="26615"/>
                  </a:lnTo>
                  <a:lnTo>
                    <a:pt x="4378" y="26504"/>
                  </a:lnTo>
                  <a:lnTo>
                    <a:pt x="4610" y="26376"/>
                  </a:lnTo>
                  <a:lnTo>
                    <a:pt x="4841" y="26192"/>
                  </a:lnTo>
                  <a:lnTo>
                    <a:pt x="4925" y="26136"/>
                  </a:lnTo>
                  <a:lnTo>
                    <a:pt x="5009" y="26081"/>
                  </a:lnTo>
                  <a:lnTo>
                    <a:pt x="5086" y="26044"/>
                  </a:lnTo>
                  <a:lnTo>
                    <a:pt x="5170" y="26026"/>
                  </a:lnTo>
                  <a:lnTo>
                    <a:pt x="5247" y="26008"/>
                  </a:lnTo>
                  <a:lnTo>
                    <a:pt x="5395" y="26008"/>
                  </a:lnTo>
                  <a:lnTo>
                    <a:pt x="5466" y="26026"/>
                  </a:lnTo>
                  <a:lnTo>
                    <a:pt x="5537" y="26063"/>
                  </a:lnTo>
                  <a:lnTo>
                    <a:pt x="5601" y="26100"/>
                  </a:lnTo>
                  <a:lnTo>
                    <a:pt x="5730" y="26210"/>
                  </a:lnTo>
                  <a:lnTo>
                    <a:pt x="5852" y="26357"/>
                  </a:lnTo>
                  <a:lnTo>
                    <a:pt x="5962" y="26523"/>
                  </a:lnTo>
                  <a:lnTo>
                    <a:pt x="6065" y="26744"/>
                  </a:lnTo>
                  <a:lnTo>
                    <a:pt x="6161" y="26983"/>
                  </a:lnTo>
                  <a:lnTo>
                    <a:pt x="6245" y="27241"/>
                  </a:lnTo>
                  <a:lnTo>
                    <a:pt x="6322" y="27535"/>
                  </a:lnTo>
                  <a:lnTo>
                    <a:pt x="6386" y="27848"/>
                  </a:lnTo>
                  <a:lnTo>
                    <a:pt x="6444" y="28179"/>
                  </a:lnTo>
                  <a:lnTo>
                    <a:pt x="6489" y="28529"/>
                  </a:lnTo>
                  <a:lnTo>
                    <a:pt x="6528" y="28897"/>
                  </a:lnTo>
                  <a:lnTo>
                    <a:pt x="6844" y="28345"/>
                  </a:lnTo>
                  <a:lnTo>
                    <a:pt x="7153" y="27774"/>
                  </a:lnTo>
                  <a:lnTo>
                    <a:pt x="7301" y="27462"/>
                  </a:lnTo>
                  <a:lnTo>
                    <a:pt x="7449" y="27167"/>
                  </a:lnTo>
                  <a:lnTo>
                    <a:pt x="7590" y="26854"/>
                  </a:lnTo>
                  <a:lnTo>
                    <a:pt x="7726" y="26523"/>
                  </a:lnTo>
                  <a:lnTo>
                    <a:pt x="7867" y="26192"/>
                  </a:lnTo>
                  <a:lnTo>
                    <a:pt x="7996" y="25860"/>
                  </a:lnTo>
                  <a:lnTo>
                    <a:pt x="8125" y="25511"/>
                  </a:lnTo>
                  <a:lnTo>
                    <a:pt x="8247" y="25142"/>
                  </a:lnTo>
                  <a:lnTo>
                    <a:pt x="8369" y="24774"/>
                  </a:lnTo>
                  <a:lnTo>
                    <a:pt x="8485" y="24406"/>
                  </a:lnTo>
                  <a:lnTo>
                    <a:pt x="8601" y="24020"/>
                  </a:lnTo>
                  <a:lnTo>
                    <a:pt x="8704" y="23615"/>
                  </a:lnTo>
                  <a:lnTo>
                    <a:pt x="8807" y="23210"/>
                  </a:lnTo>
                  <a:lnTo>
                    <a:pt x="8910" y="22787"/>
                  </a:lnTo>
                  <a:lnTo>
                    <a:pt x="9000" y="22363"/>
                  </a:lnTo>
                  <a:lnTo>
                    <a:pt x="9090" y="21921"/>
                  </a:lnTo>
                  <a:lnTo>
                    <a:pt x="9174" y="21461"/>
                  </a:lnTo>
                  <a:lnTo>
                    <a:pt x="9251" y="21001"/>
                  </a:lnTo>
                  <a:lnTo>
                    <a:pt x="9322" y="20523"/>
                  </a:lnTo>
                  <a:lnTo>
                    <a:pt x="9386" y="20026"/>
                  </a:lnTo>
                  <a:lnTo>
                    <a:pt x="9451" y="19529"/>
                  </a:lnTo>
                  <a:lnTo>
                    <a:pt x="9509" y="19013"/>
                  </a:lnTo>
                  <a:lnTo>
                    <a:pt x="9554" y="18480"/>
                  </a:lnTo>
                  <a:lnTo>
                    <a:pt x="9599" y="17946"/>
                  </a:lnTo>
                  <a:lnTo>
                    <a:pt x="9631" y="17394"/>
                  </a:lnTo>
                  <a:lnTo>
                    <a:pt x="9663" y="16823"/>
                  </a:lnTo>
                  <a:lnTo>
                    <a:pt x="9689" y="16234"/>
                  </a:lnTo>
                  <a:lnTo>
                    <a:pt x="9702" y="15645"/>
                  </a:lnTo>
                  <a:lnTo>
                    <a:pt x="9715" y="14964"/>
                  </a:lnTo>
                  <a:lnTo>
                    <a:pt x="9715" y="14265"/>
                  </a:lnTo>
                  <a:lnTo>
                    <a:pt x="9702" y="13584"/>
                  </a:lnTo>
                  <a:lnTo>
                    <a:pt x="9683" y="12884"/>
                  </a:lnTo>
                  <a:lnTo>
                    <a:pt x="9644" y="12185"/>
                  </a:lnTo>
                  <a:lnTo>
                    <a:pt x="9599" y="11485"/>
                  </a:lnTo>
                  <a:lnTo>
                    <a:pt x="9547" y="10786"/>
                  </a:lnTo>
                  <a:lnTo>
                    <a:pt x="9483" y="10105"/>
                  </a:lnTo>
                  <a:lnTo>
                    <a:pt x="9406" y="9424"/>
                  </a:lnTo>
                  <a:lnTo>
                    <a:pt x="9322" y="8743"/>
                  </a:lnTo>
                  <a:lnTo>
                    <a:pt x="9226" y="8080"/>
                  </a:lnTo>
                  <a:lnTo>
                    <a:pt x="9123" y="7418"/>
                  </a:lnTo>
                  <a:lnTo>
                    <a:pt x="9013" y="6792"/>
                  </a:lnTo>
                  <a:lnTo>
                    <a:pt x="8884" y="6166"/>
                  </a:lnTo>
                  <a:lnTo>
                    <a:pt x="8756" y="5559"/>
                  </a:lnTo>
                  <a:lnTo>
                    <a:pt x="8614" y="4970"/>
                  </a:lnTo>
                  <a:lnTo>
                    <a:pt x="8466" y="4418"/>
                  </a:lnTo>
                  <a:lnTo>
                    <a:pt x="8305" y="3865"/>
                  </a:lnTo>
                  <a:lnTo>
                    <a:pt x="8138" y="3368"/>
                  </a:lnTo>
                  <a:lnTo>
                    <a:pt x="7964" y="2871"/>
                  </a:lnTo>
                  <a:lnTo>
                    <a:pt x="7777" y="2430"/>
                  </a:lnTo>
                  <a:lnTo>
                    <a:pt x="7590" y="2006"/>
                  </a:lnTo>
                  <a:lnTo>
                    <a:pt x="7391" y="1620"/>
                  </a:lnTo>
                  <a:lnTo>
                    <a:pt x="7178" y="1270"/>
                  </a:lnTo>
                  <a:lnTo>
                    <a:pt x="7075" y="1104"/>
                  </a:lnTo>
                  <a:lnTo>
                    <a:pt x="6966" y="957"/>
                  </a:lnTo>
                  <a:lnTo>
                    <a:pt x="6856" y="810"/>
                  </a:lnTo>
                  <a:lnTo>
                    <a:pt x="6747" y="681"/>
                  </a:lnTo>
                  <a:lnTo>
                    <a:pt x="6631" y="571"/>
                  </a:lnTo>
                  <a:lnTo>
                    <a:pt x="6515" y="460"/>
                  </a:lnTo>
                  <a:lnTo>
                    <a:pt x="6399" y="350"/>
                  </a:lnTo>
                  <a:lnTo>
                    <a:pt x="6277" y="276"/>
                  </a:lnTo>
                  <a:lnTo>
                    <a:pt x="6161" y="203"/>
                  </a:lnTo>
                  <a:lnTo>
                    <a:pt x="6039" y="129"/>
                  </a:lnTo>
                  <a:lnTo>
                    <a:pt x="5910" y="74"/>
                  </a:lnTo>
                  <a:lnTo>
                    <a:pt x="5788" y="37"/>
                  </a:lnTo>
                  <a:lnTo>
                    <a:pt x="5659" y="19"/>
                  </a:lnTo>
                  <a:lnTo>
                    <a:pt x="553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-183375" y="-6309750"/>
              <a:ext cx="373250" cy="1033500"/>
            </a:xfrm>
            <a:custGeom>
              <a:avLst/>
              <a:gdLst/>
              <a:ahLst/>
              <a:cxnLst/>
              <a:rect l="l" t="t" r="r" b="b"/>
              <a:pathLst>
                <a:path w="14930" h="41340" extrusionOk="0">
                  <a:moveTo>
                    <a:pt x="7172" y="1"/>
                  </a:moveTo>
                  <a:lnTo>
                    <a:pt x="6947" y="19"/>
                  </a:lnTo>
                  <a:lnTo>
                    <a:pt x="6715" y="56"/>
                  </a:lnTo>
                  <a:lnTo>
                    <a:pt x="6490" y="129"/>
                  </a:lnTo>
                  <a:lnTo>
                    <a:pt x="6264" y="203"/>
                  </a:lnTo>
                  <a:lnTo>
                    <a:pt x="6039" y="295"/>
                  </a:lnTo>
                  <a:lnTo>
                    <a:pt x="5814" y="424"/>
                  </a:lnTo>
                  <a:lnTo>
                    <a:pt x="5595" y="553"/>
                  </a:lnTo>
                  <a:lnTo>
                    <a:pt x="5370" y="718"/>
                  </a:lnTo>
                  <a:lnTo>
                    <a:pt x="5151" y="884"/>
                  </a:lnTo>
                  <a:lnTo>
                    <a:pt x="4932" y="1086"/>
                  </a:lnTo>
                  <a:lnTo>
                    <a:pt x="4719" y="1307"/>
                  </a:lnTo>
                  <a:lnTo>
                    <a:pt x="4507" y="1547"/>
                  </a:lnTo>
                  <a:lnTo>
                    <a:pt x="4294" y="1804"/>
                  </a:lnTo>
                  <a:lnTo>
                    <a:pt x="4082" y="2080"/>
                  </a:lnTo>
                  <a:lnTo>
                    <a:pt x="3876" y="2375"/>
                  </a:lnTo>
                  <a:lnTo>
                    <a:pt x="3676" y="2688"/>
                  </a:lnTo>
                  <a:lnTo>
                    <a:pt x="3477" y="3037"/>
                  </a:lnTo>
                  <a:lnTo>
                    <a:pt x="3277" y="3387"/>
                  </a:lnTo>
                  <a:lnTo>
                    <a:pt x="3084" y="3774"/>
                  </a:lnTo>
                  <a:lnTo>
                    <a:pt x="2891" y="4160"/>
                  </a:lnTo>
                  <a:lnTo>
                    <a:pt x="2704" y="4584"/>
                  </a:lnTo>
                  <a:lnTo>
                    <a:pt x="2524" y="5025"/>
                  </a:lnTo>
                  <a:lnTo>
                    <a:pt x="2344" y="5485"/>
                  </a:lnTo>
                  <a:lnTo>
                    <a:pt x="2170" y="5964"/>
                  </a:lnTo>
                  <a:lnTo>
                    <a:pt x="2003" y="6479"/>
                  </a:lnTo>
                  <a:lnTo>
                    <a:pt x="1835" y="6995"/>
                  </a:lnTo>
                  <a:lnTo>
                    <a:pt x="1674" y="7547"/>
                  </a:lnTo>
                  <a:lnTo>
                    <a:pt x="1520" y="8117"/>
                  </a:lnTo>
                  <a:lnTo>
                    <a:pt x="1372" y="8706"/>
                  </a:lnTo>
                  <a:lnTo>
                    <a:pt x="1224" y="9314"/>
                  </a:lnTo>
                  <a:lnTo>
                    <a:pt x="1088" y="9940"/>
                  </a:lnTo>
                  <a:lnTo>
                    <a:pt x="960" y="10565"/>
                  </a:lnTo>
                  <a:lnTo>
                    <a:pt x="837" y="11191"/>
                  </a:lnTo>
                  <a:lnTo>
                    <a:pt x="728" y="11835"/>
                  </a:lnTo>
                  <a:lnTo>
                    <a:pt x="625" y="12480"/>
                  </a:lnTo>
                  <a:lnTo>
                    <a:pt x="528" y="13124"/>
                  </a:lnTo>
                  <a:lnTo>
                    <a:pt x="438" y="13786"/>
                  </a:lnTo>
                  <a:lnTo>
                    <a:pt x="361" y="14431"/>
                  </a:lnTo>
                  <a:lnTo>
                    <a:pt x="290" y="15093"/>
                  </a:lnTo>
                  <a:lnTo>
                    <a:pt x="226" y="15756"/>
                  </a:lnTo>
                  <a:lnTo>
                    <a:pt x="168" y="16418"/>
                  </a:lnTo>
                  <a:lnTo>
                    <a:pt x="123" y="17100"/>
                  </a:lnTo>
                  <a:lnTo>
                    <a:pt x="84" y="17762"/>
                  </a:lnTo>
                  <a:lnTo>
                    <a:pt x="52" y="18425"/>
                  </a:lnTo>
                  <a:lnTo>
                    <a:pt x="26" y="19087"/>
                  </a:lnTo>
                  <a:lnTo>
                    <a:pt x="7" y="19768"/>
                  </a:lnTo>
                  <a:lnTo>
                    <a:pt x="0" y="20431"/>
                  </a:lnTo>
                  <a:lnTo>
                    <a:pt x="0" y="21094"/>
                  </a:lnTo>
                  <a:lnTo>
                    <a:pt x="7" y="21756"/>
                  </a:lnTo>
                  <a:lnTo>
                    <a:pt x="20" y="22419"/>
                  </a:lnTo>
                  <a:lnTo>
                    <a:pt x="39" y="23063"/>
                  </a:lnTo>
                  <a:lnTo>
                    <a:pt x="65" y="23726"/>
                  </a:lnTo>
                  <a:lnTo>
                    <a:pt x="97" y="24370"/>
                  </a:lnTo>
                  <a:lnTo>
                    <a:pt x="142" y="25014"/>
                  </a:lnTo>
                  <a:lnTo>
                    <a:pt x="187" y="25658"/>
                  </a:lnTo>
                  <a:lnTo>
                    <a:pt x="245" y="26302"/>
                  </a:lnTo>
                  <a:lnTo>
                    <a:pt x="303" y="26928"/>
                  </a:lnTo>
                  <a:lnTo>
                    <a:pt x="374" y="27554"/>
                  </a:lnTo>
                  <a:lnTo>
                    <a:pt x="451" y="28161"/>
                  </a:lnTo>
                  <a:lnTo>
                    <a:pt x="528" y="28769"/>
                  </a:lnTo>
                  <a:lnTo>
                    <a:pt x="618" y="29376"/>
                  </a:lnTo>
                  <a:lnTo>
                    <a:pt x="715" y="29965"/>
                  </a:lnTo>
                  <a:lnTo>
                    <a:pt x="818" y="30536"/>
                  </a:lnTo>
                  <a:lnTo>
                    <a:pt x="921" y="31106"/>
                  </a:lnTo>
                  <a:lnTo>
                    <a:pt x="1037" y="31677"/>
                  </a:lnTo>
                  <a:lnTo>
                    <a:pt x="1159" y="32229"/>
                  </a:lnTo>
                  <a:lnTo>
                    <a:pt x="1288" y="32763"/>
                  </a:lnTo>
                  <a:lnTo>
                    <a:pt x="1417" y="33297"/>
                  </a:lnTo>
                  <a:lnTo>
                    <a:pt x="1558" y="33812"/>
                  </a:lnTo>
                  <a:lnTo>
                    <a:pt x="1700" y="34327"/>
                  </a:lnTo>
                  <a:lnTo>
                    <a:pt x="1855" y="34806"/>
                  </a:lnTo>
                  <a:lnTo>
                    <a:pt x="2009" y="35284"/>
                  </a:lnTo>
                  <a:lnTo>
                    <a:pt x="2170" y="35745"/>
                  </a:lnTo>
                  <a:lnTo>
                    <a:pt x="2337" y="36205"/>
                  </a:lnTo>
                  <a:lnTo>
                    <a:pt x="2511" y="36628"/>
                  </a:lnTo>
                  <a:lnTo>
                    <a:pt x="2691" y="37051"/>
                  </a:lnTo>
                  <a:lnTo>
                    <a:pt x="2878" y="37456"/>
                  </a:lnTo>
                  <a:lnTo>
                    <a:pt x="3065" y="37843"/>
                  </a:lnTo>
                  <a:lnTo>
                    <a:pt x="3264" y="38211"/>
                  </a:lnTo>
                  <a:lnTo>
                    <a:pt x="3464" y="38561"/>
                  </a:lnTo>
                  <a:lnTo>
                    <a:pt x="3670" y="38892"/>
                  </a:lnTo>
                  <a:lnTo>
                    <a:pt x="3876" y="39205"/>
                  </a:lnTo>
                  <a:lnTo>
                    <a:pt x="4095" y="39499"/>
                  </a:lnTo>
                  <a:lnTo>
                    <a:pt x="4314" y="39775"/>
                  </a:lnTo>
                  <a:lnTo>
                    <a:pt x="4546" y="40015"/>
                  </a:lnTo>
                  <a:lnTo>
                    <a:pt x="4771" y="40254"/>
                  </a:lnTo>
                  <a:lnTo>
                    <a:pt x="5009" y="40475"/>
                  </a:lnTo>
                  <a:lnTo>
                    <a:pt x="5247" y="40659"/>
                  </a:lnTo>
                  <a:lnTo>
                    <a:pt x="5498" y="40825"/>
                  </a:lnTo>
                  <a:lnTo>
                    <a:pt x="5743" y="40972"/>
                  </a:lnTo>
                  <a:lnTo>
                    <a:pt x="6000" y="41101"/>
                  </a:lnTo>
                  <a:lnTo>
                    <a:pt x="6258" y="41193"/>
                  </a:lnTo>
                  <a:lnTo>
                    <a:pt x="6522" y="41266"/>
                  </a:lnTo>
                  <a:lnTo>
                    <a:pt x="6747" y="41303"/>
                  </a:lnTo>
                  <a:lnTo>
                    <a:pt x="6973" y="41340"/>
                  </a:lnTo>
                  <a:lnTo>
                    <a:pt x="7198" y="41322"/>
                  </a:lnTo>
                  <a:lnTo>
                    <a:pt x="7423" y="41285"/>
                  </a:lnTo>
                  <a:lnTo>
                    <a:pt x="7642" y="41230"/>
                  </a:lnTo>
                  <a:lnTo>
                    <a:pt x="7867" y="41137"/>
                  </a:lnTo>
                  <a:lnTo>
                    <a:pt x="8086" y="41027"/>
                  </a:lnTo>
                  <a:lnTo>
                    <a:pt x="8305" y="40898"/>
                  </a:lnTo>
                  <a:lnTo>
                    <a:pt x="8524" y="40733"/>
                  </a:lnTo>
                  <a:lnTo>
                    <a:pt x="8743" y="40567"/>
                  </a:lnTo>
                  <a:lnTo>
                    <a:pt x="8955" y="40364"/>
                  </a:lnTo>
                  <a:lnTo>
                    <a:pt x="9168" y="40144"/>
                  </a:lnTo>
                  <a:lnTo>
                    <a:pt x="9374" y="39886"/>
                  </a:lnTo>
                  <a:lnTo>
                    <a:pt x="9580" y="39628"/>
                  </a:lnTo>
                  <a:lnTo>
                    <a:pt x="9786" y="39352"/>
                  </a:lnTo>
                  <a:lnTo>
                    <a:pt x="9985" y="39058"/>
                  </a:lnTo>
                  <a:lnTo>
                    <a:pt x="10166" y="38855"/>
                  </a:lnTo>
                  <a:lnTo>
                    <a:pt x="10346" y="38653"/>
                  </a:lnTo>
                  <a:lnTo>
                    <a:pt x="10520" y="38432"/>
                  </a:lnTo>
                  <a:lnTo>
                    <a:pt x="10700" y="38193"/>
                  </a:lnTo>
                  <a:lnTo>
                    <a:pt x="10867" y="37953"/>
                  </a:lnTo>
                  <a:lnTo>
                    <a:pt x="11041" y="37696"/>
                  </a:lnTo>
                  <a:lnTo>
                    <a:pt x="11209" y="37420"/>
                  </a:lnTo>
                  <a:lnTo>
                    <a:pt x="11370" y="37143"/>
                  </a:lnTo>
                  <a:lnTo>
                    <a:pt x="11537" y="36867"/>
                  </a:lnTo>
                  <a:lnTo>
                    <a:pt x="11691" y="36554"/>
                  </a:lnTo>
                  <a:lnTo>
                    <a:pt x="11852" y="36260"/>
                  </a:lnTo>
                  <a:lnTo>
                    <a:pt x="12000" y="35929"/>
                  </a:lnTo>
                  <a:lnTo>
                    <a:pt x="12155" y="35616"/>
                  </a:lnTo>
                  <a:lnTo>
                    <a:pt x="12303" y="35266"/>
                  </a:lnTo>
                  <a:lnTo>
                    <a:pt x="12445" y="34916"/>
                  </a:lnTo>
                  <a:lnTo>
                    <a:pt x="12586" y="34567"/>
                  </a:lnTo>
                  <a:lnTo>
                    <a:pt x="12728" y="34198"/>
                  </a:lnTo>
                  <a:lnTo>
                    <a:pt x="12857" y="33830"/>
                  </a:lnTo>
                  <a:lnTo>
                    <a:pt x="12992" y="33444"/>
                  </a:lnTo>
                  <a:lnTo>
                    <a:pt x="13121" y="33057"/>
                  </a:lnTo>
                  <a:lnTo>
                    <a:pt x="13243" y="32652"/>
                  </a:lnTo>
                  <a:lnTo>
                    <a:pt x="13359" y="32247"/>
                  </a:lnTo>
                  <a:lnTo>
                    <a:pt x="13481" y="31843"/>
                  </a:lnTo>
                  <a:lnTo>
                    <a:pt x="13591" y="31419"/>
                  </a:lnTo>
                  <a:lnTo>
                    <a:pt x="13700" y="30996"/>
                  </a:lnTo>
                  <a:lnTo>
                    <a:pt x="13803" y="30554"/>
                  </a:lnTo>
                  <a:lnTo>
                    <a:pt x="13906" y="30112"/>
                  </a:lnTo>
                  <a:lnTo>
                    <a:pt x="14003" y="29671"/>
                  </a:lnTo>
                  <a:lnTo>
                    <a:pt x="14093" y="29211"/>
                  </a:lnTo>
                  <a:lnTo>
                    <a:pt x="14183" y="28750"/>
                  </a:lnTo>
                  <a:lnTo>
                    <a:pt x="14260" y="28290"/>
                  </a:lnTo>
                  <a:lnTo>
                    <a:pt x="14344" y="27812"/>
                  </a:lnTo>
                  <a:lnTo>
                    <a:pt x="14415" y="27333"/>
                  </a:lnTo>
                  <a:lnTo>
                    <a:pt x="14485" y="26855"/>
                  </a:lnTo>
                  <a:lnTo>
                    <a:pt x="14550" y="26376"/>
                  </a:lnTo>
                  <a:lnTo>
                    <a:pt x="14608" y="25879"/>
                  </a:lnTo>
                  <a:lnTo>
                    <a:pt x="14666" y="25382"/>
                  </a:lnTo>
                  <a:lnTo>
                    <a:pt x="14717" y="24885"/>
                  </a:lnTo>
                  <a:lnTo>
                    <a:pt x="14762" y="24370"/>
                  </a:lnTo>
                  <a:lnTo>
                    <a:pt x="14801" y="23854"/>
                  </a:lnTo>
                  <a:lnTo>
                    <a:pt x="14833" y="23357"/>
                  </a:lnTo>
                  <a:lnTo>
                    <a:pt x="14865" y="22824"/>
                  </a:lnTo>
                  <a:lnTo>
                    <a:pt x="14891" y="22308"/>
                  </a:lnTo>
                  <a:lnTo>
                    <a:pt x="14910" y="21793"/>
                  </a:lnTo>
                  <a:lnTo>
                    <a:pt x="14923" y="21259"/>
                  </a:lnTo>
                  <a:lnTo>
                    <a:pt x="14930" y="20725"/>
                  </a:lnTo>
                  <a:lnTo>
                    <a:pt x="14930" y="20210"/>
                  </a:lnTo>
                  <a:lnTo>
                    <a:pt x="14930" y="19676"/>
                  </a:lnTo>
                  <a:lnTo>
                    <a:pt x="14917" y="19124"/>
                  </a:lnTo>
                  <a:lnTo>
                    <a:pt x="14904" y="18590"/>
                  </a:lnTo>
                  <a:lnTo>
                    <a:pt x="14878" y="18057"/>
                  </a:lnTo>
                  <a:lnTo>
                    <a:pt x="14852" y="17523"/>
                  </a:lnTo>
                  <a:lnTo>
                    <a:pt x="14820" y="16971"/>
                  </a:lnTo>
                  <a:lnTo>
                    <a:pt x="14782" y="16437"/>
                  </a:lnTo>
                  <a:lnTo>
                    <a:pt x="14730" y="15885"/>
                  </a:lnTo>
                  <a:lnTo>
                    <a:pt x="14679" y="15333"/>
                  </a:lnTo>
                  <a:lnTo>
                    <a:pt x="14621" y="14799"/>
                  </a:lnTo>
                  <a:lnTo>
                    <a:pt x="14556" y="14247"/>
                  </a:lnTo>
                  <a:lnTo>
                    <a:pt x="14485" y="13713"/>
                  </a:lnTo>
                  <a:lnTo>
                    <a:pt x="14402" y="13161"/>
                  </a:lnTo>
                  <a:lnTo>
                    <a:pt x="14318" y="12627"/>
                  </a:lnTo>
                  <a:lnTo>
                    <a:pt x="14228" y="12075"/>
                  </a:lnTo>
                  <a:lnTo>
                    <a:pt x="14125" y="11541"/>
                  </a:lnTo>
                  <a:lnTo>
                    <a:pt x="14022" y="10989"/>
                  </a:lnTo>
                  <a:lnTo>
                    <a:pt x="13887" y="10381"/>
                  </a:lnTo>
                  <a:lnTo>
                    <a:pt x="13752" y="9774"/>
                  </a:lnTo>
                  <a:lnTo>
                    <a:pt x="13610" y="9185"/>
                  </a:lnTo>
                  <a:lnTo>
                    <a:pt x="13462" y="8633"/>
                  </a:lnTo>
                  <a:lnTo>
                    <a:pt x="13314" y="8081"/>
                  </a:lnTo>
                  <a:lnTo>
                    <a:pt x="13153" y="7547"/>
                  </a:lnTo>
                  <a:lnTo>
                    <a:pt x="12992" y="7032"/>
                  </a:lnTo>
                  <a:lnTo>
                    <a:pt x="12824" y="6535"/>
                  </a:lnTo>
                  <a:lnTo>
                    <a:pt x="12651" y="6056"/>
                  </a:lnTo>
                  <a:lnTo>
                    <a:pt x="12477" y="5596"/>
                  </a:lnTo>
                  <a:lnTo>
                    <a:pt x="12297" y="5154"/>
                  </a:lnTo>
                  <a:lnTo>
                    <a:pt x="12110" y="4731"/>
                  </a:lnTo>
                  <a:lnTo>
                    <a:pt x="11923" y="4326"/>
                  </a:lnTo>
                  <a:lnTo>
                    <a:pt x="11730" y="3939"/>
                  </a:lnTo>
                  <a:lnTo>
                    <a:pt x="11537" y="3571"/>
                  </a:lnTo>
                  <a:lnTo>
                    <a:pt x="11337" y="3203"/>
                  </a:lnTo>
                  <a:lnTo>
                    <a:pt x="11138" y="2872"/>
                  </a:lnTo>
                  <a:lnTo>
                    <a:pt x="10932" y="2559"/>
                  </a:lnTo>
                  <a:lnTo>
                    <a:pt x="10726" y="2264"/>
                  </a:lnTo>
                  <a:lnTo>
                    <a:pt x="10513" y="1988"/>
                  </a:lnTo>
                  <a:lnTo>
                    <a:pt x="10301" y="1712"/>
                  </a:lnTo>
                  <a:lnTo>
                    <a:pt x="10088" y="1473"/>
                  </a:lnTo>
                  <a:lnTo>
                    <a:pt x="9870" y="1252"/>
                  </a:lnTo>
                  <a:lnTo>
                    <a:pt x="9651" y="1031"/>
                  </a:lnTo>
                  <a:lnTo>
                    <a:pt x="9432" y="847"/>
                  </a:lnTo>
                  <a:lnTo>
                    <a:pt x="9213" y="682"/>
                  </a:lnTo>
                  <a:lnTo>
                    <a:pt x="8988" y="534"/>
                  </a:lnTo>
                  <a:lnTo>
                    <a:pt x="8762" y="405"/>
                  </a:lnTo>
                  <a:lnTo>
                    <a:pt x="8537" y="277"/>
                  </a:lnTo>
                  <a:lnTo>
                    <a:pt x="8312" y="185"/>
                  </a:lnTo>
                  <a:lnTo>
                    <a:pt x="8086" y="111"/>
                  </a:lnTo>
                  <a:lnTo>
                    <a:pt x="7855" y="56"/>
                  </a:lnTo>
                  <a:lnTo>
                    <a:pt x="7629" y="19"/>
                  </a:lnTo>
                  <a:lnTo>
                    <a:pt x="739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13900" y="-7153650"/>
              <a:ext cx="252850" cy="2738800"/>
            </a:xfrm>
            <a:custGeom>
              <a:avLst/>
              <a:gdLst/>
              <a:ahLst/>
              <a:cxnLst/>
              <a:rect l="l" t="t" r="r" b="b"/>
              <a:pathLst>
                <a:path w="10114" h="109552" extrusionOk="0">
                  <a:moveTo>
                    <a:pt x="0" y="0"/>
                  </a:moveTo>
                  <a:lnTo>
                    <a:pt x="84" y="2577"/>
                  </a:lnTo>
                  <a:lnTo>
                    <a:pt x="167" y="5154"/>
                  </a:lnTo>
                  <a:lnTo>
                    <a:pt x="238" y="7731"/>
                  </a:lnTo>
                  <a:lnTo>
                    <a:pt x="309" y="10308"/>
                  </a:lnTo>
                  <a:lnTo>
                    <a:pt x="380" y="12903"/>
                  </a:lnTo>
                  <a:lnTo>
                    <a:pt x="444" y="15480"/>
                  </a:lnTo>
                  <a:lnTo>
                    <a:pt x="502" y="18075"/>
                  </a:lnTo>
                  <a:lnTo>
                    <a:pt x="554" y="20652"/>
                  </a:lnTo>
                  <a:lnTo>
                    <a:pt x="657" y="25842"/>
                  </a:lnTo>
                  <a:lnTo>
                    <a:pt x="740" y="31014"/>
                  </a:lnTo>
                  <a:lnTo>
                    <a:pt x="811" y="36186"/>
                  </a:lnTo>
                  <a:lnTo>
                    <a:pt x="869" y="41377"/>
                  </a:lnTo>
                  <a:lnTo>
                    <a:pt x="914" y="46549"/>
                  </a:lnTo>
                  <a:lnTo>
                    <a:pt x="946" y="51721"/>
                  </a:lnTo>
                  <a:lnTo>
                    <a:pt x="966" y="56893"/>
                  </a:lnTo>
                  <a:lnTo>
                    <a:pt x="979" y="62046"/>
                  </a:lnTo>
                  <a:lnTo>
                    <a:pt x="979" y="67218"/>
                  </a:lnTo>
                  <a:lnTo>
                    <a:pt x="966" y="72353"/>
                  </a:lnTo>
                  <a:lnTo>
                    <a:pt x="946" y="77507"/>
                  </a:lnTo>
                  <a:lnTo>
                    <a:pt x="921" y="82624"/>
                  </a:lnTo>
                  <a:lnTo>
                    <a:pt x="895" y="85919"/>
                  </a:lnTo>
                  <a:lnTo>
                    <a:pt x="863" y="89250"/>
                  </a:lnTo>
                  <a:lnTo>
                    <a:pt x="824" y="92600"/>
                  </a:lnTo>
                  <a:lnTo>
                    <a:pt x="773" y="95968"/>
                  </a:lnTo>
                  <a:lnTo>
                    <a:pt x="708" y="99355"/>
                  </a:lnTo>
                  <a:lnTo>
                    <a:pt x="631" y="102741"/>
                  </a:lnTo>
                  <a:lnTo>
                    <a:pt x="586" y="104435"/>
                  </a:lnTo>
                  <a:lnTo>
                    <a:pt x="541" y="106147"/>
                  </a:lnTo>
                  <a:lnTo>
                    <a:pt x="489" y="107840"/>
                  </a:lnTo>
                  <a:lnTo>
                    <a:pt x="431" y="109552"/>
                  </a:lnTo>
                  <a:lnTo>
                    <a:pt x="721" y="109441"/>
                  </a:lnTo>
                  <a:lnTo>
                    <a:pt x="1011" y="109331"/>
                  </a:lnTo>
                  <a:lnTo>
                    <a:pt x="1300" y="109239"/>
                  </a:lnTo>
                  <a:lnTo>
                    <a:pt x="1584" y="109165"/>
                  </a:lnTo>
                  <a:lnTo>
                    <a:pt x="1873" y="109110"/>
                  </a:lnTo>
                  <a:lnTo>
                    <a:pt x="2163" y="109055"/>
                  </a:lnTo>
                  <a:lnTo>
                    <a:pt x="2446" y="109036"/>
                  </a:lnTo>
                  <a:lnTo>
                    <a:pt x="2736" y="109018"/>
                  </a:lnTo>
                  <a:lnTo>
                    <a:pt x="3019" y="109018"/>
                  </a:lnTo>
                  <a:lnTo>
                    <a:pt x="3309" y="109036"/>
                  </a:lnTo>
                  <a:lnTo>
                    <a:pt x="3599" y="109055"/>
                  </a:lnTo>
                  <a:lnTo>
                    <a:pt x="3882" y="109110"/>
                  </a:lnTo>
                  <a:lnTo>
                    <a:pt x="4172" y="109183"/>
                  </a:lnTo>
                  <a:lnTo>
                    <a:pt x="4461" y="109257"/>
                  </a:lnTo>
                  <a:lnTo>
                    <a:pt x="4751" y="109349"/>
                  </a:lnTo>
                  <a:lnTo>
                    <a:pt x="5041" y="109460"/>
                  </a:lnTo>
                  <a:lnTo>
                    <a:pt x="5337" y="108760"/>
                  </a:lnTo>
                  <a:lnTo>
                    <a:pt x="5620" y="108042"/>
                  </a:lnTo>
                  <a:lnTo>
                    <a:pt x="5897" y="107324"/>
                  </a:lnTo>
                  <a:lnTo>
                    <a:pt x="6161" y="106588"/>
                  </a:lnTo>
                  <a:lnTo>
                    <a:pt x="6418" y="105852"/>
                  </a:lnTo>
                  <a:lnTo>
                    <a:pt x="6670" y="105097"/>
                  </a:lnTo>
                  <a:lnTo>
                    <a:pt x="6901" y="104343"/>
                  </a:lnTo>
                  <a:lnTo>
                    <a:pt x="7133" y="103551"/>
                  </a:lnTo>
                  <a:lnTo>
                    <a:pt x="7346" y="102778"/>
                  </a:lnTo>
                  <a:lnTo>
                    <a:pt x="7558" y="101987"/>
                  </a:lnTo>
                  <a:lnTo>
                    <a:pt x="7751" y="101177"/>
                  </a:lnTo>
                  <a:lnTo>
                    <a:pt x="7944" y="100367"/>
                  </a:lnTo>
                  <a:lnTo>
                    <a:pt x="8118" y="99539"/>
                  </a:lnTo>
                  <a:lnTo>
                    <a:pt x="8285" y="98711"/>
                  </a:lnTo>
                  <a:lnTo>
                    <a:pt x="8446" y="97864"/>
                  </a:lnTo>
                  <a:lnTo>
                    <a:pt x="8594" y="97017"/>
                  </a:lnTo>
                  <a:lnTo>
                    <a:pt x="8736" y="96152"/>
                  </a:lnTo>
                  <a:lnTo>
                    <a:pt x="8865" y="95269"/>
                  </a:lnTo>
                  <a:lnTo>
                    <a:pt x="8981" y="94385"/>
                  </a:lnTo>
                  <a:lnTo>
                    <a:pt x="9090" y="93502"/>
                  </a:lnTo>
                  <a:lnTo>
                    <a:pt x="9187" y="92581"/>
                  </a:lnTo>
                  <a:lnTo>
                    <a:pt x="9277" y="91680"/>
                  </a:lnTo>
                  <a:lnTo>
                    <a:pt x="9354" y="90741"/>
                  </a:lnTo>
                  <a:lnTo>
                    <a:pt x="9425" y="89821"/>
                  </a:lnTo>
                  <a:lnTo>
                    <a:pt x="9483" y="88863"/>
                  </a:lnTo>
                  <a:lnTo>
                    <a:pt x="9534" y="87906"/>
                  </a:lnTo>
                  <a:lnTo>
                    <a:pt x="9573" y="86949"/>
                  </a:lnTo>
                  <a:lnTo>
                    <a:pt x="9599" y="85974"/>
                  </a:lnTo>
                  <a:lnTo>
                    <a:pt x="9618" y="84998"/>
                  </a:lnTo>
                  <a:lnTo>
                    <a:pt x="9631" y="84004"/>
                  </a:lnTo>
                  <a:lnTo>
                    <a:pt x="9631" y="82992"/>
                  </a:lnTo>
                  <a:lnTo>
                    <a:pt x="9618" y="81980"/>
                  </a:lnTo>
                  <a:lnTo>
                    <a:pt x="9695" y="80360"/>
                  </a:lnTo>
                  <a:lnTo>
                    <a:pt x="9760" y="78703"/>
                  </a:lnTo>
                  <a:lnTo>
                    <a:pt x="9811" y="77047"/>
                  </a:lnTo>
                  <a:lnTo>
                    <a:pt x="9856" y="75372"/>
                  </a:lnTo>
                  <a:lnTo>
                    <a:pt x="9895" y="73697"/>
                  </a:lnTo>
                  <a:lnTo>
                    <a:pt x="9927" y="72004"/>
                  </a:lnTo>
                  <a:lnTo>
                    <a:pt x="9953" y="70292"/>
                  </a:lnTo>
                  <a:lnTo>
                    <a:pt x="9966" y="68599"/>
                  </a:lnTo>
                  <a:lnTo>
                    <a:pt x="9985" y="66887"/>
                  </a:lnTo>
                  <a:lnTo>
                    <a:pt x="9991" y="65194"/>
                  </a:lnTo>
                  <a:lnTo>
                    <a:pt x="10004" y="61825"/>
                  </a:lnTo>
                  <a:lnTo>
                    <a:pt x="10017" y="55218"/>
                  </a:lnTo>
                  <a:lnTo>
                    <a:pt x="10024" y="53635"/>
                  </a:lnTo>
                  <a:lnTo>
                    <a:pt x="10030" y="52015"/>
                  </a:lnTo>
                  <a:lnTo>
                    <a:pt x="10062" y="48684"/>
                  </a:lnTo>
                  <a:lnTo>
                    <a:pt x="10094" y="45297"/>
                  </a:lnTo>
                  <a:lnTo>
                    <a:pt x="10107" y="43567"/>
                  </a:lnTo>
                  <a:lnTo>
                    <a:pt x="10114" y="41837"/>
                  </a:lnTo>
                  <a:lnTo>
                    <a:pt x="10107" y="40125"/>
                  </a:lnTo>
                  <a:lnTo>
                    <a:pt x="10101" y="38395"/>
                  </a:lnTo>
                  <a:lnTo>
                    <a:pt x="10075" y="36683"/>
                  </a:lnTo>
                  <a:lnTo>
                    <a:pt x="10043" y="34990"/>
                  </a:lnTo>
                  <a:lnTo>
                    <a:pt x="10017" y="34161"/>
                  </a:lnTo>
                  <a:lnTo>
                    <a:pt x="9991" y="33315"/>
                  </a:lnTo>
                  <a:lnTo>
                    <a:pt x="9959" y="32487"/>
                  </a:lnTo>
                  <a:lnTo>
                    <a:pt x="9927" y="31677"/>
                  </a:lnTo>
                  <a:lnTo>
                    <a:pt x="9882" y="30848"/>
                  </a:lnTo>
                  <a:lnTo>
                    <a:pt x="9837" y="30057"/>
                  </a:lnTo>
                  <a:lnTo>
                    <a:pt x="9785" y="29247"/>
                  </a:lnTo>
                  <a:lnTo>
                    <a:pt x="9734" y="28474"/>
                  </a:lnTo>
                  <a:lnTo>
                    <a:pt x="9676" y="27701"/>
                  </a:lnTo>
                  <a:lnTo>
                    <a:pt x="9612" y="26946"/>
                  </a:lnTo>
                  <a:lnTo>
                    <a:pt x="9547" y="26210"/>
                  </a:lnTo>
                  <a:lnTo>
                    <a:pt x="9476" y="25474"/>
                  </a:lnTo>
                  <a:lnTo>
                    <a:pt x="9406" y="24756"/>
                  </a:lnTo>
                  <a:lnTo>
                    <a:pt x="9328" y="24057"/>
                  </a:lnTo>
                  <a:lnTo>
                    <a:pt x="9251" y="23357"/>
                  </a:lnTo>
                  <a:lnTo>
                    <a:pt x="9167" y="22676"/>
                  </a:lnTo>
                  <a:lnTo>
                    <a:pt x="9084" y="21995"/>
                  </a:lnTo>
                  <a:lnTo>
                    <a:pt x="8994" y="21314"/>
                  </a:lnTo>
                  <a:lnTo>
                    <a:pt x="8903" y="20670"/>
                  </a:lnTo>
                  <a:lnTo>
                    <a:pt x="8807" y="20026"/>
                  </a:lnTo>
                  <a:lnTo>
                    <a:pt x="8710" y="19382"/>
                  </a:lnTo>
                  <a:lnTo>
                    <a:pt x="8614" y="18756"/>
                  </a:lnTo>
                  <a:lnTo>
                    <a:pt x="8511" y="18148"/>
                  </a:lnTo>
                  <a:lnTo>
                    <a:pt x="8401" y="17541"/>
                  </a:lnTo>
                  <a:lnTo>
                    <a:pt x="8292" y="16952"/>
                  </a:lnTo>
                  <a:lnTo>
                    <a:pt x="8176" y="16363"/>
                  </a:lnTo>
                  <a:lnTo>
                    <a:pt x="8067" y="15792"/>
                  </a:lnTo>
                  <a:lnTo>
                    <a:pt x="7944" y="15222"/>
                  </a:lnTo>
                  <a:lnTo>
                    <a:pt x="7822" y="14670"/>
                  </a:lnTo>
                  <a:lnTo>
                    <a:pt x="7700" y="14118"/>
                  </a:lnTo>
                  <a:lnTo>
                    <a:pt x="7571" y="13584"/>
                  </a:lnTo>
                  <a:lnTo>
                    <a:pt x="7442" y="13068"/>
                  </a:lnTo>
                  <a:lnTo>
                    <a:pt x="7307" y="12553"/>
                  </a:lnTo>
                  <a:lnTo>
                    <a:pt x="7172" y="12038"/>
                  </a:lnTo>
                  <a:lnTo>
                    <a:pt x="7030" y="11559"/>
                  </a:lnTo>
                  <a:lnTo>
                    <a:pt x="6888" y="11062"/>
                  </a:lnTo>
                  <a:lnTo>
                    <a:pt x="6747" y="10584"/>
                  </a:lnTo>
                  <a:lnTo>
                    <a:pt x="6599" y="10123"/>
                  </a:lnTo>
                  <a:lnTo>
                    <a:pt x="6451" y="9663"/>
                  </a:lnTo>
                  <a:lnTo>
                    <a:pt x="6296" y="9222"/>
                  </a:lnTo>
                  <a:lnTo>
                    <a:pt x="6142" y="8798"/>
                  </a:lnTo>
                  <a:lnTo>
                    <a:pt x="5981" y="8375"/>
                  </a:lnTo>
                  <a:lnTo>
                    <a:pt x="5820" y="7952"/>
                  </a:lnTo>
                  <a:lnTo>
                    <a:pt x="5652" y="7547"/>
                  </a:lnTo>
                  <a:lnTo>
                    <a:pt x="5485" y="7142"/>
                  </a:lnTo>
                  <a:lnTo>
                    <a:pt x="5318" y="6755"/>
                  </a:lnTo>
                  <a:lnTo>
                    <a:pt x="5144" y="6387"/>
                  </a:lnTo>
                  <a:lnTo>
                    <a:pt x="4970" y="6019"/>
                  </a:lnTo>
                  <a:lnTo>
                    <a:pt x="4790" y="5651"/>
                  </a:lnTo>
                  <a:lnTo>
                    <a:pt x="4609" y="5301"/>
                  </a:lnTo>
                  <a:lnTo>
                    <a:pt x="4429" y="4970"/>
                  </a:lnTo>
                  <a:lnTo>
                    <a:pt x="4243" y="4639"/>
                  </a:lnTo>
                  <a:lnTo>
                    <a:pt x="4056" y="4326"/>
                  </a:lnTo>
                  <a:lnTo>
                    <a:pt x="3863" y="4013"/>
                  </a:lnTo>
                  <a:lnTo>
                    <a:pt x="3670" y="3700"/>
                  </a:lnTo>
                  <a:lnTo>
                    <a:pt x="3476" y="3424"/>
                  </a:lnTo>
                  <a:lnTo>
                    <a:pt x="3277" y="3129"/>
                  </a:lnTo>
                  <a:lnTo>
                    <a:pt x="3077" y="2853"/>
                  </a:lnTo>
                  <a:lnTo>
                    <a:pt x="2871" y="2596"/>
                  </a:lnTo>
                  <a:lnTo>
                    <a:pt x="2665" y="2338"/>
                  </a:lnTo>
                  <a:lnTo>
                    <a:pt x="2459" y="2099"/>
                  </a:lnTo>
                  <a:lnTo>
                    <a:pt x="2247" y="1859"/>
                  </a:lnTo>
                  <a:lnTo>
                    <a:pt x="1815" y="1418"/>
                  </a:lnTo>
                  <a:lnTo>
                    <a:pt x="1378" y="1013"/>
                  </a:lnTo>
                  <a:lnTo>
                    <a:pt x="927" y="626"/>
                  </a:lnTo>
                  <a:lnTo>
                    <a:pt x="470" y="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8275" y="-14153375"/>
              <a:ext cx="423625" cy="2554750"/>
            </a:xfrm>
            <a:custGeom>
              <a:avLst/>
              <a:gdLst/>
              <a:ahLst/>
              <a:cxnLst/>
              <a:rect l="l" t="t" r="r" b="b"/>
              <a:pathLst>
                <a:path w="16945" h="102190" extrusionOk="0">
                  <a:moveTo>
                    <a:pt x="1236" y="0"/>
                  </a:moveTo>
                  <a:lnTo>
                    <a:pt x="1307" y="6369"/>
                  </a:lnTo>
                  <a:lnTo>
                    <a:pt x="1378" y="12756"/>
                  </a:lnTo>
                  <a:lnTo>
                    <a:pt x="1442" y="19179"/>
                  </a:lnTo>
                  <a:lnTo>
                    <a:pt x="1500" y="25621"/>
                  </a:lnTo>
                  <a:lnTo>
                    <a:pt x="1519" y="28861"/>
                  </a:lnTo>
                  <a:lnTo>
                    <a:pt x="1539" y="32082"/>
                  </a:lnTo>
                  <a:lnTo>
                    <a:pt x="1552" y="35303"/>
                  </a:lnTo>
                  <a:lnTo>
                    <a:pt x="1565" y="38542"/>
                  </a:lnTo>
                  <a:lnTo>
                    <a:pt x="1565" y="41781"/>
                  </a:lnTo>
                  <a:lnTo>
                    <a:pt x="1565" y="45002"/>
                  </a:lnTo>
                  <a:lnTo>
                    <a:pt x="1558" y="48223"/>
                  </a:lnTo>
                  <a:lnTo>
                    <a:pt x="1539" y="51463"/>
                  </a:lnTo>
                  <a:lnTo>
                    <a:pt x="1519" y="54684"/>
                  </a:lnTo>
                  <a:lnTo>
                    <a:pt x="1487" y="57905"/>
                  </a:lnTo>
                  <a:lnTo>
                    <a:pt x="1449" y="61126"/>
                  </a:lnTo>
                  <a:lnTo>
                    <a:pt x="1404" y="64329"/>
                  </a:lnTo>
                  <a:lnTo>
                    <a:pt x="1346" y="67531"/>
                  </a:lnTo>
                  <a:lnTo>
                    <a:pt x="1281" y="70734"/>
                  </a:lnTo>
                  <a:lnTo>
                    <a:pt x="1204" y="73918"/>
                  </a:lnTo>
                  <a:lnTo>
                    <a:pt x="1120" y="77102"/>
                  </a:lnTo>
                  <a:lnTo>
                    <a:pt x="1024" y="80286"/>
                  </a:lnTo>
                  <a:lnTo>
                    <a:pt x="914" y="83452"/>
                  </a:lnTo>
                  <a:lnTo>
                    <a:pt x="798" y="86600"/>
                  </a:lnTo>
                  <a:lnTo>
                    <a:pt x="663" y="89747"/>
                  </a:lnTo>
                  <a:lnTo>
                    <a:pt x="522" y="92876"/>
                  </a:lnTo>
                  <a:lnTo>
                    <a:pt x="361" y="95987"/>
                  </a:lnTo>
                  <a:lnTo>
                    <a:pt x="187" y="99097"/>
                  </a:lnTo>
                  <a:lnTo>
                    <a:pt x="0" y="102189"/>
                  </a:lnTo>
                  <a:lnTo>
                    <a:pt x="734" y="101398"/>
                  </a:lnTo>
                  <a:lnTo>
                    <a:pt x="1462" y="100625"/>
                  </a:lnTo>
                  <a:lnTo>
                    <a:pt x="2929" y="99097"/>
                  </a:lnTo>
                  <a:lnTo>
                    <a:pt x="3657" y="98324"/>
                  </a:lnTo>
                  <a:lnTo>
                    <a:pt x="4384" y="97551"/>
                  </a:lnTo>
                  <a:lnTo>
                    <a:pt x="5112" y="96760"/>
                  </a:lnTo>
                  <a:lnTo>
                    <a:pt x="5826" y="95950"/>
                  </a:lnTo>
                  <a:lnTo>
                    <a:pt x="6534" y="95103"/>
                  </a:lnTo>
                  <a:lnTo>
                    <a:pt x="7230" y="94256"/>
                  </a:lnTo>
                  <a:lnTo>
                    <a:pt x="7571" y="93815"/>
                  </a:lnTo>
                  <a:lnTo>
                    <a:pt x="7919" y="93355"/>
                  </a:lnTo>
                  <a:lnTo>
                    <a:pt x="8253" y="92894"/>
                  </a:lnTo>
                  <a:lnTo>
                    <a:pt x="8588" y="92434"/>
                  </a:lnTo>
                  <a:lnTo>
                    <a:pt x="8923" y="91956"/>
                  </a:lnTo>
                  <a:lnTo>
                    <a:pt x="9245" y="91459"/>
                  </a:lnTo>
                  <a:lnTo>
                    <a:pt x="9573" y="90962"/>
                  </a:lnTo>
                  <a:lnTo>
                    <a:pt x="9889" y="90446"/>
                  </a:lnTo>
                  <a:lnTo>
                    <a:pt x="10204" y="89913"/>
                  </a:lnTo>
                  <a:lnTo>
                    <a:pt x="10513" y="89379"/>
                  </a:lnTo>
                  <a:lnTo>
                    <a:pt x="10822" y="88827"/>
                  </a:lnTo>
                  <a:lnTo>
                    <a:pt x="11118" y="88256"/>
                  </a:lnTo>
                  <a:lnTo>
                    <a:pt x="11414" y="87667"/>
                  </a:lnTo>
                  <a:lnTo>
                    <a:pt x="11704" y="87078"/>
                  </a:lnTo>
                  <a:lnTo>
                    <a:pt x="11987" y="86452"/>
                  </a:lnTo>
                  <a:lnTo>
                    <a:pt x="12271" y="85827"/>
                  </a:lnTo>
                  <a:lnTo>
                    <a:pt x="12541" y="85182"/>
                  </a:lnTo>
                  <a:lnTo>
                    <a:pt x="12805" y="84520"/>
                  </a:lnTo>
                  <a:lnTo>
                    <a:pt x="13069" y="83820"/>
                  </a:lnTo>
                  <a:lnTo>
                    <a:pt x="13320" y="83121"/>
                  </a:lnTo>
                  <a:lnTo>
                    <a:pt x="13565" y="82403"/>
                  </a:lnTo>
                  <a:lnTo>
                    <a:pt x="13809" y="81648"/>
                  </a:lnTo>
                  <a:lnTo>
                    <a:pt x="14041" y="80894"/>
                  </a:lnTo>
                  <a:lnTo>
                    <a:pt x="14266" y="80102"/>
                  </a:lnTo>
                  <a:lnTo>
                    <a:pt x="14479" y="79292"/>
                  </a:lnTo>
                  <a:lnTo>
                    <a:pt x="14691" y="78464"/>
                  </a:lnTo>
                  <a:lnTo>
                    <a:pt x="14891" y="77618"/>
                  </a:lnTo>
                  <a:lnTo>
                    <a:pt x="15084" y="76734"/>
                  </a:lnTo>
                  <a:lnTo>
                    <a:pt x="15271" y="75832"/>
                  </a:lnTo>
                  <a:lnTo>
                    <a:pt x="15451" y="74912"/>
                  </a:lnTo>
                  <a:lnTo>
                    <a:pt x="15618" y="73955"/>
                  </a:lnTo>
                  <a:lnTo>
                    <a:pt x="15773" y="72979"/>
                  </a:lnTo>
                  <a:lnTo>
                    <a:pt x="15927" y="71967"/>
                  </a:lnTo>
                  <a:lnTo>
                    <a:pt x="16069" y="70936"/>
                  </a:lnTo>
                  <a:lnTo>
                    <a:pt x="16198" y="69869"/>
                  </a:lnTo>
                  <a:lnTo>
                    <a:pt x="16320" y="68783"/>
                  </a:lnTo>
                  <a:lnTo>
                    <a:pt x="16429" y="67678"/>
                  </a:lnTo>
                  <a:lnTo>
                    <a:pt x="16532" y="66519"/>
                  </a:lnTo>
                  <a:lnTo>
                    <a:pt x="16622" y="65341"/>
                  </a:lnTo>
                  <a:lnTo>
                    <a:pt x="16700" y="64145"/>
                  </a:lnTo>
                  <a:lnTo>
                    <a:pt x="16771" y="62893"/>
                  </a:lnTo>
                  <a:lnTo>
                    <a:pt x="16828" y="61623"/>
                  </a:lnTo>
                  <a:lnTo>
                    <a:pt x="16880" y="60316"/>
                  </a:lnTo>
                  <a:lnTo>
                    <a:pt x="16919" y="58991"/>
                  </a:lnTo>
                  <a:lnTo>
                    <a:pt x="16938" y="57758"/>
                  </a:lnTo>
                  <a:lnTo>
                    <a:pt x="16944" y="56543"/>
                  </a:lnTo>
                  <a:lnTo>
                    <a:pt x="16944" y="55310"/>
                  </a:lnTo>
                  <a:lnTo>
                    <a:pt x="16931" y="54095"/>
                  </a:lnTo>
                  <a:lnTo>
                    <a:pt x="16906" y="52862"/>
                  </a:lnTo>
                  <a:lnTo>
                    <a:pt x="16874" y="51647"/>
                  </a:lnTo>
                  <a:lnTo>
                    <a:pt x="16822" y="50414"/>
                  </a:lnTo>
                  <a:lnTo>
                    <a:pt x="16771" y="49199"/>
                  </a:lnTo>
                  <a:lnTo>
                    <a:pt x="16700" y="47984"/>
                  </a:lnTo>
                  <a:lnTo>
                    <a:pt x="16622" y="46769"/>
                  </a:lnTo>
                  <a:lnTo>
                    <a:pt x="16532" y="45573"/>
                  </a:lnTo>
                  <a:lnTo>
                    <a:pt x="16436" y="44358"/>
                  </a:lnTo>
                  <a:lnTo>
                    <a:pt x="16326" y="43162"/>
                  </a:lnTo>
                  <a:lnTo>
                    <a:pt x="16210" y="41966"/>
                  </a:lnTo>
                  <a:lnTo>
                    <a:pt x="16082" y="40788"/>
                  </a:lnTo>
                  <a:lnTo>
                    <a:pt x="15947" y="39591"/>
                  </a:lnTo>
                  <a:lnTo>
                    <a:pt x="15798" y="38413"/>
                  </a:lnTo>
                  <a:lnTo>
                    <a:pt x="15644" y="37254"/>
                  </a:lnTo>
                  <a:lnTo>
                    <a:pt x="15483" y="36094"/>
                  </a:lnTo>
                  <a:lnTo>
                    <a:pt x="15309" y="34935"/>
                  </a:lnTo>
                  <a:lnTo>
                    <a:pt x="15129" y="33793"/>
                  </a:lnTo>
                  <a:lnTo>
                    <a:pt x="14936" y="32671"/>
                  </a:lnTo>
                  <a:lnTo>
                    <a:pt x="14736" y="31548"/>
                  </a:lnTo>
                  <a:lnTo>
                    <a:pt x="14530" y="30425"/>
                  </a:lnTo>
                  <a:lnTo>
                    <a:pt x="14311" y="29321"/>
                  </a:lnTo>
                  <a:lnTo>
                    <a:pt x="14092" y="28235"/>
                  </a:lnTo>
                  <a:lnTo>
                    <a:pt x="13861" y="27149"/>
                  </a:lnTo>
                  <a:lnTo>
                    <a:pt x="13622" y="26081"/>
                  </a:lnTo>
                  <a:lnTo>
                    <a:pt x="13378" y="25032"/>
                  </a:lnTo>
                  <a:lnTo>
                    <a:pt x="13120" y="23983"/>
                  </a:lnTo>
                  <a:lnTo>
                    <a:pt x="12863" y="22952"/>
                  </a:lnTo>
                  <a:lnTo>
                    <a:pt x="12592" y="21940"/>
                  </a:lnTo>
                  <a:lnTo>
                    <a:pt x="12322" y="20946"/>
                  </a:lnTo>
                  <a:lnTo>
                    <a:pt x="12039" y="19952"/>
                  </a:lnTo>
                  <a:lnTo>
                    <a:pt x="11749" y="18995"/>
                  </a:lnTo>
                  <a:lnTo>
                    <a:pt x="11459" y="18038"/>
                  </a:lnTo>
                  <a:lnTo>
                    <a:pt x="11157" y="17099"/>
                  </a:lnTo>
                  <a:lnTo>
                    <a:pt x="10848" y="16179"/>
                  </a:lnTo>
                  <a:lnTo>
                    <a:pt x="10539" y="15277"/>
                  </a:lnTo>
                  <a:lnTo>
                    <a:pt x="10217" y="14394"/>
                  </a:lnTo>
                  <a:lnTo>
                    <a:pt x="9895" y="13547"/>
                  </a:lnTo>
                  <a:lnTo>
                    <a:pt x="9567" y="12700"/>
                  </a:lnTo>
                  <a:lnTo>
                    <a:pt x="9232" y="11872"/>
                  </a:lnTo>
                  <a:lnTo>
                    <a:pt x="8891" y="11062"/>
                  </a:lnTo>
                  <a:lnTo>
                    <a:pt x="8549" y="10289"/>
                  </a:lnTo>
                  <a:lnTo>
                    <a:pt x="8195" y="9516"/>
                  </a:lnTo>
                  <a:lnTo>
                    <a:pt x="7841" y="8780"/>
                  </a:lnTo>
                  <a:lnTo>
                    <a:pt x="7481" y="8062"/>
                  </a:lnTo>
                  <a:lnTo>
                    <a:pt x="7120" y="7363"/>
                  </a:lnTo>
                  <a:lnTo>
                    <a:pt x="6753" y="6700"/>
                  </a:lnTo>
                  <a:lnTo>
                    <a:pt x="6380" y="6037"/>
                  </a:lnTo>
                  <a:lnTo>
                    <a:pt x="6000" y="5412"/>
                  </a:lnTo>
                  <a:lnTo>
                    <a:pt x="5620" y="4823"/>
                  </a:lnTo>
                  <a:lnTo>
                    <a:pt x="5240" y="4252"/>
                  </a:lnTo>
                  <a:lnTo>
                    <a:pt x="4854" y="3700"/>
                  </a:lnTo>
                  <a:lnTo>
                    <a:pt x="4462" y="3166"/>
                  </a:lnTo>
                  <a:lnTo>
                    <a:pt x="4069" y="2669"/>
                  </a:lnTo>
                  <a:lnTo>
                    <a:pt x="3670" y="2209"/>
                  </a:lnTo>
                  <a:lnTo>
                    <a:pt x="3271" y="1767"/>
                  </a:lnTo>
                  <a:lnTo>
                    <a:pt x="2871" y="1362"/>
                  </a:lnTo>
                  <a:lnTo>
                    <a:pt x="2466" y="976"/>
                  </a:lnTo>
                  <a:lnTo>
                    <a:pt x="2054" y="608"/>
                  </a:lnTo>
                  <a:lnTo>
                    <a:pt x="1648" y="295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850375" y="-21568625"/>
              <a:ext cx="875875" cy="2249225"/>
            </a:xfrm>
            <a:custGeom>
              <a:avLst/>
              <a:gdLst/>
              <a:ahLst/>
              <a:cxnLst/>
              <a:rect l="l" t="t" r="r" b="b"/>
              <a:pathLst>
                <a:path w="35035" h="89969" extrusionOk="0">
                  <a:moveTo>
                    <a:pt x="18232" y="1"/>
                  </a:moveTo>
                  <a:lnTo>
                    <a:pt x="15451" y="7695"/>
                  </a:lnTo>
                  <a:lnTo>
                    <a:pt x="15947" y="8596"/>
                  </a:lnTo>
                  <a:lnTo>
                    <a:pt x="16436" y="9554"/>
                  </a:lnTo>
                  <a:lnTo>
                    <a:pt x="16925" y="10547"/>
                  </a:lnTo>
                  <a:lnTo>
                    <a:pt x="17408" y="11597"/>
                  </a:lnTo>
                  <a:lnTo>
                    <a:pt x="17646" y="12130"/>
                  </a:lnTo>
                  <a:lnTo>
                    <a:pt x="17884" y="12682"/>
                  </a:lnTo>
                  <a:lnTo>
                    <a:pt x="18123" y="13235"/>
                  </a:lnTo>
                  <a:lnTo>
                    <a:pt x="18354" y="13805"/>
                  </a:lnTo>
                  <a:lnTo>
                    <a:pt x="18586" y="14376"/>
                  </a:lnTo>
                  <a:lnTo>
                    <a:pt x="18818" y="14965"/>
                  </a:lnTo>
                  <a:lnTo>
                    <a:pt x="19043" y="15554"/>
                  </a:lnTo>
                  <a:lnTo>
                    <a:pt x="19262" y="16161"/>
                  </a:lnTo>
                  <a:lnTo>
                    <a:pt x="19481" y="16787"/>
                  </a:lnTo>
                  <a:lnTo>
                    <a:pt x="19700" y="17394"/>
                  </a:lnTo>
                  <a:lnTo>
                    <a:pt x="19912" y="18039"/>
                  </a:lnTo>
                  <a:lnTo>
                    <a:pt x="20118" y="18664"/>
                  </a:lnTo>
                  <a:lnTo>
                    <a:pt x="20318" y="19309"/>
                  </a:lnTo>
                  <a:lnTo>
                    <a:pt x="20517" y="19971"/>
                  </a:lnTo>
                  <a:lnTo>
                    <a:pt x="20711" y="20634"/>
                  </a:lnTo>
                  <a:lnTo>
                    <a:pt x="20897" y="21296"/>
                  </a:lnTo>
                  <a:lnTo>
                    <a:pt x="21078" y="21977"/>
                  </a:lnTo>
                  <a:lnTo>
                    <a:pt x="21251" y="22658"/>
                  </a:lnTo>
                  <a:lnTo>
                    <a:pt x="21425" y="23358"/>
                  </a:lnTo>
                  <a:lnTo>
                    <a:pt x="21586" y="24039"/>
                  </a:lnTo>
                  <a:lnTo>
                    <a:pt x="21747" y="24757"/>
                  </a:lnTo>
                  <a:lnTo>
                    <a:pt x="21895" y="25456"/>
                  </a:lnTo>
                  <a:lnTo>
                    <a:pt x="22043" y="26174"/>
                  </a:lnTo>
                  <a:lnTo>
                    <a:pt x="22178" y="26892"/>
                  </a:lnTo>
                  <a:lnTo>
                    <a:pt x="22307" y="27628"/>
                  </a:lnTo>
                  <a:lnTo>
                    <a:pt x="22429" y="28346"/>
                  </a:lnTo>
                  <a:lnTo>
                    <a:pt x="22545" y="29082"/>
                  </a:lnTo>
                  <a:lnTo>
                    <a:pt x="22648" y="29837"/>
                  </a:lnTo>
                  <a:lnTo>
                    <a:pt x="22751" y="30573"/>
                  </a:lnTo>
                  <a:lnTo>
                    <a:pt x="22841" y="31328"/>
                  </a:lnTo>
                  <a:lnTo>
                    <a:pt x="22919" y="32082"/>
                  </a:lnTo>
                  <a:lnTo>
                    <a:pt x="22990" y="32855"/>
                  </a:lnTo>
                  <a:lnTo>
                    <a:pt x="23054" y="33610"/>
                  </a:lnTo>
                  <a:lnTo>
                    <a:pt x="23105" y="34383"/>
                  </a:lnTo>
                  <a:lnTo>
                    <a:pt x="23144" y="35156"/>
                  </a:lnTo>
                  <a:lnTo>
                    <a:pt x="23183" y="35929"/>
                  </a:lnTo>
                  <a:lnTo>
                    <a:pt x="23202" y="36702"/>
                  </a:lnTo>
                  <a:lnTo>
                    <a:pt x="23215" y="37475"/>
                  </a:lnTo>
                  <a:lnTo>
                    <a:pt x="23215" y="38267"/>
                  </a:lnTo>
                  <a:lnTo>
                    <a:pt x="23202" y="39058"/>
                  </a:lnTo>
                  <a:lnTo>
                    <a:pt x="23183" y="39831"/>
                  </a:lnTo>
                  <a:lnTo>
                    <a:pt x="23151" y="40622"/>
                  </a:lnTo>
                  <a:lnTo>
                    <a:pt x="23105" y="41414"/>
                  </a:lnTo>
                  <a:lnTo>
                    <a:pt x="23048" y="42224"/>
                  </a:lnTo>
                  <a:lnTo>
                    <a:pt x="22983" y="43015"/>
                  </a:lnTo>
                  <a:lnTo>
                    <a:pt x="22899" y="43807"/>
                  </a:lnTo>
                  <a:lnTo>
                    <a:pt x="22809" y="44598"/>
                  </a:lnTo>
                  <a:lnTo>
                    <a:pt x="22700" y="45408"/>
                  </a:lnTo>
                  <a:lnTo>
                    <a:pt x="22578" y="46199"/>
                  </a:lnTo>
                  <a:lnTo>
                    <a:pt x="22449" y="47009"/>
                  </a:lnTo>
                  <a:lnTo>
                    <a:pt x="22301" y="47801"/>
                  </a:lnTo>
                  <a:lnTo>
                    <a:pt x="22140" y="48611"/>
                  </a:lnTo>
                  <a:lnTo>
                    <a:pt x="21960" y="49402"/>
                  </a:lnTo>
                  <a:lnTo>
                    <a:pt x="21773" y="50194"/>
                  </a:lnTo>
                  <a:lnTo>
                    <a:pt x="21567" y="51003"/>
                  </a:lnTo>
                  <a:lnTo>
                    <a:pt x="21348" y="51795"/>
                  </a:lnTo>
                  <a:lnTo>
                    <a:pt x="21155" y="52457"/>
                  </a:lnTo>
                  <a:lnTo>
                    <a:pt x="20962" y="53065"/>
                  </a:lnTo>
                  <a:lnTo>
                    <a:pt x="20756" y="53635"/>
                  </a:lnTo>
                  <a:lnTo>
                    <a:pt x="20543" y="54188"/>
                  </a:lnTo>
                  <a:lnTo>
                    <a:pt x="20324" y="54703"/>
                  </a:lnTo>
                  <a:lnTo>
                    <a:pt x="20099" y="55181"/>
                  </a:lnTo>
                  <a:lnTo>
                    <a:pt x="19874" y="55623"/>
                  </a:lnTo>
                  <a:lnTo>
                    <a:pt x="19635" y="56028"/>
                  </a:lnTo>
                  <a:lnTo>
                    <a:pt x="19397" y="56396"/>
                  </a:lnTo>
                  <a:lnTo>
                    <a:pt x="19153" y="56746"/>
                  </a:lnTo>
                  <a:lnTo>
                    <a:pt x="18908" y="57040"/>
                  </a:lnTo>
                  <a:lnTo>
                    <a:pt x="18657" y="57317"/>
                  </a:lnTo>
                  <a:lnTo>
                    <a:pt x="18399" y="57556"/>
                  </a:lnTo>
                  <a:lnTo>
                    <a:pt x="18142" y="57758"/>
                  </a:lnTo>
                  <a:lnTo>
                    <a:pt x="17884" y="57942"/>
                  </a:lnTo>
                  <a:lnTo>
                    <a:pt x="17620" y="58071"/>
                  </a:lnTo>
                  <a:lnTo>
                    <a:pt x="17350" y="58182"/>
                  </a:lnTo>
                  <a:lnTo>
                    <a:pt x="17086" y="58255"/>
                  </a:lnTo>
                  <a:lnTo>
                    <a:pt x="16816" y="58292"/>
                  </a:lnTo>
                  <a:lnTo>
                    <a:pt x="16545" y="58310"/>
                  </a:lnTo>
                  <a:lnTo>
                    <a:pt x="16275" y="58274"/>
                  </a:lnTo>
                  <a:lnTo>
                    <a:pt x="15998" y="58218"/>
                  </a:lnTo>
                  <a:lnTo>
                    <a:pt x="15728" y="58126"/>
                  </a:lnTo>
                  <a:lnTo>
                    <a:pt x="15451" y="58016"/>
                  </a:lnTo>
                  <a:lnTo>
                    <a:pt x="15181" y="57850"/>
                  </a:lnTo>
                  <a:lnTo>
                    <a:pt x="14910" y="57666"/>
                  </a:lnTo>
                  <a:lnTo>
                    <a:pt x="14640" y="57445"/>
                  </a:lnTo>
                  <a:lnTo>
                    <a:pt x="14369" y="57206"/>
                  </a:lnTo>
                  <a:lnTo>
                    <a:pt x="14099" y="56930"/>
                  </a:lnTo>
                  <a:lnTo>
                    <a:pt x="13835" y="56617"/>
                  </a:lnTo>
                  <a:lnTo>
                    <a:pt x="13571" y="56267"/>
                  </a:lnTo>
                  <a:lnTo>
                    <a:pt x="13307" y="55881"/>
                  </a:lnTo>
                  <a:lnTo>
                    <a:pt x="13127" y="55605"/>
                  </a:lnTo>
                  <a:lnTo>
                    <a:pt x="12947" y="55310"/>
                  </a:lnTo>
                  <a:lnTo>
                    <a:pt x="12773" y="54997"/>
                  </a:lnTo>
                  <a:lnTo>
                    <a:pt x="12605" y="54685"/>
                  </a:lnTo>
                  <a:lnTo>
                    <a:pt x="12438" y="54353"/>
                  </a:lnTo>
                  <a:lnTo>
                    <a:pt x="12277" y="54022"/>
                  </a:lnTo>
                  <a:lnTo>
                    <a:pt x="12116" y="53672"/>
                  </a:lnTo>
                  <a:lnTo>
                    <a:pt x="11962" y="53322"/>
                  </a:lnTo>
                  <a:lnTo>
                    <a:pt x="11807" y="52954"/>
                  </a:lnTo>
                  <a:lnTo>
                    <a:pt x="11659" y="52586"/>
                  </a:lnTo>
                  <a:lnTo>
                    <a:pt x="11511" y="52218"/>
                  </a:lnTo>
                  <a:lnTo>
                    <a:pt x="11369" y="51832"/>
                  </a:lnTo>
                  <a:lnTo>
                    <a:pt x="11228" y="51427"/>
                  </a:lnTo>
                  <a:lnTo>
                    <a:pt x="11093" y="51022"/>
                  </a:lnTo>
                  <a:lnTo>
                    <a:pt x="10822" y="50194"/>
                  </a:lnTo>
                  <a:lnTo>
                    <a:pt x="10571" y="49328"/>
                  </a:lnTo>
                  <a:lnTo>
                    <a:pt x="10320" y="48463"/>
                  </a:lnTo>
                  <a:lnTo>
                    <a:pt x="10088" y="47543"/>
                  </a:lnTo>
                  <a:lnTo>
                    <a:pt x="9857" y="46623"/>
                  </a:lnTo>
                  <a:lnTo>
                    <a:pt x="9638" y="45666"/>
                  </a:lnTo>
                  <a:lnTo>
                    <a:pt x="9425" y="44709"/>
                  </a:lnTo>
                  <a:lnTo>
                    <a:pt x="9219" y="43715"/>
                  </a:lnTo>
                  <a:lnTo>
                    <a:pt x="9020" y="42721"/>
                  </a:lnTo>
                  <a:lnTo>
                    <a:pt x="8820" y="41727"/>
                  </a:lnTo>
                  <a:lnTo>
                    <a:pt x="8633" y="40696"/>
                  </a:lnTo>
                  <a:lnTo>
                    <a:pt x="8447" y="39665"/>
                  </a:lnTo>
                  <a:lnTo>
                    <a:pt x="8260" y="38635"/>
                  </a:lnTo>
                  <a:lnTo>
                    <a:pt x="7899" y="36555"/>
                  </a:lnTo>
                  <a:lnTo>
                    <a:pt x="7539" y="34475"/>
                  </a:lnTo>
                  <a:lnTo>
                    <a:pt x="7178" y="32414"/>
                  </a:lnTo>
                  <a:lnTo>
                    <a:pt x="6998" y="31383"/>
                  </a:lnTo>
                  <a:lnTo>
                    <a:pt x="6811" y="30370"/>
                  </a:lnTo>
                  <a:lnTo>
                    <a:pt x="6625" y="29358"/>
                  </a:lnTo>
                  <a:lnTo>
                    <a:pt x="6438" y="28364"/>
                  </a:lnTo>
                  <a:lnTo>
                    <a:pt x="6238" y="27389"/>
                  </a:lnTo>
                  <a:lnTo>
                    <a:pt x="6039" y="26432"/>
                  </a:lnTo>
                  <a:lnTo>
                    <a:pt x="5472" y="26413"/>
                  </a:lnTo>
                  <a:lnTo>
                    <a:pt x="4899" y="26395"/>
                  </a:lnTo>
                  <a:lnTo>
                    <a:pt x="4333" y="26395"/>
                  </a:lnTo>
                  <a:lnTo>
                    <a:pt x="3766" y="26413"/>
                  </a:lnTo>
                  <a:lnTo>
                    <a:pt x="3477" y="26450"/>
                  </a:lnTo>
                  <a:lnTo>
                    <a:pt x="3193" y="26487"/>
                  </a:lnTo>
                  <a:lnTo>
                    <a:pt x="2910" y="26524"/>
                  </a:lnTo>
                  <a:lnTo>
                    <a:pt x="2627" y="26597"/>
                  </a:lnTo>
                  <a:lnTo>
                    <a:pt x="2344" y="26671"/>
                  </a:lnTo>
                  <a:lnTo>
                    <a:pt x="2054" y="26763"/>
                  </a:lnTo>
                  <a:lnTo>
                    <a:pt x="1771" y="26873"/>
                  </a:lnTo>
                  <a:lnTo>
                    <a:pt x="1487" y="27002"/>
                  </a:lnTo>
                  <a:lnTo>
                    <a:pt x="1307" y="27113"/>
                  </a:lnTo>
                  <a:lnTo>
                    <a:pt x="1120" y="27223"/>
                  </a:lnTo>
                  <a:lnTo>
                    <a:pt x="753" y="27481"/>
                  </a:lnTo>
                  <a:lnTo>
                    <a:pt x="380" y="27775"/>
                  </a:lnTo>
                  <a:lnTo>
                    <a:pt x="0" y="28070"/>
                  </a:lnTo>
                  <a:lnTo>
                    <a:pt x="65" y="28364"/>
                  </a:lnTo>
                  <a:lnTo>
                    <a:pt x="123" y="28659"/>
                  </a:lnTo>
                  <a:lnTo>
                    <a:pt x="148" y="28824"/>
                  </a:lnTo>
                  <a:lnTo>
                    <a:pt x="168" y="28990"/>
                  </a:lnTo>
                  <a:lnTo>
                    <a:pt x="187" y="29174"/>
                  </a:lnTo>
                  <a:lnTo>
                    <a:pt x="200" y="29377"/>
                  </a:lnTo>
                  <a:lnTo>
                    <a:pt x="245" y="30242"/>
                  </a:lnTo>
                  <a:lnTo>
                    <a:pt x="296" y="31107"/>
                  </a:lnTo>
                  <a:lnTo>
                    <a:pt x="354" y="31972"/>
                  </a:lnTo>
                  <a:lnTo>
                    <a:pt x="412" y="32855"/>
                  </a:lnTo>
                  <a:lnTo>
                    <a:pt x="477" y="33720"/>
                  </a:lnTo>
                  <a:lnTo>
                    <a:pt x="541" y="34585"/>
                  </a:lnTo>
                  <a:lnTo>
                    <a:pt x="689" y="36334"/>
                  </a:lnTo>
                  <a:lnTo>
                    <a:pt x="850" y="38082"/>
                  </a:lnTo>
                  <a:lnTo>
                    <a:pt x="1024" y="39831"/>
                  </a:lnTo>
                  <a:lnTo>
                    <a:pt x="1217" y="41580"/>
                  </a:lnTo>
                  <a:lnTo>
                    <a:pt x="1423" y="43328"/>
                  </a:lnTo>
                  <a:lnTo>
                    <a:pt x="1648" y="45058"/>
                  </a:lnTo>
                  <a:lnTo>
                    <a:pt x="1880" y="46788"/>
                  </a:lnTo>
                  <a:lnTo>
                    <a:pt x="2131" y="48519"/>
                  </a:lnTo>
                  <a:lnTo>
                    <a:pt x="2395" y="50230"/>
                  </a:lnTo>
                  <a:lnTo>
                    <a:pt x="2678" y="51924"/>
                  </a:lnTo>
                  <a:lnTo>
                    <a:pt x="2968" y="53617"/>
                  </a:lnTo>
                  <a:lnTo>
                    <a:pt x="3271" y="55274"/>
                  </a:lnTo>
                  <a:lnTo>
                    <a:pt x="3593" y="56930"/>
                  </a:lnTo>
                  <a:lnTo>
                    <a:pt x="3921" y="58568"/>
                  </a:lnTo>
                  <a:lnTo>
                    <a:pt x="4262" y="60188"/>
                  </a:lnTo>
                  <a:lnTo>
                    <a:pt x="4623" y="61771"/>
                  </a:lnTo>
                  <a:lnTo>
                    <a:pt x="4990" y="63335"/>
                  </a:lnTo>
                  <a:lnTo>
                    <a:pt x="5369" y="64863"/>
                  </a:lnTo>
                  <a:lnTo>
                    <a:pt x="5756" y="66372"/>
                  </a:lnTo>
                  <a:lnTo>
                    <a:pt x="6161" y="67863"/>
                  </a:lnTo>
                  <a:lnTo>
                    <a:pt x="6367" y="68581"/>
                  </a:lnTo>
                  <a:lnTo>
                    <a:pt x="6573" y="69299"/>
                  </a:lnTo>
                  <a:lnTo>
                    <a:pt x="6786" y="70017"/>
                  </a:lnTo>
                  <a:lnTo>
                    <a:pt x="6998" y="70716"/>
                  </a:lnTo>
                  <a:lnTo>
                    <a:pt x="7211" y="71415"/>
                  </a:lnTo>
                  <a:lnTo>
                    <a:pt x="7429" y="72096"/>
                  </a:lnTo>
                  <a:lnTo>
                    <a:pt x="7648" y="72777"/>
                  </a:lnTo>
                  <a:lnTo>
                    <a:pt x="7874" y="73440"/>
                  </a:lnTo>
                  <a:lnTo>
                    <a:pt x="8099" y="74103"/>
                  </a:lnTo>
                  <a:lnTo>
                    <a:pt x="8331" y="74747"/>
                  </a:lnTo>
                  <a:lnTo>
                    <a:pt x="8556" y="75373"/>
                  </a:lnTo>
                  <a:lnTo>
                    <a:pt x="8794" y="75998"/>
                  </a:lnTo>
                  <a:lnTo>
                    <a:pt x="9026" y="76624"/>
                  </a:lnTo>
                  <a:lnTo>
                    <a:pt x="9264" y="77213"/>
                  </a:lnTo>
                  <a:lnTo>
                    <a:pt x="9502" y="77821"/>
                  </a:lnTo>
                  <a:lnTo>
                    <a:pt x="9747" y="78391"/>
                  </a:lnTo>
                  <a:lnTo>
                    <a:pt x="9992" y="78962"/>
                  </a:lnTo>
                  <a:lnTo>
                    <a:pt x="10236" y="79532"/>
                  </a:lnTo>
                  <a:lnTo>
                    <a:pt x="10487" y="80066"/>
                  </a:lnTo>
                  <a:lnTo>
                    <a:pt x="10738" y="80600"/>
                  </a:lnTo>
                  <a:lnTo>
                    <a:pt x="10990" y="81134"/>
                  </a:lnTo>
                  <a:lnTo>
                    <a:pt x="11247" y="81631"/>
                  </a:lnTo>
                  <a:lnTo>
                    <a:pt x="11505" y="82128"/>
                  </a:lnTo>
                  <a:lnTo>
                    <a:pt x="11762" y="82625"/>
                  </a:lnTo>
                  <a:lnTo>
                    <a:pt x="12026" y="83085"/>
                  </a:lnTo>
                  <a:lnTo>
                    <a:pt x="12290" y="83545"/>
                  </a:lnTo>
                  <a:lnTo>
                    <a:pt x="12554" y="83987"/>
                  </a:lnTo>
                  <a:lnTo>
                    <a:pt x="12818" y="84428"/>
                  </a:lnTo>
                  <a:lnTo>
                    <a:pt x="13088" y="84833"/>
                  </a:lnTo>
                  <a:lnTo>
                    <a:pt x="13359" y="85238"/>
                  </a:lnTo>
                  <a:lnTo>
                    <a:pt x="13629" y="85625"/>
                  </a:lnTo>
                  <a:lnTo>
                    <a:pt x="13906" y="85993"/>
                  </a:lnTo>
                  <a:lnTo>
                    <a:pt x="14183" y="86342"/>
                  </a:lnTo>
                  <a:lnTo>
                    <a:pt x="14460" y="86692"/>
                  </a:lnTo>
                  <a:lnTo>
                    <a:pt x="14736" y="87024"/>
                  </a:lnTo>
                  <a:lnTo>
                    <a:pt x="15020" y="87318"/>
                  </a:lnTo>
                  <a:lnTo>
                    <a:pt x="15303" y="87612"/>
                  </a:lnTo>
                  <a:lnTo>
                    <a:pt x="15586" y="87889"/>
                  </a:lnTo>
                  <a:lnTo>
                    <a:pt x="15869" y="88165"/>
                  </a:lnTo>
                  <a:lnTo>
                    <a:pt x="16159" y="88404"/>
                  </a:lnTo>
                  <a:lnTo>
                    <a:pt x="16449" y="88625"/>
                  </a:lnTo>
                  <a:lnTo>
                    <a:pt x="16738" y="88846"/>
                  </a:lnTo>
                  <a:lnTo>
                    <a:pt x="17028" y="89030"/>
                  </a:lnTo>
                  <a:lnTo>
                    <a:pt x="17324" y="89214"/>
                  </a:lnTo>
                  <a:lnTo>
                    <a:pt x="17614" y="89379"/>
                  </a:lnTo>
                  <a:lnTo>
                    <a:pt x="17910" y="89508"/>
                  </a:lnTo>
                  <a:lnTo>
                    <a:pt x="18206" y="89637"/>
                  </a:lnTo>
                  <a:lnTo>
                    <a:pt x="18509" y="89729"/>
                  </a:lnTo>
                  <a:lnTo>
                    <a:pt x="18805" y="89821"/>
                  </a:lnTo>
                  <a:lnTo>
                    <a:pt x="19108" y="89895"/>
                  </a:lnTo>
                  <a:lnTo>
                    <a:pt x="19410" y="89932"/>
                  </a:lnTo>
                  <a:lnTo>
                    <a:pt x="19713" y="89968"/>
                  </a:lnTo>
                  <a:lnTo>
                    <a:pt x="20318" y="89968"/>
                  </a:lnTo>
                  <a:lnTo>
                    <a:pt x="20627" y="89932"/>
                  </a:lnTo>
                  <a:lnTo>
                    <a:pt x="20936" y="89876"/>
                  </a:lnTo>
                  <a:lnTo>
                    <a:pt x="21238" y="89803"/>
                  </a:lnTo>
                  <a:lnTo>
                    <a:pt x="21548" y="89711"/>
                  </a:lnTo>
                  <a:lnTo>
                    <a:pt x="21863" y="89600"/>
                  </a:lnTo>
                  <a:lnTo>
                    <a:pt x="22172" y="89471"/>
                  </a:lnTo>
                  <a:lnTo>
                    <a:pt x="22481" y="89324"/>
                  </a:lnTo>
                  <a:lnTo>
                    <a:pt x="22796" y="89140"/>
                  </a:lnTo>
                  <a:lnTo>
                    <a:pt x="23105" y="88938"/>
                  </a:lnTo>
                  <a:lnTo>
                    <a:pt x="23421" y="88717"/>
                  </a:lnTo>
                  <a:lnTo>
                    <a:pt x="23736" y="88478"/>
                  </a:lnTo>
                  <a:lnTo>
                    <a:pt x="24052" y="88220"/>
                  </a:lnTo>
                  <a:lnTo>
                    <a:pt x="24367" y="87925"/>
                  </a:lnTo>
                  <a:lnTo>
                    <a:pt x="24683" y="87612"/>
                  </a:lnTo>
                  <a:lnTo>
                    <a:pt x="24998" y="87281"/>
                  </a:lnTo>
                  <a:lnTo>
                    <a:pt x="25320" y="86931"/>
                  </a:lnTo>
                  <a:lnTo>
                    <a:pt x="25635" y="86545"/>
                  </a:lnTo>
                  <a:lnTo>
                    <a:pt x="25957" y="86140"/>
                  </a:lnTo>
                  <a:lnTo>
                    <a:pt x="26273" y="85717"/>
                  </a:lnTo>
                  <a:lnTo>
                    <a:pt x="26595" y="85275"/>
                  </a:lnTo>
                  <a:lnTo>
                    <a:pt x="26917" y="84796"/>
                  </a:lnTo>
                  <a:lnTo>
                    <a:pt x="27232" y="84299"/>
                  </a:lnTo>
                  <a:lnTo>
                    <a:pt x="27554" y="83766"/>
                  </a:lnTo>
                  <a:lnTo>
                    <a:pt x="27876" y="83214"/>
                  </a:lnTo>
                  <a:lnTo>
                    <a:pt x="28198" y="82643"/>
                  </a:lnTo>
                  <a:lnTo>
                    <a:pt x="28520" y="82036"/>
                  </a:lnTo>
                  <a:lnTo>
                    <a:pt x="28841" y="81410"/>
                  </a:lnTo>
                  <a:lnTo>
                    <a:pt x="29163" y="80766"/>
                  </a:lnTo>
                  <a:lnTo>
                    <a:pt x="29279" y="80508"/>
                  </a:lnTo>
                  <a:lnTo>
                    <a:pt x="29382" y="80269"/>
                  </a:lnTo>
                  <a:lnTo>
                    <a:pt x="29588" y="79735"/>
                  </a:lnTo>
                  <a:lnTo>
                    <a:pt x="29788" y="79219"/>
                  </a:lnTo>
                  <a:lnTo>
                    <a:pt x="29884" y="78962"/>
                  </a:lnTo>
                  <a:lnTo>
                    <a:pt x="29994" y="78722"/>
                  </a:lnTo>
                  <a:lnTo>
                    <a:pt x="30026" y="78262"/>
                  </a:lnTo>
                  <a:lnTo>
                    <a:pt x="30071" y="77821"/>
                  </a:lnTo>
                  <a:lnTo>
                    <a:pt x="30129" y="77397"/>
                  </a:lnTo>
                  <a:lnTo>
                    <a:pt x="30200" y="77011"/>
                  </a:lnTo>
                  <a:lnTo>
                    <a:pt x="30277" y="76643"/>
                  </a:lnTo>
                  <a:lnTo>
                    <a:pt x="30367" y="76293"/>
                  </a:lnTo>
                  <a:lnTo>
                    <a:pt x="30464" y="75980"/>
                  </a:lnTo>
                  <a:lnTo>
                    <a:pt x="30573" y="75686"/>
                  </a:lnTo>
                  <a:lnTo>
                    <a:pt x="30683" y="75409"/>
                  </a:lnTo>
                  <a:lnTo>
                    <a:pt x="30805" y="75170"/>
                  </a:lnTo>
                  <a:lnTo>
                    <a:pt x="30934" y="74949"/>
                  </a:lnTo>
                  <a:lnTo>
                    <a:pt x="31063" y="74765"/>
                  </a:lnTo>
                  <a:lnTo>
                    <a:pt x="31198" y="74618"/>
                  </a:lnTo>
                  <a:lnTo>
                    <a:pt x="31339" y="74471"/>
                  </a:lnTo>
                  <a:lnTo>
                    <a:pt x="31481" y="74379"/>
                  </a:lnTo>
                  <a:lnTo>
                    <a:pt x="31623" y="74305"/>
                  </a:lnTo>
                  <a:lnTo>
                    <a:pt x="31822" y="73642"/>
                  </a:lnTo>
                  <a:lnTo>
                    <a:pt x="32015" y="72961"/>
                  </a:lnTo>
                  <a:lnTo>
                    <a:pt x="32202" y="72299"/>
                  </a:lnTo>
                  <a:lnTo>
                    <a:pt x="32382" y="71599"/>
                  </a:lnTo>
                  <a:lnTo>
                    <a:pt x="32556" y="70900"/>
                  </a:lnTo>
                  <a:lnTo>
                    <a:pt x="32730" y="70201"/>
                  </a:lnTo>
                  <a:lnTo>
                    <a:pt x="32891" y="69483"/>
                  </a:lnTo>
                  <a:lnTo>
                    <a:pt x="33052" y="68765"/>
                  </a:lnTo>
                  <a:lnTo>
                    <a:pt x="33200" y="68047"/>
                  </a:lnTo>
                  <a:lnTo>
                    <a:pt x="33348" y="67311"/>
                  </a:lnTo>
                  <a:lnTo>
                    <a:pt x="33490" y="66556"/>
                  </a:lnTo>
                  <a:lnTo>
                    <a:pt x="33618" y="65820"/>
                  </a:lnTo>
                  <a:lnTo>
                    <a:pt x="33747" y="65065"/>
                  </a:lnTo>
                  <a:lnTo>
                    <a:pt x="33869" y="64292"/>
                  </a:lnTo>
                  <a:lnTo>
                    <a:pt x="33992" y="63538"/>
                  </a:lnTo>
                  <a:lnTo>
                    <a:pt x="34101" y="62765"/>
                  </a:lnTo>
                  <a:lnTo>
                    <a:pt x="34204" y="61992"/>
                  </a:lnTo>
                  <a:lnTo>
                    <a:pt x="34301" y="61200"/>
                  </a:lnTo>
                  <a:lnTo>
                    <a:pt x="34391" y="60409"/>
                  </a:lnTo>
                  <a:lnTo>
                    <a:pt x="34481" y="59617"/>
                  </a:lnTo>
                  <a:lnTo>
                    <a:pt x="34558" y="58826"/>
                  </a:lnTo>
                  <a:lnTo>
                    <a:pt x="34635" y="58034"/>
                  </a:lnTo>
                  <a:lnTo>
                    <a:pt x="34700" y="57225"/>
                  </a:lnTo>
                  <a:lnTo>
                    <a:pt x="34764" y="56415"/>
                  </a:lnTo>
                  <a:lnTo>
                    <a:pt x="34822" y="55605"/>
                  </a:lnTo>
                  <a:lnTo>
                    <a:pt x="34867" y="54795"/>
                  </a:lnTo>
                  <a:lnTo>
                    <a:pt x="34912" y="53967"/>
                  </a:lnTo>
                  <a:lnTo>
                    <a:pt x="34951" y="53157"/>
                  </a:lnTo>
                  <a:lnTo>
                    <a:pt x="34977" y="52329"/>
                  </a:lnTo>
                  <a:lnTo>
                    <a:pt x="35002" y="51519"/>
                  </a:lnTo>
                  <a:lnTo>
                    <a:pt x="35022" y="50690"/>
                  </a:lnTo>
                  <a:lnTo>
                    <a:pt x="35035" y="49862"/>
                  </a:lnTo>
                  <a:lnTo>
                    <a:pt x="35035" y="49034"/>
                  </a:lnTo>
                  <a:lnTo>
                    <a:pt x="35035" y="48206"/>
                  </a:lnTo>
                  <a:lnTo>
                    <a:pt x="35028" y="47377"/>
                  </a:lnTo>
                  <a:lnTo>
                    <a:pt x="35015" y="46549"/>
                  </a:lnTo>
                  <a:lnTo>
                    <a:pt x="34996" y="45739"/>
                  </a:lnTo>
                  <a:lnTo>
                    <a:pt x="34970" y="44911"/>
                  </a:lnTo>
                  <a:lnTo>
                    <a:pt x="34932" y="44083"/>
                  </a:lnTo>
                  <a:lnTo>
                    <a:pt x="34893" y="43255"/>
                  </a:lnTo>
                  <a:lnTo>
                    <a:pt x="34848" y="42426"/>
                  </a:lnTo>
                  <a:lnTo>
                    <a:pt x="34796" y="41598"/>
                  </a:lnTo>
                  <a:lnTo>
                    <a:pt x="34739" y="40788"/>
                  </a:lnTo>
                  <a:lnTo>
                    <a:pt x="34668" y="39960"/>
                  </a:lnTo>
                  <a:lnTo>
                    <a:pt x="34597" y="39150"/>
                  </a:lnTo>
                  <a:lnTo>
                    <a:pt x="34520" y="38322"/>
                  </a:lnTo>
                  <a:lnTo>
                    <a:pt x="34429" y="37512"/>
                  </a:lnTo>
                  <a:lnTo>
                    <a:pt x="34339" y="36702"/>
                  </a:lnTo>
                  <a:lnTo>
                    <a:pt x="34243" y="35911"/>
                  </a:lnTo>
                  <a:lnTo>
                    <a:pt x="34133" y="35101"/>
                  </a:lnTo>
                  <a:lnTo>
                    <a:pt x="34024" y="34309"/>
                  </a:lnTo>
                  <a:lnTo>
                    <a:pt x="33902" y="33499"/>
                  </a:lnTo>
                  <a:lnTo>
                    <a:pt x="33779" y="32726"/>
                  </a:lnTo>
                  <a:lnTo>
                    <a:pt x="33644" y="31935"/>
                  </a:lnTo>
                  <a:lnTo>
                    <a:pt x="33502" y="31144"/>
                  </a:lnTo>
                  <a:lnTo>
                    <a:pt x="33354" y="30370"/>
                  </a:lnTo>
                  <a:lnTo>
                    <a:pt x="33206" y="29597"/>
                  </a:lnTo>
                  <a:lnTo>
                    <a:pt x="33045" y="28843"/>
                  </a:lnTo>
                  <a:lnTo>
                    <a:pt x="32878" y="28088"/>
                  </a:lnTo>
                  <a:lnTo>
                    <a:pt x="32704" y="27334"/>
                  </a:lnTo>
                  <a:lnTo>
                    <a:pt x="32524" y="26579"/>
                  </a:lnTo>
                  <a:lnTo>
                    <a:pt x="32337" y="25843"/>
                  </a:lnTo>
                  <a:lnTo>
                    <a:pt x="32138" y="25106"/>
                  </a:lnTo>
                  <a:lnTo>
                    <a:pt x="31938" y="24389"/>
                  </a:lnTo>
                  <a:lnTo>
                    <a:pt x="31777" y="23836"/>
                  </a:lnTo>
                  <a:lnTo>
                    <a:pt x="31610" y="23284"/>
                  </a:lnTo>
                  <a:lnTo>
                    <a:pt x="31442" y="22750"/>
                  </a:lnTo>
                  <a:lnTo>
                    <a:pt x="31275" y="22217"/>
                  </a:lnTo>
                  <a:lnTo>
                    <a:pt x="30927" y="21168"/>
                  </a:lnTo>
                  <a:lnTo>
                    <a:pt x="30567" y="20155"/>
                  </a:lnTo>
                  <a:lnTo>
                    <a:pt x="30200" y="19180"/>
                  </a:lnTo>
                  <a:lnTo>
                    <a:pt x="29820" y="18223"/>
                  </a:lnTo>
                  <a:lnTo>
                    <a:pt x="29434" y="17284"/>
                  </a:lnTo>
                  <a:lnTo>
                    <a:pt x="29041" y="16382"/>
                  </a:lnTo>
                  <a:lnTo>
                    <a:pt x="28635" y="15499"/>
                  </a:lnTo>
                  <a:lnTo>
                    <a:pt x="28223" y="14652"/>
                  </a:lnTo>
                  <a:lnTo>
                    <a:pt x="27805" y="13805"/>
                  </a:lnTo>
                  <a:lnTo>
                    <a:pt x="27380" y="12995"/>
                  </a:lnTo>
                  <a:lnTo>
                    <a:pt x="26949" y="12204"/>
                  </a:lnTo>
                  <a:lnTo>
                    <a:pt x="26511" y="11449"/>
                  </a:lnTo>
                  <a:lnTo>
                    <a:pt x="26067" y="10695"/>
                  </a:lnTo>
                  <a:lnTo>
                    <a:pt x="25623" y="9958"/>
                  </a:lnTo>
                  <a:lnTo>
                    <a:pt x="25172" y="9241"/>
                  </a:lnTo>
                  <a:lnTo>
                    <a:pt x="24715" y="8541"/>
                  </a:lnTo>
                  <a:lnTo>
                    <a:pt x="24258" y="7860"/>
                  </a:lnTo>
                  <a:lnTo>
                    <a:pt x="23794" y="7198"/>
                  </a:lnTo>
                  <a:lnTo>
                    <a:pt x="23331" y="6535"/>
                  </a:lnTo>
                  <a:lnTo>
                    <a:pt x="22867" y="5909"/>
                  </a:lnTo>
                  <a:lnTo>
                    <a:pt x="22397" y="5265"/>
                  </a:lnTo>
                  <a:lnTo>
                    <a:pt x="21934" y="4658"/>
                  </a:lnTo>
                  <a:lnTo>
                    <a:pt x="21000" y="3443"/>
                  </a:lnTo>
                  <a:lnTo>
                    <a:pt x="20067" y="2283"/>
                  </a:lnTo>
                  <a:lnTo>
                    <a:pt x="1823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893350" y="-14317200"/>
              <a:ext cx="370500" cy="1403025"/>
            </a:xfrm>
            <a:custGeom>
              <a:avLst/>
              <a:gdLst/>
              <a:ahLst/>
              <a:cxnLst/>
              <a:rect l="l" t="t" r="r" b="b"/>
              <a:pathLst>
                <a:path w="14820" h="56121" extrusionOk="0">
                  <a:moveTo>
                    <a:pt x="7841" y="1"/>
                  </a:moveTo>
                  <a:lnTo>
                    <a:pt x="7384" y="1676"/>
                  </a:lnTo>
                  <a:lnTo>
                    <a:pt x="6921" y="3351"/>
                  </a:lnTo>
                  <a:lnTo>
                    <a:pt x="6451" y="5007"/>
                  </a:lnTo>
                  <a:lnTo>
                    <a:pt x="5981" y="6664"/>
                  </a:lnTo>
                  <a:lnTo>
                    <a:pt x="5504" y="8283"/>
                  </a:lnTo>
                  <a:lnTo>
                    <a:pt x="5022" y="9903"/>
                  </a:lnTo>
                  <a:lnTo>
                    <a:pt x="4539" y="11523"/>
                  </a:lnTo>
                  <a:lnTo>
                    <a:pt x="4050" y="13106"/>
                  </a:lnTo>
                  <a:lnTo>
                    <a:pt x="3554" y="14689"/>
                  </a:lnTo>
                  <a:lnTo>
                    <a:pt x="3058" y="16253"/>
                  </a:lnTo>
                  <a:lnTo>
                    <a:pt x="2556" y="17818"/>
                  </a:lnTo>
                  <a:lnTo>
                    <a:pt x="2054" y="19345"/>
                  </a:lnTo>
                  <a:lnTo>
                    <a:pt x="1545" y="20873"/>
                  </a:lnTo>
                  <a:lnTo>
                    <a:pt x="1030" y="22382"/>
                  </a:lnTo>
                  <a:lnTo>
                    <a:pt x="515" y="23892"/>
                  </a:lnTo>
                  <a:lnTo>
                    <a:pt x="0" y="25364"/>
                  </a:lnTo>
                  <a:lnTo>
                    <a:pt x="206" y="26266"/>
                  </a:lnTo>
                  <a:lnTo>
                    <a:pt x="412" y="27168"/>
                  </a:lnTo>
                  <a:lnTo>
                    <a:pt x="612" y="28070"/>
                  </a:lnTo>
                  <a:lnTo>
                    <a:pt x="811" y="28990"/>
                  </a:lnTo>
                  <a:lnTo>
                    <a:pt x="1004" y="29910"/>
                  </a:lnTo>
                  <a:lnTo>
                    <a:pt x="1191" y="30831"/>
                  </a:lnTo>
                  <a:lnTo>
                    <a:pt x="1371" y="31769"/>
                  </a:lnTo>
                  <a:lnTo>
                    <a:pt x="1552" y="32708"/>
                  </a:lnTo>
                  <a:lnTo>
                    <a:pt x="1725" y="33665"/>
                  </a:lnTo>
                  <a:lnTo>
                    <a:pt x="1893" y="34622"/>
                  </a:lnTo>
                  <a:lnTo>
                    <a:pt x="2060" y="35561"/>
                  </a:lnTo>
                  <a:lnTo>
                    <a:pt x="2215" y="36536"/>
                  </a:lnTo>
                  <a:lnTo>
                    <a:pt x="2369" y="37493"/>
                  </a:lnTo>
                  <a:lnTo>
                    <a:pt x="2517" y="38469"/>
                  </a:lnTo>
                  <a:lnTo>
                    <a:pt x="2659" y="39426"/>
                  </a:lnTo>
                  <a:lnTo>
                    <a:pt x="2801" y="40402"/>
                  </a:lnTo>
                  <a:lnTo>
                    <a:pt x="2929" y="41395"/>
                  </a:lnTo>
                  <a:lnTo>
                    <a:pt x="3058" y="42371"/>
                  </a:lnTo>
                  <a:lnTo>
                    <a:pt x="3180" y="43347"/>
                  </a:lnTo>
                  <a:lnTo>
                    <a:pt x="3296" y="44340"/>
                  </a:lnTo>
                  <a:lnTo>
                    <a:pt x="3406" y="45316"/>
                  </a:lnTo>
                  <a:lnTo>
                    <a:pt x="3509" y="46310"/>
                  </a:lnTo>
                  <a:lnTo>
                    <a:pt x="3605" y="47285"/>
                  </a:lnTo>
                  <a:lnTo>
                    <a:pt x="3695" y="48279"/>
                  </a:lnTo>
                  <a:lnTo>
                    <a:pt x="3779" y="49255"/>
                  </a:lnTo>
                  <a:lnTo>
                    <a:pt x="3863" y="50249"/>
                  </a:lnTo>
                  <a:lnTo>
                    <a:pt x="3934" y="51224"/>
                  </a:lnTo>
                  <a:lnTo>
                    <a:pt x="4004" y="52218"/>
                  </a:lnTo>
                  <a:lnTo>
                    <a:pt x="4062" y="53194"/>
                  </a:lnTo>
                  <a:lnTo>
                    <a:pt x="4114" y="54169"/>
                  </a:lnTo>
                  <a:lnTo>
                    <a:pt x="4165" y="55145"/>
                  </a:lnTo>
                  <a:lnTo>
                    <a:pt x="4204" y="56120"/>
                  </a:lnTo>
                  <a:lnTo>
                    <a:pt x="4944" y="53414"/>
                  </a:lnTo>
                  <a:lnTo>
                    <a:pt x="5678" y="50672"/>
                  </a:lnTo>
                  <a:lnTo>
                    <a:pt x="6393" y="47930"/>
                  </a:lnTo>
                  <a:lnTo>
                    <a:pt x="7101" y="45187"/>
                  </a:lnTo>
                  <a:lnTo>
                    <a:pt x="7803" y="42408"/>
                  </a:lnTo>
                  <a:lnTo>
                    <a:pt x="8492" y="39647"/>
                  </a:lnTo>
                  <a:lnTo>
                    <a:pt x="9168" y="36868"/>
                  </a:lnTo>
                  <a:lnTo>
                    <a:pt x="9837" y="34070"/>
                  </a:lnTo>
                  <a:lnTo>
                    <a:pt x="10494" y="31272"/>
                  </a:lnTo>
                  <a:lnTo>
                    <a:pt x="11144" y="28456"/>
                  </a:lnTo>
                  <a:lnTo>
                    <a:pt x="11781" y="25640"/>
                  </a:lnTo>
                  <a:lnTo>
                    <a:pt x="12406" y="22824"/>
                  </a:lnTo>
                  <a:lnTo>
                    <a:pt x="13024" y="19990"/>
                  </a:lnTo>
                  <a:lnTo>
                    <a:pt x="13635" y="17155"/>
                  </a:lnTo>
                  <a:lnTo>
                    <a:pt x="14234" y="14302"/>
                  </a:lnTo>
                  <a:lnTo>
                    <a:pt x="14820" y="11449"/>
                  </a:lnTo>
                  <a:lnTo>
                    <a:pt x="13919" y="9793"/>
                  </a:lnTo>
                  <a:lnTo>
                    <a:pt x="13017" y="8155"/>
                  </a:lnTo>
                  <a:lnTo>
                    <a:pt x="12560" y="7345"/>
                  </a:lnTo>
                  <a:lnTo>
                    <a:pt x="12103" y="6553"/>
                  </a:lnTo>
                  <a:lnTo>
                    <a:pt x="11646" y="5762"/>
                  </a:lnTo>
                  <a:lnTo>
                    <a:pt x="11189" y="4989"/>
                  </a:lnTo>
                  <a:lnTo>
                    <a:pt x="10783" y="4326"/>
                  </a:lnTo>
                  <a:lnTo>
                    <a:pt x="10378" y="3700"/>
                  </a:lnTo>
                  <a:lnTo>
                    <a:pt x="9959" y="3075"/>
                  </a:lnTo>
                  <a:lnTo>
                    <a:pt x="9534" y="2467"/>
                  </a:lnTo>
                  <a:lnTo>
                    <a:pt x="8685" y="1252"/>
                  </a:lnTo>
                  <a:lnTo>
                    <a:pt x="8260" y="62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135875" y="-15771700"/>
              <a:ext cx="384850" cy="1601775"/>
            </a:xfrm>
            <a:custGeom>
              <a:avLst/>
              <a:gdLst/>
              <a:ahLst/>
              <a:cxnLst/>
              <a:rect l="l" t="t" r="r" b="b"/>
              <a:pathLst>
                <a:path w="15394" h="64071" extrusionOk="0">
                  <a:moveTo>
                    <a:pt x="10044" y="0"/>
                  </a:moveTo>
                  <a:lnTo>
                    <a:pt x="9799" y="1693"/>
                  </a:lnTo>
                  <a:lnTo>
                    <a:pt x="9555" y="3368"/>
                  </a:lnTo>
                  <a:lnTo>
                    <a:pt x="9303" y="5043"/>
                  </a:lnTo>
                  <a:lnTo>
                    <a:pt x="9046" y="6718"/>
                  </a:lnTo>
                  <a:lnTo>
                    <a:pt x="8782" y="8393"/>
                  </a:lnTo>
                  <a:lnTo>
                    <a:pt x="8518" y="10050"/>
                  </a:lnTo>
                  <a:lnTo>
                    <a:pt x="8241" y="11706"/>
                  </a:lnTo>
                  <a:lnTo>
                    <a:pt x="7964" y="13363"/>
                  </a:lnTo>
                  <a:lnTo>
                    <a:pt x="7688" y="15001"/>
                  </a:lnTo>
                  <a:lnTo>
                    <a:pt x="7398" y="16657"/>
                  </a:lnTo>
                  <a:lnTo>
                    <a:pt x="7108" y="18277"/>
                  </a:lnTo>
                  <a:lnTo>
                    <a:pt x="6812" y="19915"/>
                  </a:lnTo>
                  <a:lnTo>
                    <a:pt x="6509" y="21535"/>
                  </a:lnTo>
                  <a:lnTo>
                    <a:pt x="6200" y="23155"/>
                  </a:lnTo>
                  <a:lnTo>
                    <a:pt x="5891" y="24774"/>
                  </a:lnTo>
                  <a:lnTo>
                    <a:pt x="5582" y="26376"/>
                  </a:lnTo>
                  <a:lnTo>
                    <a:pt x="5261" y="27977"/>
                  </a:lnTo>
                  <a:lnTo>
                    <a:pt x="4939" y="29578"/>
                  </a:lnTo>
                  <a:lnTo>
                    <a:pt x="4610" y="31180"/>
                  </a:lnTo>
                  <a:lnTo>
                    <a:pt x="4276" y="32762"/>
                  </a:lnTo>
                  <a:lnTo>
                    <a:pt x="3941" y="34327"/>
                  </a:lnTo>
                  <a:lnTo>
                    <a:pt x="3606" y="35910"/>
                  </a:lnTo>
                  <a:lnTo>
                    <a:pt x="3258" y="37474"/>
                  </a:lnTo>
                  <a:lnTo>
                    <a:pt x="2911" y="39020"/>
                  </a:lnTo>
                  <a:lnTo>
                    <a:pt x="2563" y="40567"/>
                  </a:lnTo>
                  <a:lnTo>
                    <a:pt x="2209" y="42113"/>
                  </a:lnTo>
                  <a:lnTo>
                    <a:pt x="1849" y="43659"/>
                  </a:lnTo>
                  <a:lnTo>
                    <a:pt x="1482" y="45186"/>
                  </a:lnTo>
                  <a:lnTo>
                    <a:pt x="1121" y="46714"/>
                  </a:lnTo>
                  <a:lnTo>
                    <a:pt x="748" y="48223"/>
                  </a:lnTo>
                  <a:lnTo>
                    <a:pt x="374" y="49733"/>
                  </a:lnTo>
                  <a:lnTo>
                    <a:pt x="1" y="51223"/>
                  </a:lnTo>
                  <a:lnTo>
                    <a:pt x="361" y="51886"/>
                  </a:lnTo>
                  <a:lnTo>
                    <a:pt x="722" y="52549"/>
                  </a:lnTo>
                  <a:lnTo>
                    <a:pt x="1437" y="53929"/>
                  </a:lnTo>
                  <a:lnTo>
                    <a:pt x="2138" y="55291"/>
                  </a:lnTo>
                  <a:lnTo>
                    <a:pt x="2486" y="55972"/>
                  </a:lnTo>
                  <a:lnTo>
                    <a:pt x="2834" y="56635"/>
                  </a:lnTo>
                  <a:lnTo>
                    <a:pt x="3690" y="58420"/>
                  </a:lnTo>
                  <a:lnTo>
                    <a:pt x="4115" y="59340"/>
                  </a:lnTo>
                  <a:lnTo>
                    <a:pt x="4540" y="60261"/>
                  </a:lnTo>
                  <a:lnTo>
                    <a:pt x="4964" y="61199"/>
                  </a:lnTo>
                  <a:lnTo>
                    <a:pt x="5383" y="62138"/>
                  </a:lnTo>
                  <a:lnTo>
                    <a:pt x="5801" y="63095"/>
                  </a:lnTo>
                  <a:lnTo>
                    <a:pt x="6207" y="64071"/>
                  </a:lnTo>
                  <a:lnTo>
                    <a:pt x="6561" y="62267"/>
                  </a:lnTo>
                  <a:lnTo>
                    <a:pt x="6909" y="60445"/>
                  </a:lnTo>
                  <a:lnTo>
                    <a:pt x="7256" y="58623"/>
                  </a:lnTo>
                  <a:lnTo>
                    <a:pt x="7591" y="56800"/>
                  </a:lnTo>
                  <a:lnTo>
                    <a:pt x="7926" y="54978"/>
                  </a:lnTo>
                  <a:lnTo>
                    <a:pt x="8261" y="53156"/>
                  </a:lnTo>
                  <a:lnTo>
                    <a:pt x="8589" y="51315"/>
                  </a:lnTo>
                  <a:lnTo>
                    <a:pt x="8911" y="49475"/>
                  </a:lnTo>
                  <a:lnTo>
                    <a:pt x="9233" y="47653"/>
                  </a:lnTo>
                  <a:lnTo>
                    <a:pt x="9548" y="45812"/>
                  </a:lnTo>
                  <a:lnTo>
                    <a:pt x="9857" y="43953"/>
                  </a:lnTo>
                  <a:lnTo>
                    <a:pt x="10166" y="42113"/>
                  </a:lnTo>
                  <a:lnTo>
                    <a:pt x="10469" y="40254"/>
                  </a:lnTo>
                  <a:lnTo>
                    <a:pt x="10765" y="38413"/>
                  </a:lnTo>
                  <a:lnTo>
                    <a:pt x="11061" y="36554"/>
                  </a:lnTo>
                  <a:lnTo>
                    <a:pt x="11351" y="34695"/>
                  </a:lnTo>
                  <a:lnTo>
                    <a:pt x="11634" y="32818"/>
                  </a:lnTo>
                  <a:lnTo>
                    <a:pt x="11917" y="30959"/>
                  </a:lnTo>
                  <a:lnTo>
                    <a:pt x="12194" y="29081"/>
                  </a:lnTo>
                  <a:lnTo>
                    <a:pt x="12464" y="27222"/>
                  </a:lnTo>
                  <a:lnTo>
                    <a:pt x="12735" y="25345"/>
                  </a:lnTo>
                  <a:lnTo>
                    <a:pt x="12999" y="23468"/>
                  </a:lnTo>
                  <a:lnTo>
                    <a:pt x="13256" y="21572"/>
                  </a:lnTo>
                  <a:lnTo>
                    <a:pt x="13514" y="19694"/>
                  </a:lnTo>
                  <a:lnTo>
                    <a:pt x="13765" y="17799"/>
                  </a:lnTo>
                  <a:lnTo>
                    <a:pt x="14009" y="15921"/>
                  </a:lnTo>
                  <a:lnTo>
                    <a:pt x="14254" y="14025"/>
                  </a:lnTo>
                  <a:lnTo>
                    <a:pt x="14492" y="12130"/>
                  </a:lnTo>
                  <a:lnTo>
                    <a:pt x="14724" y="10215"/>
                  </a:lnTo>
                  <a:lnTo>
                    <a:pt x="14949" y="8320"/>
                  </a:lnTo>
                  <a:lnTo>
                    <a:pt x="15175" y="6424"/>
                  </a:lnTo>
                  <a:lnTo>
                    <a:pt x="15394" y="4510"/>
                  </a:lnTo>
                  <a:lnTo>
                    <a:pt x="14048" y="3442"/>
                  </a:lnTo>
                  <a:lnTo>
                    <a:pt x="13379" y="2908"/>
                  </a:lnTo>
                  <a:lnTo>
                    <a:pt x="12709" y="2356"/>
                  </a:lnTo>
                  <a:lnTo>
                    <a:pt x="12040" y="1785"/>
                  </a:lnTo>
                  <a:lnTo>
                    <a:pt x="11376" y="1197"/>
                  </a:lnTo>
                  <a:lnTo>
                    <a:pt x="10707" y="608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412075" y="-19265125"/>
              <a:ext cx="238225" cy="867400"/>
            </a:xfrm>
            <a:custGeom>
              <a:avLst/>
              <a:gdLst/>
              <a:ahLst/>
              <a:cxnLst/>
              <a:rect l="l" t="t" r="r" b="b"/>
              <a:pathLst>
                <a:path w="9529" h="34696" extrusionOk="0">
                  <a:moveTo>
                    <a:pt x="8208" y="0"/>
                  </a:moveTo>
                  <a:lnTo>
                    <a:pt x="7951" y="479"/>
                  </a:lnTo>
                  <a:lnTo>
                    <a:pt x="7693" y="939"/>
                  </a:lnTo>
                  <a:lnTo>
                    <a:pt x="7436" y="1381"/>
                  </a:lnTo>
                  <a:lnTo>
                    <a:pt x="7178" y="1822"/>
                  </a:lnTo>
                  <a:lnTo>
                    <a:pt x="6921" y="2227"/>
                  </a:lnTo>
                  <a:lnTo>
                    <a:pt x="6663" y="2632"/>
                  </a:lnTo>
                  <a:lnTo>
                    <a:pt x="6406" y="3037"/>
                  </a:lnTo>
                  <a:lnTo>
                    <a:pt x="6148" y="3405"/>
                  </a:lnTo>
                  <a:lnTo>
                    <a:pt x="5891" y="3774"/>
                  </a:lnTo>
                  <a:lnTo>
                    <a:pt x="5633" y="4123"/>
                  </a:lnTo>
                  <a:lnTo>
                    <a:pt x="5376" y="4473"/>
                  </a:lnTo>
                  <a:lnTo>
                    <a:pt x="5125" y="4804"/>
                  </a:lnTo>
                  <a:lnTo>
                    <a:pt x="4867" y="5117"/>
                  </a:lnTo>
                  <a:lnTo>
                    <a:pt x="4610" y="5412"/>
                  </a:lnTo>
                  <a:lnTo>
                    <a:pt x="4352" y="5706"/>
                  </a:lnTo>
                  <a:lnTo>
                    <a:pt x="4095" y="5982"/>
                  </a:lnTo>
                  <a:lnTo>
                    <a:pt x="3837" y="6240"/>
                  </a:lnTo>
                  <a:lnTo>
                    <a:pt x="3580" y="6498"/>
                  </a:lnTo>
                  <a:lnTo>
                    <a:pt x="3322" y="6737"/>
                  </a:lnTo>
                  <a:lnTo>
                    <a:pt x="3064" y="6958"/>
                  </a:lnTo>
                  <a:lnTo>
                    <a:pt x="2807" y="7179"/>
                  </a:lnTo>
                  <a:lnTo>
                    <a:pt x="2556" y="7381"/>
                  </a:lnTo>
                  <a:lnTo>
                    <a:pt x="2041" y="7768"/>
                  </a:lnTo>
                  <a:lnTo>
                    <a:pt x="1532" y="8099"/>
                  </a:lnTo>
                  <a:lnTo>
                    <a:pt x="1017" y="8375"/>
                  </a:lnTo>
                  <a:lnTo>
                    <a:pt x="509" y="8633"/>
                  </a:lnTo>
                  <a:lnTo>
                    <a:pt x="0" y="8835"/>
                  </a:lnTo>
                  <a:lnTo>
                    <a:pt x="213" y="10381"/>
                  </a:lnTo>
                  <a:lnTo>
                    <a:pt x="425" y="11927"/>
                  </a:lnTo>
                  <a:lnTo>
                    <a:pt x="625" y="13492"/>
                  </a:lnTo>
                  <a:lnTo>
                    <a:pt x="824" y="15038"/>
                  </a:lnTo>
                  <a:lnTo>
                    <a:pt x="1017" y="16602"/>
                  </a:lnTo>
                  <a:lnTo>
                    <a:pt x="1198" y="18167"/>
                  </a:lnTo>
                  <a:lnTo>
                    <a:pt x="1378" y="19731"/>
                  </a:lnTo>
                  <a:lnTo>
                    <a:pt x="1552" y="21296"/>
                  </a:lnTo>
                  <a:lnTo>
                    <a:pt x="1713" y="22860"/>
                  </a:lnTo>
                  <a:lnTo>
                    <a:pt x="1873" y="24425"/>
                  </a:lnTo>
                  <a:lnTo>
                    <a:pt x="2028" y="25989"/>
                  </a:lnTo>
                  <a:lnTo>
                    <a:pt x="2176" y="27572"/>
                  </a:lnTo>
                  <a:lnTo>
                    <a:pt x="2324" y="29137"/>
                  </a:lnTo>
                  <a:lnTo>
                    <a:pt x="2459" y="30720"/>
                  </a:lnTo>
                  <a:lnTo>
                    <a:pt x="2588" y="32284"/>
                  </a:lnTo>
                  <a:lnTo>
                    <a:pt x="2717" y="33867"/>
                  </a:lnTo>
                  <a:lnTo>
                    <a:pt x="3567" y="33867"/>
                  </a:lnTo>
                  <a:lnTo>
                    <a:pt x="4416" y="33904"/>
                  </a:lnTo>
                  <a:lnTo>
                    <a:pt x="5266" y="33977"/>
                  </a:lnTo>
                  <a:lnTo>
                    <a:pt x="6122" y="34088"/>
                  </a:lnTo>
                  <a:lnTo>
                    <a:pt x="6972" y="34235"/>
                  </a:lnTo>
                  <a:lnTo>
                    <a:pt x="7828" y="34382"/>
                  </a:lnTo>
                  <a:lnTo>
                    <a:pt x="9528" y="34695"/>
                  </a:lnTo>
                  <a:lnTo>
                    <a:pt x="9489" y="32542"/>
                  </a:lnTo>
                  <a:lnTo>
                    <a:pt x="9438" y="30388"/>
                  </a:lnTo>
                  <a:lnTo>
                    <a:pt x="9386" y="28235"/>
                  </a:lnTo>
                  <a:lnTo>
                    <a:pt x="9328" y="26081"/>
                  </a:lnTo>
                  <a:lnTo>
                    <a:pt x="9264" y="23928"/>
                  </a:lnTo>
                  <a:lnTo>
                    <a:pt x="9193" y="21756"/>
                  </a:lnTo>
                  <a:lnTo>
                    <a:pt x="9122" y="19602"/>
                  </a:lnTo>
                  <a:lnTo>
                    <a:pt x="9039" y="17431"/>
                  </a:lnTo>
                  <a:lnTo>
                    <a:pt x="8955" y="15259"/>
                  </a:lnTo>
                  <a:lnTo>
                    <a:pt x="8865" y="13087"/>
                  </a:lnTo>
                  <a:lnTo>
                    <a:pt x="8768" y="10915"/>
                  </a:lnTo>
                  <a:lnTo>
                    <a:pt x="8665" y="8743"/>
                  </a:lnTo>
                  <a:lnTo>
                    <a:pt x="8562" y="6553"/>
                  </a:lnTo>
                  <a:lnTo>
                    <a:pt x="8446" y="4381"/>
                  </a:lnTo>
                  <a:lnTo>
                    <a:pt x="8331" y="2191"/>
                  </a:lnTo>
                  <a:lnTo>
                    <a:pt x="820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413350" y="-17086800"/>
              <a:ext cx="220525" cy="1264050"/>
            </a:xfrm>
            <a:custGeom>
              <a:avLst/>
              <a:gdLst/>
              <a:ahLst/>
              <a:cxnLst/>
              <a:rect l="l" t="t" r="r" b="b"/>
              <a:pathLst>
                <a:path w="8821" h="50562" extrusionOk="0">
                  <a:moveTo>
                    <a:pt x="8820" y="0"/>
                  </a:moveTo>
                  <a:lnTo>
                    <a:pt x="7018" y="497"/>
                  </a:lnTo>
                  <a:lnTo>
                    <a:pt x="6580" y="589"/>
                  </a:lnTo>
                  <a:lnTo>
                    <a:pt x="6142" y="718"/>
                  </a:lnTo>
                  <a:lnTo>
                    <a:pt x="5717" y="829"/>
                  </a:lnTo>
                  <a:lnTo>
                    <a:pt x="5292" y="921"/>
                  </a:lnTo>
                  <a:lnTo>
                    <a:pt x="5086" y="957"/>
                  </a:lnTo>
                  <a:lnTo>
                    <a:pt x="4874" y="976"/>
                  </a:lnTo>
                  <a:lnTo>
                    <a:pt x="4462" y="976"/>
                  </a:lnTo>
                  <a:lnTo>
                    <a:pt x="4256" y="957"/>
                  </a:lnTo>
                  <a:lnTo>
                    <a:pt x="4050" y="902"/>
                  </a:lnTo>
                  <a:lnTo>
                    <a:pt x="3844" y="829"/>
                  </a:lnTo>
                  <a:lnTo>
                    <a:pt x="3638" y="737"/>
                  </a:lnTo>
                  <a:lnTo>
                    <a:pt x="3580" y="2135"/>
                  </a:lnTo>
                  <a:lnTo>
                    <a:pt x="3522" y="3534"/>
                  </a:lnTo>
                  <a:lnTo>
                    <a:pt x="3458" y="4915"/>
                  </a:lnTo>
                  <a:lnTo>
                    <a:pt x="3393" y="6314"/>
                  </a:lnTo>
                  <a:lnTo>
                    <a:pt x="3322" y="7694"/>
                  </a:lnTo>
                  <a:lnTo>
                    <a:pt x="3245" y="9093"/>
                  </a:lnTo>
                  <a:lnTo>
                    <a:pt x="3168" y="10473"/>
                  </a:lnTo>
                  <a:lnTo>
                    <a:pt x="3084" y="11854"/>
                  </a:lnTo>
                  <a:lnTo>
                    <a:pt x="2904" y="14615"/>
                  </a:lnTo>
                  <a:lnTo>
                    <a:pt x="2711" y="17375"/>
                  </a:lnTo>
                  <a:lnTo>
                    <a:pt x="2505" y="20136"/>
                  </a:lnTo>
                  <a:lnTo>
                    <a:pt x="2280" y="22879"/>
                  </a:lnTo>
                  <a:lnTo>
                    <a:pt x="2048" y="25621"/>
                  </a:lnTo>
                  <a:lnTo>
                    <a:pt x="1797" y="28345"/>
                  </a:lnTo>
                  <a:lnTo>
                    <a:pt x="1533" y="31069"/>
                  </a:lnTo>
                  <a:lnTo>
                    <a:pt x="1250" y="33793"/>
                  </a:lnTo>
                  <a:lnTo>
                    <a:pt x="960" y="36499"/>
                  </a:lnTo>
                  <a:lnTo>
                    <a:pt x="651" y="39205"/>
                  </a:lnTo>
                  <a:lnTo>
                    <a:pt x="335" y="41910"/>
                  </a:lnTo>
                  <a:lnTo>
                    <a:pt x="1" y="44598"/>
                  </a:lnTo>
                  <a:lnTo>
                    <a:pt x="644" y="45297"/>
                  </a:lnTo>
                  <a:lnTo>
                    <a:pt x="1282" y="46015"/>
                  </a:lnTo>
                  <a:lnTo>
                    <a:pt x="1913" y="46751"/>
                  </a:lnTo>
                  <a:lnTo>
                    <a:pt x="2537" y="47487"/>
                  </a:lnTo>
                  <a:lnTo>
                    <a:pt x="3162" y="48242"/>
                  </a:lnTo>
                  <a:lnTo>
                    <a:pt x="3780" y="48997"/>
                  </a:lnTo>
                  <a:lnTo>
                    <a:pt x="4398" y="49770"/>
                  </a:lnTo>
                  <a:lnTo>
                    <a:pt x="5009" y="50561"/>
                  </a:lnTo>
                  <a:lnTo>
                    <a:pt x="5331" y="47469"/>
                  </a:lnTo>
                  <a:lnTo>
                    <a:pt x="5647" y="44358"/>
                  </a:lnTo>
                  <a:lnTo>
                    <a:pt x="5949" y="41248"/>
                  </a:lnTo>
                  <a:lnTo>
                    <a:pt x="6239" y="38119"/>
                  </a:lnTo>
                  <a:lnTo>
                    <a:pt x="6516" y="34990"/>
                  </a:lnTo>
                  <a:lnTo>
                    <a:pt x="6786" y="31861"/>
                  </a:lnTo>
                  <a:lnTo>
                    <a:pt x="7044" y="28713"/>
                  </a:lnTo>
                  <a:lnTo>
                    <a:pt x="7288" y="25566"/>
                  </a:lnTo>
                  <a:lnTo>
                    <a:pt x="7526" y="22400"/>
                  </a:lnTo>
                  <a:lnTo>
                    <a:pt x="7745" y="19234"/>
                  </a:lnTo>
                  <a:lnTo>
                    <a:pt x="7958" y="16050"/>
                  </a:lnTo>
                  <a:lnTo>
                    <a:pt x="8157" y="12866"/>
                  </a:lnTo>
                  <a:lnTo>
                    <a:pt x="8338" y="9663"/>
                  </a:lnTo>
                  <a:lnTo>
                    <a:pt x="8511" y="6461"/>
                  </a:lnTo>
                  <a:lnTo>
                    <a:pt x="8672" y="3240"/>
                  </a:lnTo>
                  <a:lnTo>
                    <a:pt x="882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1491400" y="-18291475"/>
              <a:ext cx="161625" cy="1043175"/>
            </a:xfrm>
            <a:custGeom>
              <a:avLst/>
              <a:gdLst/>
              <a:ahLst/>
              <a:cxnLst/>
              <a:rect l="l" t="t" r="r" b="b"/>
              <a:pathLst>
                <a:path w="6465" h="41727" extrusionOk="0">
                  <a:moveTo>
                    <a:pt x="6381" y="1"/>
                  </a:moveTo>
                  <a:lnTo>
                    <a:pt x="4791" y="295"/>
                  </a:lnTo>
                  <a:lnTo>
                    <a:pt x="3992" y="443"/>
                  </a:lnTo>
                  <a:lnTo>
                    <a:pt x="3194" y="572"/>
                  </a:lnTo>
                  <a:lnTo>
                    <a:pt x="2389" y="682"/>
                  </a:lnTo>
                  <a:lnTo>
                    <a:pt x="1591" y="774"/>
                  </a:lnTo>
                  <a:lnTo>
                    <a:pt x="799" y="848"/>
                  </a:lnTo>
                  <a:lnTo>
                    <a:pt x="1" y="903"/>
                  </a:lnTo>
                  <a:lnTo>
                    <a:pt x="155" y="3388"/>
                  </a:lnTo>
                  <a:lnTo>
                    <a:pt x="291" y="5872"/>
                  </a:lnTo>
                  <a:lnTo>
                    <a:pt x="419" y="8376"/>
                  </a:lnTo>
                  <a:lnTo>
                    <a:pt x="529" y="10860"/>
                  </a:lnTo>
                  <a:lnTo>
                    <a:pt x="625" y="13364"/>
                  </a:lnTo>
                  <a:lnTo>
                    <a:pt x="703" y="15867"/>
                  </a:lnTo>
                  <a:lnTo>
                    <a:pt x="773" y="18352"/>
                  </a:lnTo>
                  <a:lnTo>
                    <a:pt x="825" y="20855"/>
                  </a:lnTo>
                  <a:lnTo>
                    <a:pt x="870" y="23358"/>
                  </a:lnTo>
                  <a:lnTo>
                    <a:pt x="896" y="25861"/>
                  </a:lnTo>
                  <a:lnTo>
                    <a:pt x="909" y="28364"/>
                  </a:lnTo>
                  <a:lnTo>
                    <a:pt x="909" y="30849"/>
                  </a:lnTo>
                  <a:lnTo>
                    <a:pt x="896" y="33352"/>
                  </a:lnTo>
                  <a:lnTo>
                    <a:pt x="864" y="35855"/>
                  </a:lnTo>
                  <a:lnTo>
                    <a:pt x="825" y="38340"/>
                  </a:lnTo>
                  <a:lnTo>
                    <a:pt x="773" y="40825"/>
                  </a:lnTo>
                  <a:lnTo>
                    <a:pt x="960" y="40751"/>
                  </a:lnTo>
                  <a:lnTo>
                    <a:pt x="1153" y="40715"/>
                  </a:lnTo>
                  <a:lnTo>
                    <a:pt x="1340" y="40696"/>
                  </a:lnTo>
                  <a:lnTo>
                    <a:pt x="1533" y="40678"/>
                  </a:lnTo>
                  <a:lnTo>
                    <a:pt x="1720" y="40696"/>
                  </a:lnTo>
                  <a:lnTo>
                    <a:pt x="1913" y="40715"/>
                  </a:lnTo>
                  <a:lnTo>
                    <a:pt x="2299" y="40788"/>
                  </a:lnTo>
                  <a:lnTo>
                    <a:pt x="2692" y="40880"/>
                  </a:lnTo>
                  <a:lnTo>
                    <a:pt x="3085" y="41009"/>
                  </a:lnTo>
                  <a:lnTo>
                    <a:pt x="3490" y="41120"/>
                  </a:lnTo>
                  <a:lnTo>
                    <a:pt x="3896" y="41230"/>
                  </a:lnTo>
                  <a:lnTo>
                    <a:pt x="5956" y="41727"/>
                  </a:lnTo>
                  <a:lnTo>
                    <a:pt x="6033" y="39169"/>
                  </a:lnTo>
                  <a:lnTo>
                    <a:pt x="6110" y="36592"/>
                  </a:lnTo>
                  <a:lnTo>
                    <a:pt x="6181" y="34015"/>
                  </a:lnTo>
                  <a:lnTo>
                    <a:pt x="6239" y="31438"/>
                  </a:lnTo>
                  <a:lnTo>
                    <a:pt x="6297" y="28843"/>
                  </a:lnTo>
                  <a:lnTo>
                    <a:pt x="6342" y="26248"/>
                  </a:lnTo>
                  <a:lnTo>
                    <a:pt x="6381" y="23652"/>
                  </a:lnTo>
                  <a:lnTo>
                    <a:pt x="6413" y="21039"/>
                  </a:lnTo>
                  <a:lnTo>
                    <a:pt x="6439" y="18425"/>
                  </a:lnTo>
                  <a:lnTo>
                    <a:pt x="6458" y="15812"/>
                  </a:lnTo>
                  <a:lnTo>
                    <a:pt x="6464" y="13198"/>
                  </a:lnTo>
                  <a:lnTo>
                    <a:pt x="6464" y="10566"/>
                  </a:lnTo>
                  <a:lnTo>
                    <a:pt x="6458" y="7934"/>
                  </a:lnTo>
                  <a:lnTo>
                    <a:pt x="6439" y="5302"/>
                  </a:lnTo>
                  <a:lnTo>
                    <a:pt x="6413" y="2651"/>
                  </a:lnTo>
                  <a:lnTo>
                    <a:pt x="638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3"/>
          <p:cNvGrpSpPr/>
          <p:nvPr/>
        </p:nvGrpSpPr>
        <p:grpSpPr>
          <a:xfrm flipH="1">
            <a:off x="6783875" y="2313648"/>
            <a:ext cx="2106426" cy="2052368"/>
            <a:chOff x="-6306150" y="-5458150"/>
            <a:chExt cx="7286150" cy="5696275"/>
          </a:xfrm>
        </p:grpSpPr>
        <p:sp>
          <p:nvSpPr>
            <p:cNvPr id="607" name="Google Shape;607;p33"/>
            <p:cNvSpPr/>
            <p:nvPr/>
          </p:nvSpPr>
          <p:spPr>
            <a:xfrm>
              <a:off x="-113800" y="-4778375"/>
              <a:ext cx="1012425" cy="586500"/>
            </a:xfrm>
            <a:custGeom>
              <a:avLst/>
              <a:gdLst/>
              <a:ahLst/>
              <a:cxnLst/>
              <a:rect l="l" t="t" r="r" b="b"/>
              <a:pathLst>
                <a:path w="40497" h="23460" extrusionOk="0">
                  <a:moveTo>
                    <a:pt x="4694" y="0"/>
                  </a:moveTo>
                  <a:lnTo>
                    <a:pt x="4433" y="200"/>
                  </a:lnTo>
                  <a:lnTo>
                    <a:pt x="4172" y="401"/>
                  </a:lnTo>
                  <a:lnTo>
                    <a:pt x="3928" y="601"/>
                  </a:lnTo>
                  <a:lnTo>
                    <a:pt x="3683" y="808"/>
                  </a:lnTo>
                  <a:lnTo>
                    <a:pt x="3453" y="1008"/>
                  </a:lnTo>
                  <a:lnTo>
                    <a:pt x="3232" y="1215"/>
                  </a:lnTo>
                  <a:lnTo>
                    <a:pt x="3011" y="1422"/>
                  </a:lnTo>
                  <a:lnTo>
                    <a:pt x="2805" y="1629"/>
                  </a:lnTo>
                  <a:lnTo>
                    <a:pt x="2608" y="1842"/>
                  </a:lnTo>
                  <a:lnTo>
                    <a:pt x="2418" y="2049"/>
                  </a:lnTo>
                  <a:lnTo>
                    <a:pt x="2229" y="2256"/>
                  </a:lnTo>
                  <a:lnTo>
                    <a:pt x="2055" y="2470"/>
                  </a:lnTo>
                  <a:lnTo>
                    <a:pt x="1889" y="2683"/>
                  </a:lnTo>
                  <a:lnTo>
                    <a:pt x="1723" y="2897"/>
                  </a:lnTo>
                  <a:lnTo>
                    <a:pt x="1573" y="3110"/>
                  </a:lnTo>
                  <a:lnTo>
                    <a:pt x="1431" y="3324"/>
                  </a:lnTo>
                  <a:lnTo>
                    <a:pt x="1288" y="3537"/>
                  </a:lnTo>
                  <a:lnTo>
                    <a:pt x="1162" y="3751"/>
                  </a:lnTo>
                  <a:lnTo>
                    <a:pt x="1036" y="3965"/>
                  </a:lnTo>
                  <a:lnTo>
                    <a:pt x="925" y="4185"/>
                  </a:lnTo>
                  <a:lnTo>
                    <a:pt x="814" y="4398"/>
                  </a:lnTo>
                  <a:lnTo>
                    <a:pt x="712" y="4619"/>
                  </a:lnTo>
                  <a:lnTo>
                    <a:pt x="617" y="4832"/>
                  </a:lnTo>
                  <a:lnTo>
                    <a:pt x="530" y="5052"/>
                  </a:lnTo>
                  <a:lnTo>
                    <a:pt x="451" y="5273"/>
                  </a:lnTo>
                  <a:lnTo>
                    <a:pt x="372" y="5486"/>
                  </a:lnTo>
                  <a:lnTo>
                    <a:pt x="309" y="5706"/>
                  </a:lnTo>
                  <a:lnTo>
                    <a:pt x="245" y="5927"/>
                  </a:lnTo>
                  <a:lnTo>
                    <a:pt x="198" y="6147"/>
                  </a:lnTo>
                  <a:lnTo>
                    <a:pt x="151" y="6367"/>
                  </a:lnTo>
                  <a:lnTo>
                    <a:pt x="111" y="6587"/>
                  </a:lnTo>
                  <a:lnTo>
                    <a:pt x="72" y="6801"/>
                  </a:lnTo>
                  <a:lnTo>
                    <a:pt x="48" y="7021"/>
                  </a:lnTo>
                  <a:lnTo>
                    <a:pt x="24" y="7242"/>
                  </a:lnTo>
                  <a:lnTo>
                    <a:pt x="8" y="7462"/>
                  </a:lnTo>
                  <a:lnTo>
                    <a:pt x="0" y="7682"/>
                  </a:lnTo>
                  <a:lnTo>
                    <a:pt x="0" y="7902"/>
                  </a:lnTo>
                  <a:lnTo>
                    <a:pt x="0" y="8123"/>
                  </a:lnTo>
                  <a:lnTo>
                    <a:pt x="16" y="8336"/>
                  </a:lnTo>
                  <a:lnTo>
                    <a:pt x="24" y="8556"/>
                  </a:lnTo>
                  <a:lnTo>
                    <a:pt x="48" y="8777"/>
                  </a:lnTo>
                  <a:lnTo>
                    <a:pt x="79" y="8997"/>
                  </a:lnTo>
                  <a:lnTo>
                    <a:pt x="111" y="9210"/>
                  </a:lnTo>
                  <a:lnTo>
                    <a:pt x="151" y="9431"/>
                  </a:lnTo>
                  <a:lnTo>
                    <a:pt x="190" y="9651"/>
                  </a:lnTo>
                  <a:lnTo>
                    <a:pt x="245" y="9865"/>
                  </a:lnTo>
                  <a:lnTo>
                    <a:pt x="301" y="10078"/>
                  </a:lnTo>
                  <a:lnTo>
                    <a:pt x="356" y="10298"/>
                  </a:lnTo>
                  <a:lnTo>
                    <a:pt x="427" y="10512"/>
                  </a:lnTo>
                  <a:lnTo>
                    <a:pt x="498" y="10725"/>
                  </a:lnTo>
                  <a:lnTo>
                    <a:pt x="569" y="10939"/>
                  </a:lnTo>
                  <a:lnTo>
                    <a:pt x="656" y="11153"/>
                  </a:lnTo>
                  <a:lnTo>
                    <a:pt x="743" y="11366"/>
                  </a:lnTo>
                  <a:lnTo>
                    <a:pt x="830" y="11580"/>
                  </a:lnTo>
                  <a:lnTo>
                    <a:pt x="925" y="11793"/>
                  </a:lnTo>
                  <a:lnTo>
                    <a:pt x="1028" y="12000"/>
                  </a:lnTo>
                  <a:lnTo>
                    <a:pt x="1138" y="12214"/>
                  </a:lnTo>
                  <a:lnTo>
                    <a:pt x="1249" y="12421"/>
                  </a:lnTo>
                  <a:lnTo>
                    <a:pt x="1478" y="12835"/>
                  </a:lnTo>
                  <a:lnTo>
                    <a:pt x="1739" y="13248"/>
                  </a:lnTo>
                  <a:lnTo>
                    <a:pt x="2007" y="13655"/>
                  </a:lnTo>
                  <a:lnTo>
                    <a:pt x="2292" y="14056"/>
                  </a:lnTo>
                  <a:lnTo>
                    <a:pt x="2600" y="14456"/>
                  </a:lnTo>
                  <a:lnTo>
                    <a:pt x="2924" y="14850"/>
                  </a:lnTo>
                  <a:lnTo>
                    <a:pt x="3256" y="15237"/>
                  </a:lnTo>
                  <a:lnTo>
                    <a:pt x="3611" y="15618"/>
                  </a:lnTo>
                  <a:lnTo>
                    <a:pt x="3975" y="15991"/>
                  </a:lnTo>
                  <a:lnTo>
                    <a:pt x="4354" y="16365"/>
                  </a:lnTo>
                  <a:lnTo>
                    <a:pt x="4749" y="16726"/>
                  </a:lnTo>
                  <a:lnTo>
                    <a:pt x="5152" y="17086"/>
                  </a:lnTo>
                  <a:lnTo>
                    <a:pt x="5571" y="17433"/>
                  </a:lnTo>
                  <a:lnTo>
                    <a:pt x="5998" y="17780"/>
                  </a:lnTo>
                  <a:lnTo>
                    <a:pt x="6440" y="18114"/>
                  </a:lnTo>
                  <a:lnTo>
                    <a:pt x="6891" y="18441"/>
                  </a:lnTo>
                  <a:lnTo>
                    <a:pt x="7357" y="18761"/>
                  </a:lnTo>
                  <a:lnTo>
                    <a:pt x="7823" y="19068"/>
                  </a:lnTo>
                  <a:lnTo>
                    <a:pt x="8305" y="19369"/>
                  </a:lnTo>
                  <a:lnTo>
                    <a:pt x="8795" y="19662"/>
                  </a:lnTo>
                  <a:lnTo>
                    <a:pt x="9293" y="19949"/>
                  </a:lnTo>
                  <a:lnTo>
                    <a:pt x="9791" y="20223"/>
                  </a:lnTo>
                  <a:lnTo>
                    <a:pt x="10304" y="20483"/>
                  </a:lnTo>
                  <a:lnTo>
                    <a:pt x="10826" y="20743"/>
                  </a:lnTo>
                  <a:lnTo>
                    <a:pt x="11347" y="20984"/>
                  </a:lnTo>
                  <a:lnTo>
                    <a:pt x="11877" y="21217"/>
                  </a:lnTo>
                  <a:lnTo>
                    <a:pt x="12406" y="21438"/>
                  </a:lnTo>
                  <a:lnTo>
                    <a:pt x="12943" y="21651"/>
                  </a:lnTo>
                  <a:lnTo>
                    <a:pt x="13489" y="21845"/>
                  </a:lnTo>
                  <a:lnTo>
                    <a:pt x="14026" y="22032"/>
                  </a:lnTo>
                  <a:lnTo>
                    <a:pt x="14579" y="22212"/>
                  </a:lnTo>
                  <a:lnTo>
                    <a:pt x="15124" y="22372"/>
                  </a:lnTo>
                  <a:lnTo>
                    <a:pt x="15677" y="22519"/>
                  </a:lnTo>
                  <a:lnTo>
                    <a:pt x="16223" y="22659"/>
                  </a:lnTo>
                  <a:lnTo>
                    <a:pt x="16776" y="22779"/>
                  </a:lnTo>
                  <a:lnTo>
                    <a:pt x="17345" y="22899"/>
                  </a:lnTo>
                  <a:lnTo>
                    <a:pt x="17906" y="22999"/>
                  </a:lnTo>
                  <a:lnTo>
                    <a:pt x="18451" y="23099"/>
                  </a:lnTo>
                  <a:lnTo>
                    <a:pt x="18996" y="23180"/>
                  </a:lnTo>
                  <a:lnTo>
                    <a:pt x="19518" y="23253"/>
                  </a:lnTo>
                  <a:lnTo>
                    <a:pt x="20039" y="23313"/>
                  </a:lnTo>
                  <a:lnTo>
                    <a:pt x="20545" y="23360"/>
                  </a:lnTo>
                  <a:lnTo>
                    <a:pt x="21050" y="23400"/>
                  </a:lnTo>
                  <a:lnTo>
                    <a:pt x="21540" y="23433"/>
                  </a:lnTo>
                  <a:lnTo>
                    <a:pt x="22022" y="23453"/>
                  </a:lnTo>
                  <a:lnTo>
                    <a:pt x="22496" y="23460"/>
                  </a:lnTo>
                  <a:lnTo>
                    <a:pt x="22963" y="23460"/>
                  </a:lnTo>
                  <a:lnTo>
                    <a:pt x="23413" y="23453"/>
                  </a:lnTo>
                  <a:lnTo>
                    <a:pt x="23863" y="23433"/>
                  </a:lnTo>
                  <a:lnTo>
                    <a:pt x="24306" y="23400"/>
                  </a:lnTo>
                  <a:lnTo>
                    <a:pt x="24741" y="23360"/>
                  </a:lnTo>
                  <a:lnTo>
                    <a:pt x="25159" y="23313"/>
                  </a:lnTo>
                  <a:lnTo>
                    <a:pt x="25578" y="23260"/>
                  </a:lnTo>
                  <a:lnTo>
                    <a:pt x="25989" y="23193"/>
                  </a:lnTo>
                  <a:lnTo>
                    <a:pt x="26400" y="23113"/>
                  </a:lnTo>
                  <a:lnTo>
                    <a:pt x="26795" y="23033"/>
                  </a:lnTo>
                  <a:lnTo>
                    <a:pt x="27182" y="22939"/>
                  </a:lnTo>
                  <a:lnTo>
                    <a:pt x="27569" y="22833"/>
                  </a:lnTo>
                  <a:lnTo>
                    <a:pt x="27949" y="22726"/>
                  </a:lnTo>
                  <a:lnTo>
                    <a:pt x="28320" y="22606"/>
                  </a:lnTo>
                  <a:lnTo>
                    <a:pt x="28691" y="22479"/>
                  </a:lnTo>
                  <a:lnTo>
                    <a:pt x="29055" y="22345"/>
                  </a:lnTo>
                  <a:lnTo>
                    <a:pt x="29410" y="22205"/>
                  </a:lnTo>
                  <a:lnTo>
                    <a:pt x="29758" y="22052"/>
                  </a:lnTo>
                  <a:lnTo>
                    <a:pt x="30106" y="21898"/>
                  </a:lnTo>
                  <a:lnTo>
                    <a:pt x="30446" y="21731"/>
                  </a:lnTo>
                  <a:lnTo>
                    <a:pt x="30785" y="21558"/>
                  </a:lnTo>
                  <a:lnTo>
                    <a:pt x="31117" y="21378"/>
                  </a:lnTo>
                  <a:lnTo>
                    <a:pt x="31449" y="21191"/>
                  </a:lnTo>
                  <a:lnTo>
                    <a:pt x="31773" y="20997"/>
                  </a:lnTo>
                  <a:lnTo>
                    <a:pt x="32097" y="20797"/>
                  </a:lnTo>
                  <a:lnTo>
                    <a:pt x="32421" y="20583"/>
                  </a:lnTo>
                  <a:lnTo>
                    <a:pt x="32737" y="20370"/>
                  </a:lnTo>
                  <a:lnTo>
                    <a:pt x="33045" y="20149"/>
                  </a:lnTo>
                  <a:lnTo>
                    <a:pt x="33353" y="19923"/>
                  </a:lnTo>
                  <a:lnTo>
                    <a:pt x="33662" y="19689"/>
                  </a:lnTo>
                  <a:lnTo>
                    <a:pt x="33970" y="19449"/>
                  </a:lnTo>
                  <a:lnTo>
                    <a:pt x="34270" y="19202"/>
                  </a:lnTo>
                  <a:lnTo>
                    <a:pt x="34570" y="18948"/>
                  </a:lnTo>
                  <a:lnTo>
                    <a:pt x="34871" y="18694"/>
                  </a:lnTo>
                  <a:lnTo>
                    <a:pt x="35171" y="18428"/>
                  </a:lnTo>
                  <a:lnTo>
                    <a:pt x="35463" y="18161"/>
                  </a:lnTo>
                  <a:lnTo>
                    <a:pt x="35763" y="17887"/>
                  </a:lnTo>
                  <a:lnTo>
                    <a:pt x="36348" y="17326"/>
                  </a:lnTo>
                  <a:lnTo>
                    <a:pt x="36933" y="16739"/>
                  </a:lnTo>
                  <a:lnTo>
                    <a:pt x="37518" y="16138"/>
                  </a:lnTo>
                  <a:lnTo>
                    <a:pt x="38110" y="15518"/>
                  </a:lnTo>
                  <a:lnTo>
                    <a:pt x="38695" y="14877"/>
                  </a:lnTo>
                  <a:lnTo>
                    <a:pt x="39288" y="14223"/>
                  </a:lnTo>
                  <a:lnTo>
                    <a:pt x="40497" y="12875"/>
                  </a:lnTo>
                  <a:lnTo>
                    <a:pt x="40449" y="12828"/>
                  </a:lnTo>
                  <a:lnTo>
                    <a:pt x="40410" y="12781"/>
                  </a:lnTo>
                  <a:lnTo>
                    <a:pt x="40212" y="12801"/>
                  </a:lnTo>
                  <a:lnTo>
                    <a:pt x="39991" y="12815"/>
                  </a:lnTo>
                  <a:lnTo>
                    <a:pt x="39738" y="12828"/>
                  </a:lnTo>
                  <a:lnTo>
                    <a:pt x="39469" y="12835"/>
                  </a:lnTo>
                  <a:lnTo>
                    <a:pt x="38900" y="12841"/>
                  </a:lnTo>
                  <a:lnTo>
                    <a:pt x="38324" y="12841"/>
                  </a:lnTo>
                  <a:lnTo>
                    <a:pt x="37778" y="12828"/>
                  </a:lnTo>
                  <a:lnTo>
                    <a:pt x="37320" y="12815"/>
                  </a:lnTo>
                  <a:lnTo>
                    <a:pt x="36972" y="12794"/>
                  </a:lnTo>
                  <a:lnTo>
                    <a:pt x="36806" y="12781"/>
                  </a:lnTo>
                  <a:lnTo>
                    <a:pt x="36309" y="12734"/>
                  </a:lnTo>
                  <a:lnTo>
                    <a:pt x="35819" y="12681"/>
                  </a:lnTo>
                  <a:lnTo>
                    <a:pt x="35329" y="12614"/>
                  </a:lnTo>
                  <a:lnTo>
                    <a:pt x="34839" y="12548"/>
                  </a:lnTo>
                  <a:lnTo>
                    <a:pt x="34357" y="12467"/>
                  </a:lnTo>
                  <a:lnTo>
                    <a:pt x="33875" y="12381"/>
                  </a:lnTo>
                  <a:lnTo>
                    <a:pt x="33393" y="12287"/>
                  </a:lnTo>
                  <a:lnTo>
                    <a:pt x="32911" y="12187"/>
                  </a:lnTo>
                  <a:lnTo>
                    <a:pt x="32468" y="12087"/>
                  </a:lnTo>
                  <a:lnTo>
                    <a:pt x="32034" y="11994"/>
                  </a:lnTo>
                  <a:lnTo>
                    <a:pt x="31599" y="11887"/>
                  </a:lnTo>
                  <a:lnTo>
                    <a:pt x="31165" y="11773"/>
                  </a:lnTo>
                  <a:lnTo>
                    <a:pt x="30738" y="11660"/>
                  </a:lnTo>
                  <a:lnTo>
                    <a:pt x="30311" y="11533"/>
                  </a:lnTo>
                  <a:lnTo>
                    <a:pt x="29885" y="11406"/>
                  </a:lnTo>
                  <a:lnTo>
                    <a:pt x="29466" y="11273"/>
                  </a:lnTo>
                  <a:lnTo>
                    <a:pt x="29039" y="11139"/>
                  </a:lnTo>
                  <a:lnTo>
                    <a:pt x="28628" y="10992"/>
                  </a:lnTo>
                  <a:lnTo>
                    <a:pt x="28209" y="10846"/>
                  </a:lnTo>
                  <a:lnTo>
                    <a:pt x="27799" y="10685"/>
                  </a:lnTo>
                  <a:lnTo>
                    <a:pt x="27388" y="10525"/>
                  </a:lnTo>
                  <a:lnTo>
                    <a:pt x="26985" y="10365"/>
                  </a:lnTo>
                  <a:lnTo>
                    <a:pt x="26582" y="10192"/>
                  </a:lnTo>
                  <a:lnTo>
                    <a:pt x="26179" y="10018"/>
                  </a:lnTo>
                  <a:lnTo>
                    <a:pt x="26068" y="10212"/>
                  </a:lnTo>
                  <a:lnTo>
                    <a:pt x="25950" y="10398"/>
                  </a:lnTo>
                  <a:lnTo>
                    <a:pt x="25823" y="10592"/>
                  </a:lnTo>
                  <a:lnTo>
                    <a:pt x="25689" y="10772"/>
                  </a:lnTo>
                  <a:lnTo>
                    <a:pt x="25547" y="10959"/>
                  </a:lnTo>
                  <a:lnTo>
                    <a:pt x="25396" y="11139"/>
                  </a:lnTo>
                  <a:lnTo>
                    <a:pt x="25238" y="11319"/>
                  </a:lnTo>
                  <a:lnTo>
                    <a:pt x="25080" y="11493"/>
                  </a:lnTo>
                  <a:lnTo>
                    <a:pt x="24914" y="11667"/>
                  </a:lnTo>
                  <a:lnTo>
                    <a:pt x="24741" y="11833"/>
                  </a:lnTo>
                  <a:lnTo>
                    <a:pt x="24567" y="12000"/>
                  </a:lnTo>
                  <a:lnTo>
                    <a:pt x="24385" y="12160"/>
                  </a:lnTo>
                  <a:lnTo>
                    <a:pt x="24195" y="12321"/>
                  </a:lnTo>
                  <a:lnTo>
                    <a:pt x="23998" y="12481"/>
                  </a:lnTo>
                  <a:lnTo>
                    <a:pt x="23800" y="12634"/>
                  </a:lnTo>
                  <a:lnTo>
                    <a:pt x="23603" y="12781"/>
                  </a:lnTo>
                  <a:lnTo>
                    <a:pt x="23389" y="12928"/>
                  </a:lnTo>
                  <a:lnTo>
                    <a:pt x="23176" y="13068"/>
                  </a:lnTo>
                  <a:lnTo>
                    <a:pt x="22963" y="13208"/>
                  </a:lnTo>
                  <a:lnTo>
                    <a:pt x="22741" y="13342"/>
                  </a:lnTo>
                  <a:lnTo>
                    <a:pt x="22520" y="13475"/>
                  </a:lnTo>
                  <a:lnTo>
                    <a:pt x="22291" y="13602"/>
                  </a:lnTo>
                  <a:lnTo>
                    <a:pt x="22062" y="13722"/>
                  </a:lnTo>
                  <a:lnTo>
                    <a:pt x="21825" y="13842"/>
                  </a:lnTo>
                  <a:lnTo>
                    <a:pt x="21588" y="13962"/>
                  </a:lnTo>
                  <a:lnTo>
                    <a:pt x="21343" y="14069"/>
                  </a:lnTo>
                  <a:lnTo>
                    <a:pt x="21098" y="14176"/>
                  </a:lnTo>
                  <a:lnTo>
                    <a:pt x="20853" y="14276"/>
                  </a:lnTo>
                  <a:lnTo>
                    <a:pt x="20600" y="14376"/>
                  </a:lnTo>
                  <a:lnTo>
                    <a:pt x="20355" y="14470"/>
                  </a:lnTo>
                  <a:lnTo>
                    <a:pt x="20094" y="14556"/>
                  </a:lnTo>
                  <a:lnTo>
                    <a:pt x="19842" y="14643"/>
                  </a:lnTo>
                  <a:lnTo>
                    <a:pt x="19581" y="14723"/>
                  </a:lnTo>
                  <a:lnTo>
                    <a:pt x="19328" y="14797"/>
                  </a:lnTo>
                  <a:lnTo>
                    <a:pt x="19067" y="14864"/>
                  </a:lnTo>
                  <a:lnTo>
                    <a:pt x="18806" y="14930"/>
                  </a:lnTo>
                  <a:lnTo>
                    <a:pt x="18538" y="14990"/>
                  </a:lnTo>
                  <a:lnTo>
                    <a:pt x="18277" y="15044"/>
                  </a:lnTo>
                  <a:lnTo>
                    <a:pt x="18008" y="15090"/>
                  </a:lnTo>
                  <a:lnTo>
                    <a:pt x="17748" y="15137"/>
                  </a:lnTo>
                  <a:lnTo>
                    <a:pt x="17479" y="15171"/>
                  </a:lnTo>
                  <a:lnTo>
                    <a:pt x="17210" y="15204"/>
                  </a:lnTo>
                  <a:lnTo>
                    <a:pt x="16949" y="15231"/>
                  </a:lnTo>
                  <a:lnTo>
                    <a:pt x="16681" y="15257"/>
                  </a:lnTo>
                  <a:lnTo>
                    <a:pt x="16412" y="15271"/>
                  </a:lnTo>
                  <a:lnTo>
                    <a:pt x="16151" y="15277"/>
                  </a:lnTo>
                  <a:lnTo>
                    <a:pt x="15883" y="15284"/>
                  </a:lnTo>
                  <a:lnTo>
                    <a:pt x="15622" y="15284"/>
                  </a:lnTo>
                  <a:lnTo>
                    <a:pt x="15361" y="15277"/>
                  </a:lnTo>
                  <a:lnTo>
                    <a:pt x="15093" y="15264"/>
                  </a:lnTo>
                  <a:lnTo>
                    <a:pt x="14832" y="15244"/>
                  </a:lnTo>
                  <a:lnTo>
                    <a:pt x="14579" y="15217"/>
                  </a:lnTo>
                  <a:lnTo>
                    <a:pt x="14318" y="15184"/>
                  </a:lnTo>
                  <a:lnTo>
                    <a:pt x="14065" y="15144"/>
                  </a:lnTo>
                  <a:lnTo>
                    <a:pt x="13813" y="15097"/>
                  </a:lnTo>
                  <a:lnTo>
                    <a:pt x="13560" y="15050"/>
                  </a:lnTo>
                  <a:lnTo>
                    <a:pt x="13307" y="14990"/>
                  </a:lnTo>
                  <a:lnTo>
                    <a:pt x="13062" y="14924"/>
                  </a:lnTo>
                  <a:lnTo>
                    <a:pt x="12817" y="14850"/>
                  </a:lnTo>
                  <a:lnTo>
                    <a:pt x="12580" y="14777"/>
                  </a:lnTo>
                  <a:lnTo>
                    <a:pt x="12335" y="14690"/>
                  </a:lnTo>
                  <a:lnTo>
                    <a:pt x="12106" y="14597"/>
                  </a:lnTo>
                  <a:lnTo>
                    <a:pt x="11869" y="14496"/>
                  </a:lnTo>
                  <a:lnTo>
                    <a:pt x="11647" y="14390"/>
                  </a:lnTo>
                  <a:lnTo>
                    <a:pt x="11410" y="14276"/>
                  </a:lnTo>
                  <a:lnTo>
                    <a:pt x="11197" y="14149"/>
                  </a:lnTo>
                  <a:lnTo>
                    <a:pt x="10984" y="14023"/>
                  </a:lnTo>
                  <a:lnTo>
                    <a:pt x="10786" y="13889"/>
                  </a:lnTo>
                  <a:lnTo>
                    <a:pt x="10589" y="13749"/>
                  </a:lnTo>
                  <a:lnTo>
                    <a:pt x="10407" y="13602"/>
                  </a:lnTo>
                  <a:lnTo>
                    <a:pt x="10241" y="13449"/>
                  </a:lnTo>
                  <a:lnTo>
                    <a:pt x="10075" y="13295"/>
                  </a:lnTo>
                  <a:lnTo>
                    <a:pt x="9925" y="13135"/>
                  </a:lnTo>
                  <a:lnTo>
                    <a:pt x="9783" y="12968"/>
                  </a:lnTo>
                  <a:lnTo>
                    <a:pt x="9648" y="12794"/>
                  </a:lnTo>
                  <a:lnTo>
                    <a:pt x="9522" y="12621"/>
                  </a:lnTo>
                  <a:lnTo>
                    <a:pt x="9411" y="12441"/>
                  </a:lnTo>
                  <a:lnTo>
                    <a:pt x="9309" y="12261"/>
                  </a:lnTo>
                  <a:lnTo>
                    <a:pt x="9214" y="12074"/>
                  </a:lnTo>
                  <a:lnTo>
                    <a:pt x="9127" y="11880"/>
                  </a:lnTo>
                  <a:lnTo>
                    <a:pt x="9056" y="11687"/>
                  </a:lnTo>
                  <a:lnTo>
                    <a:pt x="8993" y="11493"/>
                  </a:lnTo>
                  <a:lnTo>
                    <a:pt x="8937" y="11293"/>
                  </a:lnTo>
                  <a:lnTo>
                    <a:pt x="8890" y="11093"/>
                  </a:lnTo>
                  <a:lnTo>
                    <a:pt x="8858" y="10886"/>
                  </a:lnTo>
                  <a:lnTo>
                    <a:pt x="8827" y="10679"/>
                  </a:lnTo>
                  <a:lnTo>
                    <a:pt x="8811" y="10472"/>
                  </a:lnTo>
                  <a:lnTo>
                    <a:pt x="8811" y="10265"/>
                  </a:lnTo>
                  <a:lnTo>
                    <a:pt x="8811" y="10051"/>
                  </a:lnTo>
                  <a:lnTo>
                    <a:pt x="8827" y="9838"/>
                  </a:lnTo>
                  <a:lnTo>
                    <a:pt x="8850" y="9631"/>
                  </a:lnTo>
                  <a:lnTo>
                    <a:pt x="8882" y="9417"/>
                  </a:lnTo>
                  <a:lnTo>
                    <a:pt x="8929" y="9197"/>
                  </a:lnTo>
                  <a:lnTo>
                    <a:pt x="8985" y="8984"/>
                  </a:lnTo>
                  <a:lnTo>
                    <a:pt x="9048" y="8770"/>
                  </a:lnTo>
                  <a:lnTo>
                    <a:pt x="9119" y="8556"/>
                  </a:lnTo>
                  <a:lnTo>
                    <a:pt x="9198" y="8370"/>
                  </a:lnTo>
                  <a:lnTo>
                    <a:pt x="9277" y="8189"/>
                  </a:lnTo>
                  <a:lnTo>
                    <a:pt x="9364" y="8016"/>
                  </a:lnTo>
                  <a:lnTo>
                    <a:pt x="9451" y="7842"/>
                  </a:lnTo>
                  <a:lnTo>
                    <a:pt x="9554" y="7669"/>
                  </a:lnTo>
                  <a:lnTo>
                    <a:pt x="9656" y="7502"/>
                  </a:lnTo>
                  <a:lnTo>
                    <a:pt x="9767" y="7342"/>
                  </a:lnTo>
                  <a:lnTo>
                    <a:pt x="9885" y="7181"/>
                  </a:lnTo>
                  <a:lnTo>
                    <a:pt x="10004" y="7021"/>
                  </a:lnTo>
                  <a:lnTo>
                    <a:pt x="10130" y="6868"/>
                  </a:lnTo>
                  <a:lnTo>
                    <a:pt x="10257" y="6721"/>
                  </a:lnTo>
                  <a:lnTo>
                    <a:pt x="10391" y="6574"/>
                  </a:lnTo>
                  <a:lnTo>
                    <a:pt x="10533" y="6434"/>
                  </a:lnTo>
                  <a:lnTo>
                    <a:pt x="10676" y="6294"/>
                  </a:lnTo>
                  <a:lnTo>
                    <a:pt x="10826" y="6154"/>
                  </a:lnTo>
                  <a:lnTo>
                    <a:pt x="10984" y="6020"/>
                  </a:lnTo>
                  <a:lnTo>
                    <a:pt x="11134" y="5893"/>
                  </a:lnTo>
                  <a:lnTo>
                    <a:pt x="11300" y="5760"/>
                  </a:lnTo>
                  <a:lnTo>
                    <a:pt x="11458" y="5640"/>
                  </a:lnTo>
                  <a:lnTo>
                    <a:pt x="11624" y="5513"/>
                  </a:lnTo>
                  <a:lnTo>
                    <a:pt x="11971" y="5279"/>
                  </a:lnTo>
                  <a:lnTo>
                    <a:pt x="12327" y="5052"/>
                  </a:lnTo>
                  <a:lnTo>
                    <a:pt x="12690" y="4839"/>
                  </a:lnTo>
                  <a:lnTo>
                    <a:pt x="13062" y="4625"/>
                  </a:lnTo>
                  <a:lnTo>
                    <a:pt x="13449" y="4432"/>
                  </a:lnTo>
                  <a:lnTo>
                    <a:pt x="13836" y="4238"/>
                  </a:lnTo>
                  <a:lnTo>
                    <a:pt x="11624" y="3237"/>
                  </a:lnTo>
                  <a:lnTo>
                    <a:pt x="9419" y="2236"/>
                  </a:lnTo>
                  <a:lnTo>
                    <a:pt x="7215" y="1235"/>
                  </a:lnTo>
                  <a:lnTo>
                    <a:pt x="5002" y="220"/>
                  </a:lnTo>
                  <a:lnTo>
                    <a:pt x="4915" y="174"/>
                  </a:lnTo>
                  <a:lnTo>
                    <a:pt x="4836" y="127"/>
                  </a:lnTo>
                  <a:lnTo>
                    <a:pt x="4765" y="67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-202700" y="-4337900"/>
              <a:ext cx="354025" cy="300050"/>
            </a:xfrm>
            <a:custGeom>
              <a:avLst/>
              <a:gdLst/>
              <a:ahLst/>
              <a:cxnLst/>
              <a:rect l="l" t="t" r="r" b="b"/>
              <a:pathLst>
                <a:path w="14161" h="12002" extrusionOk="0">
                  <a:moveTo>
                    <a:pt x="4734" y="1"/>
                  </a:moveTo>
                  <a:lnTo>
                    <a:pt x="4647" y="255"/>
                  </a:lnTo>
                  <a:lnTo>
                    <a:pt x="4552" y="502"/>
                  </a:lnTo>
                  <a:lnTo>
                    <a:pt x="4457" y="755"/>
                  </a:lnTo>
                  <a:lnTo>
                    <a:pt x="4354" y="995"/>
                  </a:lnTo>
                  <a:lnTo>
                    <a:pt x="4252" y="1242"/>
                  </a:lnTo>
                  <a:lnTo>
                    <a:pt x="4141" y="1483"/>
                  </a:lnTo>
                  <a:lnTo>
                    <a:pt x="3912" y="1963"/>
                  </a:lnTo>
                  <a:lnTo>
                    <a:pt x="3667" y="2437"/>
                  </a:lnTo>
                  <a:lnTo>
                    <a:pt x="3398" y="2898"/>
                  </a:lnTo>
                  <a:lnTo>
                    <a:pt x="3122" y="3358"/>
                  </a:lnTo>
                  <a:lnTo>
                    <a:pt x="2829" y="3805"/>
                  </a:lnTo>
                  <a:lnTo>
                    <a:pt x="2521" y="4252"/>
                  </a:lnTo>
                  <a:lnTo>
                    <a:pt x="2197" y="4686"/>
                  </a:lnTo>
                  <a:lnTo>
                    <a:pt x="1865" y="5113"/>
                  </a:lnTo>
                  <a:lnTo>
                    <a:pt x="1518" y="5541"/>
                  </a:lnTo>
                  <a:lnTo>
                    <a:pt x="1154" y="5954"/>
                  </a:lnTo>
                  <a:lnTo>
                    <a:pt x="783" y="6361"/>
                  </a:lnTo>
                  <a:lnTo>
                    <a:pt x="396" y="6769"/>
                  </a:lnTo>
                  <a:lnTo>
                    <a:pt x="1" y="7162"/>
                  </a:lnTo>
                  <a:lnTo>
                    <a:pt x="1178" y="7783"/>
                  </a:lnTo>
                  <a:lnTo>
                    <a:pt x="2355" y="8410"/>
                  </a:lnTo>
                  <a:lnTo>
                    <a:pt x="3525" y="9044"/>
                  </a:lnTo>
                  <a:lnTo>
                    <a:pt x="4686" y="9685"/>
                  </a:lnTo>
                  <a:lnTo>
                    <a:pt x="5216" y="9972"/>
                  </a:lnTo>
                  <a:lnTo>
                    <a:pt x="5753" y="10253"/>
                  </a:lnTo>
                  <a:lnTo>
                    <a:pt x="6836" y="10827"/>
                  </a:lnTo>
                  <a:lnTo>
                    <a:pt x="7381" y="11113"/>
                  </a:lnTo>
                  <a:lnTo>
                    <a:pt x="7918" y="11400"/>
                  </a:lnTo>
                  <a:lnTo>
                    <a:pt x="8455" y="11701"/>
                  </a:lnTo>
                  <a:lnTo>
                    <a:pt x="8985" y="12001"/>
                  </a:lnTo>
                  <a:lnTo>
                    <a:pt x="9340" y="11681"/>
                  </a:lnTo>
                  <a:lnTo>
                    <a:pt x="9696" y="11354"/>
                  </a:lnTo>
                  <a:lnTo>
                    <a:pt x="10044" y="11020"/>
                  </a:lnTo>
                  <a:lnTo>
                    <a:pt x="10391" y="10686"/>
                  </a:lnTo>
                  <a:lnTo>
                    <a:pt x="10739" y="10353"/>
                  </a:lnTo>
                  <a:lnTo>
                    <a:pt x="11079" y="10012"/>
                  </a:lnTo>
                  <a:lnTo>
                    <a:pt x="11411" y="9672"/>
                  </a:lnTo>
                  <a:lnTo>
                    <a:pt x="11735" y="9331"/>
                  </a:lnTo>
                  <a:lnTo>
                    <a:pt x="12059" y="8978"/>
                  </a:lnTo>
                  <a:lnTo>
                    <a:pt x="12375" y="8631"/>
                  </a:lnTo>
                  <a:lnTo>
                    <a:pt x="12691" y="8277"/>
                  </a:lnTo>
                  <a:lnTo>
                    <a:pt x="12999" y="7923"/>
                  </a:lnTo>
                  <a:lnTo>
                    <a:pt x="13299" y="7563"/>
                  </a:lnTo>
                  <a:lnTo>
                    <a:pt x="13592" y="7202"/>
                  </a:lnTo>
                  <a:lnTo>
                    <a:pt x="13876" y="6835"/>
                  </a:lnTo>
                  <a:lnTo>
                    <a:pt x="14160" y="6468"/>
                  </a:lnTo>
                  <a:lnTo>
                    <a:pt x="13884" y="6361"/>
                  </a:lnTo>
                  <a:lnTo>
                    <a:pt x="13607" y="6268"/>
                  </a:lnTo>
                  <a:lnTo>
                    <a:pt x="13339" y="6168"/>
                  </a:lnTo>
                  <a:lnTo>
                    <a:pt x="13078" y="6061"/>
                  </a:lnTo>
                  <a:lnTo>
                    <a:pt x="12770" y="5934"/>
                  </a:lnTo>
                  <a:lnTo>
                    <a:pt x="12469" y="5801"/>
                  </a:lnTo>
                  <a:lnTo>
                    <a:pt x="12177" y="5667"/>
                  </a:lnTo>
                  <a:lnTo>
                    <a:pt x="11877" y="5521"/>
                  </a:lnTo>
                  <a:lnTo>
                    <a:pt x="11584" y="5380"/>
                  </a:lnTo>
                  <a:lnTo>
                    <a:pt x="11292" y="5227"/>
                  </a:lnTo>
                  <a:lnTo>
                    <a:pt x="11008" y="5073"/>
                  </a:lnTo>
                  <a:lnTo>
                    <a:pt x="10715" y="4913"/>
                  </a:lnTo>
                  <a:lnTo>
                    <a:pt x="10431" y="4753"/>
                  </a:lnTo>
                  <a:lnTo>
                    <a:pt x="10146" y="4586"/>
                  </a:lnTo>
                  <a:lnTo>
                    <a:pt x="9870" y="4413"/>
                  </a:lnTo>
                  <a:lnTo>
                    <a:pt x="9593" y="4232"/>
                  </a:lnTo>
                  <a:lnTo>
                    <a:pt x="9317" y="4059"/>
                  </a:lnTo>
                  <a:lnTo>
                    <a:pt x="9048" y="3872"/>
                  </a:lnTo>
                  <a:lnTo>
                    <a:pt x="8779" y="3685"/>
                  </a:lnTo>
                  <a:lnTo>
                    <a:pt x="8511" y="3492"/>
                  </a:lnTo>
                  <a:lnTo>
                    <a:pt x="8250" y="3298"/>
                  </a:lnTo>
                  <a:lnTo>
                    <a:pt x="7989" y="3104"/>
                  </a:lnTo>
                  <a:lnTo>
                    <a:pt x="7736" y="2898"/>
                  </a:lnTo>
                  <a:lnTo>
                    <a:pt x="7484" y="2697"/>
                  </a:lnTo>
                  <a:lnTo>
                    <a:pt x="7231" y="2490"/>
                  </a:lnTo>
                  <a:lnTo>
                    <a:pt x="6986" y="2277"/>
                  </a:lnTo>
                  <a:lnTo>
                    <a:pt x="6749" y="2063"/>
                  </a:lnTo>
                  <a:lnTo>
                    <a:pt x="6504" y="1843"/>
                  </a:lnTo>
                  <a:lnTo>
                    <a:pt x="6275" y="1623"/>
                  </a:lnTo>
                  <a:lnTo>
                    <a:pt x="6038" y="1403"/>
                  </a:lnTo>
                  <a:lnTo>
                    <a:pt x="5808" y="1176"/>
                  </a:lnTo>
                  <a:lnTo>
                    <a:pt x="5587" y="942"/>
                  </a:lnTo>
                  <a:lnTo>
                    <a:pt x="5366" y="715"/>
                  </a:lnTo>
                  <a:lnTo>
                    <a:pt x="5153" y="481"/>
                  </a:lnTo>
                  <a:lnTo>
                    <a:pt x="4939" y="241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-481625" y="-4125650"/>
              <a:ext cx="447050" cy="300875"/>
            </a:xfrm>
            <a:custGeom>
              <a:avLst/>
              <a:gdLst/>
              <a:ahLst/>
              <a:cxnLst/>
              <a:rect l="l" t="t" r="r" b="b"/>
              <a:pathLst>
                <a:path w="17882" h="12035" extrusionOk="0">
                  <a:moveTo>
                    <a:pt x="9696" y="1"/>
                  </a:moveTo>
                  <a:lnTo>
                    <a:pt x="9174" y="414"/>
                  </a:lnTo>
                  <a:lnTo>
                    <a:pt x="8645" y="821"/>
                  </a:lnTo>
                  <a:lnTo>
                    <a:pt x="8100" y="1222"/>
                  </a:lnTo>
                  <a:lnTo>
                    <a:pt x="7547" y="1609"/>
                  </a:lnTo>
                  <a:lnTo>
                    <a:pt x="6978" y="1989"/>
                  </a:lnTo>
                  <a:lnTo>
                    <a:pt x="6393" y="2363"/>
                  </a:lnTo>
                  <a:lnTo>
                    <a:pt x="5800" y="2730"/>
                  </a:lnTo>
                  <a:lnTo>
                    <a:pt x="5200" y="3084"/>
                  </a:lnTo>
                  <a:lnTo>
                    <a:pt x="4583" y="3431"/>
                  </a:lnTo>
                  <a:lnTo>
                    <a:pt x="3959" y="3765"/>
                  </a:lnTo>
                  <a:lnTo>
                    <a:pt x="3319" y="4098"/>
                  </a:lnTo>
                  <a:lnTo>
                    <a:pt x="2671" y="4412"/>
                  </a:lnTo>
                  <a:lnTo>
                    <a:pt x="2023" y="4726"/>
                  </a:lnTo>
                  <a:lnTo>
                    <a:pt x="1352" y="5026"/>
                  </a:lnTo>
                  <a:lnTo>
                    <a:pt x="680" y="5320"/>
                  </a:lnTo>
                  <a:lnTo>
                    <a:pt x="0" y="5607"/>
                  </a:lnTo>
                  <a:lnTo>
                    <a:pt x="403" y="5907"/>
                  </a:lnTo>
                  <a:lnTo>
                    <a:pt x="806" y="6208"/>
                  </a:lnTo>
                  <a:lnTo>
                    <a:pt x="1194" y="6515"/>
                  </a:lnTo>
                  <a:lnTo>
                    <a:pt x="1581" y="6828"/>
                  </a:lnTo>
                  <a:lnTo>
                    <a:pt x="1960" y="7149"/>
                  </a:lnTo>
                  <a:lnTo>
                    <a:pt x="2339" y="7469"/>
                  </a:lnTo>
                  <a:lnTo>
                    <a:pt x="3082" y="8110"/>
                  </a:lnTo>
                  <a:lnTo>
                    <a:pt x="4109" y="8997"/>
                  </a:lnTo>
                  <a:lnTo>
                    <a:pt x="4647" y="9471"/>
                  </a:lnTo>
                  <a:lnTo>
                    <a:pt x="4907" y="9712"/>
                  </a:lnTo>
                  <a:lnTo>
                    <a:pt x="5168" y="9952"/>
                  </a:lnTo>
                  <a:lnTo>
                    <a:pt x="5429" y="10205"/>
                  </a:lnTo>
                  <a:lnTo>
                    <a:pt x="5682" y="10452"/>
                  </a:lnTo>
                  <a:lnTo>
                    <a:pt x="5927" y="10713"/>
                  </a:lnTo>
                  <a:lnTo>
                    <a:pt x="6156" y="10966"/>
                  </a:lnTo>
                  <a:lnTo>
                    <a:pt x="6377" y="11233"/>
                  </a:lnTo>
                  <a:lnTo>
                    <a:pt x="6583" y="11494"/>
                  </a:lnTo>
                  <a:lnTo>
                    <a:pt x="6772" y="11767"/>
                  </a:lnTo>
                  <a:lnTo>
                    <a:pt x="6954" y="12034"/>
                  </a:lnTo>
                  <a:lnTo>
                    <a:pt x="7697" y="11680"/>
                  </a:lnTo>
                  <a:lnTo>
                    <a:pt x="8432" y="11313"/>
                  </a:lnTo>
                  <a:lnTo>
                    <a:pt x="9159" y="10940"/>
                  </a:lnTo>
                  <a:lnTo>
                    <a:pt x="9878" y="10559"/>
                  </a:lnTo>
                  <a:lnTo>
                    <a:pt x="10597" y="10165"/>
                  </a:lnTo>
                  <a:lnTo>
                    <a:pt x="11300" y="9772"/>
                  </a:lnTo>
                  <a:lnTo>
                    <a:pt x="12003" y="9364"/>
                  </a:lnTo>
                  <a:lnTo>
                    <a:pt x="12691" y="8957"/>
                  </a:lnTo>
                  <a:lnTo>
                    <a:pt x="13370" y="8537"/>
                  </a:lnTo>
                  <a:lnTo>
                    <a:pt x="14042" y="8110"/>
                  </a:lnTo>
                  <a:lnTo>
                    <a:pt x="14705" y="7669"/>
                  </a:lnTo>
                  <a:lnTo>
                    <a:pt x="15361" y="7229"/>
                  </a:lnTo>
                  <a:lnTo>
                    <a:pt x="16009" y="6782"/>
                  </a:lnTo>
                  <a:lnTo>
                    <a:pt x="16641" y="6321"/>
                  </a:lnTo>
                  <a:lnTo>
                    <a:pt x="17266" y="5854"/>
                  </a:lnTo>
                  <a:lnTo>
                    <a:pt x="17882" y="5380"/>
                  </a:lnTo>
                  <a:lnTo>
                    <a:pt x="17353" y="5060"/>
                  </a:lnTo>
                  <a:lnTo>
                    <a:pt x="16831" y="4726"/>
                  </a:lnTo>
                  <a:lnTo>
                    <a:pt x="16310" y="4379"/>
                  </a:lnTo>
                  <a:lnTo>
                    <a:pt x="15796" y="4032"/>
                  </a:lnTo>
                  <a:lnTo>
                    <a:pt x="14777" y="3338"/>
                  </a:lnTo>
                  <a:lnTo>
                    <a:pt x="14271" y="3004"/>
                  </a:lnTo>
                  <a:lnTo>
                    <a:pt x="13765" y="2670"/>
                  </a:lnTo>
                  <a:lnTo>
                    <a:pt x="12738" y="2009"/>
                  </a:lnTo>
                  <a:lnTo>
                    <a:pt x="11719" y="1349"/>
                  </a:lnTo>
                  <a:lnTo>
                    <a:pt x="10707" y="681"/>
                  </a:lnTo>
                  <a:lnTo>
                    <a:pt x="9696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-883225" y="-3963475"/>
              <a:ext cx="511850" cy="284025"/>
            </a:xfrm>
            <a:custGeom>
              <a:avLst/>
              <a:gdLst/>
              <a:ahLst/>
              <a:cxnLst/>
              <a:rect l="l" t="t" r="r" b="b"/>
              <a:pathLst>
                <a:path w="20474" h="11361" extrusionOk="0">
                  <a:moveTo>
                    <a:pt x="13789" y="1"/>
                  </a:moveTo>
                  <a:lnTo>
                    <a:pt x="12951" y="288"/>
                  </a:lnTo>
                  <a:lnTo>
                    <a:pt x="12114" y="561"/>
                  </a:lnTo>
                  <a:lnTo>
                    <a:pt x="11268" y="828"/>
                  </a:lnTo>
                  <a:lnTo>
                    <a:pt x="10415" y="1082"/>
                  </a:lnTo>
                  <a:lnTo>
                    <a:pt x="9561" y="1322"/>
                  </a:lnTo>
                  <a:lnTo>
                    <a:pt x="8700" y="1549"/>
                  </a:lnTo>
                  <a:lnTo>
                    <a:pt x="7839" y="1770"/>
                  </a:lnTo>
                  <a:lnTo>
                    <a:pt x="6970" y="1976"/>
                  </a:lnTo>
                  <a:lnTo>
                    <a:pt x="6100" y="2170"/>
                  </a:lnTo>
                  <a:lnTo>
                    <a:pt x="5231" y="2350"/>
                  </a:lnTo>
                  <a:lnTo>
                    <a:pt x="4354" y="2524"/>
                  </a:lnTo>
                  <a:lnTo>
                    <a:pt x="3485" y="2677"/>
                  </a:lnTo>
                  <a:lnTo>
                    <a:pt x="2616" y="2824"/>
                  </a:lnTo>
                  <a:lnTo>
                    <a:pt x="1739" y="2958"/>
                  </a:lnTo>
                  <a:lnTo>
                    <a:pt x="870" y="3084"/>
                  </a:lnTo>
                  <a:lnTo>
                    <a:pt x="0" y="3191"/>
                  </a:lnTo>
                  <a:lnTo>
                    <a:pt x="609" y="4192"/>
                  </a:lnTo>
                  <a:lnTo>
                    <a:pt x="1209" y="5193"/>
                  </a:lnTo>
                  <a:lnTo>
                    <a:pt x="1810" y="6201"/>
                  </a:lnTo>
                  <a:lnTo>
                    <a:pt x="2395" y="7216"/>
                  </a:lnTo>
                  <a:lnTo>
                    <a:pt x="2687" y="7716"/>
                  </a:lnTo>
                  <a:lnTo>
                    <a:pt x="2995" y="8230"/>
                  </a:lnTo>
                  <a:lnTo>
                    <a:pt x="3604" y="9258"/>
                  </a:lnTo>
                  <a:lnTo>
                    <a:pt x="3904" y="9779"/>
                  </a:lnTo>
                  <a:lnTo>
                    <a:pt x="4196" y="10306"/>
                  </a:lnTo>
                  <a:lnTo>
                    <a:pt x="4481" y="10833"/>
                  </a:lnTo>
                  <a:lnTo>
                    <a:pt x="4607" y="11093"/>
                  </a:lnTo>
                  <a:lnTo>
                    <a:pt x="4733" y="11360"/>
                  </a:lnTo>
                  <a:lnTo>
                    <a:pt x="5745" y="11167"/>
                  </a:lnTo>
                  <a:lnTo>
                    <a:pt x="6756" y="10953"/>
                  </a:lnTo>
                  <a:lnTo>
                    <a:pt x="7768" y="10733"/>
                  </a:lnTo>
                  <a:lnTo>
                    <a:pt x="8771" y="10499"/>
                  </a:lnTo>
                  <a:lnTo>
                    <a:pt x="9775" y="10246"/>
                  </a:lnTo>
                  <a:lnTo>
                    <a:pt x="10778" y="9985"/>
                  </a:lnTo>
                  <a:lnTo>
                    <a:pt x="11774" y="9712"/>
                  </a:lnTo>
                  <a:lnTo>
                    <a:pt x="12762" y="9425"/>
                  </a:lnTo>
                  <a:lnTo>
                    <a:pt x="13749" y="9125"/>
                  </a:lnTo>
                  <a:lnTo>
                    <a:pt x="14729" y="8811"/>
                  </a:lnTo>
                  <a:lnTo>
                    <a:pt x="15701" y="8484"/>
                  </a:lnTo>
                  <a:lnTo>
                    <a:pt x="16673" y="8143"/>
                  </a:lnTo>
                  <a:lnTo>
                    <a:pt x="17629" y="7796"/>
                  </a:lnTo>
                  <a:lnTo>
                    <a:pt x="18585" y="7429"/>
                  </a:lnTo>
                  <a:lnTo>
                    <a:pt x="19533" y="7055"/>
                  </a:lnTo>
                  <a:lnTo>
                    <a:pt x="20474" y="6668"/>
                  </a:lnTo>
                  <a:lnTo>
                    <a:pt x="20252" y="6468"/>
                  </a:lnTo>
                  <a:lnTo>
                    <a:pt x="20039" y="6268"/>
                  </a:lnTo>
                  <a:lnTo>
                    <a:pt x="19834" y="6054"/>
                  </a:lnTo>
                  <a:lnTo>
                    <a:pt x="19628" y="5841"/>
                  </a:lnTo>
                  <a:lnTo>
                    <a:pt x="19225" y="5400"/>
                  </a:lnTo>
                  <a:lnTo>
                    <a:pt x="18830" y="4953"/>
                  </a:lnTo>
                  <a:lnTo>
                    <a:pt x="18443" y="4506"/>
                  </a:lnTo>
                  <a:lnTo>
                    <a:pt x="18056" y="4065"/>
                  </a:lnTo>
                  <a:lnTo>
                    <a:pt x="17661" y="3632"/>
                  </a:lnTo>
                  <a:lnTo>
                    <a:pt x="17463" y="3418"/>
                  </a:lnTo>
                  <a:lnTo>
                    <a:pt x="17258" y="3211"/>
                  </a:lnTo>
                  <a:lnTo>
                    <a:pt x="16831" y="2804"/>
                  </a:lnTo>
                  <a:lnTo>
                    <a:pt x="16404" y="2397"/>
                  </a:lnTo>
                  <a:lnTo>
                    <a:pt x="15527" y="1596"/>
                  </a:lnTo>
                  <a:lnTo>
                    <a:pt x="14650" y="802"/>
                  </a:lnTo>
                  <a:lnTo>
                    <a:pt x="14215" y="401"/>
                  </a:lnTo>
                  <a:lnTo>
                    <a:pt x="13789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-1222025" y="-3882200"/>
              <a:ext cx="382475" cy="236450"/>
            </a:xfrm>
            <a:custGeom>
              <a:avLst/>
              <a:gdLst/>
              <a:ahLst/>
              <a:cxnLst/>
              <a:rect l="l" t="t" r="r" b="b"/>
              <a:pathLst>
                <a:path w="15299" h="9458" extrusionOk="0">
                  <a:moveTo>
                    <a:pt x="167" y="0"/>
                  </a:moveTo>
                  <a:lnTo>
                    <a:pt x="127" y="1108"/>
                  </a:lnTo>
                  <a:lnTo>
                    <a:pt x="88" y="2216"/>
                  </a:lnTo>
                  <a:lnTo>
                    <a:pt x="48" y="3324"/>
                  </a:lnTo>
                  <a:lnTo>
                    <a:pt x="9" y="4432"/>
                  </a:lnTo>
                  <a:lnTo>
                    <a:pt x="1" y="5006"/>
                  </a:lnTo>
                  <a:lnTo>
                    <a:pt x="1" y="5593"/>
                  </a:lnTo>
                  <a:lnTo>
                    <a:pt x="1" y="6187"/>
                  </a:lnTo>
                  <a:lnTo>
                    <a:pt x="17" y="6795"/>
                  </a:lnTo>
                  <a:lnTo>
                    <a:pt x="48" y="8043"/>
                  </a:lnTo>
                  <a:lnTo>
                    <a:pt x="104" y="9304"/>
                  </a:lnTo>
                  <a:lnTo>
                    <a:pt x="1020" y="9364"/>
                  </a:lnTo>
                  <a:lnTo>
                    <a:pt x="1945" y="9404"/>
                  </a:lnTo>
                  <a:lnTo>
                    <a:pt x="2877" y="9438"/>
                  </a:lnTo>
                  <a:lnTo>
                    <a:pt x="3810" y="9451"/>
                  </a:lnTo>
                  <a:lnTo>
                    <a:pt x="4758" y="9458"/>
                  </a:lnTo>
                  <a:lnTo>
                    <a:pt x="5698" y="9444"/>
                  </a:lnTo>
                  <a:lnTo>
                    <a:pt x="6646" y="9418"/>
                  </a:lnTo>
                  <a:lnTo>
                    <a:pt x="7602" y="9384"/>
                  </a:lnTo>
                  <a:lnTo>
                    <a:pt x="8558" y="9337"/>
                  </a:lnTo>
                  <a:lnTo>
                    <a:pt x="9515" y="9271"/>
                  </a:lnTo>
                  <a:lnTo>
                    <a:pt x="10479" y="9197"/>
                  </a:lnTo>
                  <a:lnTo>
                    <a:pt x="11443" y="9110"/>
                  </a:lnTo>
                  <a:lnTo>
                    <a:pt x="12407" y="9010"/>
                  </a:lnTo>
                  <a:lnTo>
                    <a:pt x="13371" y="8897"/>
                  </a:lnTo>
                  <a:lnTo>
                    <a:pt x="14335" y="8770"/>
                  </a:lnTo>
                  <a:lnTo>
                    <a:pt x="15299" y="8637"/>
                  </a:lnTo>
                  <a:lnTo>
                    <a:pt x="15046" y="8169"/>
                  </a:lnTo>
                  <a:lnTo>
                    <a:pt x="14809" y="7696"/>
                  </a:lnTo>
                  <a:lnTo>
                    <a:pt x="14572" y="7222"/>
                  </a:lnTo>
                  <a:lnTo>
                    <a:pt x="14335" y="6748"/>
                  </a:lnTo>
                  <a:lnTo>
                    <a:pt x="13876" y="5793"/>
                  </a:lnTo>
                  <a:lnTo>
                    <a:pt x="13655" y="5326"/>
                  </a:lnTo>
                  <a:lnTo>
                    <a:pt x="13418" y="4859"/>
                  </a:lnTo>
                  <a:lnTo>
                    <a:pt x="12288" y="2530"/>
                  </a:lnTo>
                  <a:lnTo>
                    <a:pt x="11727" y="1362"/>
                  </a:lnTo>
                  <a:lnTo>
                    <a:pt x="11450" y="774"/>
                  </a:lnTo>
                  <a:lnTo>
                    <a:pt x="11190" y="187"/>
                  </a:lnTo>
                  <a:lnTo>
                    <a:pt x="10494" y="240"/>
                  </a:lnTo>
                  <a:lnTo>
                    <a:pt x="9799" y="287"/>
                  </a:lnTo>
                  <a:lnTo>
                    <a:pt x="9112" y="334"/>
                  </a:lnTo>
                  <a:lnTo>
                    <a:pt x="8432" y="367"/>
                  </a:lnTo>
                  <a:lnTo>
                    <a:pt x="7760" y="394"/>
                  </a:lnTo>
                  <a:lnTo>
                    <a:pt x="7089" y="407"/>
                  </a:lnTo>
                  <a:lnTo>
                    <a:pt x="6425" y="421"/>
                  </a:lnTo>
                  <a:lnTo>
                    <a:pt x="5769" y="427"/>
                  </a:lnTo>
                  <a:lnTo>
                    <a:pt x="5121" y="421"/>
                  </a:lnTo>
                  <a:lnTo>
                    <a:pt x="4473" y="407"/>
                  </a:lnTo>
                  <a:lnTo>
                    <a:pt x="3841" y="394"/>
                  </a:lnTo>
                  <a:lnTo>
                    <a:pt x="3217" y="367"/>
                  </a:lnTo>
                  <a:lnTo>
                    <a:pt x="2593" y="334"/>
                  </a:lnTo>
                  <a:lnTo>
                    <a:pt x="1984" y="287"/>
                  </a:lnTo>
                  <a:lnTo>
                    <a:pt x="1376" y="240"/>
                  </a:lnTo>
                  <a:lnTo>
                    <a:pt x="783" y="187"/>
                  </a:lnTo>
                  <a:lnTo>
                    <a:pt x="617" y="154"/>
                  </a:lnTo>
                  <a:lnTo>
                    <a:pt x="459" y="114"/>
                  </a:lnTo>
                  <a:lnTo>
                    <a:pt x="309" y="60"/>
                  </a:lnTo>
                  <a:lnTo>
                    <a:pt x="238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-1420950" y="-4301350"/>
              <a:ext cx="145025" cy="932250"/>
            </a:xfrm>
            <a:custGeom>
              <a:avLst/>
              <a:gdLst/>
              <a:ahLst/>
              <a:cxnLst/>
              <a:rect l="l" t="t" r="r" b="b"/>
              <a:pathLst>
                <a:path w="5801" h="37290" extrusionOk="0">
                  <a:moveTo>
                    <a:pt x="5801" y="1"/>
                  </a:moveTo>
                  <a:lnTo>
                    <a:pt x="5184" y="47"/>
                  </a:lnTo>
                  <a:lnTo>
                    <a:pt x="4560" y="87"/>
                  </a:lnTo>
                  <a:lnTo>
                    <a:pt x="3936" y="114"/>
                  </a:lnTo>
                  <a:lnTo>
                    <a:pt x="3320" y="134"/>
                  </a:lnTo>
                  <a:lnTo>
                    <a:pt x="2695" y="147"/>
                  </a:lnTo>
                  <a:lnTo>
                    <a:pt x="2079" y="147"/>
                  </a:lnTo>
                  <a:lnTo>
                    <a:pt x="1471" y="141"/>
                  </a:lnTo>
                  <a:lnTo>
                    <a:pt x="862" y="127"/>
                  </a:lnTo>
                  <a:lnTo>
                    <a:pt x="886" y="474"/>
                  </a:lnTo>
                  <a:lnTo>
                    <a:pt x="910" y="815"/>
                  </a:lnTo>
                  <a:lnTo>
                    <a:pt x="933" y="1509"/>
                  </a:lnTo>
                  <a:lnTo>
                    <a:pt x="941" y="2210"/>
                  </a:lnTo>
                  <a:lnTo>
                    <a:pt x="933" y="2911"/>
                  </a:lnTo>
                  <a:lnTo>
                    <a:pt x="918" y="3618"/>
                  </a:lnTo>
                  <a:lnTo>
                    <a:pt x="886" y="4332"/>
                  </a:lnTo>
                  <a:lnTo>
                    <a:pt x="846" y="5046"/>
                  </a:lnTo>
                  <a:lnTo>
                    <a:pt x="799" y="5754"/>
                  </a:lnTo>
                  <a:lnTo>
                    <a:pt x="696" y="7175"/>
                  </a:lnTo>
                  <a:lnTo>
                    <a:pt x="601" y="8570"/>
                  </a:lnTo>
                  <a:lnTo>
                    <a:pt x="554" y="9264"/>
                  </a:lnTo>
                  <a:lnTo>
                    <a:pt x="515" y="9945"/>
                  </a:lnTo>
                  <a:lnTo>
                    <a:pt x="483" y="10613"/>
                  </a:lnTo>
                  <a:lnTo>
                    <a:pt x="467" y="11273"/>
                  </a:lnTo>
                  <a:lnTo>
                    <a:pt x="341" y="17774"/>
                  </a:lnTo>
                  <a:lnTo>
                    <a:pt x="230" y="24281"/>
                  </a:lnTo>
                  <a:lnTo>
                    <a:pt x="1" y="37289"/>
                  </a:lnTo>
                  <a:lnTo>
                    <a:pt x="175" y="37263"/>
                  </a:lnTo>
                  <a:lnTo>
                    <a:pt x="341" y="37236"/>
                  </a:lnTo>
                  <a:lnTo>
                    <a:pt x="499" y="37203"/>
                  </a:lnTo>
                  <a:lnTo>
                    <a:pt x="665" y="37169"/>
                  </a:lnTo>
                  <a:lnTo>
                    <a:pt x="815" y="37129"/>
                  </a:lnTo>
                  <a:lnTo>
                    <a:pt x="973" y="37089"/>
                  </a:lnTo>
                  <a:lnTo>
                    <a:pt x="1115" y="37042"/>
                  </a:lnTo>
                  <a:lnTo>
                    <a:pt x="1265" y="36989"/>
                  </a:lnTo>
                  <a:lnTo>
                    <a:pt x="1407" y="36936"/>
                  </a:lnTo>
                  <a:lnTo>
                    <a:pt x="1550" y="36882"/>
                  </a:lnTo>
                  <a:lnTo>
                    <a:pt x="1684" y="36822"/>
                  </a:lnTo>
                  <a:lnTo>
                    <a:pt x="1818" y="36755"/>
                  </a:lnTo>
                  <a:lnTo>
                    <a:pt x="1945" y="36689"/>
                  </a:lnTo>
                  <a:lnTo>
                    <a:pt x="2071" y="36622"/>
                  </a:lnTo>
                  <a:lnTo>
                    <a:pt x="2198" y="36549"/>
                  </a:lnTo>
                  <a:lnTo>
                    <a:pt x="2316" y="36468"/>
                  </a:lnTo>
                  <a:lnTo>
                    <a:pt x="2553" y="36308"/>
                  </a:lnTo>
                  <a:lnTo>
                    <a:pt x="2774" y="36135"/>
                  </a:lnTo>
                  <a:lnTo>
                    <a:pt x="2980" y="35948"/>
                  </a:lnTo>
                  <a:lnTo>
                    <a:pt x="3177" y="35754"/>
                  </a:lnTo>
                  <a:lnTo>
                    <a:pt x="3367" y="35541"/>
                  </a:lnTo>
                  <a:lnTo>
                    <a:pt x="3549" y="35327"/>
                  </a:lnTo>
                  <a:lnTo>
                    <a:pt x="3715" y="35094"/>
                  </a:lnTo>
                  <a:lnTo>
                    <a:pt x="3873" y="34860"/>
                  </a:lnTo>
                  <a:lnTo>
                    <a:pt x="4015" y="34613"/>
                  </a:lnTo>
                  <a:lnTo>
                    <a:pt x="4157" y="34353"/>
                  </a:lnTo>
                  <a:lnTo>
                    <a:pt x="4284" y="34086"/>
                  </a:lnTo>
                  <a:lnTo>
                    <a:pt x="4402" y="33812"/>
                  </a:lnTo>
                  <a:lnTo>
                    <a:pt x="4513" y="33532"/>
                  </a:lnTo>
                  <a:lnTo>
                    <a:pt x="4616" y="33245"/>
                  </a:lnTo>
                  <a:lnTo>
                    <a:pt x="4710" y="32951"/>
                  </a:lnTo>
                  <a:lnTo>
                    <a:pt x="4797" y="32651"/>
                  </a:lnTo>
                  <a:lnTo>
                    <a:pt x="4876" y="32344"/>
                  </a:lnTo>
                  <a:lnTo>
                    <a:pt x="4947" y="32030"/>
                  </a:lnTo>
                  <a:lnTo>
                    <a:pt x="5011" y="31710"/>
                  </a:lnTo>
                  <a:lnTo>
                    <a:pt x="5074" y="31383"/>
                  </a:lnTo>
                  <a:lnTo>
                    <a:pt x="5129" y="31056"/>
                  </a:lnTo>
                  <a:lnTo>
                    <a:pt x="5169" y="30722"/>
                  </a:lnTo>
                  <a:lnTo>
                    <a:pt x="5208" y="30388"/>
                  </a:lnTo>
                  <a:lnTo>
                    <a:pt x="5248" y="30048"/>
                  </a:lnTo>
                  <a:lnTo>
                    <a:pt x="5279" y="29707"/>
                  </a:lnTo>
                  <a:lnTo>
                    <a:pt x="5303" y="29360"/>
                  </a:lnTo>
                  <a:lnTo>
                    <a:pt x="5335" y="28660"/>
                  </a:lnTo>
                  <a:lnTo>
                    <a:pt x="5358" y="27959"/>
                  </a:lnTo>
                  <a:lnTo>
                    <a:pt x="5358" y="27251"/>
                  </a:lnTo>
                  <a:lnTo>
                    <a:pt x="5350" y="26551"/>
                  </a:lnTo>
                  <a:lnTo>
                    <a:pt x="5335" y="25850"/>
                  </a:lnTo>
                  <a:lnTo>
                    <a:pt x="5311" y="25156"/>
                  </a:lnTo>
                  <a:lnTo>
                    <a:pt x="5279" y="24468"/>
                  </a:lnTo>
                  <a:lnTo>
                    <a:pt x="5216" y="23147"/>
                  </a:lnTo>
                  <a:lnTo>
                    <a:pt x="5153" y="21899"/>
                  </a:lnTo>
                  <a:lnTo>
                    <a:pt x="5129" y="21311"/>
                  </a:lnTo>
                  <a:lnTo>
                    <a:pt x="5113" y="20751"/>
                  </a:lnTo>
                  <a:lnTo>
                    <a:pt x="5105" y="20230"/>
                  </a:lnTo>
                  <a:lnTo>
                    <a:pt x="5113" y="19736"/>
                  </a:lnTo>
                  <a:lnTo>
                    <a:pt x="5271" y="14804"/>
                  </a:lnTo>
                  <a:lnTo>
                    <a:pt x="5429" y="9872"/>
                  </a:lnTo>
                  <a:lnTo>
                    <a:pt x="5516" y="7402"/>
                  </a:lnTo>
                  <a:lnTo>
                    <a:pt x="5603" y="4933"/>
                  </a:lnTo>
                  <a:lnTo>
                    <a:pt x="5698" y="2470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-4844725" y="-4509250"/>
              <a:ext cx="3343225" cy="2465975"/>
            </a:xfrm>
            <a:custGeom>
              <a:avLst/>
              <a:gdLst/>
              <a:ahLst/>
              <a:cxnLst/>
              <a:rect l="l" t="t" r="r" b="b"/>
              <a:pathLst>
                <a:path w="133729" h="98639" extrusionOk="0">
                  <a:moveTo>
                    <a:pt x="25491" y="16880"/>
                  </a:moveTo>
                  <a:lnTo>
                    <a:pt x="25744" y="16886"/>
                  </a:lnTo>
                  <a:lnTo>
                    <a:pt x="25997" y="16900"/>
                  </a:lnTo>
                  <a:lnTo>
                    <a:pt x="26249" y="16926"/>
                  </a:lnTo>
                  <a:lnTo>
                    <a:pt x="26502" y="16960"/>
                  </a:lnTo>
                  <a:lnTo>
                    <a:pt x="26747" y="17006"/>
                  </a:lnTo>
                  <a:lnTo>
                    <a:pt x="26992" y="17060"/>
                  </a:lnTo>
                  <a:lnTo>
                    <a:pt x="27237" y="17120"/>
                  </a:lnTo>
                  <a:lnTo>
                    <a:pt x="27474" y="17193"/>
                  </a:lnTo>
                  <a:lnTo>
                    <a:pt x="27711" y="17273"/>
                  </a:lnTo>
                  <a:lnTo>
                    <a:pt x="27940" y="17367"/>
                  </a:lnTo>
                  <a:lnTo>
                    <a:pt x="28170" y="17467"/>
                  </a:lnTo>
                  <a:lnTo>
                    <a:pt x="28383" y="17574"/>
                  </a:lnTo>
                  <a:lnTo>
                    <a:pt x="28596" y="17694"/>
                  </a:lnTo>
                  <a:lnTo>
                    <a:pt x="28802" y="17821"/>
                  </a:lnTo>
                  <a:lnTo>
                    <a:pt x="28999" y="17961"/>
                  </a:lnTo>
                  <a:lnTo>
                    <a:pt x="29189" y="18108"/>
                  </a:lnTo>
                  <a:lnTo>
                    <a:pt x="29371" y="18261"/>
                  </a:lnTo>
                  <a:lnTo>
                    <a:pt x="29536" y="18421"/>
                  </a:lnTo>
                  <a:lnTo>
                    <a:pt x="29702" y="18595"/>
                  </a:lnTo>
                  <a:lnTo>
                    <a:pt x="29797" y="18715"/>
                  </a:lnTo>
                  <a:lnTo>
                    <a:pt x="29892" y="18828"/>
                  </a:lnTo>
                  <a:lnTo>
                    <a:pt x="29987" y="18949"/>
                  </a:lnTo>
                  <a:lnTo>
                    <a:pt x="30074" y="19069"/>
                  </a:lnTo>
                  <a:lnTo>
                    <a:pt x="30153" y="19196"/>
                  </a:lnTo>
                  <a:lnTo>
                    <a:pt x="30224" y="19316"/>
                  </a:lnTo>
                  <a:lnTo>
                    <a:pt x="30295" y="19442"/>
                  </a:lnTo>
                  <a:lnTo>
                    <a:pt x="30366" y="19569"/>
                  </a:lnTo>
                  <a:lnTo>
                    <a:pt x="30421" y="19696"/>
                  </a:lnTo>
                  <a:lnTo>
                    <a:pt x="30477" y="19823"/>
                  </a:lnTo>
                  <a:lnTo>
                    <a:pt x="30532" y="19950"/>
                  </a:lnTo>
                  <a:lnTo>
                    <a:pt x="30580" y="20077"/>
                  </a:lnTo>
                  <a:lnTo>
                    <a:pt x="30659" y="20337"/>
                  </a:lnTo>
                  <a:lnTo>
                    <a:pt x="30722" y="20604"/>
                  </a:lnTo>
                  <a:lnTo>
                    <a:pt x="30769" y="20864"/>
                  </a:lnTo>
                  <a:lnTo>
                    <a:pt x="30793" y="21131"/>
                  </a:lnTo>
                  <a:lnTo>
                    <a:pt x="30801" y="21398"/>
                  </a:lnTo>
                  <a:lnTo>
                    <a:pt x="30793" y="21665"/>
                  </a:lnTo>
                  <a:lnTo>
                    <a:pt x="30769" y="21925"/>
                  </a:lnTo>
                  <a:lnTo>
                    <a:pt x="30722" y="22192"/>
                  </a:lnTo>
                  <a:lnTo>
                    <a:pt x="30666" y="22453"/>
                  </a:lnTo>
                  <a:lnTo>
                    <a:pt x="30595" y="22713"/>
                  </a:lnTo>
                  <a:lnTo>
                    <a:pt x="30500" y="22966"/>
                  </a:lnTo>
                  <a:lnTo>
                    <a:pt x="30398" y="23213"/>
                  </a:lnTo>
                  <a:lnTo>
                    <a:pt x="30271" y="23460"/>
                  </a:lnTo>
                  <a:lnTo>
                    <a:pt x="30137" y="23701"/>
                  </a:lnTo>
                  <a:lnTo>
                    <a:pt x="29987" y="23934"/>
                  </a:lnTo>
                  <a:lnTo>
                    <a:pt x="29821" y="24161"/>
                  </a:lnTo>
                  <a:lnTo>
                    <a:pt x="29639" y="24381"/>
                  </a:lnTo>
                  <a:lnTo>
                    <a:pt x="29450" y="24595"/>
                  </a:lnTo>
                  <a:lnTo>
                    <a:pt x="29236" y="24802"/>
                  </a:lnTo>
                  <a:lnTo>
                    <a:pt x="29015" y="24995"/>
                  </a:lnTo>
                  <a:lnTo>
                    <a:pt x="28786" y="25182"/>
                  </a:lnTo>
                  <a:lnTo>
                    <a:pt x="28533" y="25356"/>
                  </a:lnTo>
                  <a:lnTo>
                    <a:pt x="28272" y="25523"/>
                  </a:lnTo>
                  <a:lnTo>
                    <a:pt x="28004" y="25676"/>
                  </a:lnTo>
                  <a:lnTo>
                    <a:pt x="27861" y="25743"/>
                  </a:lnTo>
                  <a:lnTo>
                    <a:pt x="27719" y="25816"/>
                  </a:lnTo>
                  <a:lnTo>
                    <a:pt x="27569" y="25876"/>
                  </a:lnTo>
                  <a:lnTo>
                    <a:pt x="27419" y="25943"/>
                  </a:lnTo>
                  <a:lnTo>
                    <a:pt x="27111" y="26057"/>
                  </a:lnTo>
                  <a:lnTo>
                    <a:pt x="26803" y="26150"/>
                  </a:lnTo>
                  <a:lnTo>
                    <a:pt x="26486" y="26237"/>
                  </a:lnTo>
                  <a:lnTo>
                    <a:pt x="26162" y="26304"/>
                  </a:lnTo>
                  <a:lnTo>
                    <a:pt x="25846" y="26364"/>
                  </a:lnTo>
                  <a:lnTo>
                    <a:pt x="25522" y="26404"/>
                  </a:lnTo>
                  <a:lnTo>
                    <a:pt x="25198" y="26430"/>
                  </a:lnTo>
                  <a:lnTo>
                    <a:pt x="24875" y="26444"/>
                  </a:lnTo>
                  <a:lnTo>
                    <a:pt x="24551" y="26444"/>
                  </a:lnTo>
                  <a:lnTo>
                    <a:pt x="24227" y="26430"/>
                  </a:lnTo>
                  <a:lnTo>
                    <a:pt x="23903" y="26404"/>
                  </a:lnTo>
                  <a:lnTo>
                    <a:pt x="23587" y="26357"/>
                  </a:lnTo>
                  <a:lnTo>
                    <a:pt x="23270" y="26304"/>
                  </a:lnTo>
                  <a:lnTo>
                    <a:pt x="22954" y="26237"/>
                  </a:lnTo>
                  <a:lnTo>
                    <a:pt x="22646" y="26163"/>
                  </a:lnTo>
                  <a:lnTo>
                    <a:pt x="22346" y="26070"/>
                  </a:lnTo>
                  <a:lnTo>
                    <a:pt x="22046" y="25963"/>
                  </a:lnTo>
                  <a:lnTo>
                    <a:pt x="21753" y="25850"/>
                  </a:lnTo>
                  <a:lnTo>
                    <a:pt x="21469" y="25723"/>
                  </a:lnTo>
                  <a:lnTo>
                    <a:pt x="21200" y="25583"/>
                  </a:lnTo>
                  <a:lnTo>
                    <a:pt x="20932" y="25429"/>
                  </a:lnTo>
                  <a:lnTo>
                    <a:pt x="20671" y="25269"/>
                  </a:lnTo>
                  <a:lnTo>
                    <a:pt x="20426" y="25096"/>
                  </a:lnTo>
                  <a:lnTo>
                    <a:pt x="20189" y="24909"/>
                  </a:lnTo>
                  <a:lnTo>
                    <a:pt x="19960" y="24708"/>
                  </a:lnTo>
                  <a:lnTo>
                    <a:pt x="19746" y="24502"/>
                  </a:lnTo>
                  <a:lnTo>
                    <a:pt x="19541" y="24288"/>
                  </a:lnTo>
                  <a:lnTo>
                    <a:pt x="19351" y="24061"/>
                  </a:lnTo>
                  <a:lnTo>
                    <a:pt x="19177" y="23821"/>
                  </a:lnTo>
                  <a:lnTo>
                    <a:pt x="19019" y="23574"/>
                  </a:lnTo>
                  <a:lnTo>
                    <a:pt x="18948" y="23440"/>
                  </a:lnTo>
                  <a:lnTo>
                    <a:pt x="18877" y="23314"/>
                  </a:lnTo>
                  <a:lnTo>
                    <a:pt x="18806" y="23180"/>
                  </a:lnTo>
                  <a:lnTo>
                    <a:pt x="18743" y="23047"/>
                  </a:lnTo>
                  <a:lnTo>
                    <a:pt x="18656" y="22826"/>
                  </a:lnTo>
                  <a:lnTo>
                    <a:pt x="18585" y="22599"/>
                  </a:lnTo>
                  <a:lnTo>
                    <a:pt x="18529" y="22372"/>
                  </a:lnTo>
                  <a:lnTo>
                    <a:pt x="18490" y="22146"/>
                  </a:lnTo>
                  <a:lnTo>
                    <a:pt x="18466" y="21919"/>
                  </a:lnTo>
                  <a:lnTo>
                    <a:pt x="18458" y="21692"/>
                  </a:lnTo>
                  <a:lnTo>
                    <a:pt x="18466" y="21465"/>
                  </a:lnTo>
                  <a:lnTo>
                    <a:pt x="18482" y="21238"/>
                  </a:lnTo>
                  <a:lnTo>
                    <a:pt x="18514" y="21011"/>
                  </a:lnTo>
                  <a:lnTo>
                    <a:pt x="18561" y="20791"/>
                  </a:lnTo>
                  <a:lnTo>
                    <a:pt x="18624" y="20570"/>
                  </a:lnTo>
                  <a:lnTo>
                    <a:pt x="18695" y="20357"/>
                  </a:lnTo>
                  <a:lnTo>
                    <a:pt x="18782" y="20143"/>
                  </a:lnTo>
                  <a:lnTo>
                    <a:pt x="18885" y="19936"/>
                  </a:lnTo>
                  <a:lnTo>
                    <a:pt x="18988" y="19736"/>
                  </a:lnTo>
                  <a:lnTo>
                    <a:pt x="19114" y="19536"/>
                  </a:lnTo>
                  <a:lnTo>
                    <a:pt x="19249" y="19349"/>
                  </a:lnTo>
                  <a:lnTo>
                    <a:pt x="19391" y="19162"/>
                  </a:lnTo>
                  <a:lnTo>
                    <a:pt x="19549" y="18989"/>
                  </a:lnTo>
                  <a:lnTo>
                    <a:pt x="19715" y="18822"/>
                  </a:lnTo>
                  <a:lnTo>
                    <a:pt x="19889" y="18668"/>
                  </a:lnTo>
                  <a:lnTo>
                    <a:pt x="20078" y="18515"/>
                  </a:lnTo>
                  <a:lnTo>
                    <a:pt x="20276" y="18381"/>
                  </a:lnTo>
                  <a:lnTo>
                    <a:pt x="20481" y="18254"/>
                  </a:lnTo>
                  <a:lnTo>
                    <a:pt x="20695" y="18134"/>
                  </a:lnTo>
                  <a:lnTo>
                    <a:pt x="20916" y="18034"/>
                  </a:lnTo>
                  <a:lnTo>
                    <a:pt x="21145" y="17941"/>
                  </a:lnTo>
                  <a:lnTo>
                    <a:pt x="21390" y="17867"/>
                  </a:lnTo>
                  <a:lnTo>
                    <a:pt x="21635" y="17801"/>
                  </a:lnTo>
                  <a:lnTo>
                    <a:pt x="21888" y="17754"/>
                  </a:lnTo>
                  <a:lnTo>
                    <a:pt x="22022" y="17734"/>
                  </a:lnTo>
                  <a:lnTo>
                    <a:pt x="22148" y="17714"/>
                  </a:lnTo>
                  <a:lnTo>
                    <a:pt x="22283" y="17707"/>
                  </a:lnTo>
                  <a:lnTo>
                    <a:pt x="22417" y="17701"/>
                  </a:lnTo>
                  <a:lnTo>
                    <a:pt x="22623" y="17574"/>
                  </a:lnTo>
                  <a:lnTo>
                    <a:pt x="22844" y="17460"/>
                  </a:lnTo>
                  <a:lnTo>
                    <a:pt x="23057" y="17360"/>
                  </a:lnTo>
                  <a:lnTo>
                    <a:pt x="23286" y="17267"/>
                  </a:lnTo>
                  <a:lnTo>
                    <a:pt x="23515" y="17187"/>
                  </a:lnTo>
                  <a:lnTo>
                    <a:pt x="23752" y="17113"/>
                  </a:lnTo>
                  <a:lnTo>
                    <a:pt x="23997" y="17053"/>
                  </a:lnTo>
                  <a:lnTo>
                    <a:pt x="24234" y="17000"/>
                  </a:lnTo>
                  <a:lnTo>
                    <a:pt x="24487" y="16953"/>
                  </a:lnTo>
                  <a:lnTo>
                    <a:pt x="24732" y="16920"/>
                  </a:lnTo>
                  <a:lnTo>
                    <a:pt x="24985" y="16900"/>
                  </a:lnTo>
                  <a:lnTo>
                    <a:pt x="25238" y="16886"/>
                  </a:lnTo>
                  <a:lnTo>
                    <a:pt x="25491" y="16880"/>
                  </a:lnTo>
                  <a:close/>
                  <a:moveTo>
                    <a:pt x="114875" y="18121"/>
                  </a:moveTo>
                  <a:lnTo>
                    <a:pt x="115041" y="18128"/>
                  </a:lnTo>
                  <a:lnTo>
                    <a:pt x="115207" y="18141"/>
                  </a:lnTo>
                  <a:lnTo>
                    <a:pt x="115372" y="18161"/>
                  </a:lnTo>
                  <a:lnTo>
                    <a:pt x="115538" y="18181"/>
                  </a:lnTo>
                  <a:lnTo>
                    <a:pt x="115704" y="18208"/>
                  </a:lnTo>
                  <a:lnTo>
                    <a:pt x="115870" y="18241"/>
                  </a:lnTo>
                  <a:lnTo>
                    <a:pt x="116028" y="18281"/>
                  </a:lnTo>
                  <a:lnTo>
                    <a:pt x="116194" y="18321"/>
                  </a:lnTo>
                  <a:lnTo>
                    <a:pt x="116352" y="18375"/>
                  </a:lnTo>
                  <a:lnTo>
                    <a:pt x="116518" y="18428"/>
                  </a:lnTo>
                  <a:lnTo>
                    <a:pt x="116676" y="18488"/>
                  </a:lnTo>
                  <a:lnTo>
                    <a:pt x="116826" y="18548"/>
                  </a:lnTo>
                  <a:lnTo>
                    <a:pt x="116984" y="18615"/>
                  </a:lnTo>
                  <a:lnTo>
                    <a:pt x="117127" y="18688"/>
                  </a:lnTo>
                  <a:lnTo>
                    <a:pt x="117277" y="18762"/>
                  </a:lnTo>
                  <a:lnTo>
                    <a:pt x="117411" y="18842"/>
                  </a:lnTo>
                  <a:lnTo>
                    <a:pt x="117553" y="18922"/>
                  </a:lnTo>
                  <a:lnTo>
                    <a:pt x="117688" y="19009"/>
                  </a:lnTo>
                  <a:lnTo>
                    <a:pt x="117814" y="19102"/>
                  </a:lnTo>
                  <a:lnTo>
                    <a:pt x="117941" y="19196"/>
                  </a:lnTo>
                  <a:lnTo>
                    <a:pt x="118059" y="19289"/>
                  </a:lnTo>
                  <a:lnTo>
                    <a:pt x="118178" y="19389"/>
                  </a:lnTo>
                  <a:lnTo>
                    <a:pt x="118288" y="19489"/>
                  </a:lnTo>
                  <a:lnTo>
                    <a:pt x="118399" y="19596"/>
                  </a:lnTo>
                  <a:lnTo>
                    <a:pt x="118502" y="19703"/>
                  </a:lnTo>
                  <a:lnTo>
                    <a:pt x="118604" y="19816"/>
                  </a:lnTo>
                  <a:lnTo>
                    <a:pt x="118699" y="19930"/>
                  </a:lnTo>
                  <a:lnTo>
                    <a:pt x="118794" y="20043"/>
                  </a:lnTo>
                  <a:lnTo>
                    <a:pt x="118881" y="20163"/>
                  </a:lnTo>
                  <a:lnTo>
                    <a:pt x="118968" y="20283"/>
                  </a:lnTo>
                  <a:lnTo>
                    <a:pt x="119047" y="20404"/>
                  </a:lnTo>
                  <a:lnTo>
                    <a:pt x="119118" y="20524"/>
                  </a:lnTo>
                  <a:lnTo>
                    <a:pt x="119197" y="20651"/>
                  </a:lnTo>
                  <a:lnTo>
                    <a:pt x="119323" y="20911"/>
                  </a:lnTo>
                  <a:lnTo>
                    <a:pt x="119442" y="21171"/>
                  </a:lnTo>
                  <a:lnTo>
                    <a:pt x="119537" y="21438"/>
                  </a:lnTo>
                  <a:lnTo>
                    <a:pt x="119616" y="21712"/>
                  </a:lnTo>
                  <a:lnTo>
                    <a:pt x="119671" y="21985"/>
                  </a:lnTo>
                  <a:lnTo>
                    <a:pt x="119718" y="22266"/>
                  </a:lnTo>
                  <a:lnTo>
                    <a:pt x="119742" y="22546"/>
                  </a:lnTo>
                  <a:lnTo>
                    <a:pt x="119750" y="22826"/>
                  </a:lnTo>
                  <a:lnTo>
                    <a:pt x="119742" y="23107"/>
                  </a:lnTo>
                  <a:lnTo>
                    <a:pt x="119710" y="23387"/>
                  </a:lnTo>
                  <a:lnTo>
                    <a:pt x="119687" y="23527"/>
                  </a:lnTo>
                  <a:lnTo>
                    <a:pt x="119663" y="23661"/>
                  </a:lnTo>
                  <a:lnTo>
                    <a:pt x="119631" y="23801"/>
                  </a:lnTo>
                  <a:lnTo>
                    <a:pt x="119592" y="23941"/>
                  </a:lnTo>
                  <a:lnTo>
                    <a:pt x="119552" y="24074"/>
                  </a:lnTo>
                  <a:lnTo>
                    <a:pt x="119505" y="24208"/>
                  </a:lnTo>
                  <a:lnTo>
                    <a:pt x="119458" y="24341"/>
                  </a:lnTo>
                  <a:lnTo>
                    <a:pt x="119394" y="24475"/>
                  </a:lnTo>
                  <a:lnTo>
                    <a:pt x="119339" y="24608"/>
                  </a:lnTo>
                  <a:lnTo>
                    <a:pt x="119276" y="24735"/>
                  </a:lnTo>
                  <a:lnTo>
                    <a:pt x="119205" y="24862"/>
                  </a:lnTo>
                  <a:lnTo>
                    <a:pt x="119126" y="24989"/>
                  </a:lnTo>
                  <a:lnTo>
                    <a:pt x="119047" y="25116"/>
                  </a:lnTo>
                  <a:lnTo>
                    <a:pt x="118960" y="25236"/>
                  </a:lnTo>
                  <a:lnTo>
                    <a:pt x="118873" y="25356"/>
                  </a:lnTo>
                  <a:lnTo>
                    <a:pt x="118778" y="25476"/>
                  </a:lnTo>
                  <a:lnTo>
                    <a:pt x="118675" y="25589"/>
                  </a:lnTo>
                  <a:lnTo>
                    <a:pt x="118573" y="25703"/>
                  </a:lnTo>
                  <a:lnTo>
                    <a:pt x="118462" y="25816"/>
                  </a:lnTo>
                  <a:lnTo>
                    <a:pt x="118343" y="25923"/>
                  </a:lnTo>
                  <a:lnTo>
                    <a:pt x="118209" y="26037"/>
                  </a:lnTo>
                  <a:lnTo>
                    <a:pt x="118075" y="26143"/>
                  </a:lnTo>
                  <a:lnTo>
                    <a:pt x="117941" y="26250"/>
                  </a:lnTo>
                  <a:lnTo>
                    <a:pt x="117798" y="26350"/>
                  </a:lnTo>
                  <a:lnTo>
                    <a:pt x="117656" y="26450"/>
                  </a:lnTo>
                  <a:lnTo>
                    <a:pt x="117514" y="26544"/>
                  </a:lnTo>
                  <a:lnTo>
                    <a:pt x="117364" y="26631"/>
                  </a:lnTo>
                  <a:lnTo>
                    <a:pt x="117214" y="26717"/>
                  </a:lnTo>
                  <a:lnTo>
                    <a:pt x="117056" y="26797"/>
                  </a:lnTo>
                  <a:lnTo>
                    <a:pt x="116897" y="26871"/>
                  </a:lnTo>
                  <a:lnTo>
                    <a:pt x="116739" y="26944"/>
                  </a:lnTo>
                  <a:lnTo>
                    <a:pt x="116581" y="27011"/>
                  </a:lnTo>
                  <a:lnTo>
                    <a:pt x="116423" y="27078"/>
                  </a:lnTo>
                  <a:lnTo>
                    <a:pt x="116257" y="27138"/>
                  </a:lnTo>
                  <a:lnTo>
                    <a:pt x="116092" y="27191"/>
                  </a:lnTo>
                  <a:lnTo>
                    <a:pt x="115926" y="27245"/>
                  </a:lnTo>
                  <a:lnTo>
                    <a:pt x="115760" y="27291"/>
                  </a:lnTo>
                  <a:lnTo>
                    <a:pt x="115586" y="27331"/>
                  </a:lnTo>
                  <a:lnTo>
                    <a:pt x="115420" y="27371"/>
                  </a:lnTo>
                  <a:lnTo>
                    <a:pt x="115246" y="27411"/>
                  </a:lnTo>
                  <a:lnTo>
                    <a:pt x="115072" y="27438"/>
                  </a:lnTo>
                  <a:lnTo>
                    <a:pt x="114898" y="27472"/>
                  </a:lnTo>
                  <a:lnTo>
                    <a:pt x="114725" y="27492"/>
                  </a:lnTo>
                  <a:lnTo>
                    <a:pt x="114551" y="27512"/>
                  </a:lnTo>
                  <a:lnTo>
                    <a:pt x="114377" y="27525"/>
                  </a:lnTo>
                  <a:lnTo>
                    <a:pt x="114203" y="27538"/>
                  </a:lnTo>
                  <a:lnTo>
                    <a:pt x="114021" y="27545"/>
                  </a:lnTo>
                  <a:lnTo>
                    <a:pt x="113500" y="27545"/>
                  </a:lnTo>
                  <a:lnTo>
                    <a:pt x="113326" y="27532"/>
                  </a:lnTo>
                  <a:lnTo>
                    <a:pt x="113152" y="27518"/>
                  </a:lnTo>
                  <a:lnTo>
                    <a:pt x="112978" y="27505"/>
                  </a:lnTo>
                  <a:lnTo>
                    <a:pt x="112804" y="27485"/>
                  </a:lnTo>
                  <a:lnTo>
                    <a:pt x="112631" y="27458"/>
                  </a:lnTo>
                  <a:lnTo>
                    <a:pt x="112457" y="27432"/>
                  </a:lnTo>
                  <a:lnTo>
                    <a:pt x="112291" y="27398"/>
                  </a:lnTo>
                  <a:lnTo>
                    <a:pt x="112117" y="27358"/>
                  </a:lnTo>
                  <a:lnTo>
                    <a:pt x="111951" y="27318"/>
                  </a:lnTo>
                  <a:lnTo>
                    <a:pt x="111785" y="27271"/>
                  </a:lnTo>
                  <a:lnTo>
                    <a:pt x="111619" y="27225"/>
                  </a:lnTo>
                  <a:lnTo>
                    <a:pt x="111453" y="27171"/>
                  </a:lnTo>
                  <a:lnTo>
                    <a:pt x="111295" y="27118"/>
                  </a:lnTo>
                  <a:lnTo>
                    <a:pt x="111129" y="27058"/>
                  </a:lnTo>
                  <a:lnTo>
                    <a:pt x="110971" y="26991"/>
                  </a:lnTo>
                  <a:lnTo>
                    <a:pt x="110821" y="26924"/>
                  </a:lnTo>
                  <a:lnTo>
                    <a:pt x="110663" y="26851"/>
                  </a:lnTo>
                  <a:lnTo>
                    <a:pt x="110513" y="26771"/>
                  </a:lnTo>
                  <a:lnTo>
                    <a:pt x="110363" y="26691"/>
                  </a:lnTo>
                  <a:lnTo>
                    <a:pt x="110221" y="26611"/>
                  </a:lnTo>
                  <a:lnTo>
                    <a:pt x="110078" y="26524"/>
                  </a:lnTo>
                  <a:lnTo>
                    <a:pt x="109936" y="26430"/>
                  </a:lnTo>
                  <a:lnTo>
                    <a:pt x="109802" y="26337"/>
                  </a:lnTo>
                  <a:lnTo>
                    <a:pt x="109667" y="26237"/>
                  </a:lnTo>
                  <a:lnTo>
                    <a:pt x="109533" y="26130"/>
                  </a:lnTo>
                  <a:lnTo>
                    <a:pt x="109407" y="26023"/>
                  </a:lnTo>
                  <a:lnTo>
                    <a:pt x="109280" y="25910"/>
                  </a:lnTo>
                  <a:lnTo>
                    <a:pt x="109162" y="25796"/>
                  </a:lnTo>
                  <a:lnTo>
                    <a:pt x="109043" y="25676"/>
                  </a:lnTo>
                  <a:lnTo>
                    <a:pt x="108933" y="25556"/>
                  </a:lnTo>
                  <a:lnTo>
                    <a:pt x="108822" y="25429"/>
                  </a:lnTo>
                  <a:lnTo>
                    <a:pt x="108719" y="25296"/>
                  </a:lnTo>
                  <a:lnTo>
                    <a:pt x="108617" y="25162"/>
                  </a:lnTo>
                  <a:lnTo>
                    <a:pt x="108522" y="25022"/>
                  </a:lnTo>
                  <a:lnTo>
                    <a:pt x="108395" y="24829"/>
                  </a:lnTo>
                  <a:lnTo>
                    <a:pt x="108293" y="24628"/>
                  </a:lnTo>
                  <a:lnTo>
                    <a:pt x="108198" y="24428"/>
                  </a:lnTo>
                  <a:lnTo>
                    <a:pt x="108119" y="24221"/>
                  </a:lnTo>
                  <a:lnTo>
                    <a:pt x="108063" y="24014"/>
                  </a:lnTo>
                  <a:lnTo>
                    <a:pt x="108016" y="23801"/>
                  </a:lnTo>
                  <a:lnTo>
                    <a:pt x="107984" y="23587"/>
                  </a:lnTo>
                  <a:lnTo>
                    <a:pt x="107961" y="23374"/>
                  </a:lnTo>
                  <a:lnTo>
                    <a:pt x="107961" y="23160"/>
                  </a:lnTo>
                  <a:lnTo>
                    <a:pt x="107969" y="22946"/>
                  </a:lnTo>
                  <a:lnTo>
                    <a:pt x="107992" y="22740"/>
                  </a:lnTo>
                  <a:lnTo>
                    <a:pt x="108024" y="22526"/>
                  </a:lnTo>
                  <a:lnTo>
                    <a:pt x="108071" y="22319"/>
                  </a:lnTo>
                  <a:lnTo>
                    <a:pt x="108135" y="22112"/>
                  </a:lnTo>
                  <a:lnTo>
                    <a:pt x="108206" y="21912"/>
                  </a:lnTo>
                  <a:lnTo>
                    <a:pt x="108285" y="21712"/>
                  </a:lnTo>
                  <a:lnTo>
                    <a:pt x="108379" y="21518"/>
                  </a:lnTo>
                  <a:lnTo>
                    <a:pt x="108482" y="21325"/>
                  </a:lnTo>
                  <a:lnTo>
                    <a:pt x="108593" y="21144"/>
                  </a:lnTo>
                  <a:lnTo>
                    <a:pt x="108719" y="20964"/>
                  </a:lnTo>
                  <a:lnTo>
                    <a:pt x="108854" y="20797"/>
                  </a:lnTo>
                  <a:lnTo>
                    <a:pt x="108996" y="20631"/>
                  </a:lnTo>
                  <a:lnTo>
                    <a:pt x="109154" y="20477"/>
                  </a:lnTo>
                  <a:lnTo>
                    <a:pt x="109312" y="20330"/>
                  </a:lnTo>
                  <a:lnTo>
                    <a:pt x="109486" y="20190"/>
                  </a:lnTo>
                  <a:lnTo>
                    <a:pt x="109660" y="20063"/>
                  </a:lnTo>
                  <a:lnTo>
                    <a:pt x="109849" y="19943"/>
                  </a:lnTo>
                  <a:lnTo>
                    <a:pt x="110039" y="19836"/>
                  </a:lnTo>
                  <a:lnTo>
                    <a:pt x="110244" y="19743"/>
                  </a:lnTo>
                  <a:lnTo>
                    <a:pt x="110450" y="19656"/>
                  </a:lnTo>
                  <a:lnTo>
                    <a:pt x="110663" y="19589"/>
                  </a:lnTo>
                  <a:lnTo>
                    <a:pt x="110884" y="19529"/>
                  </a:lnTo>
                  <a:lnTo>
                    <a:pt x="111098" y="19356"/>
                  </a:lnTo>
                  <a:lnTo>
                    <a:pt x="111200" y="19269"/>
                  </a:lnTo>
                  <a:lnTo>
                    <a:pt x="111303" y="19196"/>
                  </a:lnTo>
                  <a:lnTo>
                    <a:pt x="111437" y="19102"/>
                  </a:lnTo>
                  <a:lnTo>
                    <a:pt x="111572" y="19015"/>
                  </a:lnTo>
                  <a:lnTo>
                    <a:pt x="111714" y="18929"/>
                  </a:lnTo>
                  <a:lnTo>
                    <a:pt x="111856" y="18848"/>
                  </a:lnTo>
                  <a:lnTo>
                    <a:pt x="111998" y="18768"/>
                  </a:lnTo>
                  <a:lnTo>
                    <a:pt x="112141" y="18695"/>
                  </a:lnTo>
                  <a:lnTo>
                    <a:pt x="112291" y="18628"/>
                  </a:lnTo>
                  <a:lnTo>
                    <a:pt x="112441" y="18562"/>
                  </a:lnTo>
                  <a:lnTo>
                    <a:pt x="112599" y="18501"/>
                  </a:lnTo>
                  <a:lnTo>
                    <a:pt x="112749" y="18448"/>
                  </a:lnTo>
                  <a:lnTo>
                    <a:pt x="112907" y="18395"/>
                  </a:lnTo>
                  <a:lnTo>
                    <a:pt x="113065" y="18348"/>
                  </a:lnTo>
                  <a:lnTo>
                    <a:pt x="113223" y="18301"/>
                  </a:lnTo>
                  <a:lnTo>
                    <a:pt x="113389" y="18268"/>
                  </a:lnTo>
                  <a:lnTo>
                    <a:pt x="113547" y="18228"/>
                  </a:lnTo>
                  <a:lnTo>
                    <a:pt x="113713" y="18201"/>
                  </a:lnTo>
                  <a:lnTo>
                    <a:pt x="113879" y="18174"/>
                  </a:lnTo>
                  <a:lnTo>
                    <a:pt x="114045" y="18154"/>
                  </a:lnTo>
                  <a:lnTo>
                    <a:pt x="114211" y="18141"/>
                  </a:lnTo>
                  <a:lnTo>
                    <a:pt x="114377" y="18128"/>
                  </a:lnTo>
                  <a:lnTo>
                    <a:pt x="114543" y="18121"/>
                  </a:lnTo>
                  <a:close/>
                  <a:moveTo>
                    <a:pt x="47489" y="33725"/>
                  </a:moveTo>
                  <a:lnTo>
                    <a:pt x="50286" y="33739"/>
                  </a:lnTo>
                  <a:lnTo>
                    <a:pt x="53091" y="33752"/>
                  </a:lnTo>
                  <a:lnTo>
                    <a:pt x="55897" y="33779"/>
                  </a:lnTo>
                  <a:lnTo>
                    <a:pt x="58694" y="33799"/>
                  </a:lnTo>
                  <a:lnTo>
                    <a:pt x="61499" y="33832"/>
                  </a:lnTo>
                  <a:lnTo>
                    <a:pt x="64304" y="33865"/>
                  </a:lnTo>
                  <a:lnTo>
                    <a:pt x="67109" y="33905"/>
                  </a:lnTo>
                  <a:lnTo>
                    <a:pt x="69914" y="33952"/>
                  </a:lnTo>
                  <a:lnTo>
                    <a:pt x="72711" y="33999"/>
                  </a:lnTo>
                  <a:lnTo>
                    <a:pt x="78321" y="34106"/>
                  </a:lnTo>
                  <a:lnTo>
                    <a:pt x="83924" y="34233"/>
                  </a:lnTo>
                  <a:lnTo>
                    <a:pt x="89526" y="34366"/>
                  </a:lnTo>
                  <a:lnTo>
                    <a:pt x="95128" y="34513"/>
                  </a:lnTo>
                  <a:lnTo>
                    <a:pt x="100723" y="34666"/>
                  </a:lnTo>
                  <a:lnTo>
                    <a:pt x="106317" y="34833"/>
                  </a:lnTo>
                  <a:lnTo>
                    <a:pt x="111904" y="35007"/>
                  </a:lnTo>
                  <a:lnTo>
                    <a:pt x="112062" y="35013"/>
                  </a:lnTo>
                  <a:lnTo>
                    <a:pt x="112204" y="35033"/>
                  </a:lnTo>
                  <a:lnTo>
                    <a:pt x="112338" y="35067"/>
                  </a:lnTo>
                  <a:lnTo>
                    <a:pt x="112473" y="35100"/>
                  </a:lnTo>
                  <a:lnTo>
                    <a:pt x="112591" y="35147"/>
                  </a:lnTo>
                  <a:lnTo>
                    <a:pt x="112702" y="35200"/>
                  </a:lnTo>
                  <a:lnTo>
                    <a:pt x="112812" y="35260"/>
                  </a:lnTo>
                  <a:lnTo>
                    <a:pt x="112907" y="35320"/>
                  </a:lnTo>
                  <a:lnTo>
                    <a:pt x="112994" y="35394"/>
                  </a:lnTo>
                  <a:lnTo>
                    <a:pt x="113073" y="35474"/>
                  </a:lnTo>
                  <a:lnTo>
                    <a:pt x="113144" y="35554"/>
                  </a:lnTo>
                  <a:lnTo>
                    <a:pt x="113215" y="35641"/>
                  </a:lnTo>
                  <a:lnTo>
                    <a:pt x="113271" y="35728"/>
                  </a:lnTo>
                  <a:lnTo>
                    <a:pt x="113318" y="35821"/>
                  </a:lnTo>
                  <a:lnTo>
                    <a:pt x="113358" y="35914"/>
                  </a:lnTo>
                  <a:lnTo>
                    <a:pt x="113389" y="36015"/>
                  </a:lnTo>
                  <a:lnTo>
                    <a:pt x="113413" y="36115"/>
                  </a:lnTo>
                  <a:lnTo>
                    <a:pt x="113429" y="36215"/>
                  </a:lnTo>
                  <a:lnTo>
                    <a:pt x="113437" y="36315"/>
                  </a:lnTo>
                  <a:lnTo>
                    <a:pt x="113437" y="36422"/>
                  </a:lnTo>
                  <a:lnTo>
                    <a:pt x="113437" y="36522"/>
                  </a:lnTo>
                  <a:lnTo>
                    <a:pt x="113421" y="36622"/>
                  </a:lnTo>
                  <a:lnTo>
                    <a:pt x="113397" y="36722"/>
                  </a:lnTo>
                  <a:lnTo>
                    <a:pt x="113365" y="36822"/>
                  </a:lnTo>
                  <a:lnTo>
                    <a:pt x="113326" y="36916"/>
                  </a:lnTo>
                  <a:lnTo>
                    <a:pt x="113279" y="37009"/>
                  </a:lnTo>
                  <a:lnTo>
                    <a:pt x="113223" y="37096"/>
                  </a:lnTo>
                  <a:lnTo>
                    <a:pt x="113160" y="37183"/>
                  </a:lnTo>
                  <a:lnTo>
                    <a:pt x="113089" y="37263"/>
                  </a:lnTo>
                  <a:lnTo>
                    <a:pt x="113010" y="37336"/>
                  </a:lnTo>
                  <a:lnTo>
                    <a:pt x="112931" y="37409"/>
                  </a:lnTo>
                  <a:lnTo>
                    <a:pt x="112836" y="37476"/>
                  </a:lnTo>
                  <a:lnTo>
                    <a:pt x="112923" y="37650"/>
                  </a:lnTo>
                  <a:lnTo>
                    <a:pt x="113002" y="37830"/>
                  </a:lnTo>
                  <a:lnTo>
                    <a:pt x="113073" y="38017"/>
                  </a:lnTo>
                  <a:lnTo>
                    <a:pt x="113136" y="38204"/>
                  </a:lnTo>
                  <a:lnTo>
                    <a:pt x="113192" y="38397"/>
                  </a:lnTo>
                  <a:lnTo>
                    <a:pt x="113247" y="38591"/>
                  </a:lnTo>
                  <a:lnTo>
                    <a:pt x="113294" y="38791"/>
                  </a:lnTo>
                  <a:lnTo>
                    <a:pt x="113334" y="38998"/>
                  </a:lnTo>
                  <a:lnTo>
                    <a:pt x="113365" y="39198"/>
                  </a:lnTo>
                  <a:lnTo>
                    <a:pt x="113397" y="39405"/>
                  </a:lnTo>
                  <a:lnTo>
                    <a:pt x="113444" y="39826"/>
                  </a:lnTo>
                  <a:lnTo>
                    <a:pt x="113476" y="40253"/>
                  </a:lnTo>
                  <a:lnTo>
                    <a:pt x="113492" y="40680"/>
                  </a:lnTo>
                  <a:lnTo>
                    <a:pt x="113500" y="41107"/>
                  </a:lnTo>
                  <a:lnTo>
                    <a:pt x="113492" y="41534"/>
                  </a:lnTo>
                  <a:lnTo>
                    <a:pt x="113484" y="42368"/>
                  </a:lnTo>
                  <a:lnTo>
                    <a:pt x="113476" y="42776"/>
                  </a:lnTo>
                  <a:lnTo>
                    <a:pt x="113476" y="43163"/>
                  </a:lnTo>
                  <a:lnTo>
                    <a:pt x="113484" y="43543"/>
                  </a:lnTo>
                  <a:lnTo>
                    <a:pt x="113500" y="43903"/>
                  </a:lnTo>
                  <a:lnTo>
                    <a:pt x="113618" y="45966"/>
                  </a:lnTo>
                  <a:lnTo>
                    <a:pt x="113729" y="48041"/>
                  </a:lnTo>
                  <a:lnTo>
                    <a:pt x="113784" y="49076"/>
                  </a:lnTo>
                  <a:lnTo>
                    <a:pt x="113832" y="50117"/>
                  </a:lnTo>
                  <a:lnTo>
                    <a:pt x="113871" y="51152"/>
                  </a:lnTo>
                  <a:lnTo>
                    <a:pt x="113903" y="52193"/>
                  </a:lnTo>
                  <a:lnTo>
                    <a:pt x="113926" y="53234"/>
                  </a:lnTo>
                  <a:lnTo>
                    <a:pt x="113934" y="54268"/>
                  </a:lnTo>
                  <a:lnTo>
                    <a:pt x="113934" y="55310"/>
                  </a:lnTo>
                  <a:lnTo>
                    <a:pt x="113919" y="56344"/>
                  </a:lnTo>
                  <a:lnTo>
                    <a:pt x="113879" y="57379"/>
                  </a:lnTo>
                  <a:lnTo>
                    <a:pt x="113832" y="58413"/>
                  </a:lnTo>
                  <a:lnTo>
                    <a:pt x="113800" y="58934"/>
                  </a:lnTo>
                  <a:lnTo>
                    <a:pt x="113761" y="59448"/>
                  </a:lnTo>
                  <a:lnTo>
                    <a:pt x="113721" y="59968"/>
                  </a:lnTo>
                  <a:lnTo>
                    <a:pt x="113674" y="60482"/>
                  </a:lnTo>
                  <a:lnTo>
                    <a:pt x="113658" y="60596"/>
                  </a:lnTo>
                  <a:lnTo>
                    <a:pt x="113634" y="60702"/>
                  </a:lnTo>
                  <a:lnTo>
                    <a:pt x="113595" y="60803"/>
                  </a:lnTo>
                  <a:lnTo>
                    <a:pt x="113555" y="60889"/>
                  </a:lnTo>
                  <a:lnTo>
                    <a:pt x="113500" y="60969"/>
                  </a:lnTo>
                  <a:lnTo>
                    <a:pt x="113437" y="61043"/>
                  </a:lnTo>
                  <a:lnTo>
                    <a:pt x="113373" y="61110"/>
                  </a:lnTo>
                  <a:lnTo>
                    <a:pt x="113302" y="61170"/>
                  </a:lnTo>
                  <a:lnTo>
                    <a:pt x="113334" y="61303"/>
                  </a:lnTo>
                  <a:lnTo>
                    <a:pt x="113350" y="61437"/>
                  </a:lnTo>
                  <a:lnTo>
                    <a:pt x="113350" y="61570"/>
                  </a:lnTo>
                  <a:lnTo>
                    <a:pt x="113334" y="61710"/>
                  </a:lnTo>
                  <a:lnTo>
                    <a:pt x="113302" y="61844"/>
                  </a:lnTo>
                  <a:lnTo>
                    <a:pt x="113255" y="61971"/>
                  </a:lnTo>
                  <a:lnTo>
                    <a:pt x="113192" y="62097"/>
                  </a:lnTo>
                  <a:lnTo>
                    <a:pt x="113113" y="62217"/>
                  </a:lnTo>
                  <a:lnTo>
                    <a:pt x="113018" y="62331"/>
                  </a:lnTo>
                  <a:lnTo>
                    <a:pt x="112970" y="62384"/>
                  </a:lnTo>
                  <a:lnTo>
                    <a:pt x="112907" y="62438"/>
                  </a:lnTo>
                  <a:lnTo>
                    <a:pt x="112852" y="62484"/>
                  </a:lnTo>
                  <a:lnTo>
                    <a:pt x="112781" y="62531"/>
                  </a:lnTo>
                  <a:lnTo>
                    <a:pt x="112710" y="62578"/>
                  </a:lnTo>
                  <a:lnTo>
                    <a:pt x="112638" y="62618"/>
                  </a:lnTo>
                  <a:lnTo>
                    <a:pt x="112559" y="62658"/>
                  </a:lnTo>
                  <a:lnTo>
                    <a:pt x="112480" y="62691"/>
                  </a:lnTo>
                  <a:lnTo>
                    <a:pt x="112394" y="62718"/>
                  </a:lnTo>
                  <a:lnTo>
                    <a:pt x="112307" y="62745"/>
                  </a:lnTo>
                  <a:lnTo>
                    <a:pt x="112212" y="62771"/>
                  </a:lnTo>
                  <a:lnTo>
                    <a:pt x="112109" y="62791"/>
                  </a:lnTo>
                  <a:lnTo>
                    <a:pt x="112014" y="62805"/>
                  </a:lnTo>
                  <a:lnTo>
                    <a:pt x="111904" y="62818"/>
                  </a:lnTo>
                  <a:lnTo>
                    <a:pt x="110521" y="62925"/>
                  </a:lnTo>
                  <a:lnTo>
                    <a:pt x="109130" y="63032"/>
                  </a:lnTo>
                  <a:lnTo>
                    <a:pt x="107747" y="63132"/>
                  </a:lnTo>
                  <a:lnTo>
                    <a:pt x="106349" y="63232"/>
                  </a:lnTo>
                  <a:lnTo>
                    <a:pt x="104958" y="63319"/>
                  </a:lnTo>
                  <a:lnTo>
                    <a:pt x="103567" y="63405"/>
                  </a:lnTo>
                  <a:lnTo>
                    <a:pt x="102169" y="63492"/>
                  </a:lnTo>
                  <a:lnTo>
                    <a:pt x="100770" y="63572"/>
                  </a:lnTo>
                  <a:lnTo>
                    <a:pt x="99372" y="63646"/>
                  </a:lnTo>
                  <a:lnTo>
                    <a:pt x="97965" y="63719"/>
                  </a:lnTo>
                  <a:lnTo>
                    <a:pt x="95160" y="63846"/>
                  </a:lnTo>
                  <a:lnTo>
                    <a:pt x="92347" y="63959"/>
                  </a:lnTo>
                  <a:lnTo>
                    <a:pt x="89526" y="64060"/>
                  </a:lnTo>
                  <a:lnTo>
                    <a:pt x="86697" y="64146"/>
                  </a:lnTo>
                  <a:lnTo>
                    <a:pt x="83876" y="64220"/>
                  </a:lnTo>
                  <a:lnTo>
                    <a:pt x="81040" y="64280"/>
                  </a:lnTo>
                  <a:lnTo>
                    <a:pt x="78203" y="64333"/>
                  </a:lnTo>
                  <a:lnTo>
                    <a:pt x="75366" y="64367"/>
                  </a:lnTo>
                  <a:lnTo>
                    <a:pt x="72530" y="64393"/>
                  </a:lnTo>
                  <a:lnTo>
                    <a:pt x="69685" y="64413"/>
                  </a:lnTo>
                  <a:lnTo>
                    <a:pt x="66848" y="64420"/>
                  </a:lnTo>
                  <a:lnTo>
                    <a:pt x="64004" y="64413"/>
                  </a:lnTo>
                  <a:lnTo>
                    <a:pt x="61159" y="64407"/>
                  </a:lnTo>
                  <a:lnTo>
                    <a:pt x="58322" y="64387"/>
                  </a:lnTo>
                  <a:lnTo>
                    <a:pt x="55478" y="64360"/>
                  </a:lnTo>
                  <a:lnTo>
                    <a:pt x="52641" y="64327"/>
                  </a:lnTo>
                  <a:lnTo>
                    <a:pt x="49804" y="64293"/>
                  </a:lnTo>
                  <a:lnTo>
                    <a:pt x="46976" y="64246"/>
                  </a:lnTo>
                  <a:lnTo>
                    <a:pt x="44147" y="64200"/>
                  </a:lnTo>
                  <a:lnTo>
                    <a:pt x="38497" y="64100"/>
                  </a:lnTo>
                  <a:lnTo>
                    <a:pt x="32871" y="63979"/>
                  </a:lnTo>
                  <a:lnTo>
                    <a:pt x="21690" y="63733"/>
                  </a:lnTo>
                  <a:lnTo>
                    <a:pt x="21619" y="63773"/>
                  </a:lnTo>
                  <a:lnTo>
                    <a:pt x="21540" y="63806"/>
                  </a:lnTo>
                  <a:lnTo>
                    <a:pt x="21461" y="63839"/>
                  </a:lnTo>
                  <a:lnTo>
                    <a:pt x="21382" y="63853"/>
                  </a:lnTo>
                  <a:lnTo>
                    <a:pt x="21295" y="63866"/>
                  </a:lnTo>
                  <a:lnTo>
                    <a:pt x="21200" y="63873"/>
                  </a:lnTo>
                  <a:lnTo>
                    <a:pt x="21113" y="63866"/>
                  </a:lnTo>
                  <a:lnTo>
                    <a:pt x="21026" y="63859"/>
                  </a:lnTo>
                  <a:lnTo>
                    <a:pt x="20939" y="63839"/>
                  </a:lnTo>
                  <a:lnTo>
                    <a:pt x="20860" y="63813"/>
                  </a:lnTo>
                  <a:lnTo>
                    <a:pt x="20789" y="63779"/>
                  </a:lnTo>
                  <a:lnTo>
                    <a:pt x="20718" y="63733"/>
                  </a:lnTo>
                  <a:lnTo>
                    <a:pt x="20655" y="63686"/>
                  </a:lnTo>
                  <a:lnTo>
                    <a:pt x="20600" y="63626"/>
                  </a:lnTo>
                  <a:lnTo>
                    <a:pt x="20552" y="63566"/>
                  </a:lnTo>
                  <a:lnTo>
                    <a:pt x="20513" y="63492"/>
                  </a:lnTo>
                  <a:lnTo>
                    <a:pt x="20465" y="63446"/>
                  </a:lnTo>
                  <a:lnTo>
                    <a:pt x="20418" y="63392"/>
                  </a:lnTo>
                  <a:lnTo>
                    <a:pt x="20378" y="63339"/>
                  </a:lnTo>
                  <a:lnTo>
                    <a:pt x="20347" y="63285"/>
                  </a:lnTo>
                  <a:lnTo>
                    <a:pt x="20315" y="63232"/>
                  </a:lnTo>
                  <a:lnTo>
                    <a:pt x="20292" y="63172"/>
                  </a:lnTo>
                  <a:lnTo>
                    <a:pt x="20276" y="63112"/>
                  </a:lnTo>
                  <a:lnTo>
                    <a:pt x="20260" y="63052"/>
                  </a:lnTo>
                  <a:lnTo>
                    <a:pt x="20252" y="62992"/>
                  </a:lnTo>
                  <a:lnTo>
                    <a:pt x="20252" y="62925"/>
                  </a:lnTo>
                  <a:lnTo>
                    <a:pt x="20252" y="62865"/>
                  </a:lnTo>
                  <a:lnTo>
                    <a:pt x="20260" y="62798"/>
                  </a:lnTo>
                  <a:lnTo>
                    <a:pt x="20276" y="62738"/>
                  </a:lnTo>
                  <a:lnTo>
                    <a:pt x="20292" y="62678"/>
                  </a:lnTo>
                  <a:lnTo>
                    <a:pt x="20315" y="62618"/>
                  </a:lnTo>
                  <a:lnTo>
                    <a:pt x="20339" y="62558"/>
                  </a:lnTo>
                  <a:lnTo>
                    <a:pt x="20189" y="61730"/>
                  </a:lnTo>
                  <a:lnTo>
                    <a:pt x="20054" y="60896"/>
                  </a:lnTo>
                  <a:lnTo>
                    <a:pt x="19928" y="60055"/>
                  </a:lnTo>
                  <a:lnTo>
                    <a:pt x="19817" y="59207"/>
                  </a:lnTo>
                  <a:lnTo>
                    <a:pt x="19715" y="58353"/>
                  </a:lnTo>
                  <a:lnTo>
                    <a:pt x="19620" y="57499"/>
                  </a:lnTo>
                  <a:lnTo>
                    <a:pt x="19541" y="56631"/>
                  </a:lnTo>
                  <a:lnTo>
                    <a:pt x="19470" y="55764"/>
                  </a:lnTo>
                  <a:lnTo>
                    <a:pt x="19414" y="54889"/>
                  </a:lnTo>
                  <a:lnTo>
                    <a:pt x="19367" y="54015"/>
                  </a:lnTo>
                  <a:lnTo>
                    <a:pt x="19328" y="53134"/>
                  </a:lnTo>
                  <a:lnTo>
                    <a:pt x="19296" y="52253"/>
                  </a:lnTo>
                  <a:lnTo>
                    <a:pt x="19280" y="51372"/>
                  </a:lnTo>
                  <a:lnTo>
                    <a:pt x="19264" y="50491"/>
                  </a:lnTo>
                  <a:lnTo>
                    <a:pt x="19264" y="49603"/>
                  </a:lnTo>
                  <a:lnTo>
                    <a:pt x="19280" y="48716"/>
                  </a:lnTo>
                  <a:lnTo>
                    <a:pt x="19296" y="47835"/>
                  </a:lnTo>
                  <a:lnTo>
                    <a:pt x="19328" y="46947"/>
                  </a:lnTo>
                  <a:lnTo>
                    <a:pt x="19359" y="46066"/>
                  </a:lnTo>
                  <a:lnTo>
                    <a:pt x="19407" y="45185"/>
                  </a:lnTo>
                  <a:lnTo>
                    <a:pt x="19462" y="44304"/>
                  </a:lnTo>
                  <a:lnTo>
                    <a:pt x="19525" y="43430"/>
                  </a:lnTo>
                  <a:lnTo>
                    <a:pt x="19596" y="42555"/>
                  </a:lnTo>
                  <a:lnTo>
                    <a:pt x="19683" y="41688"/>
                  </a:lnTo>
                  <a:lnTo>
                    <a:pt x="19770" y="40827"/>
                  </a:lnTo>
                  <a:lnTo>
                    <a:pt x="19865" y="39966"/>
                  </a:lnTo>
                  <a:lnTo>
                    <a:pt x="19968" y="39111"/>
                  </a:lnTo>
                  <a:lnTo>
                    <a:pt x="20078" y="38264"/>
                  </a:lnTo>
                  <a:lnTo>
                    <a:pt x="20205" y="37423"/>
                  </a:lnTo>
                  <a:lnTo>
                    <a:pt x="20331" y="36595"/>
                  </a:lnTo>
                  <a:lnTo>
                    <a:pt x="20465" y="35768"/>
                  </a:lnTo>
                  <a:lnTo>
                    <a:pt x="20608" y="34947"/>
                  </a:lnTo>
                  <a:lnTo>
                    <a:pt x="20623" y="34860"/>
                  </a:lnTo>
                  <a:lnTo>
                    <a:pt x="20655" y="34773"/>
                  </a:lnTo>
                  <a:lnTo>
                    <a:pt x="20687" y="34693"/>
                  </a:lnTo>
                  <a:lnTo>
                    <a:pt x="20726" y="34620"/>
                  </a:lnTo>
                  <a:lnTo>
                    <a:pt x="20774" y="34553"/>
                  </a:lnTo>
                  <a:lnTo>
                    <a:pt x="20821" y="34493"/>
                  </a:lnTo>
                  <a:lnTo>
                    <a:pt x="20876" y="34439"/>
                  </a:lnTo>
                  <a:lnTo>
                    <a:pt x="20939" y="34386"/>
                  </a:lnTo>
                  <a:lnTo>
                    <a:pt x="21003" y="34346"/>
                  </a:lnTo>
                  <a:lnTo>
                    <a:pt x="21074" y="34306"/>
                  </a:lnTo>
                  <a:lnTo>
                    <a:pt x="21145" y="34273"/>
                  </a:lnTo>
                  <a:lnTo>
                    <a:pt x="21224" y="34239"/>
                  </a:lnTo>
                  <a:lnTo>
                    <a:pt x="21303" y="34213"/>
                  </a:lnTo>
                  <a:lnTo>
                    <a:pt x="21382" y="34192"/>
                  </a:lnTo>
                  <a:lnTo>
                    <a:pt x="21469" y="34179"/>
                  </a:lnTo>
                  <a:lnTo>
                    <a:pt x="21556" y="34166"/>
                  </a:lnTo>
                  <a:lnTo>
                    <a:pt x="21619" y="34112"/>
                  </a:lnTo>
                  <a:lnTo>
                    <a:pt x="21690" y="34059"/>
                  </a:lnTo>
                  <a:lnTo>
                    <a:pt x="21777" y="34019"/>
                  </a:lnTo>
                  <a:lnTo>
                    <a:pt x="21864" y="33979"/>
                  </a:lnTo>
                  <a:lnTo>
                    <a:pt x="21967" y="33946"/>
                  </a:lnTo>
                  <a:lnTo>
                    <a:pt x="22069" y="33926"/>
                  </a:lnTo>
                  <a:lnTo>
                    <a:pt x="22188" y="33905"/>
                  </a:lnTo>
                  <a:lnTo>
                    <a:pt x="22306" y="33905"/>
                  </a:lnTo>
                  <a:lnTo>
                    <a:pt x="25104" y="33859"/>
                  </a:lnTo>
                  <a:lnTo>
                    <a:pt x="27893" y="33819"/>
                  </a:lnTo>
                  <a:lnTo>
                    <a:pt x="30690" y="33785"/>
                  </a:lnTo>
                  <a:lnTo>
                    <a:pt x="33487" y="33759"/>
                  </a:lnTo>
                  <a:lnTo>
                    <a:pt x="36285" y="33745"/>
                  </a:lnTo>
                  <a:lnTo>
                    <a:pt x="39082" y="33732"/>
                  </a:lnTo>
                  <a:lnTo>
                    <a:pt x="41887" y="33725"/>
                  </a:lnTo>
                  <a:close/>
                  <a:moveTo>
                    <a:pt x="62044" y="1"/>
                  </a:moveTo>
                  <a:lnTo>
                    <a:pt x="58796" y="14"/>
                  </a:lnTo>
                  <a:lnTo>
                    <a:pt x="55280" y="34"/>
                  </a:lnTo>
                  <a:lnTo>
                    <a:pt x="51764" y="67"/>
                  </a:lnTo>
                  <a:lnTo>
                    <a:pt x="48240" y="107"/>
                  </a:lnTo>
                  <a:lnTo>
                    <a:pt x="44724" y="154"/>
                  </a:lnTo>
                  <a:lnTo>
                    <a:pt x="41215" y="207"/>
                  </a:lnTo>
                  <a:lnTo>
                    <a:pt x="37699" y="274"/>
                  </a:lnTo>
                  <a:lnTo>
                    <a:pt x="34183" y="348"/>
                  </a:lnTo>
                  <a:lnTo>
                    <a:pt x="30674" y="428"/>
                  </a:lnTo>
                  <a:lnTo>
                    <a:pt x="29845" y="441"/>
                  </a:lnTo>
                  <a:lnTo>
                    <a:pt x="28975" y="441"/>
                  </a:lnTo>
                  <a:lnTo>
                    <a:pt x="28067" y="434"/>
                  </a:lnTo>
                  <a:lnTo>
                    <a:pt x="27126" y="421"/>
                  </a:lnTo>
                  <a:lnTo>
                    <a:pt x="25159" y="381"/>
                  </a:lnTo>
                  <a:lnTo>
                    <a:pt x="23112" y="341"/>
                  </a:lnTo>
                  <a:lnTo>
                    <a:pt x="22062" y="328"/>
                  </a:lnTo>
                  <a:lnTo>
                    <a:pt x="20995" y="321"/>
                  </a:lnTo>
                  <a:lnTo>
                    <a:pt x="19928" y="328"/>
                  </a:lnTo>
                  <a:lnTo>
                    <a:pt x="18853" y="348"/>
                  </a:lnTo>
                  <a:lnTo>
                    <a:pt x="18316" y="361"/>
                  </a:lnTo>
                  <a:lnTo>
                    <a:pt x="17779" y="374"/>
                  </a:lnTo>
                  <a:lnTo>
                    <a:pt x="17241" y="401"/>
                  </a:lnTo>
                  <a:lnTo>
                    <a:pt x="16704" y="428"/>
                  </a:lnTo>
                  <a:lnTo>
                    <a:pt x="16167" y="461"/>
                  </a:lnTo>
                  <a:lnTo>
                    <a:pt x="15637" y="494"/>
                  </a:lnTo>
                  <a:lnTo>
                    <a:pt x="15108" y="534"/>
                  </a:lnTo>
                  <a:lnTo>
                    <a:pt x="14579" y="588"/>
                  </a:lnTo>
                  <a:lnTo>
                    <a:pt x="14057" y="641"/>
                  </a:lnTo>
                  <a:lnTo>
                    <a:pt x="13536" y="701"/>
                  </a:lnTo>
                  <a:lnTo>
                    <a:pt x="13014" y="768"/>
                  </a:lnTo>
                  <a:lnTo>
                    <a:pt x="12508" y="841"/>
                  </a:lnTo>
                  <a:lnTo>
                    <a:pt x="12003" y="922"/>
                  </a:lnTo>
                  <a:lnTo>
                    <a:pt x="11497" y="1008"/>
                  </a:lnTo>
                  <a:lnTo>
                    <a:pt x="11007" y="1108"/>
                  </a:lnTo>
                  <a:lnTo>
                    <a:pt x="10517" y="1215"/>
                  </a:lnTo>
                  <a:lnTo>
                    <a:pt x="10035" y="1329"/>
                  </a:lnTo>
                  <a:lnTo>
                    <a:pt x="9561" y="1449"/>
                  </a:lnTo>
                  <a:lnTo>
                    <a:pt x="9095" y="1582"/>
                  </a:lnTo>
                  <a:lnTo>
                    <a:pt x="8637" y="1722"/>
                  </a:lnTo>
                  <a:lnTo>
                    <a:pt x="8186" y="1869"/>
                  </a:lnTo>
                  <a:lnTo>
                    <a:pt x="7752" y="2029"/>
                  </a:lnTo>
                  <a:lnTo>
                    <a:pt x="7317" y="2203"/>
                  </a:lnTo>
                  <a:lnTo>
                    <a:pt x="6898" y="2383"/>
                  </a:lnTo>
                  <a:lnTo>
                    <a:pt x="6487" y="2570"/>
                  </a:lnTo>
                  <a:lnTo>
                    <a:pt x="6084" y="2777"/>
                  </a:lnTo>
                  <a:lnTo>
                    <a:pt x="5697" y="2991"/>
                  </a:lnTo>
                  <a:lnTo>
                    <a:pt x="5326" y="3218"/>
                  </a:lnTo>
                  <a:lnTo>
                    <a:pt x="5136" y="3331"/>
                  </a:lnTo>
                  <a:lnTo>
                    <a:pt x="4954" y="3451"/>
                  </a:lnTo>
                  <a:lnTo>
                    <a:pt x="4781" y="3578"/>
                  </a:lnTo>
                  <a:lnTo>
                    <a:pt x="4607" y="3705"/>
                  </a:lnTo>
                  <a:lnTo>
                    <a:pt x="4433" y="3832"/>
                  </a:lnTo>
                  <a:lnTo>
                    <a:pt x="4267" y="3965"/>
                  </a:lnTo>
                  <a:lnTo>
                    <a:pt x="4101" y="4105"/>
                  </a:lnTo>
                  <a:lnTo>
                    <a:pt x="3943" y="4245"/>
                  </a:lnTo>
                  <a:lnTo>
                    <a:pt x="3785" y="4385"/>
                  </a:lnTo>
                  <a:lnTo>
                    <a:pt x="3635" y="4532"/>
                  </a:lnTo>
                  <a:lnTo>
                    <a:pt x="3485" y="4679"/>
                  </a:lnTo>
                  <a:lnTo>
                    <a:pt x="3335" y="4833"/>
                  </a:lnTo>
                  <a:lnTo>
                    <a:pt x="3192" y="4993"/>
                  </a:lnTo>
                  <a:lnTo>
                    <a:pt x="3050" y="5153"/>
                  </a:lnTo>
                  <a:lnTo>
                    <a:pt x="2916" y="5313"/>
                  </a:lnTo>
                  <a:lnTo>
                    <a:pt x="2789" y="5480"/>
                  </a:lnTo>
                  <a:lnTo>
                    <a:pt x="2663" y="5654"/>
                  </a:lnTo>
                  <a:lnTo>
                    <a:pt x="2536" y="5827"/>
                  </a:lnTo>
                  <a:lnTo>
                    <a:pt x="2418" y="6007"/>
                  </a:lnTo>
                  <a:lnTo>
                    <a:pt x="2299" y="6188"/>
                  </a:lnTo>
                  <a:lnTo>
                    <a:pt x="2189" y="6374"/>
                  </a:lnTo>
                  <a:lnTo>
                    <a:pt x="2086" y="6561"/>
                  </a:lnTo>
                  <a:lnTo>
                    <a:pt x="1983" y="6755"/>
                  </a:lnTo>
                  <a:lnTo>
                    <a:pt x="1889" y="6948"/>
                  </a:lnTo>
                  <a:lnTo>
                    <a:pt x="1881" y="6968"/>
                  </a:lnTo>
                  <a:lnTo>
                    <a:pt x="1873" y="6975"/>
                  </a:lnTo>
                  <a:lnTo>
                    <a:pt x="1865" y="6988"/>
                  </a:lnTo>
                  <a:lnTo>
                    <a:pt x="1920" y="7055"/>
                  </a:lnTo>
                  <a:lnTo>
                    <a:pt x="1975" y="7129"/>
                  </a:lnTo>
                  <a:lnTo>
                    <a:pt x="2023" y="7202"/>
                  </a:lnTo>
                  <a:lnTo>
                    <a:pt x="2062" y="7275"/>
                  </a:lnTo>
                  <a:lnTo>
                    <a:pt x="2102" y="7349"/>
                  </a:lnTo>
                  <a:lnTo>
                    <a:pt x="2133" y="7429"/>
                  </a:lnTo>
                  <a:lnTo>
                    <a:pt x="2157" y="7509"/>
                  </a:lnTo>
                  <a:lnTo>
                    <a:pt x="2181" y="7589"/>
                  </a:lnTo>
                  <a:lnTo>
                    <a:pt x="2197" y="7669"/>
                  </a:lnTo>
                  <a:lnTo>
                    <a:pt x="2205" y="7749"/>
                  </a:lnTo>
                  <a:lnTo>
                    <a:pt x="2212" y="7829"/>
                  </a:lnTo>
                  <a:lnTo>
                    <a:pt x="2212" y="7909"/>
                  </a:lnTo>
                  <a:lnTo>
                    <a:pt x="2205" y="7990"/>
                  </a:lnTo>
                  <a:lnTo>
                    <a:pt x="2197" y="8070"/>
                  </a:lnTo>
                  <a:lnTo>
                    <a:pt x="2181" y="8150"/>
                  </a:lnTo>
                  <a:lnTo>
                    <a:pt x="2165" y="8223"/>
                  </a:lnTo>
                  <a:lnTo>
                    <a:pt x="2141" y="8303"/>
                  </a:lnTo>
                  <a:lnTo>
                    <a:pt x="2110" y="8377"/>
                  </a:lnTo>
                  <a:lnTo>
                    <a:pt x="2070" y="8450"/>
                  </a:lnTo>
                  <a:lnTo>
                    <a:pt x="2031" y="8517"/>
                  </a:lnTo>
                  <a:lnTo>
                    <a:pt x="1991" y="8584"/>
                  </a:lnTo>
                  <a:lnTo>
                    <a:pt x="1936" y="8650"/>
                  </a:lnTo>
                  <a:lnTo>
                    <a:pt x="1881" y="8710"/>
                  </a:lnTo>
                  <a:lnTo>
                    <a:pt x="1825" y="8770"/>
                  </a:lnTo>
                  <a:lnTo>
                    <a:pt x="1754" y="8824"/>
                  </a:lnTo>
                  <a:lnTo>
                    <a:pt x="1683" y="8871"/>
                  </a:lnTo>
                  <a:lnTo>
                    <a:pt x="1612" y="8917"/>
                  </a:lnTo>
                  <a:lnTo>
                    <a:pt x="1525" y="8964"/>
                  </a:lnTo>
                  <a:lnTo>
                    <a:pt x="1446" y="8997"/>
                  </a:lnTo>
                  <a:lnTo>
                    <a:pt x="1351" y="9031"/>
                  </a:lnTo>
                  <a:lnTo>
                    <a:pt x="1256" y="9057"/>
                  </a:lnTo>
                  <a:lnTo>
                    <a:pt x="1154" y="9084"/>
                  </a:lnTo>
                  <a:lnTo>
                    <a:pt x="1098" y="9344"/>
                  </a:lnTo>
                  <a:lnTo>
                    <a:pt x="1043" y="9611"/>
                  </a:lnTo>
                  <a:lnTo>
                    <a:pt x="940" y="10159"/>
                  </a:lnTo>
                  <a:lnTo>
                    <a:pt x="861" y="10719"/>
                  </a:lnTo>
                  <a:lnTo>
                    <a:pt x="790" y="11293"/>
                  </a:lnTo>
                  <a:lnTo>
                    <a:pt x="735" y="11881"/>
                  </a:lnTo>
                  <a:lnTo>
                    <a:pt x="695" y="12481"/>
                  </a:lnTo>
                  <a:lnTo>
                    <a:pt x="672" y="13095"/>
                  </a:lnTo>
                  <a:lnTo>
                    <a:pt x="648" y="13716"/>
                  </a:lnTo>
                  <a:lnTo>
                    <a:pt x="640" y="14343"/>
                  </a:lnTo>
                  <a:lnTo>
                    <a:pt x="640" y="14977"/>
                  </a:lnTo>
                  <a:lnTo>
                    <a:pt x="656" y="15625"/>
                  </a:lnTo>
                  <a:lnTo>
                    <a:pt x="672" y="16266"/>
                  </a:lnTo>
                  <a:lnTo>
                    <a:pt x="695" y="16920"/>
                  </a:lnTo>
                  <a:lnTo>
                    <a:pt x="727" y="17567"/>
                  </a:lnTo>
                  <a:lnTo>
                    <a:pt x="806" y="18875"/>
                  </a:lnTo>
                  <a:lnTo>
                    <a:pt x="893" y="20170"/>
                  </a:lnTo>
                  <a:lnTo>
                    <a:pt x="988" y="21451"/>
                  </a:lnTo>
                  <a:lnTo>
                    <a:pt x="1083" y="22706"/>
                  </a:lnTo>
                  <a:lnTo>
                    <a:pt x="1177" y="23928"/>
                  </a:lnTo>
                  <a:lnTo>
                    <a:pt x="1256" y="25102"/>
                  </a:lnTo>
                  <a:lnTo>
                    <a:pt x="1280" y="25670"/>
                  </a:lnTo>
                  <a:lnTo>
                    <a:pt x="1312" y="26223"/>
                  </a:lnTo>
                  <a:lnTo>
                    <a:pt x="1327" y="26757"/>
                  </a:lnTo>
                  <a:lnTo>
                    <a:pt x="1335" y="27278"/>
                  </a:lnTo>
                  <a:lnTo>
                    <a:pt x="1335" y="27779"/>
                  </a:lnTo>
                  <a:lnTo>
                    <a:pt x="1327" y="28259"/>
                  </a:lnTo>
                  <a:lnTo>
                    <a:pt x="1193" y="33585"/>
                  </a:lnTo>
                  <a:lnTo>
                    <a:pt x="1043" y="38904"/>
                  </a:lnTo>
                  <a:lnTo>
                    <a:pt x="893" y="44224"/>
                  </a:lnTo>
                  <a:lnTo>
                    <a:pt x="759" y="49550"/>
                  </a:lnTo>
                  <a:lnTo>
                    <a:pt x="680" y="52099"/>
                  </a:lnTo>
                  <a:lnTo>
                    <a:pt x="585" y="54656"/>
                  </a:lnTo>
                  <a:lnTo>
                    <a:pt x="371" y="59781"/>
                  </a:lnTo>
                  <a:lnTo>
                    <a:pt x="269" y="62351"/>
                  </a:lnTo>
                  <a:lnTo>
                    <a:pt x="174" y="64927"/>
                  </a:lnTo>
                  <a:lnTo>
                    <a:pt x="95" y="67497"/>
                  </a:lnTo>
                  <a:lnTo>
                    <a:pt x="63" y="68785"/>
                  </a:lnTo>
                  <a:lnTo>
                    <a:pt x="40" y="70073"/>
                  </a:lnTo>
                  <a:lnTo>
                    <a:pt x="16" y="71361"/>
                  </a:lnTo>
                  <a:lnTo>
                    <a:pt x="8" y="72643"/>
                  </a:lnTo>
                  <a:lnTo>
                    <a:pt x="0" y="73931"/>
                  </a:lnTo>
                  <a:lnTo>
                    <a:pt x="8" y="75212"/>
                  </a:lnTo>
                  <a:lnTo>
                    <a:pt x="24" y="76500"/>
                  </a:lnTo>
                  <a:lnTo>
                    <a:pt x="47" y="77782"/>
                  </a:lnTo>
                  <a:lnTo>
                    <a:pt x="79" y="79070"/>
                  </a:lnTo>
                  <a:lnTo>
                    <a:pt x="126" y="80351"/>
                  </a:lnTo>
                  <a:lnTo>
                    <a:pt x="182" y="81626"/>
                  </a:lnTo>
                  <a:lnTo>
                    <a:pt x="253" y="82908"/>
                  </a:lnTo>
                  <a:lnTo>
                    <a:pt x="340" y="84189"/>
                  </a:lnTo>
                  <a:lnTo>
                    <a:pt x="442" y="85464"/>
                  </a:lnTo>
                  <a:lnTo>
                    <a:pt x="553" y="86738"/>
                  </a:lnTo>
                  <a:lnTo>
                    <a:pt x="687" y="88013"/>
                  </a:lnTo>
                  <a:lnTo>
                    <a:pt x="838" y="89281"/>
                  </a:lnTo>
                  <a:lnTo>
                    <a:pt x="996" y="90556"/>
                  </a:lnTo>
                  <a:lnTo>
                    <a:pt x="1075" y="91090"/>
                  </a:lnTo>
                  <a:lnTo>
                    <a:pt x="1162" y="91604"/>
                  </a:lnTo>
                  <a:lnTo>
                    <a:pt x="1256" y="92085"/>
                  </a:lnTo>
                  <a:lnTo>
                    <a:pt x="1367" y="92538"/>
                  </a:lnTo>
                  <a:lnTo>
                    <a:pt x="1478" y="92966"/>
                  </a:lnTo>
                  <a:lnTo>
                    <a:pt x="1604" y="93373"/>
                  </a:lnTo>
                  <a:lnTo>
                    <a:pt x="1675" y="93566"/>
                  </a:lnTo>
                  <a:lnTo>
                    <a:pt x="1746" y="93753"/>
                  </a:lnTo>
                  <a:lnTo>
                    <a:pt x="1817" y="93933"/>
                  </a:lnTo>
                  <a:lnTo>
                    <a:pt x="1889" y="94107"/>
                  </a:lnTo>
                  <a:lnTo>
                    <a:pt x="1968" y="94280"/>
                  </a:lnTo>
                  <a:lnTo>
                    <a:pt x="2054" y="94441"/>
                  </a:lnTo>
                  <a:lnTo>
                    <a:pt x="2141" y="94601"/>
                  </a:lnTo>
                  <a:lnTo>
                    <a:pt x="2228" y="94754"/>
                  </a:lnTo>
                  <a:lnTo>
                    <a:pt x="2323" y="94901"/>
                  </a:lnTo>
                  <a:lnTo>
                    <a:pt x="2418" y="95048"/>
                  </a:lnTo>
                  <a:lnTo>
                    <a:pt x="2513" y="95188"/>
                  </a:lnTo>
                  <a:lnTo>
                    <a:pt x="2615" y="95322"/>
                  </a:lnTo>
                  <a:lnTo>
                    <a:pt x="2726" y="95455"/>
                  </a:lnTo>
                  <a:lnTo>
                    <a:pt x="2837" y="95575"/>
                  </a:lnTo>
                  <a:lnTo>
                    <a:pt x="2955" y="95702"/>
                  </a:lnTo>
                  <a:lnTo>
                    <a:pt x="3074" y="95815"/>
                  </a:lnTo>
                  <a:lnTo>
                    <a:pt x="3192" y="95929"/>
                  </a:lnTo>
                  <a:lnTo>
                    <a:pt x="3319" y="96036"/>
                  </a:lnTo>
                  <a:lnTo>
                    <a:pt x="3453" y="96142"/>
                  </a:lnTo>
                  <a:lnTo>
                    <a:pt x="3587" y="96243"/>
                  </a:lnTo>
                  <a:lnTo>
                    <a:pt x="3730" y="96343"/>
                  </a:lnTo>
                  <a:lnTo>
                    <a:pt x="3872" y="96436"/>
                  </a:lnTo>
                  <a:lnTo>
                    <a:pt x="4022" y="96530"/>
                  </a:lnTo>
                  <a:lnTo>
                    <a:pt x="4180" y="96616"/>
                  </a:lnTo>
                  <a:lnTo>
                    <a:pt x="4338" y="96703"/>
                  </a:lnTo>
                  <a:lnTo>
                    <a:pt x="4496" y="96783"/>
                  </a:lnTo>
                  <a:lnTo>
                    <a:pt x="4670" y="96863"/>
                  </a:lnTo>
                  <a:lnTo>
                    <a:pt x="4844" y="96943"/>
                  </a:lnTo>
                  <a:lnTo>
                    <a:pt x="5018" y="97017"/>
                  </a:lnTo>
                  <a:lnTo>
                    <a:pt x="5199" y="97084"/>
                  </a:lnTo>
                  <a:lnTo>
                    <a:pt x="5586" y="97224"/>
                  </a:lnTo>
                  <a:lnTo>
                    <a:pt x="5989" y="97350"/>
                  </a:lnTo>
                  <a:lnTo>
                    <a:pt x="6416" y="97471"/>
                  </a:lnTo>
                  <a:lnTo>
                    <a:pt x="6859" y="97584"/>
                  </a:lnTo>
                  <a:lnTo>
                    <a:pt x="7333" y="97698"/>
                  </a:lnTo>
                  <a:lnTo>
                    <a:pt x="7831" y="97798"/>
                  </a:lnTo>
                  <a:lnTo>
                    <a:pt x="8352" y="97898"/>
                  </a:lnTo>
                  <a:lnTo>
                    <a:pt x="8897" y="97998"/>
                  </a:lnTo>
                  <a:lnTo>
                    <a:pt x="9466" y="98098"/>
                  </a:lnTo>
                  <a:lnTo>
                    <a:pt x="10691" y="98292"/>
                  </a:lnTo>
                  <a:lnTo>
                    <a:pt x="11070" y="98345"/>
                  </a:lnTo>
                  <a:lnTo>
                    <a:pt x="11450" y="98398"/>
                  </a:lnTo>
                  <a:lnTo>
                    <a:pt x="11837" y="98438"/>
                  </a:lnTo>
                  <a:lnTo>
                    <a:pt x="12224" y="98478"/>
                  </a:lnTo>
                  <a:lnTo>
                    <a:pt x="12611" y="98512"/>
                  </a:lnTo>
                  <a:lnTo>
                    <a:pt x="13006" y="98538"/>
                  </a:lnTo>
                  <a:lnTo>
                    <a:pt x="13401" y="98565"/>
                  </a:lnTo>
                  <a:lnTo>
                    <a:pt x="13796" y="98585"/>
                  </a:lnTo>
                  <a:lnTo>
                    <a:pt x="14602" y="98619"/>
                  </a:lnTo>
                  <a:lnTo>
                    <a:pt x="15408" y="98632"/>
                  </a:lnTo>
                  <a:lnTo>
                    <a:pt x="16222" y="98639"/>
                  </a:lnTo>
                  <a:lnTo>
                    <a:pt x="17036" y="98639"/>
                  </a:lnTo>
                  <a:lnTo>
                    <a:pt x="17850" y="98625"/>
                  </a:lnTo>
                  <a:lnTo>
                    <a:pt x="18664" y="98612"/>
                  </a:lnTo>
                  <a:lnTo>
                    <a:pt x="20284" y="98579"/>
                  </a:lnTo>
                  <a:lnTo>
                    <a:pt x="21872" y="98545"/>
                  </a:lnTo>
                  <a:lnTo>
                    <a:pt x="22646" y="98538"/>
                  </a:lnTo>
                  <a:lnTo>
                    <a:pt x="23413" y="98532"/>
                  </a:lnTo>
                  <a:lnTo>
                    <a:pt x="24977" y="98538"/>
                  </a:lnTo>
                  <a:lnTo>
                    <a:pt x="26534" y="98525"/>
                  </a:lnTo>
                  <a:lnTo>
                    <a:pt x="28098" y="98512"/>
                  </a:lnTo>
                  <a:lnTo>
                    <a:pt x="29655" y="98485"/>
                  </a:lnTo>
                  <a:lnTo>
                    <a:pt x="32784" y="98425"/>
                  </a:lnTo>
                  <a:lnTo>
                    <a:pt x="35905" y="98358"/>
                  </a:lnTo>
                  <a:lnTo>
                    <a:pt x="37470" y="98332"/>
                  </a:lnTo>
                  <a:lnTo>
                    <a:pt x="39026" y="98298"/>
                  </a:lnTo>
                  <a:lnTo>
                    <a:pt x="40591" y="98278"/>
                  </a:lnTo>
                  <a:lnTo>
                    <a:pt x="42155" y="98265"/>
                  </a:lnTo>
                  <a:lnTo>
                    <a:pt x="43712" y="98258"/>
                  </a:lnTo>
                  <a:lnTo>
                    <a:pt x="45277" y="98265"/>
                  </a:lnTo>
                  <a:lnTo>
                    <a:pt x="46833" y="98278"/>
                  </a:lnTo>
                  <a:lnTo>
                    <a:pt x="48398" y="98312"/>
                  </a:lnTo>
                  <a:lnTo>
                    <a:pt x="48785" y="98071"/>
                  </a:lnTo>
                  <a:lnTo>
                    <a:pt x="49180" y="97844"/>
                  </a:lnTo>
                  <a:lnTo>
                    <a:pt x="49575" y="97617"/>
                  </a:lnTo>
                  <a:lnTo>
                    <a:pt x="49978" y="97397"/>
                  </a:lnTo>
                  <a:lnTo>
                    <a:pt x="50381" y="97177"/>
                  </a:lnTo>
                  <a:lnTo>
                    <a:pt x="50792" y="96970"/>
                  </a:lnTo>
                  <a:lnTo>
                    <a:pt x="51203" y="96763"/>
                  </a:lnTo>
                  <a:lnTo>
                    <a:pt x="51622" y="96563"/>
                  </a:lnTo>
                  <a:lnTo>
                    <a:pt x="52040" y="96363"/>
                  </a:lnTo>
                  <a:lnTo>
                    <a:pt x="52467" y="96176"/>
                  </a:lnTo>
                  <a:lnTo>
                    <a:pt x="52894" y="95989"/>
                  </a:lnTo>
                  <a:lnTo>
                    <a:pt x="53328" y="95809"/>
                  </a:lnTo>
                  <a:lnTo>
                    <a:pt x="53763" y="95629"/>
                  </a:lnTo>
                  <a:lnTo>
                    <a:pt x="54206" y="95462"/>
                  </a:lnTo>
                  <a:lnTo>
                    <a:pt x="54648" y="95302"/>
                  </a:lnTo>
                  <a:lnTo>
                    <a:pt x="55098" y="95141"/>
                  </a:lnTo>
                  <a:lnTo>
                    <a:pt x="55549" y="94988"/>
                  </a:lnTo>
                  <a:lnTo>
                    <a:pt x="56007" y="94841"/>
                  </a:lnTo>
                  <a:lnTo>
                    <a:pt x="56473" y="94701"/>
                  </a:lnTo>
                  <a:lnTo>
                    <a:pt x="56932" y="94561"/>
                  </a:lnTo>
                  <a:lnTo>
                    <a:pt x="57406" y="94434"/>
                  </a:lnTo>
                  <a:lnTo>
                    <a:pt x="57880" y="94314"/>
                  </a:lnTo>
                  <a:lnTo>
                    <a:pt x="58354" y="94194"/>
                  </a:lnTo>
                  <a:lnTo>
                    <a:pt x="58836" y="94080"/>
                  </a:lnTo>
                  <a:lnTo>
                    <a:pt x="59326" y="93973"/>
                  </a:lnTo>
                  <a:lnTo>
                    <a:pt x="59816" y="93880"/>
                  </a:lnTo>
                  <a:lnTo>
                    <a:pt x="60306" y="93786"/>
                  </a:lnTo>
                  <a:lnTo>
                    <a:pt x="60811" y="93700"/>
                  </a:lnTo>
                  <a:lnTo>
                    <a:pt x="61309" y="93620"/>
                  </a:lnTo>
                  <a:lnTo>
                    <a:pt x="61815" y="93540"/>
                  </a:lnTo>
                  <a:lnTo>
                    <a:pt x="62328" y="93473"/>
                  </a:lnTo>
                  <a:lnTo>
                    <a:pt x="62850" y="93413"/>
                  </a:lnTo>
                  <a:lnTo>
                    <a:pt x="63593" y="93339"/>
                  </a:lnTo>
                  <a:lnTo>
                    <a:pt x="64320" y="93273"/>
                  </a:lnTo>
                  <a:lnTo>
                    <a:pt x="65047" y="93226"/>
                  </a:lnTo>
                  <a:lnTo>
                    <a:pt x="65758" y="93192"/>
                  </a:lnTo>
                  <a:lnTo>
                    <a:pt x="66469" y="93172"/>
                  </a:lnTo>
                  <a:lnTo>
                    <a:pt x="67164" y="93166"/>
                  </a:lnTo>
                  <a:lnTo>
                    <a:pt x="67852" y="93172"/>
                  </a:lnTo>
                  <a:lnTo>
                    <a:pt x="68531" y="93192"/>
                  </a:lnTo>
                  <a:lnTo>
                    <a:pt x="69195" y="93226"/>
                  </a:lnTo>
                  <a:lnTo>
                    <a:pt x="69859" y="93266"/>
                  </a:lnTo>
                  <a:lnTo>
                    <a:pt x="70515" y="93326"/>
                  </a:lnTo>
                  <a:lnTo>
                    <a:pt x="71155" y="93399"/>
                  </a:lnTo>
                  <a:lnTo>
                    <a:pt x="71787" y="93486"/>
                  </a:lnTo>
                  <a:lnTo>
                    <a:pt x="72419" y="93580"/>
                  </a:lnTo>
                  <a:lnTo>
                    <a:pt x="73035" y="93686"/>
                  </a:lnTo>
                  <a:lnTo>
                    <a:pt x="73644" y="93813"/>
                  </a:lnTo>
                  <a:lnTo>
                    <a:pt x="74244" y="93947"/>
                  </a:lnTo>
                  <a:lnTo>
                    <a:pt x="74837" y="94087"/>
                  </a:lnTo>
                  <a:lnTo>
                    <a:pt x="75429" y="94247"/>
                  </a:lnTo>
                  <a:lnTo>
                    <a:pt x="76006" y="94414"/>
                  </a:lnTo>
                  <a:lnTo>
                    <a:pt x="76575" y="94594"/>
                  </a:lnTo>
                  <a:lnTo>
                    <a:pt x="77136" y="94781"/>
                  </a:lnTo>
                  <a:lnTo>
                    <a:pt x="77689" y="94981"/>
                  </a:lnTo>
                  <a:lnTo>
                    <a:pt x="78235" y="95195"/>
                  </a:lnTo>
                  <a:lnTo>
                    <a:pt x="78772" y="95422"/>
                  </a:lnTo>
                  <a:lnTo>
                    <a:pt x="79301" y="95649"/>
                  </a:lnTo>
                  <a:lnTo>
                    <a:pt x="79823" y="95896"/>
                  </a:lnTo>
                  <a:lnTo>
                    <a:pt x="80336" y="96149"/>
                  </a:lnTo>
                  <a:lnTo>
                    <a:pt x="80842" y="96416"/>
                  </a:lnTo>
                  <a:lnTo>
                    <a:pt x="81340" y="96690"/>
                  </a:lnTo>
                  <a:lnTo>
                    <a:pt x="81838" y="96970"/>
                  </a:lnTo>
                  <a:lnTo>
                    <a:pt x="82320" y="97264"/>
                  </a:lnTo>
                  <a:lnTo>
                    <a:pt x="85686" y="97350"/>
                  </a:lnTo>
                  <a:lnTo>
                    <a:pt x="89060" y="97451"/>
                  </a:lnTo>
                  <a:lnTo>
                    <a:pt x="95792" y="97644"/>
                  </a:lnTo>
                  <a:lnTo>
                    <a:pt x="99166" y="97731"/>
                  </a:lnTo>
                  <a:lnTo>
                    <a:pt x="102532" y="97818"/>
                  </a:lnTo>
                  <a:lnTo>
                    <a:pt x="105898" y="97884"/>
                  </a:lnTo>
                  <a:lnTo>
                    <a:pt x="107589" y="97911"/>
                  </a:lnTo>
                  <a:lnTo>
                    <a:pt x="109272" y="97938"/>
                  </a:lnTo>
                  <a:lnTo>
                    <a:pt x="110339" y="97944"/>
                  </a:lnTo>
                  <a:lnTo>
                    <a:pt x="111406" y="97951"/>
                  </a:lnTo>
                  <a:lnTo>
                    <a:pt x="112473" y="97951"/>
                  </a:lnTo>
                  <a:lnTo>
                    <a:pt x="113523" y="97944"/>
                  </a:lnTo>
                  <a:lnTo>
                    <a:pt x="114053" y="97931"/>
                  </a:lnTo>
                  <a:lnTo>
                    <a:pt x="114582" y="97911"/>
                  </a:lnTo>
                  <a:lnTo>
                    <a:pt x="115104" y="97891"/>
                  </a:lnTo>
                  <a:lnTo>
                    <a:pt x="115625" y="97864"/>
                  </a:lnTo>
                  <a:lnTo>
                    <a:pt x="116147" y="97831"/>
                  </a:lnTo>
                  <a:lnTo>
                    <a:pt x="116660" y="97791"/>
                  </a:lnTo>
                  <a:lnTo>
                    <a:pt x="117174" y="97738"/>
                  </a:lnTo>
                  <a:lnTo>
                    <a:pt x="117688" y="97684"/>
                  </a:lnTo>
                  <a:lnTo>
                    <a:pt x="118201" y="97617"/>
                  </a:lnTo>
                  <a:lnTo>
                    <a:pt x="118707" y="97544"/>
                  </a:lnTo>
                  <a:lnTo>
                    <a:pt x="119221" y="97464"/>
                  </a:lnTo>
                  <a:lnTo>
                    <a:pt x="119718" y="97371"/>
                  </a:lnTo>
                  <a:lnTo>
                    <a:pt x="120224" y="97264"/>
                  </a:lnTo>
                  <a:lnTo>
                    <a:pt x="120722" y="97150"/>
                  </a:lnTo>
                  <a:lnTo>
                    <a:pt x="121212" y="97023"/>
                  </a:lnTo>
                  <a:lnTo>
                    <a:pt x="121710" y="96883"/>
                  </a:lnTo>
                  <a:lnTo>
                    <a:pt x="122192" y="96730"/>
                  </a:lnTo>
                  <a:lnTo>
                    <a:pt x="122682" y="96563"/>
                  </a:lnTo>
                  <a:lnTo>
                    <a:pt x="123164" y="96383"/>
                  </a:lnTo>
                  <a:lnTo>
                    <a:pt x="123638" y="96182"/>
                  </a:lnTo>
                  <a:lnTo>
                    <a:pt x="124112" y="95976"/>
                  </a:lnTo>
                  <a:lnTo>
                    <a:pt x="124586" y="95749"/>
                  </a:lnTo>
                  <a:lnTo>
                    <a:pt x="125052" y="95502"/>
                  </a:lnTo>
                  <a:lnTo>
                    <a:pt x="125281" y="95375"/>
                  </a:lnTo>
                  <a:lnTo>
                    <a:pt x="125510" y="95248"/>
                  </a:lnTo>
                  <a:lnTo>
                    <a:pt x="125818" y="95061"/>
                  </a:lnTo>
                  <a:lnTo>
                    <a:pt x="126119" y="94874"/>
                  </a:lnTo>
                  <a:lnTo>
                    <a:pt x="126411" y="94687"/>
                  </a:lnTo>
                  <a:lnTo>
                    <a:pt x="126696" y="94494"/>
                  </a:lnTo>
                  <a:lnTo>
                    <a:pt x="126964" y="94300"/>
                  </a:lnTo>
                  <a:lnTo>
                    <a:pt x="127225" y="94100"/>
                  </a:lnTo>
                  <a:lnTo>
                    <a:pt x="127478" y="93900"/>
                  </a:lnTo>
                  <a:lnTo>
                    <a:pt x="127731" y="93693"/>
                  </a:lnTo>
                  <a:lnTo>
                    <a:pt x="127968" y="93493"/>
                  </a:lnTo>
                  <a:lnTo>
                    <a:pt x="128197" y="93279"/>
                  </a:lnTo>
                  <a:lnTo>
                    <a:pt x="128418" y="93072"/>
                  </a:lnTo>
                  <a:lnTo>
                    <a:pt x="128631" y="92859"/>
                  </a:lnTo>
                  <a:lnTo>
                    <a:pt x="128837" y="92638"/>
                  </a:lnTo>
                  <a:lnTo>
                    <a:pt x="129034" y="92418"/>
                  </a:lnTo>
                  <a:lnTo>
                    <a:pt x="129224" y="92198"/>
                  </a:lnTo>
                  <a:lnTo>
                    <a:pt x="129406" y="91978"/>
                  </a:lnTo>
                  <a:lnTo>
                    <a:pt x="129588" y="91751"/>
                  </a:lnTo>
                  <a:lnTo>
                    <a:pt x="129754" y="91517"/>
                  </a:lnTo>
                  <a:lnTo>
                    <a:pt x="129919" y="91290"/>
                  </a:lnTo>
                  <a:lnTo>
                    <a:pt x="130077" y="91057"/>
                  </a:lnTo>
                  <a:lnTo>
                    <a:pt x="130220" y="90816"/>
                  </a:lnTo>
                  <a:lnTo>
                    <a:pt x="130370" y="90583"/>
                  </a:lnTo>
                  <a:lnTo>
                    <a:pt x="130504" y="90343"/>
                  </a:lnTo>
                  <a:lnTo>
                    <a:pt x="130631" y="90102"/>
                  </a:lnTo>
                  <a:lnTo>
                    <a:pt x="130757" y="89855"/>
                  </a:lnTo>
                  <a:lnTo>
                    <a:pt x="130876" y="89608"/>
                  </a:lnTo>
                  <a:lnTo>
                    <a:pt x="130986" y="89361"/>
                  </a:lnTo>
                  <a:lnTo>
                    <a:pt x="131097" y="89108"/>
                  </a:lnTo>
                  <a:lnTo>
                    <a:pt x="131200" y="88861"/>
                  </a:lnTo>
                  <a:lnTo>
                    <a:pt x="131294" y="88601"/>
                  </a:lnTo>
                  <a:lnTo>
                    <a:pt x="131389" y="88347"/>
                  </a:lnTo>
                  <a:lnTo>
                    <a:pt x="131476" y="88087"/>
                  </a:lnTo>
                  <a:lnTo>
                    <a:pt x="131555" y="87826"/>
                  </a:lnTo>
                  <a:lnTo>
                    <a:pt x="131634" y="87566"/>
                  </a:lnTo>
                  <a:lnTo>
                    <a:pt x="131705" y="87306"/>
                  </a:lnTo>
                  <a:lnTo>
                    <a:pt x="131776" y="87039"/>
                  </a:lnTo>
                  <a:lnTo>
                    <a:pt x="131895" y="86505"/>
                  </a:lnTo>
                  <a:lnTo>
                    <a:pt x="132006" y="85958"/>
                  </a:lnTo>
                  <a:lnTo>
                    <a:pt x="132100" y="85410"/>
                  </a:lnTo>
                  <a:lnTo>
                    <a:pt x="132179" y="84856"/>
                  </a:lnTo>
                  <a:lnTo>
                    <a:pt x="132250" y="84296"/>
                  </a:lnTo>
                  <a:lnTo>
                    <a:pt x="132306" y="83728"/>
                  </a:lnTo>
                  <a:lnTo>
                    <a:pt x="132353" y="83161"/>
                  </a:lnTo>
                  <a:lnTo>
                    <a:pt x="132393" y="82580"/>
                  </a:lnTo>
                  <a:lnTo>
                    <a:pt x="132424" y="82000"/>
                  </a:lnTo>
                  <a:lnTo>
                    <a:pt x="132448" y="81419"/>
                  </a:lnTo>
                  <a:lnTo>
                    <a:pt x="132480" y="80238"/>
                  </a:lnTo>
                  <a:lnTo>
                    <a:pt x="132503" y="79043"/>
                  </a:lnTo>
                  <a:lnTo>
                    <a:pt x="132598" y="73637"/>
                  </a:lnTo>
                  <a:lnTo>
                    <a:pt x="132701" y="68231"/>
                  </a:lnTo>
                  <a:lnTo>
                    <a:pt x="132906" y="57425"/>
                  </a:lnTo>
                  <a:lnTo>
                    <a:pt x="133120" y="46620"/>
                  </a:lnTo>
                  <a:lnTo>
                    <a:pt x="133325" y="35808"/>
                  </a:lnTo>
                  <a:lnTo>
                    <a:pt x="133720" y="14183"/>
                  </a:lnTo>
                  <a:lnTo>
                    <a:pt x="133728" y="13563"/>
                  </a:lnTo>
                  <a:lnTo>
                    <a:pt x="133712" y="12962"/>
                  </a:lnTo>
                  <a:lnTo>
                    <a:pt x="133681" y="12388"/>
                  </a:lnTo>
                  <a:lnTo>
                    <a:pt x="133633" y="11827"/>
                  </a:lnTo>
                  <a:lnTo>
                    <a:pt x="133570" y="11280"/>
                  </a:lnTo>
                  <a:lnTo>
                    <a:pt x="133491" y="10759"/>
                  </a:lnTo>
                  <a:lnTo>
                    <a:pt x="133396" y="10252"/>
                  </a:lnTo>
                  <a:lnTo>
                    <a:pt x="133286" y="9765"/>
                  </a:lnTo>
                  <a:lnTo>
                    <a:pt x="133230" y="9531"/>
                  </a:lnTo>
                  <a:lnTo>
                    <a:pt x="133167" y="9298"/>
                  </a:lnTo>
                  <a:lnTo>
                    <a:pt x="133096" y="9071"/>
                  </a:lnTo>
                  <a:lnTo>
                    <a:pt x="133025" y="8851"/>
                  </a:lnTo>
                  <a:lnTo>
                    <a:pt x="132954" y="8630"/>
                  </a:lnTo>
                  <a:lnTo>
                    <a:pt x="132875" y="8410"/>
                  </a:lnTo>
                  <a:lnTo>
                    <a:pt x="132788" y="8203"/>
                  </a:lnTo>
                  <a:lnTo>
                    <a:pt x="132701" y="7996"/>
                  </a:lnTo>
                  <a:lnTo>
                    <a:pt x="132614" y="7789"/>
                  </a:lnTo>
                  <a:lnTo>
                    <a:pt x="132519" y="7596"/>
                  </a:lnTo>
                  <a:lnTo>
                    <a:pt x="132424" y="7396"/>
                  </a:lnTo>
                  <a:lnTo>
                    <a:pt x="132329" y="7209"/>
                  </a:lnTo>
                  <a:lnTo>
                    <a:pt x="132227" y="7022"/>
                  </a:lnTo>
                  <a:lnTo>
                    <a:pt x="132116" y="6835"/>
                  </a:lnTo>
                  <a:lnTo>
                    <a:pt x="132006" y="6655"/>
                  </a:lnTo>
                  <a:lnTo>
                    <a:pt x="131895" y="6481"/>
                  </a:lnTo>
                  <a:lnTo>
                    <a:pt x="131776" y="6308"/>
                  </a:lnTo>
                  <a:lnTo>
                    <a:pt x="131658" y="6141"/>
                  </a:lnTo>
                  <a:lnTo>
                    <a:pt x="131539" y="5981"/>
                  </a:lnTo>
                  <a:lnTo>
                    <a:pt x="131413" y="5814"/>
                  </a:lnTo>
                  <a:lnTo>
                    <a:pt x="131279" y="5660"/>
                  </a:lnTo>
                  <a:lnTo>
                    <a:pt x="131152" y="5507"/>
                  </a:lnTo>
                  <a:lnTo>
                    <a:pt x="131018" y="5353"/>
                  </a:lnTo>
                  <a:lnTo>
                    <a:pt x="130876" y="5206"/>
                  </a:lnTo>
                  <a:lnTo>
                    <a:pt x="130733" y="5066"/>
                  </a:lnTo>
                  <a:lnTo>
                    <a:pt x="130591" y="4926"/>
                  </a:lnTo>
                  <a:lnTo>
                    <a:pt x="130449" y="4786"/>
                  </a:lnTo>
                  <a:lnTo>
                    <a:pt x="130299" y="4652"/>
                  </a:lnTo>
                  <a:lnTo>
                    <a:pt x="129991" y="4399"/>
                  </a:lnTo>
                  <a:lnTo>
                    <a:pt x="129667" y="4152"/>
                  </a:lnTo>
                  <a:lnTo>
                    <a:pt x="129343" y="3918"/>
                  </a:lnTo>
                  <a:lnTo>
                    <a:pt x="129003" y="3698"/>
                  </a:lnTo>
                  <a:lnTo>
                    <a:pt x="128647" y="3491"/>
                  </a:lnTo>
                  <a:lnTo>
                    <a:pt x="128284" y="3291"/>
                  </a:lnTo>
                  <a:lnTo>
                    <a:pt x="127912" y="3104"/>
                  </a:lnTo>
                  <a:lnTo>
                    <a:pt x="127533" y="2931"/>
                  </a:lnTo>
                  <a:lnTo>
                    <a:pt x="127146" y="2764"/>
                  </a:lnTo>
                  <a:lnTo>
                    <a:pt x="126743" y="2610"/>
                  </a:lnTo>
                  <a:lnTo>
                    <a:pt x="126340" y="2463"/>
                  </a:lnTo>
                  <a:lnTo>
                    <a:pt x="125921" y="2323"/>
                  </a:lnTo>
                  <a:lnTo>
                    <a:pt x="125495" y="2196"/>
                  </a:lnTo>
                  <a:lnTo>
                    <a:pt x="125068" y="2076"/>
                  </a:lnTo>
                  <a:lnTo>
                    <a:pt x="124625" y="1963"/>
                  </a:lnTo>
                  <a:lnTo>
                    <a:pt x="124175" y="1863"/>
                  </a:lnTo>
                  <a:lnTo>
                    <a:pt x="123717" y="1763"/>
                  </a:lnTo>
                  <a:lnTo>
                    <a:pt x="123258" y="1676"/>
                  </a:lnTo>
                  <a:lnTo>
                    <a:pt x="122784" y="1589"/>
                  </a:lnTo>
                  <a:lnTo>
                    <a:pt x="122310" y="1516"/>
                  </a:lnTo>
                  <a:lnTo>
                    <a:pt x="121828" y="1449"/>
                  </a:lnTo>
                  <a:lnTo>
                    <a:pt x="121338" y="1382"/>
                  </a:lnTo>
                  <a:lnTo>
                    <a:pt x="120848" y="1322"/>
                  </a:lnTo>
                  <a:lnTo>
                    <a:pt x="120351" y="1269"/>
                  </a:lnTo>
                  <a:lnTo>
                    <a:pt x="119845" y="1222"/>
                  </a:lnTo>
                  <a:lnTo>
                    <a:pt x="119331" y="1175"/>
                  </a:lnTo>
                  <a:lnTo>
                    <a:pt x="118818" y="1135"/>
                  </a:lnTo>
                  <a:lnTo>
                    <a:pt x="118304" y="1102"/>
                  </a:lnTo>
                  <a:lnTo>
                    <a:pt x="117253" y="1042"/>
                  </a:lnTo>
                  <a:lnTo>
                    <a:pt x="116186" y="988"/>
                  </a:lnTo>
                  <a:lnTo>
                    <a:pt x="115104" y="942"/>
                  </a:lnTo>
                  <a:lnTo>
                    <a:pt x="114021" y="908"/>
                  </a:lnTo>
                  <a:lnTo>
                    <a:pt x="112923" y="875"/>
                  </a:lnTo>
                  <a:lnTo>
                    <a:pt x="110710" y="801"/>
                  </a:lnTo>
                  <a:lnTo>
                    <a:pt x="107463" y="688"/>
                  </a:lnTo>
                  <a:lnTo>
                    <a:pt x="104223" y="588"/>
                  </a:lnTo>
                  <a:lnTo>
                    <a:pt x="100976" y="494"/>
                  </a:lnTo>
                  <a:lnTo>
                    <a:pt x="97728" y="408"/>
                  </a:lnTo>
                  <a:lnTo>
                    <a:pt x="94488" y="328"/>
                  </a:lnTo>
                  <a:lnTo>
                    <a:pt x="91241" y="261"/>
                  </a:lnTo>
                  <a:lnTo>
                    <a:pt x="88001" y="194"/>
                  </a:lnTo>
                  <a:lnTo>
                    <a:pt x="84753" y="141"/>
                  </a:lnTo>
                  <a:lnTo>
                    <a:pt x="81506" y="101"/>
                  </a:lnTo>
                  <a:lnTo>
                    <a:pt x="78266" y="61"/>
                  </a:lnTo>
                  <a:lnTo>
                    <a:pt x="75019" y="34"/>
                  </a:lnTo>
                  <a:lnTo>
                    <a:pt x="71779" y="14"/>
                  </a:lnTo>
                  <a:lnTo>
                    <a:pt x="68531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-2145725" y="-4056225"/>
              <a:ext cx="294750" cy="235600"/>
            </a:xfrm>
            <a:custGeom>
              <a:avLst/>
              <a:gdLst/>
              <a:ahLst/>
              <a:cxnLst/>
              <a:rect l="l" t="t" r="r" b="b"/>
              <a:pathLst>
                <a:path w="11790" h="9424" extrusionOk="0">
                  <a:moveTo>
                    <a:pt x="6591" y="2429"/>
                  </a:moveTo>
                  <a:lnTo>
                    <a:pt x="6780" y="2436"/>
                  </a:lnTo>
                  <a:lnTo>
                    <a:pt x="6938" y="2449"/>
                  </a:lnTo>
                  <a:lnTo>
                    <a:pt x="7096" y="2476"/>
                  </a:lnTo>
                  <a:lnTo>
                    <a:pt x="7247" y="2510"/>
                  </a:lnTo>
                  <a:lnTo>
                    <a:pt x="7389" y="2556"/>
                  </a:lnTo>
                  <a:lnTo>
                    <a:pt x="7523" y="2610"/>
                  </a:lnTo>
                  <a:lnTo>
                    <a:pt x="7657" y="2670"/>
                  </a:lnTo>
                  <a:lnTo>
                    <a:pt x="7784" y="2743"/>
                  </a:lnTo>
                  <a:lnTo>
                    <a:pt x="7902" y="2817"/>
                  </a:lnTo>
                  <a:lnTo>
                    <a:pt x="8013" y="2903"/>
                  </a:lnTo>
                  <a:lnTo>
                    <a:pt x="8116" y="2997"/>
                  </a:lnTo>
                  <a:lnTo>
                    <a:pt x="8218" y="3090"/>
                  </a:lnTo>
                  <a:lnTo>
                    <a:pt x="8305" y="3197"/>
                  </a:lnTo>
                  <a:lnTo>
                    <a:pt x="8392" y="3304"/>
                  </a:lnTo>
                  <a:lnTo>
                    <a:pt x="8471" y="3417"/>
                  </a:lnTo>
                  <a:lnTo>
                    <a:pt x="8542" y="3531"/>
                  </a:lnTo>
                  <a:lnTo>
                    <a:pt x="8606" y="3657"/>
                  </a:lnTo>
                  <a:lnTo>
                    <a:pt x="8661" y="3778"/>
                  </a:lnTo>
                  <a:lnTo>
                    <a:pt x="8708" y="3904"/>
                  </a:lnTo>
                  <a:lnTo>
                    <a:pt x="8748" y="4031"/>
                  </a:lnTo>
                  <a:lnTo>
                    <a:pt x="8779" y="4165"/>
                  </a:lnTo>
                  <a:lnTo>
                    <a:pt x="8811" y="4292"/>
                  </a:lnTo>
                  <a:lnTo>
                    <a:pt x="8827" y="4425"/>
                  </a:lnTo>
                  <a:lnTo>
                    <a:pt x="8835" y="4558"/>
                  </a:lnTo>
                  <a:lnTo>
                    <a:pt x="8835" y="4692"/>
                  </a:lnTo>
                  <a:lnTo>
                    <a:pt x="8827" y="4819"/>
                  </a:lnTo>
                  <a:lnTo>
                    <a:pt x="8811" y="4952"/>
                  </a:lnTo>
                  <a:lnTo>
                    <a:pt x="8787" y="5079"/>
                  </a:lnTo>
                  <a:lnTo>
                    <a:pt x="8748" y="5206"/>
                  </a:lnTo>
                  <a:lnTo>
                    <a:pt x="8708" y="5326"/>
                  </a:lnTo>
                  <a:lnTo>
                    <a:pt x="8653" y="5446"/>
                  </a:lnTo>
                  <a:lnTo>
                    <a:pt x="8598" y="5560"/>
                  </a:lnTo>
                  <a:lnTo>
                    <a:pt x="8527" y="5673"/>
                  </a:lnTo>
                  <a:lnTo>
                    <a:pt x="8440" y="5787"/>
                  </a:lnTo>
                  <a:lnTo>
                    <a:pt x="8345" y="5900"/>
                  </a:lnTo>
                  <a:lnTo>
                    <a:pt x="8250" y="6000"/>
                  </a:lnTo>
                  <a:lnTo>
                    <a:pt x="8139" y="6100"/>
                  </a:lnTo>
                  <a:lnTo>
                    <a:pt x="8029" y="6194"/>
                  </a:lnTo>
                  <a:lnTo>
                    <a:pt x="7902" y="6280"/>
                  </a:lnTo>
                  <a:lnTo>
                    <a:pt x="7776" y="6367"/>
                  </a:lnTo>
                  <a:lnTo>
                    <a:pt x="7650" y="6441"/>
                  </a:lnTo>
                  <a:lnTo>
                    <a:pt x="7515" y="6514"/>
                  </a:lnTo>
                  <a:lnTo>
                    <a:pt x="7373" y="6574"/>
                  </a:lnTo>
                  <a:lnTo>
                    <a:pt x="7223" y="6634"/>
                  </a:lnTo>
                  <a:lnTo>
                    <a:pt x="7081" y="6688"/>
                  </a:lnTo>
                  <a:lnTo>
                    <a:pt x="6923" y="6734"/>
                  </a:lnTo>
                  <a:lnTo>
                    <a:pt x="6772" y="6774"/>
                  </a:lnTo>
                  <a:lnTo>
                    <a:pt x="6614" y="6808"/>
                  </a:lnTo>
                  <a:lnTo>
                    <a:pt x="6456" y="6841"/>
                  </a:lnTo>
                  <a:lnTo>
                    <a:pt x="6298" y="6861"/>
                  </a:lnTo>
                  <a:lnTo>
                    <a:pt x="6132" y="6874"/>
                  </a:lnTo>
                  <a:lnTo>
                    <a:pt x="5974" y="6888"/>
                  </a:lnTo>
                  <a:lnTo>
                    <a:pt x="5650" y="6888"/>
                  </a:lnTo>
                  <a:lnTo>
                    <a:pt x="5484" y="6881"/>
                  </a:lnTo>
                  <a:lnTo>
                    <a:pt x="5326" y="6861"/>
                  </a:lnTo>
                  <a:lnTo>
                    <a:pt x="5160" y="6841"/>
                  </a:lnTo>
                  <a:lnTo>
                    <a:pt x="5010" y="6814"/>
                  </a:lnTo>
                  <a:lnTo>
                    <a:pt x="4852" y="6781"/>
                  </a:lnTo>
                  <a:lnTo>
                    <a:pt x="4694" y="6741"/>
                  </a:lnTo>
                  <a:lnTo>
                    <a:pt x="4552" y="6694"/>
                  </a:lnTo>
                  <a:lnTo>
                    <a:pt x="4402" y="6641"/>
                  </a:lnTo>
                  <a:lnTo>
                    <a:pt x="4260" y="6581"/>
                  </a:lnTo>
                  <a:lnTo>
                    <a:pt x="4125" y="6507"/>
                  </a:lnTo>
                  <a:lnTo>
                    <a:pt x="3991" y="6434"/>
                  </a:lnTo>
                  <a:lnTo>
                    <a:pt x="3896" y="6381"/>
                  </a:lnTo>
                  <a:lnTo>
                    <a:pt x="3809" y="6327"/>
                  </a:lnTo>
                  <a:lnTo>
                    <a:pt x="3722" y="6267"/>
                  </a:lnTo>
                  <a:lnTo>
                    <a:pt x="3643" y="6207"/>
                  </a:lnTo>
                  <a:lnTo>
                    <a:pt x="3564" y="6140"/>
                  </a:lnTo>
                  <a:lnTo>
                    <a:pt x="3493" y="6080"/>
                  </a:lnTo>
                  <a:lnTo>
                    <a:pt x="3367" y="5940"/>
                  </a:lnTo>
                  <a:lnTo>
                    <a:pt x="3248" y="5800"/>
                  </a:lnTo>
                  <a:lnTo>
                    <a:pt x="3153" y="5646"/>
                  </a:lnTo>
                  <a:lnTo>
                    <a:pt x="3067" y="5493"/>
                  </a:lnTo>
                  <a:lnTo>
                    <a:pt x="2995" y="5333"/>
                  </a:lnTo>
                  <a:lnTo>
                    <a:pt x="3090" y="5333"/>
                  </a:lnTo>
                  <a:lnTo>
                    <a:pt x="3193" y="5319"/>
                  </a:lnTo>
                  <a:lnTo>
                    <a:pt x="3288" y="5299"/>
                  </a:lnTo>
                  <a:lnTo>
                    <a:pt x="3383" y="5273"/>
                  </a:lnTo>
                  <a:lnTo>
                    <a:pt x="3477" y="5239"/>
                  </a:lnTo>
                  <a:lnTo>
                    <a:pt x="3564" y="5199"/>
                  </a:lnTo>
                  <a:lnTo>
                    <a:pt x="3643" y="5152"/>
                  </a:lnTo>
                  <a:lnTo>
                    <a:pt x="3722" y="5092"/>
                  </a:lnTo>
                  <a:lnTo>
                    <a:pt x="3857" y="4959"/>
                  </a:lnTo>
                  <a:lnTo>
                    <a:pt x="3983" y="4819"/>
                  </a:lnTo>
                  <a:lnTo>
                    <a:pt x="4094" y="4679"/>
                  </a:lnTo>
                  <a:lnTo>
                    <a:pt x="4196" y="4525"/>
                  </a:lnTo>
                  <a:lnTo>
                    <a:pt x="4291" y="4372"/>
                  </a:lnTo>
                  <a:lnTo>
                    <a:pt x="4378" y="4211"/>
                  </a:lnTo>
                  <a:lnTo>
                    <a:pt x="4552" y="3891"/>
                  </a:lnTo>
                  <a:lnTo>
                    <a:pt x="4734" y="3577"/>
                  </a:lnTo>
                  <a:lnTo>
                    <a:pt x="4821" y="3424"/>
                  </a:lnTo>
                  <a:lnTo>
                    <a:pt x="4923" y="3277"/>
                  </a:lnTo>
                  <a:lnTo>
                    <a:pt x="5026" y="3137"/>
                  </a:lnTo>
                  <a:lnTo>
                    <a:pt x="5145" y="3003"/>
                  </a:lnTo>
                  <a:lnTo>
                    <a:pt x="5263" y="2883"/>
                  </a:lnTo>
                  <a:lnTo>
                    <a:pt x="5334" y="2830"/>
                  </a:lnTo>
                  <a:lnTo>
                    <a:pt x="5405" y="2776"/>
                  </a:lnTo>
                  <a:lnTo>
                    <a:pt x="5508" y="2716"/>
                  </a:lnTo>
                  <a:lnTo>
                    <a:pt x="5556" y="2683"/>
                  </a:lnTo>
                  <a:lnTo>
                    <a:pt x="5603" y="2643"/>
                  </a:lnTo>
                  <a:lnTo>
                    <a:pt x="5714" y="2590"/>
                  </a:lnTo>
                  <a:lnTo>
                    <a:pt x="5840" y="2543"/>
                  </a:lnTo>
                  <a:lnTo>
                    <a:pt x="5966" y="2503"/>
                  </a:lnTo>
                  <a:lnTo>
                    <a:pt x="6109" y="2469"/>
                  </a:lnTo>
                  <a:lnTo>
                    <a:pt x="6259" y="2449"/>
                  </a:lnTo>
                  <a:lnTo>
                    <a:pt x="6417" y="2429"/>
                  </a:lnTo>
                  <a:close/>
                  <a:moveTo>
                    <a:pt x="6583" y="0"/>
                  </a:moveTo>
                  <a:lnTo>
                    <a:pt x="6417" y="7"/>
                  </a:lnTo>
                  <a:lnTo>
                    <a:pt x="6251" y="20"/>
                  </a:lnTo>
                  <a:lnTo>
                    <a:pt x="6085" y="33"/>
                  </a:lnTo>
                  <a:lnTo>
                    <a:pt x="5919" y="53"/>
                  </a:lnTo>
                  <a:lnTo>
                    <a:pt x="5753" y="80"/>
                  </a:lnTo>
                  <a:lnTo>
                    <a:pt x="5587" y="107"/>
                  </a:lnTo>
                  <a:lnTo>
                    <a:pt x="5429" y="147"/>
                  </a:lnTo>
                  <a:lnTo>
                    <a:pt x="5263" y="180"/>
                  </a:lnTo>
                  <a:lnTo>
                    <a:pt x="5105" y="227"/>
                  </a:lnTo>
                  <a:lnTo>
                    <a:pt x="4947" y="274"/>
                  </a:lnTo>
                  <a:lnTo>
                    <a:pt x="4789" y="327"/>
                  </a:lnTo>
                  <a:lnTo>
                    <a:pt x="4639" y="380"/>
                  </a:lnTo>
                  <a:lnTo>
                    <a:pt x="4481" y="441"/>
                  </a:lnTo>
                  <a:lnTo>
                    <a:pt x="4331" y="507"/>
                  </a:lnTo>
                  <a:lnTo>
                    <a:pt x="4181" y="574"/>
                  </a:lnTo>
                  <a:lnTo>
                    <a:pt x="4038" y="647"/>
                  </a:lnTo>
                  <a:lnTo>
                    <a:pt x="3896" y="727"/>
                  </a:lnTo>
                  <a:lnTo>
                    <a:pt x="3754" y="808"/>
                  </a:lnTo>
                  <a:lnTo>
                    <a:pt x="3612" y="894"/>
                  </a:lnTo>
                  <a:lnTo>
                    <a:pt x="3477" y="981"/>
                  </a:lnTo>
                  <a:lnTo>
                    <a:pt x="3343" y="1075"/>
                  </a:lnTo>
                  <a:lnTo>
                    <a:pt x="3240" y="1148"/>
                  </a:lnTo>
                  <a:lnTo>
                    <a:pt x="3138" y="1235"/>
                  </a:lnTo>
                  <a:lnTo>
                    <a:pt x="2924" y="1408"/>
                  </a:lnTo>
                  <a:lnTo>
                    <a:pt x="2703" y="1468"/>
                  </a:lnTo>
                  <a:lnTo>
                    <a:pt x="2490" y="1535"/>
                  </a:lnTo>
                  <a:lnTo>
                    <a:pt x="2284" y="1622"/>
                  </a:lnTo>
                  <a:lnTo>
                    <a:pt x="2079" y="1715"/>
                  </a:lnTo>
                  <a:lnTo>
                    <a:pt x="1889" y="1822"/>
                  </a:lnTo>
                  <a:lnTo>
                    <a:pt x="1700" y="1942"/>
                  </a:lnTo>
                  <a:lnTo>
                    <a:pt x="1526" y="2069"/>
                  </a:lnTo>
                  <a:lnTo>
                    <a:pt x="1352" y="2209"/>
                  </a:lnTo>
                  <a:lnTo>
                    <a:pt x="1194" y="2356"/>
                  </a:lnTo>
                  <a:lnTo>
                    <a:pt x="1036" y="2510"/>
                  </a:lnTo>
                  <a:lnTo>
                    <a:pt x="894" y="2676"/>
                  </a:lnTo>
                  <a:lnTo>
                    <a:pt x="759" y="2843"/>
                  </a:lnTo>
                  <a:lnTo>
                    <a:pt x="633" y="3023"/>
                  </a:lnTo>
                  <a:lnTo>
                    <a:pt x="522" y="3204"/>
                  </a:lnTo>
                  <a:lnTo>
                    <a:pt x="419" y="3397"/>
                  </a:lnTo>
                  <a:lnTo>
                    <a:pt x="325" y="3591"/>
                  </a:lnTo>
                  <a:lnTo>
                    <a:pt x="246" y="3791"/>
                  </a:lnTo>
                  <a:lnTo>
                    <a:pt x="175" y="3991"/>
                  </a:lnTo>
                  <a:lnTo>
                    <a:pt x="111" y="4198"/>
                  </a:lnTo>
                  <a:lnTo>
                    <a:pt x="64" y="4405"/>
                  </a:lnTo>
                  <a:lnTo>
                    <a:pt x="32" y="4619"/>
                  </a:lnTo>
                  <a:lnTo>
                    <a:pt x="9" y="4825"/>
                  </a:lnTo>
                  <a:lnTo>
                    <a:pt x="1" y="5039"/>
                  </a:lnTo>
                  <a:lnTo>
                    <a:pt x="1" y="5253"/>
                  </a:lnTo>
                  <a:lnTo>
                    <a:pt x="24" y="5466"/>
                  </a:lnTo>
                  <a:lnTo>
                    <a:pt x="56" y="5680"/>
                  </a:lnTo>
                  <a:lnTo>
                    <a:pt x="103" y="5893"/>
                  </a:lnTo>
                  <a:lnTo>
                    <a:pt x="159" y="6100"/>
                  </a:lnTo>
                  <a:lnTo>
                    <a:pt x="238" y="6307"/>
                  </a:lnTo>
                  <a:lnTo>
                    <a:pt x="333" y="6507"/>
                  </a:lnTo>
                  <a:lnTo>
                    <a:pt x="435" y="6708"/>
                  </a:lnTo>
                  <a:lnTo>
                    <a:pt x="562" y="6901"/>
                  </a:lnTo>
                  <a:lnTo>
                    <a:pt x="657" y="7041"/>
                  </a:lnTo>
                  <a:lnTo>
                    <a:pt x="759" y="7175"/>
                  </a:lnTo>
                  <a:lnTo>
                    <a:pt x="862" y="7308"/>
                  </a:lnTo>
                  <a:lnTo>
                    <a:pt x="973" y="7435"/>
                  </a:lnTo>
                  <a:lnTo>
                    <a:pt x="1083" y="7555"/>
                  </a:lnTo>
                  <a:lnTo>
                    <a:pt x="1202" y="7675"/>
                  </a:lnTo>
                  <a:lnTo>
                    <a:pt x="1320" y="7789"/>
                  </a:lnTo>
                  <a:lnTo>
                    <a:pt x="1447" y="7902"/>
                  </a:lnTo>
                  <a:lnTo>
                    <a:pt x="1573" y="8009"/>
                  </a:lnTo>
                  <a:lnTo>
                    <a:pt x="1707" y="8116"/>
                  </a:lnTo>
                  <a:lnTo>
                    <a:pt x="1842" y="8216"/>
                  </a:lnTo>
                  <a:lnTo>
                    <a:pt x="1976" y="8309"/>
                  </a:lnTo>
                  <a:lnTo>
                    <a:pt x="2118" y="8403"/>
                  </a:lnTo>
                  <a:lnTo>
                    <a:pt x="2261" y="8490"/>
                  </a:lnTo>
                  <a:lnTo>
                    <a:pt x="2403" y="8570"/>
                  </a:lnTo>
                  <a:lnTo>
                    <a:pt x="2553" y="8650"/>
                  </a:lnTo>
                  <a:lnTo>
                    <a:pt x="2703" y="8730"/>
                  </a:lnTo>
                  <a:lnTo>
                    <a:pt x="2861" y="8803"/>
                  </a:lnTo>
                  <a:lnTo>
                    <a:pt x="3011" y="8870"/>
                  </a:lnTo>
                  <a:lnTo>
                    <a:pt x="3169" y="8937"/>
                  </a:lnTo>
                  <a:lnTo>
                    <a:pt x="3335" y="8997"/>
                  </a:lnTo>
                  <a:lnTo>
                    <a:pt x="3493" y="9050"/>
                  </a:lnTo>
                  <a:lnTo>
                    <a:pt x="3659" y="9104"/>
                  </a:lnTo>
                  <a:lnTo>
                    <a:pt x="3825" y="9150"/>
                  </a:lnTo>
                  <a:lnTo>
                    <a:pt x="3991" y="9197"/>
                  </a:lnTo>
                  <a:lnTo>
                    <a:pt x="4157" y="9237"/>
                  </a:lnTo>
                  <a:lnTo>
                    <a:pt x="4331" y="9277"/>
                  </a:lnTo>
                  <a:lnTo>
                    <a:pt x="4497" y="9311"/>
                  </a:lnTo>
                  <a:lnTo>
                    <a:pt x="4671" y="9337"/>
                  </a:lnTo>
                  <a:lnTo>
                    <a:pt x="4844" y="9364"/>
                  </a:lnTo>
                  <a:lnTo>
                    <a:pt x="5018" y="9384"/>
                  </a:lnTo>
                  <a:lnTo>
                    <a:pt x="5192" y="9397"/>
                  </a:lnTo>
                  <a:lnTo>
                    <a:pt x="5366" y="9411"/>
                  </a:lnTo>
                  <a:lnTo>
                    <a:pt x="5540" y="9424"/>
                  </a:lnTo>
                  <a:lnTo>
                    <a:pt x="6061" y="9424"/>
                  </a:lnTo>
                  <a:lnTo>
                    <a:pt x="6243" y="9417"/>
                  </a:lnTo>
                  <a:lnTo>
                    <a:pt x="6417" y="9404"/>
                  </a:lnTo>
                  <a:lnTo>
                    <a:pt x="6591" y="9391"/>
                  </a:lnTo>
                  <a:lnTo>
                    <a:pt x="6765" y="9371"/>
                  </a:lnTo>
                  <a:lnTo>
                    <a:pt x="6938" y="9351"/>
                  </a:lnTo>
                  <a:lnTo>
                    <a:pt x="7112" y="9317"/>
                  </a:lnTo>
                  <a:lnTo>
                    <a:pt x="7286" y="9290"/>
                  </a:lnTo>
                  <a:lnTo>
                    <a:pt x="7460" y="9250"/>
                  </a:lnTo>
                  <a:lnTo>
                    <a:pt x="7626" y="9210"/>
                  </a:lnTo>
                  <a:lnTo>
                    <a:pt x="7800" y="9170"/>
                  </a:lnTo>
                  <a:lnTo>
                    <a:pt x="7966" y="9124"/>
                  </a:lnTo>
                  <a:lnTo>
                    <a:pt x="8132" y="9070"/>
                  </a:lnTo>
                  <a:lnTo>
                    <a:pt x="8297" y="9017"/>
                  </a:lnTo>
                  <a:lnTo>
                    <a:pt x="8463" y="8957"/>
                  </a:lnTo>
                  <a:lnTo>
                    <a:pt x="8621" y="8890"/>
                  </a:lnTo>
                  <a:lnTo>
                    <a:pt x="8779" y="8823"/>
                  </a:lnTo>
                  <a:lnTo>
                    <a:pt x="8937" y="8750"/>
                  </a:lnTo>
                  <a:lnTo>
                    <a:pt x="9096" y="8676"/>
                  </a:lnTo>
                  <a:lnTo>
                    <a:pt x="9254" y="8596"/>
                  </a:lnTo>
                  <a:lnTo>
                    <a:pt x="9404" y="8510"/>
                  </a:lnTo>
                  <a:lnTo>
                    <a:pt x="9554" y="8423"/>
                  </a:lnTo>
                  <a:lnTo>
                    <a:pt x="9696" y="8329"/>
                  </a:lnTo>
                  <a:lnTo>
                    <a:pt x="9838" y="8229"/>
                  </a:lnTo>
                  <a:lnTo>
                    <a:pt x="9981" y="8129"/>
                  </a:lnTo>
                  <a:lnTo>
                    <a:pt x="10115" y="8022"/>
                  </a:lnTo>
                  <a:lnTo>
                    <a:pt x="10249" y="7916"/>
                  </a:lnTo>
                  <a:lnTo>
                    <a:pt x="10383" y="7802"/>
                  </a:lnTo>
                  <a:lnTo>
                    <a:pt x="10502" y="7695"/>
                  </a:lnTo>
                  <a:lnTo>
                    <a:pt x="10613" y="7582"/>
                  </a:lnTo>
                  <a:lnTo>
                    <a:pt x="10715" y="7468"/>
                  </a:lnTo>
                  <a:lnTo>
                    <a:pt x="10818" y="7355"/>
                  </a:lnTo>
                  <a:lnTo>
                    <a:pt x="10913" y="7235"/>
                  </a:lnTo>
                  <a:lnTo>
                    <a:pt x="11000" y="7115"/>
                  </a:lnTo>
                  <a:lnTo>
                    <a:pt x="11087" y="6995"/>
                  </a:lnTo>
                  <a:lnTo>
                    <a:pt x="11166" y="6868"/>
                  </a:lnTo>
                  <a:lnTo>
                    <a:pt x="11245" y="6741"/>
                  </a:lnTo>
                  <a:lnTo>
                    <a:pt x="11316" y="6614"/>
                  </a:lnTo>
                  <a:lnTo>
                    <a:pt x="11379" y="6487"/>
                  </a:lnTo>
                  <a:lnTo>
                    <a:pt x="11434" y="6354"/>
                  </a:lnTo>
                  <a:lnTo>
                    <a:pt x="11498" y="6220"/>
                  </a:lnTo>
                  <a:lnTo>
                    <a:pt x="11545" y="6087"/>
                  </a:lnTo>
                  <a:lnTo>
                    <a:pt x="11592" y="5953"/>
                  </a:lnTo>
                  <a:lnTo>
                    <a:pt x="11632" y="5820"/>
                  </a:lnTo>
                  <a:lnTo>
                    <a:pt x="11671" y="5680"/>
                  </a:lnTo>
                  <a:lnTo>
                    <a:pt x="11703" y="5540"/>
                  </a:lnTo>
                  <a:lnTo>
                    <a:pt x="11727" y="5406"/>
                  </a:lnTo>
                  <a:lnTo>
                    <a:pt x="11750" y="5266"/>
                  </a:lnTo>
                  <a:lnTo>
                    <a:pt x="11782" y="4986"/>
                  </a:lnTo>
                  <a:lnTo>
                    <a:pt x="11790" y="4705"/>
                  </a:lnTo>
                  <a:lnTo>
                    <a:pt x="11782" y="4425"/>
                  </a:lnTo>
                  <a:lnTo>
                    <a:pt x="11758" y="4145"/>
                  </a:lnTo>
                  <a:lnTo>
                    <a:pt x="11711" y="3864"/>
                  </a:lnTo>
                  <a:lnTo>
                    <a:pt x="11656" y="3591"/>
                  </a:lnTo>
                  <a:lnTo>
                    <a:pt x="11577" y="3317"/>
                  </a:lnTo>
                  <a:lnTo>
                    <a:pt x="11482" y="3050"/>
                  </a:lnTo>
                  <a:lnTo>
                    <a:pt x="11363" y="2790"/>
                  </a:lnTo>
                  <a:lnTo>
                    <a:pt x="11237" y="2530"/>
                  </a:lnTo>
                  <a:lnTo>
                    <a:pt x="11158" y="2403"/>
                  </a:lnTo>
                  <a:lnTo>
                    <a:pt x="11087" y="2283"/>
                  </a:lnTo>
                  <a:lnTo>
                    <a:pt x="11008" y="2162"/>
                  </a:lnTo>
                  <a:lnTo>
                    <a:pt x="10921" y="2042"/>
                  </a:lnTo>
                  <a:lnTo>
                    <a:pt x="10834" y="1922"/>
                  </a:lnTo>
                  <a:lnTo>
                    <a:pt x="10739" y="1809"/>
                  </a:lnTo>
                  <a:lnTo>
                    <a:pt x="10644" y="1695"/>
                  </a:lnTo>
                  <a:lnTo>
                    <a:pt x="10542" y="1582"/>
                  </a:lnTo>
                  <a:lnTo>
                    <a:pt x="10439" y="1475"/>
                  </a:lnTo>
                  <a:lnTo>
                    <a:pt x="10328" y="1368"/>
                  </a:lnTo>
                  <a:lnTo>
                    <a:pt x="10218" y="1268"/>
                  </a:lnTo>
                  <a:lnTo>
                    <a:pt x="10099" y="1168"/>
                  </a:lnTo>
                  <a:lnTo>
                    <a:pt x="9981" y="1075"/>
                  </a:lnTo>
                  <a:lnTo>
                    <a:pt x="9854" y="981"/>
                  </a:lnTo>
                  <a:lnTo>
                    <a:pt x="9728" y="888"/>
                  </a:lnTo>
                  <a:lnTo>
                    <a:pt x="9593" y="801"/>
                  </a:lnTo>
                  <a:lnTo>
                    <a:pt x="9451" y="721"/>
                  </a:lnTo>
                  <a:lnTo>
                    <a:pt x="9317" y="641"/>
                  </a:lnTo>
                  <a:lnTo>
                    <a:pt x="9167" y="567"/>
                  </a:lnTo>
                  <a:lnTo>
                    <a:pt x="9024" y="494"/>
                  </a:lnTo>
                  <a:lnTo>
                    <a:pt x="8866" y="427"/>
                  </a:lnTo>
                  <a:lnTo>
                    <a:pt x="8716" y="367"/>
                  </a:lnTo>
                  <a:lnTo>
                    <a:pt x="8558" y="307"/>
                  </a:lnTo>
                  <a:lnTo>
                    <a:pt x="8392" y="254"/>
                  </a:lnTo>
                  <a:lnTo>
                    <a:pt x="8234" y="200"/>
                  </a:lnTo>
                  <a:lnTo>
                    <a:pt x="8068" y="160"/>
                  </a:lnTo>
                  <a:lnTo>
                    <a:pt x="7910" y="120"/>
                  </a:lnTo>
                  <a:lnTo>
                    <a:pt x="7744" y="87"/>
                  </a:lnTo>
                  <a:lnTo>
                    <a:pt x="7578" y="60"/>
                  </a:lnTo>
                  <a:lnTo>
                    <a:pt x="7412" y="40"/>
                  </a:lnTo>
                  <a:lnTo>
                    <a:pt x="7247" y="20"/>
                  </a:lnTo>
                  <a:lnTo>
                    <a:pt x="7081" y="7"/>
                  </a:lnTo>
                  <a:lnTo>
                    <a:pt x="691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-2070850" y="-3995500"/>
              <a:ext cx="146000" cy="111475"/>
            </a:xfrm>
            <a:custGeom>
              <a:avLst/>
              <a:gdLst/>
              <a:ahLst/>
              <a:cxnLst/>
              <a:rect l="l" t="t" r="r" b="b"/>
              <a:pathLst>
                <a:path w="5840" h="4459" extrusionOk="0">
                  <a:moveTo>
                    <a:pt x="3422" y="0"/>
                  </a:moveTo>
                  <a:lnTo>
                    <a:pt x="3264" y="20"/>
                  </a:lnTo>
                  <a:lnTo>
                    <a:pt x="3114" y="40"/>
                  </a:lnTo>
                  <a:lnTo>
                    <a:pt x="2971" y="74"/>
                  </a:lnTo>
                  <a:lnTo>
                    <a:pt x="2845" y="114"/>
                  </a:lnTo>
                  <a:lnTo>
                    <a:pt x="2719" y="161"/>
                  </a:lnTo>
                  <a:lnTo>
                    <a:pt x="2608" y="214"/>
                  </a:lnTo>
                  <a:lnTo>
                    <a:pt x="2561" y="254"/>
                  </a:lnTo>
                  <a:lnTo>
                    <a:pt x="2513" y="287"/>
                  </a:lnTo>
                  <a:lnTo>
                    <a:pt x="2410" y="347"/>
                  </a:lnTo>
                  <a:lnTo>
                    <a:pt x="2339" y="401"/>
                  </a:lnTo>
                  <a:lnTo>
                    <a:pt x="2268" y="454"/>
                  </a:lnTo>
                  <a:lnTo>
                    <a:pt x="2150" y="574"/>
                  </a:lnTo>
                  <a:lnTo>
                    <a:pt x="2031" y="708"/>
                  </a:lnTo>
                  <a:lnTo>
                    <a:pt x="1928" y="848"/>
                  </a:lnTo>
                  <a:lnTo>
                    <a:pt x="1826" y="995"/>
                  </a:lnTo>
                  <a:lnTo>
                    <a:pt x="1739" y="1148"/>
                  </a:lnTo>
                  <a:lnTo>
                    <a:pt x="1557" y="1462"/>
                  </a:lnTo>
                  <a:lnTo>
                    <a:pt x="1383" y="1782"/>
                  </a:lnTo>
                  <a:lnTo>
                    <a:pt x="1296" y="1943"/>
                  </a:lnTo>
                  <a:lnTo>
                    <a:pt x="1201" y="2096"/>
                  </a:lnTo>
                  <a:lnTo>
                    <a:pt x="1099" y="2250"/>
                  </a:lnTo>
                  <a:lnTo>
                    <a:pt x="988" y="2390"/>
                  </a:lnTo>
                  <a:lnTo>
                    <a:pt x="862" y="2530"/>
                  </a:lnTo>
                  <a:lnTo>
                    <a:pt x="727" y="2663"/>
                  </a:lnTo>
                  <a:lnTo>
                    <a:pt x="648" y="2723"/>
                  </a:lnTo>
                  <a:lnTo>
                    <a:pt x="569" y="2770"/>
                  </a:lnTo>
                  <a:lnTo>
                    <a:pt x="482" y="2810"/>
                  </a:lnTo>
                  <a:lnTo>
                    <a:pt x="388" y="2844"/>
                  </a:lnTo>
                  <a:lnTo>
                    <a:pt x="293" y="2870"/>
                  </a:lnTo>
                  <a:lnTo>
                    <a:pt x="198" y="2890"/>
                  </a:lnTo>
                  <a:lnTo>
                    <a:pt x="95" y="2904"/>
                  </a:lnTo>
                  <a:lnTo>
                    <a:pt x="0" y="2904"/>
                  </a:lnTo>
                  <a:lnTo>
                    <a:pt x="72" y="3064"/>
                  </a:lnTo>
                  <a:lnTo>
                    <a:pt x="158" y="3217"/>
                  </a:lnTo>
                  <a:lnTo>
                    <a:pt x="253" y="3371"/>
                  </a:lnTo>
                  <a:lnTo>
                    <a:pt x="372" y="3511"/>
                  </a:lnTo>
                  <a:lnTo>
                    <a:pt x="498" y="3651"/>
                  </a:lnTo>
                  <a:lnTo>
                    <a:pt x="569" y="3711"/>
                  </a:lnTo>
                  <a:lnTo>
                    <a:pt x="648" y="3778"/>
                  </a:lnTo>
                  <a:lnTo>
                    <a:pt x="727" y="3838"/>
                  </a:lnTo>
                  <a:lnTo>
                    <a:pt x="814" y="3898"/>
                  </a:lnTo>
                  <a:lnTo>
                    <a:pt x="901" y="3952"/>
                  </a:lnTo>
                  <a:lnTo>
                    <a:pt x="996" y="4005"/>
                  </a:lnTo>
                  <a:lnTo>
                    <a:pt x="1130" y="4078"/>
                  </a:lnTo>
                  <a:lnTo>
                    <a:pt x="1265" y="4152"/>
                  </a:lnTo>
                  <a:lnTo>
                    <a:pt x="1407" y="4212"/>
                  </a:lnTo>
                  <a:lnTo>
                    <a:pt x="1557" y="4265"/>
                  </a:lnTo>
                  <a:lnTo>
                    <a:pt x="1699" y="4312"/>
                  </a:lnTo>
                  <a:lnTo>
                    <a:pt x="1857" y="4352"/>
                  </a:lnTo>
                  <a:lnTo>
                    <a:pt x="2015" y="4385"/>
                  </a:lnTo>
                  <a:lnTo>
                    <a:pt x="2165" y="4412"/>
                  </a:lnTo>
                  <a:lnTo>
                    <a:pt x="2331" y="4432"/>
                  </a:lnTo>
                  <a:lnTo>
                    <a:pt x="2489" y="4452"/>
                  </a:lnTo>
                  <a:lnTo>
                    <a:pt x="2655" y="4459"/>
                  </a:lnTo>
                  <a:lnTo>
                    <a:pt x="2979" y="4459"/>
                  </a:lnTo>
                  <a:lnTo>
                    <a:pt x="3137" y="4445"/>
                  </a:lnTo>
                  <a:lnTo>
                    <a:pt x="3303" y="4432"/>
                  </a:lnTo>
                  <a:lnTo>
                    <a:pt x="3461" y="4412"/>
                  </a:lnTo>
                  <a:lnTo>
                    <a:pt x="3619" y="4379"/>
                  </a:lnTo>
                  <a:lnTo>
                    <a:pt x="3777" y="4345"/>
                  </a:lnTo>
                  <a:lnTo>
                    <a:pt x="3928" y="4305"/>
                  </a:lnTo>
                  <a:lnTo>
                    <a:pt x="4086" y="4259"/>
                  </a:lnTo>
                  <a:lnTo>
                    <a:pt x="4228" y="4205"/>
                  </a:lnTo>
                  <a:lnTo>
                    <a:pt x="4378" y="4145"/>
                  </a:lnTo>
                  <a:lnTo>
                    <a:pt x="4520" y="4085"/>
                  </a:lnTo>
                  <a:lnTo>
                    <a:pt x="4655" y="4012"/>
                  </a:lnTo>
                  <a:lnTo>
                    <a:pt x="4781" y="3938"/>
                  </a:lnTo>
                  <a:lnTo>
                    <a:pt x="4907" y="3851"/>
                  </a:lnTo>
                  <a:lnTo>
                    <a:pt x="5034" y="3765"/>
                  </a:lnTo>
                  <a:lnTo>
                    <a:pt x="5144" y="3671"/>
                  </a:lnTo>
                  <a:lnTo>
                    <a:pt x="5255" y="3571"/>
                  </a:lnTo>
                  <a:lnTo>
                    <a:pt x="5350" y="3471"/>
                  </a:lnTo>
                  <a:lnTo>
                    <a:pt x="5445" y="3358"/>
                  </a:lnTo>
                  <a:lnTo>
                    <a:pt x="5532" y="3244"/>
                  </a:lnTo>
                  <a:lnTo>
                    <a:pt x="5603" y="3131"/>
                  </a:lnTo>
                  <a:lnTo>
                    <a:pt x="5658" y="3017"/>
                  </a:lnTo>
                  <a:lnTo>
                    <a:pt x="5713" y="2897"/>
                  </a:lnTo>
                  <a:lnTo>
                    <a:pt x="5753" y="2777"/>
                  </a:lnTo>
                  <a:lnTo>
                    <a:pt x="5792" y="2650"/>
                  </a:lnTo>
                  <a:lnTo>
                    <a:pt x="5816" y="2523"/>
                  </a:lnTo>
                  <a:lnTo>
                    <a:pt x="5832" y="2390"/>
                  </a:lnTo>
                  <a:lnTo>
                    <a:pt x="5840" y="2263"/>
                  </a:lnTo>
                  <a:lnTo>
                    <a:pt x="5840" y="2129"/>
                  </a:lnTo>
                  <a:lnTo>
                    <a:pt x="5832" y="1996"/>
                  </a:lnTo>
                  <a:lnTo>
                    <a:pt x="5816" y="1863"/>
                  </a:lnTo>
                  <a:lnTo>
                    <a:pt x="5784" y="1736"/>
                  </a:lnTo>
                  <a:lnTo>
                    <a:pt x="5753" y="1602"/>
                  </a:lnTo>
                  <a:lnTo>
                    <a:pt x="5713" y="1475"/>
                  </a:lnTo>
                  <a:lnTo>
                    <a:pt x="5666" y="1349"/>
                  </a:lnTo>
                  <a:lnTo>
                    <a:pt x="5611" y="1228"/>
                  </a:lnTo>
                  <a:lnTo>
                    <a:pt x="5547" y="1102"/>
                  </a:lnTo>
                  <a:lnTo>
                    <a:pt x="5476" y="988"/>
                  </a:lnTo>
                  <a:lnTo>
                    <a:pt x="5397" y="875"/>
                  </a:lnTo>
                  <a:lnTo>
                    <a:pt x="5310" y="768"/>
                  </a:lnTo>
                  <a:lnTo>
                    <a:pt x="5223" y="661"/>
                  </a:lnTo>
                  <a:lnTo>
                    <a:pt x="5121" y="568"/>
                  </a:lnTo>
                  <a:lnTo>
                    <a:pt x="5018" y="474"/>
                  </a:lnTo>
                  <a:lnTo>
                    <a:pt x="4907" y="388"/>
                  </a:lnTo>
                  <a:lnTo>
                    <a:pt x="4789" y="314"/>
                  </a:lnTo>
                  <a:lnTo>
                    <a:pt x="4662" y="241"/>
                  </a:lnTo>
                  <a:lnTo>
                    <a:pt x="4528" y="181"/>
                  </a:lnTo>
                  <a:lnTo>
                    <a:pt x="4394" y="127"/>
                  </a:lnTo>
                  <a:lnTo>
                    <a:pt x="4252" y="81"/>
                  </a:lnTo>
                  <a:lnTo>
                    <a:pt x="4101" y="47"/>
                  </a:lnTo>
                  <a:lnTo>
                    <a:pt x="3943" y="20"/>
                  </a:lnTo>
                  <a:lnTo>
                    <a:pt x="3785" y="7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-4363125" y="-3666125"/>
              <a:ext cx="2366775" cy="767375"/>
            </a:xfrm>
            <a:custGeom>
              <a:avLst/>
              <a:gdLst/>
              <a:ahLst/>
              <a:cxnLst/>
              <a:rect l="l" t="t" r="r" b="b"/>
              <a:pathLst>
                <a:path w="94671" h="30695" extrusionOk="0">
                  <a:moveTo>
                    <a:pt x="3927" y="1956"/>
                  </a:moveTo>
                  <a:lnTo>
                    <a:pt x="6140" y="2069"/>
                  </a:lnTo>
                  <a:lnTo>
                    <a:pt x="8344" y="2176"/>
                  </a:lnTo>
                  <a:lnTo>
                    <a:pt x="10557" y="2283"/>
                  </a:lnTo>
                  <a:lnTo>
                    <a:pt x="12769" y="2383"/>
                  </a:lnTo>
                  <a:lnTo>
                    <a:pt x="14982" y="2476"/>
                  </a:lnTo>
                  <a:lnTo>
                    <a:pt x="17194" y="2570"/>
                  </a:lnTo>
                  <a:lnTo>
                    <a:pt x="21627" y="2743"/>
                  </a:lnTo>
                  <a:lnTo>
                    <a:pt x="26060" y="2904"/>
                  </a:lnTo>
                  <a:lnTo>
                    <a:pt x="30501" y="3050"/>
                  </a:lnTo>
                  <a:lnTo>
                    <a:pt x="34942" y="3184"/>
                  </a:lnTo>
                  <a:lnTo>
                    <a:pt x="39382" y="3297"/>
                  </a:lnTo>
                  <a:lnTo>
                    <a:pt x="43412" y="3397"/>
                  </a:lnTo>
                  <a:lnTo>
                    <a:pt x="47450" y="3491"/>
                  </a:lnTo>
                  <a:lnTo>
                    <a:pt x="51488" y="3571"/>
                  </a:lnTo>
                  <a:lnTo>
                    <a:pt x="55533" y="3644"/>
                  </a:lnTo>
                  <a:lnTo>
                    <a:pt x="59571" y="3704"/>
                  </a:lnTo>
                  <a:lnTo>
                    <a:pt x="63609" y="3765"/>
                  </a:lnTo>
                  <a:lnTo>
                    <a:pt x="67655" y="3818"/>
                  </a:lnTo>
                  <a:lnTo>
                    <a:pt x="71684" y="3858"/>
                  </a:lnTo>
                  <a:lnTo>
                    <a:pt x="76331" y="3898"/>
                  </a:lnTo>
                  <a:lnTo>
                    <a:pt x="80969" y="3931"/>
                  </a:lnTo>
                  <a:lnTo>
                    <a:pt x="90230" y="3991"/>
                  </a:lnTo>
                  <a:lnTo>
                    <a:pt x="90309" y="4105"/>
                  </a:lnTo>
                  <a:lnTo>
                    <a:pt x="90380" y="4232"/>
                  </a:lnTo>
                  <a:lnTo>
                    <a:pt x="90443" y="4372"/>
                  </a:lnTo>
                  <a:lnTo>
                    <a:pt x="90506" y="4525"/>
                  </a:lnTo>
                  <a:lnTo>
                    <a:pt x="90561" y="4692"/>
                  </a:lnTo>
                  <a:lnTo>
                    <a:pt x="90609" y="4866"/>
                  </a:lnTo>
                  <a:lnTo>
                    <a:pt x="90656" y="5059"/>
                  </a:lnTo>
                  <a:lnTo>
                    <a:pt x="90704" y="5253"/>
                  </a:lnTo>
                  <a:lnTo>
                    <a:pt x="90735" y="5460"/>
                  </a:lnTo>
                  <a:lnTo>
                    <a:pt x="90775" y="5673"/>
                  </a:lnTo>
                  <a:lnTo>
                    <a:pt x="90830" y="6121"/>
                  </a:lnTo>
                  <a:lnTo>
                    <a:pt x="90870" y="6581"/>
                  </a:lnTo>
                  <a:lnTo>
                    <a:pt x="90901" y="7048"/>
                  </a:lnTo>
                  <a:lnTo>
                    <a:pt x="90925" y="7522"/>
                  </a:lnTo>
                  <a:lnTo>
                    <a:pt x="90941" y="7983"/>
                  </a:lnTo>
                  <a:lnTo>
                    <a:pt x="90957" y="8864"/>
                  </a:lnTo>
                  <a:lnTo>
                    <a:pt x="90964" y="9611"/>
                  </a:lnTo>
                  <a:lnTo>
                    <a:pt x="90972" y="9925"/>
                  </a:lnTo>
                  <a:lnTo>
                    <a:pt x="90980" y="10178"/>
                  </a:lnTo>
                  <a:lnTo>
                    <a:pt x="91051" y="11553"/>
                  </a:lnTo>
                  <a:lnTo>
                    <a:pt x="91130" y="12935"/>
                  </a:lnTo>
                  <a:lnTo>
                    <a:pt x="91288" y="15691"/>
                  </a:lnTo>
                  <a:lnTo>
                    <a:pt x="91360" y="17113"/>
                  </a:lnTo>
                  <a:lnTo>
                    <a:pt x="90878" y="17066"/>
                  </a:lnTo>
                  <a:lnTo>
                    <a:pt x="90403" y="17026"/>
                  </a:lnTo>
                  <a:lnTo>
                    <a:pt x="89921" y="16993"/>
                  </a:lnTo>
                  <a:lnTo>
                    <a:pt x="89439" y="16966"/>
                  </a:lnTo>
                  <a:lnTo>
                    <a:pt x="88950" y="16939"/>
                  </a:lnTo>
                  <a:lnTo>
                    <a:pt x="88468" y="16919"/>
                  </a:lnTo>
                  <a:lnTo>
                    <a:pt x="87986" y="16906"/>
                  </a:lnTo>
                  <a:lnTo>
                    <a:pt x="87496" y="16899"/>
                  </a:lnTo>
                  <a:lnTo>
                    <a:pt x="86524" y="16899"/>
                  </a:lnTo>
                  <a:lnTo>
                    <a:pt x="86034" y="16906"/>
                  </a:lnTo>
                  <a:lnTo>
                    <a:pt x="85544" y="16919"/>
                  </a:lnTo>
                  <a:lnTo>
                    <a:pt x="85054" y="16933"/>
                  </a:lnTo>
                  <a:lnTo>
                    <a:pt x="84564" y="16953"/>
                  </a:lnTo>
                  <a:lnTo>
                    <a:pt x="84082" y="16979"/>
                  </a:lnTo>
                  <a:lnTo>
                    <a:pt x="83592" y="17006"/>
                  </a:lnTo>
                  <a:lnTo>
                    <a:pt x="83102" y="17046"/>
                  </a:lnTo>
                  <a:lnTo>
                    <a:pt x="82612" y="17080"/>
                  </a:lnTo>
                  <a:lnTo>
                    <a:pt x="82122" y="17126"/>
                  </a:lnTo>
                  <a:lnTo>
                    <a:pt x="81640" y="17173"/>
                  </a:lnTo>
                  <a:lnTo>
                    <a:pt x="81151" y="17226"/>
                  </a:lnTo>
                  <a:lnTo>
                    <a:pt x="80669" y="17286"/>
                  </a:lnTo>
                  <a:lnTo>
                    <a:pt x="80187" y="17347"/>
                  </a:lnTo>
                  <a:lnTo>
                    <a:pt x="79697" y="17413"/>
                  </a:lnTo>
                  <a:lnTo>
                    <a:pt x="79215" y="17480"/>
                  </a:lnTo>
                  <a:lnTo>
                    <a:pt x="78741" y="17553"/>
                  </a:lnTo>
                  <a:lnTo>
                    <a:pt x="78259" y="17634"/>
                  </a:lnTo>
                  <a:lnTo>
                    <a:pt x="77784" y="17714"/>
                  </a:lnTo>
                  <a:lnTo>
                    <a:pt x="77302" y="17800"/>
                  </a:lnTo>
                  <a:lnTo>
                    <a:pt x="76828" y="17894"/>
                  </a:lnTo>
                  <a:lnTo>
                    <a:pt x="76362" y="17987"/>
                  </a:lnTo>
                  <a:lnTo>
                    <a:pt x="75888" y="18081"/>
                  </a:lnTo>
                  <a:lnTo>
                    <a:pt x="75817" y="17433"/>
                  </a:lnTo>
                  <a:lnTo>
                    <a:pt x="75730" y="16786"/>
                  </a:lnTo>
                  <a:lnTo>
                    <a:pt x="75635" y="16139"/>
                  </a:lnTo>
                  <a:lnTo>
                    <a:pt x="75532" y="15498"/>
                  </a:lnTo>
                  <a:lnTo>
                    <a:pt x="75406" y="14864"/>
                  </a:lnTo>
                  <a:lnTo>
                    <a:pt x="75280" y="14230"/>
                  </a:lnTo>
                  <a:lnTo>
                    <a:pt x="75129" y="13596"/>
                  </a:lnTo>
                  <a:lnTo>
                    <a:pt x="74971" y="12968"/>
                  </a:lnTo>
                  <a:lnTo>
                    <a:pt x="74798" y="12341"/>
                  </a:lnTo>
                  <a:lnTo>
                    <a:pt x="74616" y="11714"/>
                  </a:lnTo>
                  <a:lnTo>
                    <a:pt x="74410" y="11093"/>
                  </a:lnTo>
                  <a:lnTo>
                    <a:pt x="74197" y="10465"/>
                  </a:lnTo>
                  <a:lnTo>
                    <a:pt x="73968" y="9838"/>
                  </a:lnTo>
                  <a:lnTo>
                    <a:pt x="73723" y="9211"/>
                  </a:lnTo>
                  <a:lnTo>
                    <a:pt x="73462" y="8583"/>
                  </a:lnTo>
                  <a:lnTo>
                    <a:pt x="73194" y="7956"/>
                  </a:lnTo>
                  <a:lnTo>
                    <a:pt x="73138" y="7856"/>
                  </a:lnTo>
                  <a:lnTo>
                    <a:pt x="73075" y="7762"/>
                  </a:lnTo>
                  <a:lnTo>
                    <a:pt x="73012" y="7669"/>
                  </a:lnTo>
                  <a:lnTo>
                    <a:pt x="72933" y="7589"/>
                  </a:lnTo>
                  <a:lnTo>
                    <a:pt x="72846" y="7509"/>
                  </a:lnTo>
                  <a:lnTo>
                    <a:pt x="72759" y="7435"/>
                  </a:lnTo>
                  <a:lnTo>
                    <a:pt x="72656" y="7369"/>
                  </a:lnTo>
                  <a:lnTo>
                    <a:pt x="72554" y="7309"/>
                  </a:lnTo>
                  <a:lnTo>
                    <a:pt x="72451" y="7255"/>
                  </a:lnTo>
                  <a:lnTo>
                    <a:pt x="72340" y="7208"/>
                  </a:lnTo>
                  <a:lnTo>
                    <a:pt x="72230" y="7168"/>
                  </a:lnTo>
                  <a:lnTo>
                    <a:pt x="72111" y="7135"/>
                  </a:lnTo>
                  <a:lnTo>
                    <a:pt x="71993" y="7108"/>
                  </a:lnTo>
                  <a:lnTo>
                    <a:pt x="71874" y="7088"/>
                  </a:lnTo>
                  <a:lnTo>
                    <a:pt x="71755" y="7082"/>
                  </a:lnTo>
                  <a:lnTo>
                    <a:pt x="71645" y="7075"/>
                  </a:lnTo>
                  <a:lnTo>
                    <a:pt x="71534" y="7075"/>
                  </a:lnTo>
                  <a:lnTo>
                    <a:pt x="71432" y="7088"/>
                  </a:lnTo>
                  <a:lnTo>
                    <a:pt x="71329" y="7102"/>
                  </a:lnTo>
                  <a:lnTo>
                    <a:pt x="71226" y="7128"/>
                  </a:lnTo>
                  <a:lnTo>
                    <a:pt x="71131" y="7155"/>
                  </a:lnTo>
                  <a:lnTo>
                    <a:pt x="71036" y="7188"/>
                  </a:lnTo>
                  <a:lnTo>
                    <a:pt x="70950" y="7235"/>
                  </a:lnTo>
                  <a:lnTo>
                    <a:pt x="70863" y="7282"/>
                  </a:lnTo>
                  <a:lnTo>
                    <a:pt x="70784" y="7342"/>
                  </a:lnTo>
                  <a:lnTo>
                    <a:pt x="70712" y="7402"/>
                  </a:lnTo>
                  <a:lnTo>
                    <a:pt x="70641" y="7475"/>
                  </a:lnTo>
                  <a:lnTo>
                    <a:pt x="70578" y="7555"/>
                  </a:lnTo>
                  <a:lnTo>
                    <a:pt x="70523" y="7642"/>
                  </a:lnTo>
                  <a:lnTo>
                    <a:pt x="70475" y="7736"/>
                  </a:lnTo>
                  <a:lnTo>
                    <a:pt x="70436" y="7842"/>
                  </a:lnTo>
                  <a:lnTo>
                    <a:pt x="70404" y="7956"/>
                  </a:lnTo>
                  <a:lnTo>
                    <a:pt x="68611" y="15358"/>
                  </a:lnTo>
                  <a:lnTo>
                    <a:pt x="68571" y="15538"/>
                  </a:lnTo>
                  <a:lnTo>
                    <a:pt x="68532" y="15738"/>
                  </a:lnTo>
                  <a:lnTo>
                    <a:pt x="68453" y="16172"/>
                  </a:lnTo>
                  <a:lnTo>
                    <a:pt x="68302" y="17153"/>
                  </a:lnTo>
                  <a:lnTo>
                    <a:pt x="68216" y="17687"/>
                  </a:lnTo>
                  <a:lnTo>
                    <a:pt x="68121" y="18241"/>
                  </a:lnTo>
                  <a:lnTo>
                    <a:pt x="68010" y="18788"/>
                  </a:lnTo>
                  <a:lnTo>
                    <a:pt x="67947" y="19062"/>
                  </a:lnTo>
                  <a:lnTo>
                    <a:pt x="67876" y="19335"/>
                  </a:lnTo>
                  <a:lnTo>
                    <a:pt x="66090" y="8984"/>
                  </a:lnTo>
                  <a:lnTo>
                    <a:pt x="66066" y="8897"/>
                  </a:lnTo>
                  <a:lnTo>
                    <a:pt x="66043" y="8817"/>
                  </a:lnTo>
                  <a:lnTo>
                    <a:pt x="66003" y="8737"/>
                  </a:lnTo>
                  <a:lnTo>
                    <a:pt x="65964" y="8663"/>
                  </a:lnTo>
                  <a:lnTo>
                    <a:pt x="65908" y="8597"/>
                  </a:lnTo>
                  <a:lnTo>
                    <a:pt x="65853" y="8530"/>
                  </a:lnTo>
                  <a:lnTo>
                    <a:pt x="65790" y="8463"/>
                  </a:lnTo>
                  <a:lnTo>
                    <a:pt x="65719" y="8403"/>
                  </a:lnTo>
                  <a:lnTo>
                    <a:pt x="65640" y="8350"/>
                  </a:lnTo>
                  <a:lnTo>
                    <a:pt x="65561" y="8296"/>
                  </a:lnTo>
                  <a:lnTo>
                    <a:pt x="65474" y="8250"/>
                  </a:lnTo>
                  <a:lnTo>
                    <a:pt x="65387" y="8210"/>
                  </a:lnTo>
                  <a:lnTo>
                    <a:pt x="65300" y="8170"/>
                  </a:lnTo>
                  <a:lnTo>
                    <a:pt x="65205" y="8136"/>
                  </a:lnTo>
                  <a:lnTo>
                    <a:pt x="65102" y="8109"/>
                  </a:lnTo>
                  <a:lnTo>
                    <a:pt x="65007" y="8083"/>
                  </a:lnTo>
                  <a:lnTo>
                    <a:pt x="64905" y="8063"/>
                  </a:lnTo>
                  <a:lnTo>
                    <a:pt x="64802" y="8049"/>
                  </a:lnTo>
                  <a:lnTo>
                    <a:pt x="64699" y="8036"/>
                  </a:lnTo>
                  <a:lnTo>
                    <a:pt x="64597" y="8029"/>
                  </a:lnTo>
                  <a:lnTo>
                    <a:pt x="64494" y="8029"/>
                  </a:lnTo>
                  <a:lnTo>
                    <a:pt x="64399" y="8036"/>
                  </a:lnTo>
                  <a:lnTo>
                    <a:pt x="64296" y="8049"/>
                  </a:lnTo>
                  <a:lnTo>
                    <a:pt x="64201" y="8063"/>
                  </a:lnTo>
                  <a:lnTo>
                    <a:pt x="64107" y="8083"/>
                  </a:lnTo>
                  <a:lnTo>
                    <a:pt x="64012" y="8116"/>
                  </a:lnTo>
                  <a:lnTo>
                    <a:pt x="63925" y="8149"/>
                  </a:lnTo>
                  <a:lnTo>
                    <a:pt x="63838" y="8183"/>
                  </a:lnTo>
                  <a:lnTo>
                    <a:pt x="63751" y="8230"/>
                  </a:lnTo>
                  <a:lnTo>
                    <a:pt x="63680" y="8283"/>
                  </a:lnTo>
                  <a:lnTo>
                    <a:pt x="63609" y="8336"/>
                  </a:lnTo>
                  <a:lnTo>
                    <a:pt x="63546" y="8403"/>
                  </a:lnTo>
                  <a:lnTo>
                    <a:pt x="63048" y="8930"/>
                  </a:lnTo>
                  <a:lnTo>
                    <a:pt x="62574" y="9464"/>
                  </a:lnTo>
                  <a:lnTo>
                    <a:pt x="62345" y="9731"/>
                  </a:lnTo>
                  <a:lnTo>
                    <a:pt x="62115" y="9998"/>
                  </a:lnTo>
                  <a:lnTo>
                    <a:pt x="61894" y="10272"/>
                  </a:lnTo>
                  <a:lnTo>
                    <a:pt x="61673" y="10546"/>
                  </a:lnTo>
                  <a:lnTo>
                    <a:pt x="61460" y="10819"/>
                  </a:lnTo>
                  <a:lnTo>
                    <a:pt x="61254" y="11099"/>
                  </a:lnTo>
                  <a:lnTo>
                    <a:pt x="61049" y="11380"/>
                  </a:lnTo>
                  <a:lnTo>
                    <a:pt x="60851" y="11667"/>
                  </a:lnTo>
                  <a:lnTo>
                    <a:pt x="60662" y="11960"/>
                  </a:lnTo>
                  <a:lnTo>
                    <a:pt x="60480" y="12261"/>
                  </a:lnTo>
                  <a:lnTo>
                    <a:pt x="60306" y="12561"/>
                  </a:lnTo>
                  <a:lnTo>
                    <a:pt x="60132" y="12868"/>
                  </a:lnTo>
                  <a:lnTo>
                    <a:pt x="60069" y="13008"/>
                  </a:lnTo>
                  <a:lnTo>
                    <a:pt x="59998" y="13189"/>
                  </a:lnTo>
                  <a:lnTo>
                    <a:pt x="59919" y="13395"/>
                  </a:lnTo>
                  <a:lnTo>
                    <a:pt x="59840" y="13629"/>
                  </a:lnTo>
                  <a:lnTo>
                    <a:pt x="59500" y="14690"/>
                  </a:lnTo>
                  <a:lnTo>
                    <a:pt x="59413" y="14964"/>
                  </a:lnTo>
                  <a:lnTo>
                    <a:pt x="59318" y="15231"/>
                  </a:lnTo>
                  <a:lnTo>
                    <a:pt x="59231" y="15478"/>
                  </a:lnTo>
                  <a:lnTo>
                    <a:pt x="59136" y="15711"/>
                  </a:lnTo>
                  <a:lnTo>
                    <a:pt x="59034" y="15918"/>
                  </a:lnTo>
                  <a:lnTo>
                    <a:pt x="58939" y="16098"/>
                  </a:lnTo>
                  <a:lnTo>
                    <a:pt x="58892" y="16179"/>
                  </a:lnTo>
                  <a:lnTo>
                    <a:pt x="58836" y="16245"/>
                  </a:lnTo>
                  <a:lnTo>
                    <a:pt x="58789" y="16299"/>
                  </a:lnTo>
                  <a:lnTo>
                    <a:pt x="58741" y="16345"/>
                  </a:lnTo>
                  <a:lnTo>
                    <a:pt x="58607" y="16446"/>
                  </a:lnTo>
                  <a:lnTo>
                    <a:pt x="58465" y="16546"/>
                  </a:lnTo>
                  <a:lnTo>
                    <a:pt x="58315" y="16632"/>
                  </a:lnTo>
                  <a:lnTo>
                    <a:pt x="58157" y="16719"/>
                  </a:lnTo>
                  <a:lnTo>
                    <a:pt x="57991" y="16806"/>
                  </a:lnTo>
                  <a:lnTo>
                    <a:pt x="57817" y="16886"/>
                  </a:lnTo>
                  <a:lnTo>
                    <a:pt x="57635" y="16959"/>
                  </a:lnTo>
                  <a:lnTo>
                    <a:pt x="57446" y="17026"/>
                  </a:lnTo>
                  <a:lnTo>
                    <a:pt x="57256" y="17093"/>
                  </a:lnTo>
                  <a:lnTo>
                    <a:pt x="57058" y="17160"/>
                  </a:lnTo>
                  <a:lnTo>
                    <a:pt x="56853" y="17213"/>
                  </a:lnTo>
                  <a:lnTo>
                    <a:pt x="56640" y="17273"/>
                  </a:lnTo>
                  <a:lnTo>
                    <a:pt x="56418" y="17320"/>
                  </a:lnTo>
                  <a:lnTo>
                    <a:pt x="56197" y="17373"/>
                  </a:lnTo>
                  <a:lnTo>
                    <a:pt x="55976" y="17413"/>
                  </a:lnTo>
                  <a:lnTo>
                    <a:pt x="55739" y="17460"/>
                  </a:lnTo>
                  <a:lnTo>
                    <a:pt x="55265" y="17533"/>
                  </a:lnTo>
                  <a:lnTo>
                    <a:pt x="54767" y="17593"/>
                  </a:lnTo>
                  <a:lnTo>
                    <a:pt x="54261" y="17640"/>
                  </a:lnTo>
                  <a:lnTo>
                    <a:pt x="53740" y="17680"/>
                  </a:lnTo>
                  <a:lnTo>
                    <a:pt x="53202" y="17714"/>
                  </a:lnTo>
                  <a:lnTo>
                    <a:pt x="52657" y="17734"/>
                  </a:lnTo>
                  <a:lnTo>
                    <a:pt x="52112" y="17747"/>
                  </a:lnTo>
                  <a:lnTo>
                    <a:pt x="51551" y="17754"/>
                  </a:lnTo>
                  <a:lnTo>
                    <a:pt x="50437" y="17754"/>
                  </a:lnTo>
                  <a:lnTo>
                    <a:pt x="49868" y="17740"/>
                  </a:lnTo>
                  <a:lnTo>
                    <a:pt x="49315" y="17727"/>
                  </a:lnTo>
                  <a:lnTo>
                    <a:pt x="48208" y="17694"/>
                  </a:lnTo>
                  <a:lnTo>
                    <a:pt x="47126" y="17647"/>
                  </a:lnTo>
                  <a:lnTo>
                    <a:pt x="46091" y="17607"/>
                  </a:lnTo>
                  <a:lnTo>
                    <a:pt x="45119" y="17567"/>
                  </a:lnTo>
                  <a:lnTo>
                    <a:pt x="44218" y="17547"/>
                  </a:lnTo>
                  <a:lnTo>
                    <a:pt x="43799" y="17540"/>
                  </a:lnTo>
                  <a:lnTo>
                    <a:pt x="43404" y="17540"/>
                  </a:lnTo>
                  <a:lnTo>
                    <a:pt x="43136" y="16886"/>
                  </a:lnTo>
                  <a:lnTo>
                    <a:pt x="42883" y="16232"/>
                  </a:lnTo>
                  <a:lnTo>
                    <a:pt x="42638" y="15578"/>
                  </a:lnTo>
                  <a:lnTo>
                    <a:pt x="42401" y="14924"/>
                  </a:lnTo>
                  <a:lnTo>
                    <a:pt x="42179" y="14263"/>
                  </a:lnTo>
                  <a:lnTo>
                    <a:pt x="41974" y="13609"/>
                  </a:lnTo>
                  <a:lnTo>
                    <a:pt x="41777" y="12948"/>
                  </a:lnTo>
                  <a:lnTo>
                    <a:pt x="41595" y="12288"/>
                  </a:lnTo>
                  <a:lnTo>
                    <a:pt x="41429" y="11620"/>
                  </a:lnTo>
                  <a:lnTo>
                    <a:pt x="41279" y="10953"/>
                  </a:lnTo>
                  <a:lnTo>
                    <a:pt x="41136" y="10285"/>
                  </a:lnTo>
                  <a:lnTo>
                    <a:pt x="41018" y="9604"/>
                  </a:lnTo>
                  <a:lnTo>
                    <a:pt x="40907" y="8924"/>
                  </a:lnTo>
                  <a:lnTo>
                    <a:pt x="40820" y="8243"/>
                  </a:lnTo>
                  <a:lnTo>
                    <a:pt x="40741" y="7549"/>
                  </a:lnTo>
                  <a:lnTo>
                    <a:pt x="40686" y="6848"/>
                  </a:lnTo>
                  <a:lnTo>
                    <a:pt x="40670" y="6741"/>
                  </a:lnTo>
                  <a:lnTo>
                    <a:pt x="40639" y="6634"/>
                  </a:lnTo>
                  <a:lnTo>
                    <a:pt x="40599" y="6534"/>
                  </a:lnTo>
                  <a:lnTo>
                    <a:pt x="40544" y="6434"/>
                  </a:lnTo>
                  <a:lnTo>
                    <a:pt x="40473" y="6341"/>
                  </a:lnTo>
                  <a:lnTo>
                    <a:pt x="40402" y="6247"/>
                  </a:lnTo>
                  <a:lnTo>
                    <a:pt x="40315" y="6161"/>
                  </a:lnTo>
                  <a:lnTo>
                    <a:pt x="40220" y="6080"/>
                  </a:lnTo>
                  <a:lnTo>
                    <a:pt x="40117" y="6007"/>
                  </a:lnTo>
                  <a:lnTo>
                    <a:pt x="40014" y="5947"/>
                  </a:lnTo>
                  <a:lnTo>
                    <a:pt x="39896" y="5887"/>
                  </a:lnTo>
                  <a:lnTo>
                    <a:pt x="39785" y="5840"/>
                  </a:lnTo>
                  <a:lnTo>
                    <a:pt x="39659" y="5800"/>
                  </a:lnTo>
                  <a:lnTo>
                    <a:pt x="39540" y="5773"/>
                  </a:lnTo>
                  <a:lnTo>
                    <a:pt x="39414" y="5753"/>
                  </a:lnTo>
                  <a:lnTo>
                    <a:pt x="39287" y="5747"/>
                  </a:lnTo>
                  <a:lnTo>
                    <a:pt x="39185" y="5753"/>
                  </a:lnTo>
                  <a:lnTo>
                    <a:pt x="39074" y="5767"/>
                  </a:lnTo>
                  <a:lnTo>
                    <a:pt x="38971" y="5794"/>
                  </a:lnTo>
                  <a:lnTo>
                    <a:pt x="38869" y="5827"/>
                  </a:lnTo>
                  <a:lnTo>
                    <a:pt x="38766" y="5874"/>
                  </a:lnTo>
                  <a:lnTo>
                    <a:pt x="38671" y="5927"/>
                  </a:lnTo>
                  <a:lnTo>
                    <a:pt x="38576" y="6000"/>
                  </a:lnTo>
                  <a:lnTo>
                    <a:pt x="38497" y="6087"/>
                  </a:lnTo>
                  <a:lnTo>
                    <a:pt x="38316" y="6281"/>
                  </a:lnTo>
                  <a:lnTo>
                    <a:pt x="38142" y="6481"/>
                  </a:lnTo>
                  <a:lnTo>
                    <a:pt x="37968" y="6681"/>
                  </a:lnTo>
                  <a:lnTo>
                    <a:pt x="37810" y="6888"/>
                  </a:lnTo>
                  <a:lnTo>
                    <a:pt x="37652" y="7095"/>
                  </a:lnTo>
                  <a:lnTo>
                    <a:pt x="37502" y="7302"/>
                  </a:lnTo>
                  <a:lnTo>
                    <a:pt x="37352" y="7509"/>
                  </a:lnTo>
                  <a:lnTo>
                    <a:pt x="37209" y="7716"/>
                  </a:lnTo>
                  <a:lnTo>
                    <a:pt x="37075" y="7929"/>
                  </a:lnTo>
                  <a:lnTo>
                    <a:pt x="36941" y="8143"/>
                  </a:lnTo>
                  <a:lnTo>
                    <a:pt x="36814" y="8356"/>
                  </a:lnTo>
                  <a:lnTo>
                    <a:pt x="36696" y="8570"/>
                  </a:lnTo>
                  <a:lnTo>
                    <a:pt x="36459" y="9004"/>
                  </a:lnTo>
                  <a:lnTo>
                    <a:pt x="36245" y="9444"/>
                  </a:lnTo>
                  <a:lnTo>
                    <a:pt x="36040" y="9891"/>
                  </a:lnTo>
                  <a:lnTo>
                    <a:pt x="35858" y="10339"/>
                  </a:lnTo>
                  <a:lnTo>
                    <a:pt x="35676" y="10792"/>
                  </a:lnTo>
                  <a:lnTo>
                    <a:pt x="35510" y="11246"/>
                  </a:lnTo>
                  <a:lnTo>
                    <a:pt x="35360" y="11707"/>
                  </a:lnTo>
                  <a:lnTo>
                    <a:pt x="35210" y="12167"/>
                  </a:lnTo>
                  <a:lnTo>
                    <a:pt x="35068" y="12628"/>
                  </a:lnTo>
                  <a:lnTo>
                    <a:pt x="34934" y="13088"/>
                  </a:lnTo>
                  <a:lnTo>
                    <a:pt x="34673" y="14023"/>
                  </a:lnTo>
                  <a:lnTo>
                    <a:pt x="34412" y="14957"/>
                  </a:lnTo>
                  <a:lnTo>
                    <a:pt x="34159" y="15885"/>
                  </a:lnTo>
                  <a:lnTo>
                    <a:pt x="34025" y="16352"/>
                  </a:lnTo>
                  <a:lnTo>
                    <a:pt x="33883" y="16813"/>
                  </a:lnTo>
                  <a:lnTo>
                    <a:pt x="33733" y="17280"/>
                  </a:lnTo>
                  <a:lnTo>
                    <a:pt x="33582" y="17734"/>
                  </a:lnTo>
                  <a:lnTo>
                    <a:pt x="33424" y="18194"/>
                  </a:lnTo>
                  <a:lnTo>
                    <a:pt x="33251" y="18648"/>
                  </a:lnTo>
                  <a:lnTo>
                    <a:pt x="33061" y="19095"/>
                  </a:lnTo>
                  <a:lnTo>
                    <a:pt x="32871" y="19542"/>
                  </a:lnTo>
                  <a:lnTo>
                    <a:pt x="32658" y="19983"/>
                  </a:lnTo>
                  <a:lnTo>
                    <a:pt x="32429" y="20417"/>
                  </a:lnTo>
                  <a:lnTo>
                    <a:pt x="32136" y="19582"/>
                  </a:lnTo>
                  <a:lnTo>
                    <a:pt x="31860" y="18741"/>
                  </a:lnTo>
                  <a:lnTo>
                    <a:pt x="31599" y="17901"/>
                  </a:lnTo>
                  <a:lnTo>
                    <a:pt x="31354" y="17053"/>
                  </a:lnTo>
                  <a:lnTo>
                    <a:pt x="31125" y="16205"/>
                  </a:lnTo>
                  <a:lnTo>
                    <a:pt x="30920" y="15358"/>
                  </a:lnTo>
                  <a:lnTo>
                    <a:pt x="30730" y="14503"/>
                  </a:lnTo>
                  <a:lnTo>
                    <a:pt x="30556" y="13649"/>
                  </a:lnTo>
                  <a:lnTo>
                    <a:pt x="30406" y="12795"/>
                  </a:lnTo>
                  <a:lnTo>
                    <a:pt x="30335" y="12368"/>
                  </a:lnTo>
                  <a:lnTo>
                    <a:pt x="30272" y="11934"/>
                  </a:lnTo>
                  <a:lnTo>
                    <a:pt x="30208" y="11500"/>
                  </a:lnTo>
                  <a:lnTo>
                    <a:pt x="30153" y="11073"/>
                  </a:lnTo>
                  <a:lnTo>
                    <a:pt x="30106" y="10639"/>
                  </a:lnTo>
                  <a:lnTo>
                    <a:pt x="30058" y="10205"/>
                  </a:lnTo>
                  <a:lnTo>
                    <a:pt x="30019" y="9771"/>
                  </a:lnTo>
                  <a:lnTo>
                    <a:pt x="29979" y="9331"/>
                  </a:lnTo>
                  <a:lnTo>
                    <a:pt x="29948" y="8897"/>
                  </a:lnTo>
                  <a:lnTo>
                    <a:pt x="29924" y="8457"/>
                  </a:lnTo>
                  <a:lnTo>
                    <a:pt x="29900" y="8023"/>
                  </a:lnTo>
                  <a:lnTo>
                    <a:pt x="29884" y="7582"/>
                  </a:lnTo>
                  <a:lnTo>
                    <a:pt x="29869" y="7142"/>
                  </a:lnTo>
                  <a:lnTo>
                    <a:pt x="29861" y="6701"/>
                  </a:lnTo>
                  <a:lnTo>
                    <a:pt x="29861" y="6588"/>
                  </a:lnTo>
                  <a:lnTo>
                    <a:pt x="29845" y="6488"/>
                  </a:lnTo>
                  <a:lnTo>
                    <a:pt x="29813" y="6388"/>
                  </a:lnTo>
                  <a:lnTo>
                    <a:pt x="29782" y="6301"/>
                  </a:lnTo>
                  <a:lnTo>
                    <a:pt x="29742" y="6214"/>
                  </a:lnTo>
                  <a:lnTo>
                    <a:pt x="29687" y="6134"/>
                  </a:lnTo>
                  <a:lnTo>
                    <a:pt x="29632" y="6067"/>
                  </a:lnTo>
                  <a:lnTo>
                    <a:pt x="29560" y="6000"/>
                  </a:lnTo>
                  <a:lnTo>
                    <a:pt x="29489" y="5940"/>
                  </a:lnTo>
                  <a:lnTo>
                    <a:pt x="29410" y="5894"/>
                  </a:lnTo>
                  <a:lnTo>
                    <a:pt x="29331" y="5847"/>
                  </a:lnTo>
                  <a:lnTo>
                    <a:pt x="29244" y="5807"/>
                  </a:lnTo>
                  <a:lnTo>
                    <a:pt x="29150" y="5773"/>
                  </a:lnTo>
                  <a:lnTo>
                    <a:pt x="29055" y="5753"/>
                  </a:lnTo>
                  <a:lnTo>
                    <a:pt x="28960" y="5733"/>
                  </a:lnTo>
                  <a:lnTo>
                    <a:pt x="28865" y="5720"/>
                  </a:lnTo>
                  <a:lnTo>
                    <a:pt x="28762" y="5713"/>
                  </a:lnTo>
                  <a:lnTo>
                    <a:pt x="28660" y="5713"/>
                  </a:lnTo>
                  <a:lnTo>
                    <a:pt x="28557" y="5720"/>
                  </a:lnTo>
                  <a:lnTo>
                    <a:pt x="28462" y="5740"/>
                  </a:lnTo>
                  <a:lnTo>
                    <a:pt x="28359" y="5760"/>
                  </a:lnTo>
                  <a:lnTo>
                    <a:pt x="28265" y="5787"/>
                  </a:lnTo>
                  <a:lnTo>
                    <a:pt x="28162" y="5820"/>
                  </a:lnTo>
                  <a:lnTo>
                    <a:pt x="28075" y="5860"/>
                  </a:lnTo>
                  <a:lnTo>
                    <a:pt x="27980" y="5907"/>
                  </a:lnTo>
                  <a:lnTo>
                    <a:pt x="27893" y="5960"/>
                  </a:lnTo>
                  <a:lnTo>
                    <a:pt x="27814" y="6020"/>
                  </a:lnTo>
                  <a:lnTo>
                    <a:pt x="27735" y="6087"/>
                  </a:lnTo>
                  <a:lnTo>
                    <a:pt x="27664" y="6161"/>
                  </a:lnTo>
                  <a:lnTo>
                    <a:pt x="27601" y="6241"/>
                  </a:lnTo>
                  <a:lnTo>
                    <a:pt x="27546" y="6327"/>
                  </a:lnTo>
                  <a:lnTo>
                    <a:pt x="27498" y="6421"/>
                  </a:lnTo>
                  <a:lnTo>
                    <a:pt x="26510" y="8550"/>
                  </a:lnTo>
                  <a:lnTo>
                    <a:pt x="25531" y="10686"/>
                  </a:lnTo>
                  <a:lnTo>
                    <a:pt x="25049" y="11754"/>
                  </a:lnTo>
                  <a:lnTo>
                    <a:pt x="24567" y="12828"/>
                  </a:lnTo>
                  <a:lnTo>
                    <a:pt x="24100" y="13903"/>
                  </a:lnTo>
                  <a:lnTo>
                    <a:pt x="23642" y="14984"/>
                  </a:lnTo>
                  <a:lnTo>
                    <a:pt x="23579" y="14930"/>
                  </a:lnTo>
                  <a:lnTo>
                    <a:pt x="23508" y="14890"/>
                  </a:lnTo>
                  <a:lnTo>
                    <a:pt x="23429" y="14844"/>
                  </a:lnTo>
                  <a:lnTo>
                    <a:pt x="23342" y="14810"/>
                  </a:lnTo>
                  <a:lnTo>
                    <a:pt x="23255" y="14777"/>
                  </a:lnTo>
                  <a:lnTo>
                    <a:pt x="23160" y="14750"/>
                  </a:lnTo>
                  <a:lnTo>
                    <a:pt x="23065" y="14730"/>
                  </a:lnTo>
                  <a:lnTo>
                    <a:pt x="22963" y="14717"/>
                  </a:lnTo>
                  <a:lnTo>
                    <a:pt x="22378" y="14670"/>
                  </a:lnTo>
                  <a:lnTo>
                    <a:pt x="21785" y="14617"/>
                  </a:lnTo>
                  <a:lnTo>
                    <a:pt x="21201" y="14577"/>
                  </a:lnTo>
                  <a:lnTo>
                    <a:pt x="20608" y="14537"/>
                  </a:lnTo>
                  <a:lnTo>
                    <a:pt x="20023" y="14503"/>
                  </a:lnTo>
                  <a:lnTo>
                    <a:pt x="19431" y="14477"/>
                  </a:lnTo>
                  <a:lnTo>
                    <a:pt x="18838" y="14450"/>
                  </a:lnTo>
                  <a:lnTo>
                    <a:pt x="18245" y="14430"/>
                  </a:lnTo>
                  <a:lnTo>
                    <a:pt x="17653" y="14417"/>
                  </a:lnTo>
                  <a:lnTo>
                    <a:pt x="17060" y="14403"/>
                  </a:lnTo>
                  <a:lnTo>
                    <a:pt x="16460" y="14397"/>
                  </a:lnTo>
                  <a:lnTo>
                    <a:pt x="14682" y="14397"/>
                  </a:lnTo>
                  <a:lnTo>
                    <a:pt x="14081" y="14410"/>
                  </a:lnTo>
                  <a:lnTo>
                    <a:pt x="13488" y="14423"/>
                  </a:lnTo>
                  <a:lnTo>
                    <a:pt x="12295" y="14463"/>
                  </a:lnTo>
                  <a:lnTo>
                    <a:pt x="11102" y="14517"/>
                  </a:lnTo>
                  <a:lnTo>
                    <a:pt x="9909" y="14583"/>
                  </a:lnTo>
                  <a:lnTo>
                    <a:pt x="8724" y="14670"/>
                  </a:lnTo>
                  <a:lnTo>
                    <a:pt x="7539" y="14770"/>
                  </a:lnTo>
                  <a:lnTo>
                    <a:pt x="6353" y="14884"/>
                  </a:lnTo>
                  <a:lnTo>
                    <a:pt x="5176" y="15011"/>
                  </a:lnTo>
                  <a:lnTo>
                    <a:pt x="3999" y="15151"/>
                  </a:lnTo>
                  <a:lnTo>
                    <a:pt x="4030" y="14310"/>
                  </a:lnTo>
                  <a:lnTo>
                    <a:pt x="4054" y="13476"/>
                  </a:lnTo>
                  <a:lnTo>
                    <a:pt x="4070" y="12635"/>
                  </a:lnTo>
                  <a:lnTo>
                    <a:pt x="4085" y="11800"/>
                  </a:lnTo>
                  <a:lnTo>
                    <a:pt x="4109" y="10132"/>
                  </a:lnTo>
                  <a:lnTo>
                    <a:pt x="4101" y="8477"/>
                  </a:lnTo>
                  <a:lnTo>
                    <a:pt x="4085" y="6821"/>
                  </a:lnTo>
                  <a:lnTo>
                    <a:pt x="4046" y="5186"/>
                  </a:lnTo>
                  <a:lnTo>
                    <a:pt x="3999" y="3558"/>
                  </a:lnTo>
                  <a:lnTo>
                    <a:pt x="3927" y="1956"/>
                  </a:lnTo>
                  <a:close/>
                  <a:moveTo>
                    <a:pt x="38513" y="10178"/>
                  </a:moveTo>
                  <a:lnTo>
                    <a:pt x="38616" y="10746"/>
                  </a:lnTo>
                  <a:lnTo>
                    <a:pt x="38726" y="11313"/>
                  </a:lnTo>
                  <a:lnTo>
                    <a:pt x="38845" y="11880"/>
                  </a:lnTo>
                  <a:lnTo>
                    <a:pt x="38971" y="12441"/>
                  </a:lnTo>
                  <a:lnTo>
                    <a:pt x="39114" y="13002"/>
                  </a:lnTo>
                  <a:lnTo>
                    <a:pt x="39264" y="13562"/>
                  </a:lnTo>
                  <a:lnTo>
                    <a:pt x="39422" y="14116"/>
                  </a:lnTo>
                  <a:lnTo>
                    <a:pt x="39596" y="14670"/>
                  </a:lnTo>
                  <a:lnTo>
                    <a:pt x="39777" y="15217"/>
                  </a:lnTo>
                  <a:lnTo>
                    <a:pt x="39975" y="15765"/>
                  </a:lnTo>
                  <a:lnTo>
                    <a:pt x="40180" y="16312"/>
                  </a:lnTo>
                  <a:lnTo>
                    <a:pt x="40402" y="16859"/>
                  </a:lnTo>
                  <a:lnTo>
                    <a:pt x="40631" y="17400"/>
                  </a:lnTo>
                  <a:lnTo>
                    <a:pt x="40868" y="17941"/>
                  </a:lnTo>
                  <a:lnTo>
                    <a:pt x="41129" y="18481"/>
                  </a:lnTo>
                  <a:lnTo>
                    <a:pt x="41389" y="19015"/>
                  </a:lnTo>
                  <a:lnTo>
                    <a:pt x="41429" y="19082"/>
                  </a:lnTo>
                  <a:lnTo>
                    <a:pt x="41468" y="19142"/>
                  </a:lnTo>
                  <a:lnTo>
                    <a:pt x="41508" y="19195"/>
                  </a:lnTo>
                  <a:lnTo>
                    <a:pt x="41555" y="19249"/>
                  </a:lnTo>
                  <a:lnTo>
                    <a:pt x="41603" y="19295"/>
                  </a:lnTo>
                  <a:lnTo>
                    <a:pt x="41658" y="19335"/>
                  </a:lnTo>
                  <a:lnTo>
                    <a:pt x="41713" y="19376"/>
                  </a:lnTo>
                  <a:lnTo>
                    <a:pt x="41769" y="19409"/>
                  </a:lnTo>
                  <a:lnTo>
                    <a:pt x="41832" y="19436"/>
                  </a:lnTo>
                  <a:lnTo>
                    <a:pt x="41895" y="19462"/>
                  </a:lnTo>
                  <a:lnTo>
                    <a:pt x="41958" y="19482"/>
                  </a:lnTo>
                  <a:lnTo>
                    <a:pt x="42029" y="19502"/>
                  </a:lnTo>
                  <a:lnTo>
                    <a:pt x="42164" y="19522"/>
                  </a:lnTo>
                  <a:lnTo>
                    <a:pt x="42306" y="19536"/>
                  </a:lnTo>
                  <a:lnTo>
                    <a:pt x="42448" y="19529"/>
                  </a:lnTo>
                  <a:lnTo>
                    <a:pt x="42590" y="19516"/>
                  </a:lnTo>
                  <a:lnTo>
                    <a:pt x="42741" y="19482"/>
                  </a:lnTo>
                  <a:lnTo>
                    <a:pt x="42883" y="19442"/>
                  </a:lnTo>
                  <a:lnTo>
                    <a:pt x="43017" y="19389"/>
                  </a:lnTo>
                  <a:lnTo>
                    <a:pt x="43151" y="19322"/>
                  </a:lnTo>
                  <a:lnTo>
                    <a:pt x="43270" y="19249"/>
                  </a:lnTo>
                  <a:lnTo>
                    <a:pt x="43381" y="19169"/>
                  </a:lnTo>
                  <a:lnTo>
                    <a:pt x="45443" y="19235"/>
                  </a:lnTo>
                  <a:lnTo>
                    <a:pt x="47497" y="19295"/>
                  </a:lnTo>
                  <a:lnTo>
                    <a:pt x="49560" y="19355"/>
                  </a:lnTo>
                  <a:lnTo>
                    <a:pt x="51614" y="19409"/>
                  </a:lnTo>
                  <a:lnTo>
                    <a:pt x="53676" y="19456"/>
                  </a:lnTo>
                  <a:lnTo>
                    <a:pt x="55731" y="19502"/>
                  </a:lnTo>
                  <a:lnTo>
                    <a:pt x="59848" y="19576"/>
                  </a:lnTo>
                  <a:lnTo>
                    <a:pt x="59958" y="19576"/>
                  </a:lnTo>
                  <a:lnTo>
                    <a:pt x="60077" y="19569"/>
                  </a:lnTo>
                  <a:lnTo>
                    <a:pt x="60195" y="19549"/>
                  </a:lnTo>
                  <a:lnTo>
                    <a:pt x="60306" y="19516"/>
                  </a:lnTo>
                  <a:lnTo>
                    <a:pt x="60424" y="19482"/>
                  </a:lnTo>
                  <a:lnTo>
                    <a:pt x="60535" y="19436"/>
                  </a:lnTo>
                  <a:lnTo>
                    <a:pt x="60646" y="19382"/>
                  </a:lnTo>
                  <a:lnTo>
                    <a:pt x="60748" y="19322"/>
                  </a:lnTo>
                  <a:lnTo>
                    <a:pt x="60851" y="19262"/>
                  </a:lnTo>
                  <a:lnTo>
                    <a:pt x="60938" y="19189"/>
                  </a:lnTo>
                  <a:lnTo>
                    <a:pt x="61025" y="19109"/>
                  </a:lnTo>
                  <a:lnTo>
                    <a:pt x="61096" y="19028"/>
                  </a:lnTo>
                  <a:lnTo>
                    <a:pt x="61159" y="18942"/>
                  </a:lnTo>
                  <a:lnTo>
                    <a:pt x="61215" y="18855"/>
                  </a:lnTo>
                  <a:lnTo>
                    <a:pt x="61254" y="18761"/>
                  </a:lnTo>
                  <a:lnTo>
                    <a:pt x="61286" y="18661"/>
                  </a:lnTo>
                  <a:lnTo>
                    <a:pt x="61381" y="18261"/>
                  </a:lnTo>
                  <a:lnTo>
                    <a:pt x="61483" y="17867"/>
                  </a:lnTo>
                  <a:lnTo>
                    <a:pt x="61594" y="17480"/>
                  </a:lnTo>
                  <a:lnTo>
                    <a:pt x="61705" y="17093"/>
                  </a:lnTo>
                  <a:lnTo>
                    <a:pt x="61831" y="16713"/>
                  </a:lnTo>
                  <a:lnTo>
                    <a:pt x="61957" y="16339"/>
                  </a:lnTo>
                  <a:lnTo>
                    <a:pt x="62100" y="15972"/>
                  </a:lnTo>
                  <a:lnTo>
                    <a:pt x="62242" y="15605"/>
                  </a:lnTo>
                  <a:lnTo>
                    <a:pt x="62400" y="15244"/>
                  </a:lnTo>
                  <a:lnTo>
                    <a:pt x="62566" y="14884"/>
                  </a:lnTo>
                  <a:lnTo>
                    <a:pt x="62732" y="14530"/>
                  </a:lnTo>
                  <a:lnTo>
                    <a:pt x="62913" y="14183"/>
                  </a:lnTo>
                  <a:lnTo>
                    <a:pt x="63103" y="13836"/>
                  </a:lnTo>
                  <a:lnTo>
                    <a:pt x="63301" y="13489"/>
                  </a:lnTo>
                  <a:lnTo>
                    <a:pt x="63506" y="13148"/>
                  </a:lnTo>
                  <a:lnTo>
                    <a:pt x="63719" y="12815"/>
                  </a:lnTo>
                  <a:lnTo>
                    <a:pt x="64676" y="18101"/>
                  </a:lnTo>
                  <a:lnTo>
                    <a:pt x="65158" y="20744"/>
                  </a:lnTo>
                  <a:lnTo>
                    <a:pt x="65624" y="23393"/>
                  </a:lnTo>
                  <a:lnTo>
                    <a:pt x="65647" y="23493"/>
                  </a:lnTo>
                  <a:lnTo>
                    <a:pt x="65687" y="23594"/>
                  </a:lnTo>
                  <a:lnTo>
                    <a:pt x="65742" y="23687"/>
                  </a:lnTo>
                  <a:lnTo>
                    <a:pt x="65806" y="23774"/>
                  </a:lnTo>
                  <a:lnTo>
                    <a:pt x="65885" y="23854"/>
                  </a:lnTo>
                  <a:lnTo>
                    <a:pt x="65964" y="23927"/>
                  </a:lnTo>
                  <a:lnTo>
                    <a:pt x="66058" y="23994"/>
                  </a:lnTo>
                  <a:lnTo>
                    <a:pt x="66153" y="24061"/>
                  </a:lnTo>
                  <a:lnTo>
                    <a:pt x="66256" y="24114"/>
                  </a:lnTo>
                  <a:lnTo>
                    <a:pt x="66367" y="24168"/>
                  </a:lnTo>
                  <a:lnTo>
                    <a:pt x="66485" y="24208"/>
                  </a:lnTo>
                  <a:lnTo>
                    <a:pt x="66596" y="24241"/>
                  </a:lnTo>
                  <a:lnTo>
                    <a:pt x="66722" y="24268"/>
                  </a:lnTo>
                  <a:lnTo>
                    <a:pt x="66841" y="24294"/>
                  </a:lnTo>
                  <a:lnTo>
                    <a:pt x="66959" y="24301"/>
                  </a:lnTo>
                  <a:lnTo>
                    <a:pt x="67086" y="24308"/>
                  </a:lnTo>
                  <a:lnTo>
                    <a:pt x="67180" y="24308"/>
                  </a:lnTo>
                  <a:lnTo>
                    <a:pt x="67275" y="24294"/>
                  </a:lnTo>
                  <a:lnTo>
                    <a:pt x="67370" y="24281"/>
                  </a:lnTo>
                  <a:lnTo>
                    <a:pt x="67465" y="24268"/>
                  </a:lnTo>
                  <a:lnTo>
                    <a:pt x="67552" y="24241"/>
                  </a:lnTo>
                  <a:lnTo>
                    <a:pt x="67631" y="24214"/>
                  </a:lnTo>
                  <a:lnTo>
                    <a:pt x="67718" y="24181"/>
                  </a:lnTo>
                  <a:lnTo>
                    <a:pt x="67789" y="24141"/>
                  </a:lnTo>
                  <a:lnTo>
                    <a:pt x="67986" y="24027"/>
                  </a:lnTo>
                  <a:lnTo>
                    <a:pt x="68168" y="23914"/>
                  </a:lnTo>
                  <a:lnTo>
                    <a:pt x="68342" y="23807"/>
                  </a:lnTo>
                  <a:lnTo>
                    <a:pt x="68500" y="23694"/>
                  </a:lnTo>
                  <a:lnTo>
                    <a:pt x="68650" y="23587"/>
                  </a:lnTo>
                  <a:lnTo>
                    <a:pt x="68792" y="23473"/>
                  </a:lnTo>
                  <a:lnTo>
                    <a:pt x="68919" y="23367"/>
                  </a:lnTo>
                  <a:lnTo>
                    <a:pt x="69045" y="23253"/>
                  </a:lnTo>
                  <a:lnTo>
                    <a:pt x="69156" y="23140"/>
                  </a:lnTo>
                  <a:lnTo>
                    <a:pt x="69259" y="23026"/>
                  </a:lnTo>
                  <a:lnTo>
                    <a:pt x="69361" y="22913"/>
                  </a:lnTo>
                  <a:lnTo>
                    <a:pt x="69448" y="22793"/>
                  </a:lnTo>
                  <a:lnTo>
                    <a:pt x="69535" y="22673"/>
                  </a:lnTo>
                  <a:lnTo>
                    <a:pt x="69614" y="22552"/>
                  </a:lnTo>
                  <a:lnTo>
                    <a:pt x="69685" y="22432"/>
                  </a:lnTo>
                  <a:lnTo>
                    <a:pt x="69748" y="22305"/>
                  </a:lnTo>
                  <a:lnTo>
                    <a:pt x="69812" y="22172"/>
                  </a:lnTo>
                  <a:lnTo>
                    <a:pt x="69875" y="22039"/>
                  </a:lnTo>
                  <a:lnTo>
                    <a:pt x="69978" y="21765"/>
                  </a:lnTo>
                  <a:lnTo>
                    <a:pt x="70072" y="21471"/>
                  </a:lnTo>
                  <a:lnTo>
                    <a:pt x="70167" y="21164"/>
                  </a:lnTo>
                  <a:lnTo>
                    <a:pt x="70254" y="20837"/>
                  </a:lnTo>
                  <a:lnTo>
                    <a:pt x="70341" y="20483"/>
                  </a:lnTo>
                  <a:lnTo>
                    <a:pt x="70539" y="19709"/>
                  </a:lnTo>
                  <a:lnTo>
                    <a:pt x="70744" y="18908"/>
                  </a:lnTo>
                  <a:lnTo>
                    <a:pt x="70957" y="18107"/>
                  </a:lnTo>
                  <a:lnTo>
                    <a:pt x="71155" y="17300"/>
                  </a:lnTo>
                  <a:lnTo>
                    <a:pt x="71352" y="16492"/>
                  </a:lnTo>
                  <a:lnTo>
                    <a:pt x="71740" y="14877"/>
                  </a:lnTo>
                  <a:lnTo>
                    <a:pt x="72103" y="13262"/>
                  </a:lnTo>
                  <a:lnTo>
                    <a:pt x="72309" y="13996"/>
                  </a:lnTo>
                  <a:lnTo>
                    <a:pt x="72490" y="14737"/>
                  </a:lnTo>
                  <a:lnTo>
                    <a:pt x="72648" y="15478"/>
                  </a:lnTo>
                  <a:lnTo>
                    <a:pt x="72727" y="15852"/>
                  </a:lnTo>
                  <a:lnTo>
                    <a:pt x="72799" y="16225"/>
                  </a:lnTo>
                  <a:lnTo>
                    <a:pt x="72862" y="16606"/>
                  </a:lnTo>
                  <a:lnTo>
                    <a:pt x="72925" y="16979"/>
                  </a:lnTo>
                  <a:lnTo>
                    <a:pt x="72980" y="17360"/>
                  </a:lnTo>
                  <a:lnTo>
                    <a:pt x="73036" y="17740"/>
                  </a:lnTo>
                  <a:lnTo>
                    <a:pt x="73083" y="18121"/>
                  </a:lnTo>
                  <a:lnTo>
                    <a:pt x="73122" y="18508"/>
                  </a:lnTo>
                  <a:lnTo>
                    <a:pt x="73162" y="18895"/>
                  </a:lnTo>
                  <a:lnTo>
                    <a:pt x="73194" y="19282"/>
                  </a:lnTo>
                  <a:lnTo>
                    <a:pt x="73201" y="19389"/>
                  </a:lnTo>
                  <a:lnTo>
                    <a:pt x="73225" y="19489"/>
                  </a:lnTo>
                  <a:lnTo>
                    <a:pt x="73257" y="19589"/>
                  </a:lnTo>
                  <a:lnTo>
                    <a:pt x="73288" y="19676"/>
                  </a:lnTo>
                  <a:lnTo>
                    <a:pt x="73336" y="19763"/>
                  </a:lnTo>
                  <a:lnTo>
                    <a:pt x="73391" y="19843"/>
                  </a:lnTo>
                  <a:lnTo>
                    <a:pt x="73446" y="19923"/>
                  </a:lnTo>
                  <a:lnTo>
                    <a:pt x="73510" y="19990"/>
                  </a:lnTo>
                  <a:lnTo>
                    <a:pt x="73581" y="20056"/>
                  </a:lnTo>
                  <a:lnTo>
                    <a:pt x="73660" y="20116"/>
                  </a:lnTo>
                  <a:lnTo>
                    <a:pt x="73739" y="20170"/>
                  </a:lnTo>
                  <a:lnTo>
                    <a:pt x="73818" y="20223"/>
                  </a:lnTo>
                  <a:lnTo>
                    <a:pt x="73913" y="20263"/>
                  </a:lnTo>
                  <a:lnTo>
                    <a:pt x="74000" y="20303"/>
                  </a:lnTo>
                  <a:lnTo>
                    <a:pt x="74094" y="20337"/>
                  </a:lnTo>
                  <a:lnTo>
                    <a:pt x="74189" y="20363"/>
                  </a:lnTo>
                  <a:lnTo>
                    <a:pt x="74292" y="20383"/>
                  </a:lnTo>
                  <a:lnTo>
                    <a:pt x="74387" y="20403"/>
                  </a:lnTo>
                  <a:lnTo>
                    <a:pt x="74489" y="20417"/>
                  </a:lnTo>
                  <a:lnTo>
                    <a:pt x="74592" y="20423"/>
                  </a:lnTo>
                  <a:lnTo>
                    <a:pt x="74798" y="20423"/>
                  </a:lnTo>
                  <a:lnTo>
                    <a:pt x="74892" y="20410"/>
                  </a:lnTo>
                  <a:lnTo>
                    <a:pt x="74995" y="20397"/>
                  </a:lnTo>
                  <a:lnTo>
                    <a:pt x="75090" y="20383"/>
                  </a:lnTo>
                  <a:lnTo>
                    <a:pt x="75185" y="20357"/>
                  </a:lnTo>
                  <a:lnTo>
                    <a:pt x="75280" y="20330"/>
                  </a:lnTo>
                  <a:lnTo>
                    <a:pt x="75374" y="20290"/>
                  </a:lnTo>
                  <a:lnTo>
                    <a:pt x="75453" y="20250"/>
                  </a:lnTo>
                  <a:lnTo>
                    <a:pt x="75540" y="20210"/>
                  </a:lnTo>
                  <a:lnTo>
                    <a:pt x="75619" y="20156"/>
                  </a:lnTo>
                  <a:lnTo>
                    <a:pt x="75691" y="20103"/>
                  </a:lnTo>
                  <a:lnTo>
                    <a:pt x="76678" y="20016"/>
                  </a:lnTo>
                  <a:lnTo>
                    <a:pt x="77666" y="19936"/>
                  </a:lnTo>
                  <a:lnTo>
                    <a:pt x="78654" y="19869"/>
                  </a:lnTo>
                  <a:lnTo>
                    <a:pt x="79633" y="19809"/>
                  </a:lnTo>
                  <a:lnTo>
                    <a:pt x="80621" y="19763"/>
                  </a:lnTo>
                  <a:lnTo>
                    <a:pt x="81601" y="19716"/>
                  </a:lnTo>
                  <a:lnTo>
                    <a:pt x="82581" y="19683"/>
                  </a:lnTo>
                  <a:lnTo>
                    <a:pt x="83568" y="19656"/>
                  </a:lnTo>
                  <a:lnTo>
                    <a:pt x="84548" y="19629"/>
                  </a:lnTo>
                  <a:lnTo>
                    <a:pt x="85528" y="19616"/>
                  </a:lnTo>
                  <a:lnTo>
                    <a:pt x="86516" y="19609"/>
                  </a:lnTo>
                  <a:lnTo>
                    <a:pt x="88499" y="19609"/>
                  </a:lnTo>
                  <a:lnTo>
                    <a:pt x="89487" y="19622"/>
                  </a:lnTo>
                  <a:lnTo>
                    <a:pt x="90490" y="19636"/>
                  </a:lnTo>
                  <a:lnTo>
                    <a:pt x="91486" y="19656"/>
                  </a:lnTo>
                  <a:lnTo>
                    <a:pt x="91597" y="21378"/>
                  </a:lnTo>
                  <a:lnTo>
                    <a:pt x="91660" y="22239"/>
                  </a:lnTo>
                  <a:lnTo>
                    <a:pt x="91723" y="23100"/>
                  </a:lnTo>
                  <a:lnTo>
                    <a:pt x="91802" y="23961"/>
                  </a:lnTo>
                  <a:lnTo>
                    <a:pt x="91889" y="24815"/>
                  </a:lnTo>
                  <a:lnTo>
                    <a:pt x="91992" y="25676"/>
                  </a:lnTo>
                  <a:lnTo>
                    <a:pt x="92110" y="26530"/>
                  </a:lnTo>
                  <a:lnTo>
                    <a:pt x="90561" y="26457"/>
                  </a:lnTo>
                  <a:lnTo>
                    <a:pt x="89013" y="26390"/>
                  </a:lnTo>
                  <a:lnTo>
                    <a:pt x="87456" y="26323"/>
                  </a:lnTo>
                  <a:lnTo>
                    <a:pt x="85899" y="26270"/>
                  </a:lnTo>
                  <a:lnTo>
                    <a:pt x="84343" y="26217"/>
                  </a:lnTo>
                  <a:lnTo>
                    <a:pt x="82786" y="26170"/>
                  </a:lnTo>
                  <a:lnTo>
                    <a:pt x="81230" y="26130"/>
                  </a:lnTo>
                  <a:lnTo>
                    <a:pt x="79665" y="26090"/>
                  </a:lnTo>
                  <a:lnTo>
                    <a:pt x="78101" y="26056"/>
                  </a:lnTo>
                  <a:lnTo>
                    <a:pt x="76536" y="26030"/>
                  </a:lnTo>
                  <a:lnTo>
                    <a:pt x="74971" y="26010"/>
                  </a:lnTo>
                  <a:lnTo>
                    <a:pt x="73399" y="25990"/>
                  </a:lnTo>
                  <a:lnTo>
                    <a:pt x="71827" y="25983"/>
                  </a:lnTo>
                  <a:lnTo>
                    <a:pt x="70254" y="25970"/>
                  </a:lnTo>
                  <a:lnTo>
                    <a:pt x="67101" y="25970"/>
                  </a:lnTo>
                  <a:lnTo>
                    <a:pt x="64936" y="25976"/>
                  </a:lnTo>
                  <a:lnTo>
                    <a:pt x="62763" y="25996"/>
                  </a:lnTo>
                  <a:lnTo>
                    <a:pt x="60583" y="26016"/>
                  </a:lnTo>
                  <a:lnTo>
                    <a:pt x="58410" y="26043"/>
                  </a:lnTo>
                  <a:lnTo>
                    <a:pt x="56229" y="26083"/>
                  </a:lnTo>
                  <a:lnTo>
                    <a:pt x="54048" y="26123"/>
                  </a:lnTo>
                  <a:lnTo>
                    <a:pt x="51867" y="26170"/>
                  </a:lnTo>
                  <a:lnTo>
                    <a:pt x="49686" y="26230"/>
                  </a:lnTo>
                  <a:lnTo>
                    <a:pt x="47505" y="26290"/>
                  </a:lnTo>
                  <a:lnTo>
                    <a:pt x="45324" y="26357"/>
                  </a:lnTo>
                  <a:lnTo>
                    <a:pt x="43143" y="26423"/>
                  </a:lnTo>
                  <a:lnTo>
                    <a:pt x="40963" y="26504"/>
                  </a:lnTo>
                  <a:lnTo>
                    <a:pt x="38782" y="26584"/>
                  </a:lnTo>
                  <a:lnTo>
                    <a:pt x="36609" y="26670"/>
                  </a:lnTo>
                  <a:lnTo>
                    <a:pt x="32255" y="26851"/>
                  </a:lnTo>
                  <a:lnTo>
                    <a:pt x="28549" y="27011"/>
                  </a:lnTo>
                  <a:lnTo>
                    <a:pt x="24843" y="27178"/>
                  </a:lnTo>
                  <a:lnTo>
                    <a:pt x="21153" y="27351"/>
                  </a:lnTo>
                  <a:lnTo>
                    <a:pt x="17463" y="27531"/>
                  </a:lnTo>
                  <a:lnTo>
                    <a:pt x="10122" y="27912"/>
                  </a:lnTo>
                  <a:lnTo>
                    <a:pt x="2821" y="28286"/>
                  </a:lnTo>
                  <a:lnTo>
                    <a:pt x="2924" y="27585"/>
                  </a:lnTo>
                  <a:lnTo>
                    <a:pt x="3019" y="26877"/>
                  </a:lnTo>
                  <a:lnTo>
                    <a:pt x="3114" y="26170"/>
                  </a:lnTo>
                  <a:lnTo>
                    <a:pt x="3200" y="25456"/>
                  </a:lnTo>
                  <a:lnTo>
                    <a:pt x="3280" y="24735"/>
                  </a:lnTo>
                  <a:lnTo>
                    <a:pt x="3359" y="24014"/>
                  </a:lnTo>
                  <a:lnTo>
                    <a:pt x="3501" y="22566"/>
                  </a:lnTo>
                  <a:lnTo>
                    <a:pt x="3619" y="21104"/>
                  </a:lnTo>
                  <a:lnTo>
                    <a:pt x="3730" y="19642"/>
                  </a:lnTo>
                  <a:lnTo>
                    <a:pt x="3825" y="18174"/>
                  </a:lnTo>
                  <a:lnTo>
                    <a:pt x="3904" y="16699"/>
                  </a:lnTo>
                  <a:lnTo>
                    <a:pt x="5105" y="16672"/>
                  </a:lnTo>
                  <a:lnTo>
                    <a:pt x="6298" y="16646"/>
                  </a:lnTo>
                  <a:lnTo>
                    <a:pt x="7483" y="16626"/>
                  </a:lnTo>
                  <a:lnTo>
                    <a:pt x="8676" y="16612"/>
                  </a:lnTo>
                  <a:lnTo>
                    <a:pt x="9870" y="16606"/>
                  </a:lnTo>
                  <a:lnTo>
                    <a:pt x="11055" y="16599"/>
                  </a:lnTo>
                  <a:lnTo>
                    <a:pt x="12248" y="16599"/>
                  </a:lnTo>
                  <a:lnTo>
                    <a:pt x="13433" y="16606"/>
                  </a:lnTo>
                  <a:lnTo>
                    <a:pt x="14626" y="16612"/>
                  </a:lnTo>
                  <a:lnTo>
                    <a:pt x="15812" y="16626"/>
                  </a:lnTo>
                  <a:lnTo>
                    <a:pt x="18190" y="16659"/>
                  </a:lnTo>
                  <a:lnTo>
                    <a:pt x="20576" y="16713"/>
                  </a:lnTo>
                  <a:lnTo>
                    <a:pt x="22963" y="16773"/>
                  </a:lnTo>
                  <a:lnTo>
                    <a:pt x="23073" y="16773"/>
                  </a:lnTo>
                  <a:lnTo>
                    <a:pt x="23176" y="16759"/>
                  </a:lnTo>
                  <a:lnTo>
                    <a:pt x="23271" y="16746"/>
                  </a:lnTo>
                  <a:lnTo>
                    <a:pt x="23366" y="16726"/>
                  </a:lnTo>
                  <a:lnTo>
                    <a:pt x="23452" y="16699"/>
                  </a:lnTo>
                  <a:lnTo>
                    <a:pt x="23532" y="16666"/>
                  </a:lnTo>
                  <a:lnTo>
                    <a:pt x="23611" y="16626"/>
                  </a:lnTo>
                  <a:lnTo>
                    <a:pt x="23690" y="16586"/>
                  </a:lnTo>
                  <a:lnTo>
                    <a:pt x="23761" y="16619"/>
                  </a:lnTo>
                  <a:lnTo>
                    <a:pt x="23832" y="16639"/>
                  </a:lnTo>
                  <a:lnTo>
                    <a:pt x="23903" y="16659"/>
                  </a:lnTo>
                  <a:lnTo>
                    <a:pt x="23974" y="16672"/>
                  </a:lnTo>
                  <a:lnTo>
                    <a:pt x="24045" y="16679"/>
                  </a:lnTo>
                  <a:lnTo>
                    <a:pt x="24124" y="16686"/>
                  </a:lnTo>
                  <a:lnTo>
                    <a:pt x="24195" y="16679"/>
                  </a:lnTo>
                  <a:lnTo>
                    <a:pt x="24274" y="16672"/>
                  </a:lnTo>
                  <a:lnTo>
                    <a:pt x="24345" y="16652"/>
                  </a:lnTo>
                  <a:lnTo>
                    <a:pt x="24409" y="16632"/>
                  </a:lnTo>
                  <a:lnTo>
                    <a:pt x="24480" y="16599"/>
                  </a:lnTo>
                  <a:lnTo>
                    <a:pt x="24543" y="16566"/>
                  </a:lnTo>
                  <a:lnTo>
                    <a:pt x="24606" y="16519"/>
                  </a:lnTo>
                  <a:lnTo>
                    <a:pt x="24654" y="16472"/>
                  </a:lnTo>
                  <a:lnTo>
                    <a:pt x="24709" y="16412"/>
                  </a:lnTo>
                  <a:lnTo>
                    <a:pt x="24748" y="16345"/>
                  </a:lnTo>
                  <a:lnTo>
                    <a:pt x="25136" y="15685"/>
                  </a:lnTo>
                  <a:lnTo>
                    <a:pt x="25523" y="15024"/>
                  </a:lnTo>
                  <a:lnTo>
                    <a:pt x="25894" y="14357"/>
                  </a:lnTo>
                  <a:lnTo>
                    <a:pt x="26265" y="13689"/>
                  </a:lnTo>
                  <a:lnTo>
                    <a:pt x="27000" y="12348"/>
                  </a:lnTo>
                  <a:lnTo>
                    <a:pt x="27719" y="10999"/>
                  </a:lnTo>
                  <a:lnTo>
                    <a:pt x="27806" y="11787"/>
                  </a:lnTo>
                  <a:lnTo>
                    <a:pt x="27909" y="12568"/>
                  </a:lnTo>
                  <a:lnTo>
                    <a:pt x="28035" y="13342"/>
                  </a:lnTo>
                  <a:lnTo>
                    <a:pt x="28162" y="14123"/>
                  </a:lnTo>
                  <a:lnTo>
                    <a:pt x="28312" y="14897"/>
                  </a:lnTo>
                  <a:lnTo>
                    <a:pt x="28478" y="15671"/>
                  </a:lnTo>
                  <a:lnTo>
                    <a:pt x="28652" y="16439"/>
                  </a:lnTo>
                  <a:lnTo>
                    <a:pt x="28849" y="17213"/>
                  </a:lnTo>
                  <a:lnTo>
                    <a:pt x="29055" y="17974"/>
                  </a:lnTo>
                  <a:lnTo>
                    <a:pt x="29276" y="18741"/>
                  </a:lnTo>
                  <a:lnTo>
                    <a:pt x="29513" y="19502"/>
                  </a:lnTo>
                  <a:lnTo>
                    <a:pt x="29766" y="20263"/>
                  </a:lnTo>
                  <a:lnTo>
                    <a:pt x="30035" y="21017"/>
                  </a:lnTo>
                  <a:lnTo>
                    <a:pt x="30319" y="21778"/>
                  </a:lnTo>
                  <a:lnTo>
                    <a:pt x="30611" y="22526"/>
                  </a:lnTo>
                  <a:lnTo>
                    <a:pt x="30927" y="23280"/>
                  </a:lnTo>
                  <a:lnTo>
                    <a:pt x="30967" y="23367"/>
                  </a:lnTo>
                  <a:lnTo>
                    <a:pt x="31014" y="23453"/>
                  </a:lnTo>
                  <a:lnTo>
                    <a:pt x="31062" y="23527"/>
                  </a:lnTo>
                  <a:lnTo>
                    <a:pt x="31125" y="23600"/>
                  </a:lnTo>
                  <a:lnTo>
                    <a:pt x="31180" y="23667"/>
                  </a:lnTo>
                  <a:lnTo>
                    <a:pt x="31251" y="23727"/>
                  </a:lnTo>
                  <a:lnTo>
                    <a:pt x="31323" y="23787"/>
                  </a:lnTo>
                  <a:lnTo>
                    <a:pt x="31394" y="23834"/>
                  </a:lnTo>
                  <a:lnTo>
                    <a:pt x="31473" y="23881"/>
                  </a:lnTo>
                  <a:lnTo>
                    <a:pt x="31552" y="23921"/>
                  </a:lnTo>
                  <a:lnTo>
                    <a:pt x="31631" y="23954"/>
                  </a:lnTo>
                  <a:lnTo>
                    <a:pt x="31718" y="23981"/>
                  </a:lnTo>
                  <a:lnTo>
                    <a:pt x="31805" y="24001"/>
                  </a:lnTo>
                  <a:lnTo>
                    <a:pt x="31891" y="24014"/>
                  </a:lnTo>
                  <a:lnTo>
                    <a:pt x="31986" y="24021"/>
                  </a:lnTo>
                  <a:lnTo>
                    <a:pt x="32073" y="24027"/>
                  </a:lnTo>
                  <a:lnTo>
                    <a:pt x="32223" y="24021"/>
                  </a:lnTo>
                  <a:lnTo>
                    <a:pt x="32373" y="23994"/>
                  </a:lnTo>
                  <a:lnTo>
                    <a:pt x="32524" y="23954"/>
                  </a:lnTo>
                  <a:lnTo>
                    <a:pt x="32595" y="23927"/>
                  </a:lnTo>
                  <a:lnTo>
                    <a:pt x="32666" y="23901"/>
                  </a:lnTo>
                  <a:lnTo>
                    <a:pt x="32737" y="23867"/>
                  </a:lnTo>
                  <a:lnTo>
                    <a:pt x="32808" y="23827"/>
                  </a:lnTo>
                  <a:lnTo>
                    <a:pt x="32871" y="23787"/>
                  </a:lnTo>
                  <a:lnTo>
                    <a:pt x="32935" y="23740"/>
                  </a:lnTo>
                  <a:lnTo>
                    <a:pt x="32998" y="23694"/>
                  </a:lnTo>
                  <a:lnTo>
                    <a:pt x="33053" y="23640"/>
                  </a:lnTo>
                  <a:lnTo>
                    <a:pt x="33108" y="23580"/>
                  </a:lnTo>
                  <a:lnTo>
                    <a:pt x="33164" y="23520"/>
                  </a:lnTo>
                  <a:lnTo>
                    <a:pt x="33314" y="23340"/>
                  </a:lnTo>
                  <a:lnTo>
                    <a:pt x="33456" y="23146"/>
                  </a:lnTo>
                  <a:lnTo>
                    <a:pt x="33598" y="22960"/>
                  </a:lnTo>
                  <a:lnTo>
                    <a:pt x="33740" y="22773"/>
                  </a:lnTo>
                  <a:lnTo>
                    <a:pt x="33875" y="22579"/>
                  </a:lnTo>
                  <a:lnTo>
                    <a:pt x="34001" y="22386"/>
                  </a:lnTo>
                  <a:lnTo>
                    <a:pt x="34246" y="21992"/>
                  </a:lnTo>
                  <a:lnTo>
                    <a:pt x="34475" y="21591"/>
                  </a:lnTo>
                  <a:lnTo>
                    <a:pt x="34689" y="21191"/>
                  </a:lnTo>
                  <a:lnTo>
                    <a:pt x="34886" y="20784"/>
                  </a:lnTo>
                  <a:lnTo>
                    <a:pt x="35076" y="20370"/>
                  </a:lnTo>
                  <a:lnTo>
                    <a:pt x="35250" y="19956"/>
                  </a:lnTo>
                  <a:lnTo>
                    <a:pt x="35416" y="19536"/>
                  </a:lnTo>
                  <a:lnTo>
                    <a:pt x="35566" y="19115"/>
                  </a:lnTo>
                  <a:lnTo>
                    <a:pt x="35716" y="18688"/>
                  </a:lnTo>
                  <a:lnTo>
                    <a:pt x="35850" y="18261"/>
                  </a:lnTo>
                  <a:lnTo>
                    <a:pt x="35985" y="17834"/>
                  </a:lnTo>
                  <a:lnTo>
                    <a:pt x="36111" y="17400"/>
                  </a:lnTo>
                  <a:lnTo>
                    <a:pt x="36237" y="16966"/>
                  </a:lnTo>
                  <a:lnTo>
                    <a:pt x="36474" y="16098"/>
                  </a:lnTo>
                  <a:lnTo>
                    <a:pt x="36712" y="15231"/>
                  </a:lnTo>
                  <a:lnTo>
                    <a:pt x="36949" y="14370"/>
                  </a:lnTo>
                  <a:lnTo>
                    <a:pt x="37075" y="13936"/>
                  </a:lnTo>
                  <a:lnTo>
                    <a:pt x="37201" y="13509"/>
                  </a:lnTo>
                  <a:lnTo>
                    <a:pt x="37336" y="13082"/>
                  </a:lnTo>
                  <a:lnTo>
                    <a:pt x="37478" y="12655"/>
                  </a:lnTo>
                  <a:lnTo>
                    <a:pt x="37620" y="12234"/>
                  </a:lnTo>
                  <a:lnTo>
                    <a:pt x="37778" y="11814"/>
                  </a:lnTo>
                  <a:lnTo>
                    <a:pt x="37944" y="11400"/>
                  </a:lnTo>
                  <a:lnTo>
                    <a:pt x="38126" y="10986"/>
                  </a:lnTo>
                  <a:lnTo>
                    <a:pt x="38316" y="10579"/>
                  </a:lnTo>
                  <a:lnTo>
                    <a:pt x="38513" y="10178"/>
                  </a:lnTo>
                  <a:close/>
                  <a:moveTo>
                    <a:pt x="22623" y="0"/>
                  </a:moveTo>
                  <a:lnTo>
                    <a:pt x="19818" y="7"/>
                  </a:lnTo>
                  <a:lnTo>
                    <a:pt x="17021" y="20"/>
                  </a:lnTo>
                  <a:lnTo>
                    <a:pt x="14223" y="34"/>
                  </a:lnTo>
                  <a:lnTo>
                    <a:pt x="11426" y="60"/>
                  </a:lnTo>
                  <a:lnTo>
                    <a:pt x="8629" y="94"/>
                  </a:lnTo>
                  <a:lnTo>
                    <a:pt x="5840" y="134"/>
                  </a:lnTo>
                  <a:lnTo>
                    <a:pt x="3042" y="180"/>
                  </a:lnTo>
                  <a:lnTo>
                    <a:pt x="2924" y="180"/>
                  </a:lnTo>
                  <a:lnTo>
                    <a:pt x="2805" y="201"/>
                  </a:lnTo>
                  <a:lnTo>
                    <a:pt x="2703" y="221"/>
                  </a:lnTo>
                  <a:lnTo>
                    <a:pt x="2600" y="254"/>
                  </a:lnTo>
                  <a:lnTo>
                    <a:pt x="2513" y="294"/>
                  </a:lnTo>
                  <a:lnTo>
                    <a:pt x="2426" y="334"/>
                  </a:lnTo>
                  <a:lnTo>
                    <a:pt x="2355" y="387"/>
                  </a:lnTo>
                  <a:lnTo>
                    <a:pt x="2292" y="441"/>
                  </a:lnTo>
                  <a:lnTo>
                    <a:pt x="2205" y="454"/>
                  </a:lnTo>
                  <a:lnTo>
                    <a:pt x="2118" y="467"/>
                  </a:lnTo>
                  <a:lnTo>
                    <a:pt x="2039" y="488"/>
                  </a:lnTo>
                  <a:lnTo>
                    <a:pt x="1960" y="514"/>
                  </a:lnTo>
                  <a:lnTo>
                    <a:pt x="1881" y="548"/>
                  </a:lnTo>
                  <a:lnTo>
                    <a:pt x="1810" y="581"/>
                  </a:lnTo>
                  <a:lnTo>
                    <a:pt x="1739" y="621"/>
                  </a:lnTo>
                  <a:lnTo>
                    <a:pt x="1675" y="661"/>
                  </a:lnTo>
                  <a:lnTo>
                    <a:pt x="1612" y="714"/>
                  </a:lnTo>
                  <a:lnTo>
                    <a:pt x="1557" y="768"/>
                  </a:lnTo>
                  <a:lnTo>
                    <a:pt x="1510" y="828"/>
                  </a:lnTo>
                  <a:lnTo>
                    <a:pt x="1462" y="895"/>
                  </a:lnTo>
                  <a:lnTo>
                    <a:pt x="1423" y="968"/>
                  </a:lnTo>
                  <a:lnTo>
                    <a:pt x="1391" y="1048"/>
                  </a:lnTo>
                  <a:lnTo>
                    <a:pt x="1359" y="1135"/>
                  </a:lnTo>
                  <a:lnTo>
                    <a:pt x="1344" y="1222"/>
                  </a:lnTo>
                  <a:lnTo>
                    <a:pt x="1201" y="2043"/>
                  </a:lnTo>
                  <a:lnTo>
                    <a:pt x="1067" y="2870"/>
                  </a:lnTo>
                  <a:lnTo>
                    <a:pt x="941" y="3698"/>
                  </a:lnTo>
                  <a:lnTo>
                    <a:pt x="814" y="4539"/>
                  </a:lnTo>
                  <a:lnTo>
                    <a:pt x="704" y="5386"/>
                  </a:lnTo>
                  <a:lnTo>
                    <a:pt x="601" y="6241"/>
                  </a:lnTo>
                  <a:lnTo>
                    <a:pt x="506" y="7102"/>
                  </a:lnTo>
                  <a:lnTo>
                    <a:pt x="419" y="7963"/>
                  </a:lnTo>
                  <a:lnTo>
                    <a:pt x="332" y="8830"/>
                  </a:lnTo>
                  <a:lnTo>
                    <a:pt x="261" y="9705"/>
                  </a:lnTo>
                  <a:lnTo>
                    <a:pt x="198" y="10579"/>
                  </a:lnTo>
                  <a:lnTo>
                    <a:pt x="143" y="11460"/>
                  </a:lnTo>
                  <a:lnTo>
                    <a:pt x="95" y="12341"/>
                  </a:lnTo>
                  <a:lnTo>
                    <a:pt x="64" y="13222"/>
                  </a:lnTo>
                  <a:lnTo>
                    <a:pt x="32" y="14110"/>
                  </a:lnTo>
                  <a:lnTo>
                    <a:pt x="16" y="14991"/>
                  </a:lnTo>
                  <a:lnTo>
                    <a:pt x="0" y="15878"/>
                  </a:lnTo>
                  <a:lnTo>
                    <a:pt x="0" y="16766"/>
                  </a:lnTo>
                  <a:lnTo>
                    <a:pt x="16" y="17647"/>
                  </a:lnTo>
                  <a:lnTo>
                    <a:pt x="32" y="18528"/>
                  </a:lnTo>
                  <a:lnTo>
                    <a:pt x="64" y="19409"/>
                  </a:lnTo>
                  <a:lnTo>
                    <a:pt x="103" y="20290"/>
                  </a:lnTo>
                  <a:lnTo>
                    <a:pt x="150" y="21164"/>
                  </a:lnTo>
                  <a:lnTo>
                    <a:pt x="206" y="22039"/>
                  </a:lnTo>
                  <a:lnTo>
                    <a:pt x="277" y="22906"/>
                  </a:lnTo>
                  <a:lnTo>
                    <a:pt x="356" y="23774"/>
                  </a:lnTo>
                  <a:lnTo>
                    <a:pt x="451" y="24628"/>
                  </a:lnTo>
                  <a:lnTo>
                    <a:pt x="553" y="25482"/>
                  </a:lnTo>
                  <a:lnTo>
                    <a:pt x="664" y="26330"/>
                  </a:lnTo>
                  <a:lnTo>
                    <a:pt x="790" y="27171"/>
                  </a:lnTo>
                  <a:lnTo>
                    <a:pt x="925" y="28005"/>
                  </a:lnTo>
                  <a:lnTo>
                    <a:pt x="1075" y="28833"/>
                  </a:lnTo>
                  <a:lnTo>
                    <a:pt x="1051" y="28893"/>
                  </a:lnTo>
                  <a:lnTo>
                    <a:pt x="1028" y="28953"/>
                  </a:lnTo>
                  <a:lnTo>
                    <a:pt x="1012" y="29013"/>
                  </a:lnTo>
                  <a:lnTo>
                    <a:pt x="996" y="29073"/>
                  </a:lnTo>
                  <a:lnTo>
                    <a:pt x="988" y="29140"/>
                  </a:lnTo>
                  <a:lnTo>
                    <a:pt x="988" y="29200"/>
                  </a:lnTo>
                  <a:lnTo>
                    <a:pt x="988" y="29267"/>
                  </a:lnTo>
                  <a:lnTo>
                    <a:pt x="996" y="29327"/>
                  </a:lnTo>
                  <a:lnTo>
                    <a:pt x="1012" y="29387"/>
                  </a:lnTo>
                  <a:lnTo>
                    <a:pt x="1028" y="29447"/>
                  </a:lnTo>
                  <a:lnTo>
                    <a:pt x="1051" y="29507"/>
                  </a:lnTo>
                  <a:lnTo>
                    <a:pt x="1083" y="29560"/>
                  </a:lnTo>
                  <a:lnTo>
                    <a:pt x="1114" y="29614"/>
                  </a:lnTo>
                  <a:lnTo>
                    <a:pt x="1154" y="29667"/>
                  </a:lnTo>
                  <a:lnTo>
                    <a:pt x="1201" y="29721"/>
                  </a:lnTo>
                  <a:lnTo>
                    <a:pt x="1249" y="29767"/>
                  </a:lnTo>
                  <a:lnTo>
                    <a:pt x="1288" y="29841"/>
                  </a:lnTo>
                  <a:lnTo>
                    <a:pt x="1336" y="29901"/>
                  </a:lnTo>
                  <a:lnTo>
                    <a:pt x="1391" y="29961"/>
                  </a:lnTo>
                  <a:lnTo>
                    <a:pt x="1454" y="30008"/>
                  </a:lnTo>
                  <a:lnTo>
                    <a:pt x="1525" y="30054"/>
                  </a:lnTo>
                  <a:lnTo>
                    <a:pt x="1596" y="30088"/>
                  </a:lnTo>
                  <a:lnTo>
                    <a:pt x="1675" y="30114"/>
                  </a:lnTo>
                  <a:lnTo>
                    <a:pt x="1762" y="30134"/>
                  </a:lnTo>
                  <a:lnTo>
                    <a:pt x="1849" y="30141"/>
                  </a:lnTo>
                  <a:lnTo>
                    <a:pt x="1936" y="30148"/>
                  </a:lnTo>
                  <a:lnTo>
                    <a:pt x="2031" y="30141"/>
                  </a:lnTo>
                  <a:lnTo>
                    <a:pt x="2118" y="30128"/>
                  </a:lnTo>
                  <a:lnTo>
                    <a:pt x="2197" y="30114"/>
                  </a:lnTo>
                  <a:lnTo>
                    <a:pt x="2276" y="30081"/>
                  </a:lnTo>
                  <a:lnTo>
                    <a:pt x="2355" y="30048"/>
                  </a:lnTo>
                  <a:lnTo>
                    <a:pt x="2426" y="30008"/>
                  </a:lnTo>
                  <a:lnTo>
                    <a:pt x="13607" y="30254"/>
                  </a:lnTo>
                  <a:lnTo>
                    <a:pt x="19233" y="30375"/>
                  </a:lnTo>
                  <a:lnTo>
                    <a:pt x="24883" y="30475"/>
                  </a:lnTo>
                  <a:lnTo>
                    <a:pt x="27712" y="30521"/>
                  </a:lnTo>
                  <a:lnTo>
                    <a:pt x="30540" y="30568"/>
                  </a:lnTo>
                  <a:lnTo>
                    <a:pt x="33377" y="30602"/>
                  </a:lnTo>
                  <a:lnTo>
                    <a:pt x="36214" y="30635"/>
                  </a:lnTo>
                  <a:lnTo>
                    <a:pt x="39058" y="30662"/>
                  </a:lnTo>
                  <a:lnTo>
                    <a:pt x="41895" y="30682"/>
                  </a:lnTo>
                  <a:lnTo>
                    <a:pt x="44740" y="30688"/>
                  </a:lnTo>
                  <a:lnTo>
                    <a:pt x="47584" y="30695"/>
                  </a:lnTo>
                  <a:lnTo>
                    <a:pt x="50421" y="30688"/>
                  </a:lnTo>
                  <a:lnTo>
                    <a:pt x="53266" y="30668"/>
                  </a:lnTo>
                  <a:lnTo>
                    <a:pt x="56102" y="30642"/>
                  </a:lnTo>
                  <a:lnTo>
                    <a:pt x="58939" y="30608"/>
                  </a:lnTo>
                  <a:lnTo>
                    <a:pt x="61776" y="30555"/>
                  </a:lnTo>
                  <a:lnTo>
                    <a:pt x="64612" y="30495"/>
                  </a:lnTo>
                  <a:lnTo>
                    <a:pt x="67433" y="30421"/>
                  </a:lnTo>
                  <a:lnTo>
                    <a:pt x="70262" y="30335"/>
                  </a:lnTo>
                  <a:lnTo>
                    <a:pt x="73083" y="30234"/>
                  </a:lnTo>
                  <a:lnTo>
                    <a:pt x="75896" y="30121"/>
                  </a:lnTo>
                  <a:lnTo>
                    <a:pt x="78701" y="29994"/>
                  </a:lnTo>
                  <a:lnTo>
                    <a:pt x="80108" y="29921"/>
                  </a:lnTo>
                  <a:lnTo>
                    <a:pt x="81506" y="29847"/>
                  </a:lnTo>
                  <a:lnTo>
                    <a:pt x="82905" y="29767"/>
                  </a:lnTo>
                  <a:lnTo>
                    <a:pt x="84303" y="29680"/>
                  </a:lnTo>
                  <a:lnTo>
                    <a:pt x="85694" y="29594"/>
                  </a:lnTo>
                  <a:lnTo>
                    <a:pt x="87085" y="29507"/>
                  </a:lnTo>
                  <a:lnTo>
                    <a:pt x="88483" y="29407"/>
                  </a:lnTo>
                  <a:lnTo>
                    <a:pt x="89866" y="29307"/>
                  </a:lnTo>
                  <a:lnTo>
                    <a:pt x="91257" y="29200"/>
                  </a:lnTo>
                  <a:lnTo>
                    <a:pt x="92640" y="29093"/>
                  </a:lnTo>
                  <a:lnTo>
                    <a:pt x="92750" y="29080"/>
                  </a:lnTo>
                  <a:lnTo>
                    <a:pt x="92845" y="29066"/>
                  </a:lnTo>
                  <a:lnTo>
                    <a:pt x="92948" y="29046"/>
                  </a:lnTo>
                  <a:lnTo>
                    <a:pt x="93043" y="29020"/>
                  </a:lnTo>
                  <a:lnTo>
                    <a:pt x="93130" y="28993"/>
                  </a:lnTo>
                  <a:lnTo>
                    <a:pt x="93216" y="28966"/>
                  </a:lnTo>
                  <a:lnTo>
                    <a:pt x="93295" y="28933"/>
                  </a:lnTo>
                  <a:lnTo>
                    <a:pt x="93374" y="28893"/>
                  </a:lnTo>
                  <a:lnTo>
                    <a:pt x="93446" y="28853"/>
                  </a:lnTo>
                  <a:lnTo>
                    <a:pt x="93517" y="28806"/>
                  </a:lnTo>
                  <a:lnTo>
                    <a:pt x="93588" y="28759"/>
                  </a:lnTo>
                  <a:lnTo>
                    <a:pt x="93643" y="28713"/>
                  </a:lnTo>
                  <a:lnTo>
                    <a:pt x="93706" y="28659"/>
                  </a:lnTo>
                  <a:lnTo>
                    <a:pt x="93754" y="28606"/>
                  </a:lnTo>
                  <a:lnTo>
                    <a:pt x="93849" y="28492"/>
                  </a:lnTo>
                  <a:lnTo>
                    <a:pt x="93928" y="28372"/>
                  </a:lnTo>
                  <a:lnTo>
                    <a:pt x="93991" y="28246"/>
                  </a:lnTo>
                  <a:lnTo>
                    <a:pt x="94038" y="28119"/>
                  </a:lnTo>
                  <a:lnTo>
                    <a:pt x="94070" y="27985"/>
                  </a:lnTo>
                  <a:lnTo>
                    <a:pt x="94086" y="27845"/>
                  </a:lnTo>
                  <a:lnTo>
                    <a:pt x="94086" y="27712"/>
                  </a:lnTo>
                  <a:lnTo>
                    <a:pt x="94070" y="27578"/>
                  </a:lnTo>
                  <a:lnTo>
                    <a:pt x="94038" y="27445"/>
                  </a:lnTo>
                  <a:lnTo>
                    <a:pt x="94109" y="27385"/>
                  </a:lnTo>
                  <a:lnTo>
                    <a:pt x="94173" y="27318"/>
                  </a:lnTo>
                  <a:lnTo>
                    <a:pt x="94236" y="27244"/>
                  </a:lnTo>
                  <a:lnTo>
                    <a:pt x="94291" y="27164"/>
                  </a:lnTo>
                  <a:lnTo>
                    <a:pt x="94331" y="27078"/>
                  </a:lnTo>
                  <a:lnTo>
                    <a:pt x="94370" y="26977"/>
                  </a:lnTo>
                  <a:lnTo>
                    <a:pt x="94394" y="26871"/>
                  </a:lnTo>
                  <a:lnTo>
                    <a:pt x="94410" y="26757"/>
                  </a:lnTo>
                  <a:lnTo>
                    <a:pt x="94457" y="26243"/>
                  </a:lnTo>
                  <a:lnTo>
                    <a:pt x="94497" y="25723"/>
                  </a:lnTo>
                  <a:lnTo>
                    <a:pt x="94536" y="25209"/>
                  </a:lnTo>
                  <a:lnTo>
                    <a:pt x="94568" y="24688"/>
                  </a:lnTo>
                  <a:lnTo>
                    <a:pt x="94615" y="23654"/>
                  </a:lnTo>
                  <a:lnTo>
                    <a:pt x="94655" y="22619"/>
                  </a:lnTo>
                  <a:lnTo>
                    <a:pt x="94670" y="21585"/>
                  </a:lnTo>
                  <a:lnTo>
                    <a:pt x="94670" y="20543"/>
                  </a:lnTo>
                  <a:lnTo>
                    <a:pt x="94662" y="19509"/>
                  </a:lnTo>
                  <a:lnTo>
                    <a:pt x="94639" y="18468"/>
                  </a:lnTo>
                  <a:lnTo>
                    <a:pt x="94607" y="17427"/>
                  </a:lnTo>
                  <a:lnTo>
                    <a:pt x="94568" y="16392"/>
                  </a:lnTo>
                  <a:lnTo>
                    <a:pt x="94520" y="15351"/>
                  </a:lnTo>
                  <a:lnTo>
                    <a:pt x="94465" y="14316"/>
                  </a:lnTo>
                  <a:lnTo>
                    <a:pt x="94354" y="12241"/>
                  </a:lnTo>
                  <a:lnTo>
                    <a:pt x="94236" y="10178"/>
                  </a:lnTo>
                  <a:lnTo>
                    <a:pt x="94220" y="9818"/>
                  </a:lnTo>
                  <a:lnTo>
                    <a:pt x="94212" y="9438"/>
                  </a:lnTo>
                  <a:lnTo>
                    <a:pt x="94212" y="9051"/>
                  </a:lnTo>
                  <a:lnTo>
                    <a:pt x="94220" y="8643"/>
                  </a:lnTo>
                  <a:lnTo>
                    <a:pt x="94228" y="7809"/>
                  </a:lnTo>
                  <a:lnTo>
                    <a:pt x="94236" y="7382"/>
                  </a:lnTo>
                  <a:lnTo>
                    <a:pt x="94228" y="6955"/>
                  </a:lnTo>
                  <a:lnTo>
                    <a:pt x="94212" y="6528"/>
                  </a:lnTo>
                  <a:lnTo>
                    <a:pt x="94180" y="6101"/>
                  </a:lnTo>
                  <a:lnTo>
                    <a:pt x="94133" y="5680"/>
                  </a:lnTo>
                  <a:lnTo>
                    <a:pt x="94101" y="5473"/>
                  </a:lnTo>
                  <a:lnTo>
                    <a:pt x="94070" y="5273"/>
                  </a:lnTo>
                  <a:lnTo>
                    <a:pt x="94030" y="5066"/>
                  </a:lnTo>
                  <a:lnTo>
                    <a:pt x="93983" y="4866"/>
                  </a:lnTo>
                  <a:lnTo>
                    <a:pt x="93928" y="4672"/>
                  </a:lnTo>
                  <a:lnTo>
                    <a:pt x="93872" y="4479"/>
                  </a:lnTo>
                  <a:lnTo>
                    <a:pt x="93809" y="4292"/>
                  </a:lnTo>
                  <a:lnTo>
                    <a:pt x="93738" y="4105"/>
                  </a:lnTo>
                  <a:lnTo>
                    <a:pt x="93659" y="3925"/>
                  </a:lnTo>
                  <a:lnTo>
                    <a:pt x="93572" y="3751"/>
                  </a:lnTo>
                  <a:lnTo>
                    <a:pt x="93667" y="3684"/>
                  </a:lnTo>
                  <a:lnTo>
                    <a:pt x="93746" y="3611"/>
                  </a:lnTo>
                  <a:lnTo>
                    <a:pt x="93825" y="3538"/>
                  </a:lnTo>
                  <a:lnTo>
                    <a:pt x="93896" y="3458"/>
                  </a:lnTo>
                  <a:lnTo>
                    <a:pt x="93959" y="3371"/>
                  </a:lnTo>
                  <a:lnTo>
                    <a:pt x="94015" y="3284"/>
                  </a:lnTo>
                  <a:lnTo>
                    <a:pt x="94062" y="3191"/>
                  </a:lnTo>
                  <a:lnTo>
                    <a:pt x="94101" y="3097"/>
                  </a:lnTo>
                  <a:lnTo>
                    <a:pt x="94133" y="2997"/>
                  </a:lnTo>
                  <a:lnTo>
                    <a:pt x="94157" y="2897"/>
                  </a:lnTo>
                  <a:lnTo>
                    <a:pt x="94173" y="2797"/>
                  </a:lnTo>
                  <a:lnTo>
                    <a:pt x="94173" y="2697"/>
                  </a:lnTo>
                  <a:lnTo>
                    <a:pt x="94173" y="2590"/>
                  </a:lnTo>
                  <a:lnTo>
                    <a:pt x="94165" y="2490"/>
                  </a:lnTo>
                  <a:lnTo>
                    <a:pt x="94149" y="2390"/>
                  </a:lnTo>
                  <a:lnTo>
                    <a:pt x="94125" y="2290"/>
                  </a:lnTo>
                  <a:lnTo>
                    <a:pt x="94094" y="2189"/>
                  </a:lnTo>
                  <a:lnTo>
                    <a:pt x="94054" y="2096"/>
                  </a:lnTo>
                  <a:lnTo>
                    <a:pt x="94007" y="2003"/>
                  </a:lnTo>
                  <a:lnTo>
                    <a:pt x="93951" y="1916"/>
                  </a:lnTo>
                  <a:lnTo>
                    <a:pt x="93880" y="1829"/>
                  </a:lnTo>
                  <a:lnTo>
                    <a:pt x="93809" y="1749"/>
                  </a:lnTo>
                  <a:lnTo>
                    <a:pt x="93730" y="1669"/>
                  </a:lnTo>
                  <a:lnTo>
                    <a:pt x="93643" y="1595"/>
                  </a:lnTo>
                  <a:lnTo>
                    <a:pt x="93548" y="1535"/>
                  </a:lnTo>
                  <a:lnTo>
                    <a:pt x="93438" y="1475"/>
                  </a:lnTo>
                  <a:lnTo>
                    <a:pt x="93327" y="1422"/>
                  </a:lnTo>
                  <a:lnTo>
                    <a:pt x="93209" y="1375"/>
                  </a:lnTo>
                  <a:lnTo>
                    <a:pt x="93074" y="1342"/>
                  </a:lnTo>
                  <a:lnTo>
                    <a:pt x="92940" y="1308"/>
                  </a:lnTo>
                  <a:lnTo>
                    <a:pt x="92798" y="1288"/>
                  </a:lnTo>
                  <a:lnTo>
                    <a:pt x="92640" y="1282"/>
                  </a:lnTo>
                  <a:lnTo>
                    <a:pt x="87053" y="1108"/>
                  </a:lnTo>
                  <a:lnTo>
                    <a:pt x="81459" y="941"/>
                  </a:lnTo>
                  <a:lnTo>
                    <a:pt x="75864" y="788"/>
                  </a:lnTo>
                  <a:lnTo>
                    <a:pt x="70262" y="641"/>
                  </a:lnTo>
                  <a:lnTo>
                    <a:pt x="64660" y="508"/>
                  </a:lnTo>
                  <a:lnTo>
                    <a:pt x="59057" y="381"/>
                  </a:lnTo>
                  <a:lnTo>
                    <a:pt x="53447" y="274"/>
                  </a:lnTo>
                  <a:lnTo>
                    <a:pt x="50650" y="227"/>
                  </a:lnTo>
                  <a:lnTo>
                    <a:pt x="47845" y="180"/>
                  </a:lnTo>
                  <a:lnTo>
                    <a:pt x="45040" y="140"/>
                  </a:lnTo>
                  <a:lnTo>
                    <a:pt x="42235" y="107"/>
                  </a:lnTo>
                  <a:lnTo>
                    <a:pt x="39430" y="74"/>
                  </a:lnTo>
                  <a:lnTo>
                    <a:pt x="36633" y="54"/>
                  </a:lnTo>
                  <a:lnTo>
                    <a:pt x="33827" y="27"/>
                  </a:lnTo>
                  <a:lnTo>
                    <a:pt x="31022" y="14"/>
                  </a:lnTo>
                  <a:lnTo>
                    <a:pt x="2822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-3737700" y="-634375"/>
              <a:ext cx="1148525" cy="797750"/>
            </a:xfrm>
            <a:custGeom>
              <a:avLst/>
              <a:gdLst/>
              <a:ahLst/>
              <a:cxnLst/>
              <a:rect l="l" t="t" r="r" b="b"/>
              <a:pathLst>
                <a:path w="45941" h="31910" extrusionOk="0">
                  <a:moveTo>
                    <a:pt x="0" y="1"/>
                  </a:moveTo>
                  <a:lnTo>
                    <a:pt x="8" y="1335"/>
                  </a:lnTo>
                  <a:lnTo>
                    <a:pt x="24" y="2684"/>
                  </a:lnTo>
                  <a:lnTo>
                    <a:pt x="55" y="4045"/>
                  </a:lnTo>
                  <a:lnTo>
                    <a:pt x="103" y="5420"/>
                  </a:lnTo>
                  <a:lnTo>
                    <a:pt x="126" y="6107"/>
                  </a:lnTo>
                  <a:lnTo>
                    <a:pt x="166" y="6802"/>
                  </a:lnTo>
                  <a:lnTo>
                    <a:pt x="205" y="7496"/>
                  </a:lnTo>
                  <a:lnTo>
                    <a:pt x="253" y="8183"/>
                  </a:lnTo>
                  <a:lnTo>
                    <a:pt x="300" y="8877"/>
                  </a:lnTo>
                  <a:lnTo>
                    <a:pt x="364" y="9571"/>
                  </a:lnTo>
                  <a:lnTo>
                    <a:pt x="435" y="10259"/>
                  </a:lnTo>
                  <a:lnTo>
                    <a:pt x="506" y="10953"/>
                  </a:lnTo>
                  <a:lnTo>
                    <a:pt x="593" y="11634"/>
                  </a:lnTo>
                  <a:lnTo>
                    <a:pt x="687" y="12321"/>
                  </a:lnTo>
                  <a:lnTo>
                    <a:pt x="790" y="13002"/>
                  </a:lnTo>
                  <a:lnTo>
                    <a:pt x="909" y="13676"/>
                  </a:lnTo>
                  <a:lnTo>
                    <a:pt x="1035" y="14350"/>
                  </a:lnTo>
                  <a:lnTo>
                    <a:pt x="1169" y="15018"/>
                  </a:lnTo>
                  <a:lnTo>
                    <a:pt x="1312" y="15678"/>
                  </a:lnTo>
                  <a:lnTo>
                    <a:pt x="1478" y="16332"/>
                  </a:lnTo>
                  <a:lnTo>
                    <a:pt x="1644" y="16986"/>
                  </a:lnTo>
                  <a:lnTo>
                    <a:pt x="1833" y="17627"/>
                  </a:lnTo>
                  <a:lnTo>
                    <a:pt x="2031" y="18261"/>
                  </a:lnTo>
                  <a:lnTo>
                    <a:pt x="2244" y="18889"/>
                  </a:lnTo>
                  <a:lnTo>
                    <a:pt x="2465" y="19509"/>
                  </a:lnTo>
                  <a:lnTo>
                    <a:pt x="2710" y="20117"/>
                  </a:lnTo>
                  <a:lnTo>
                    <a:pt x="2963" y="20717"/>
                  </a:lnTo>
                  <a:lnTo>
                    <a:pt x="3097" y="21018"/>
                  </a:lnTo>
                  <a:lnTo>
                    <a:pt x="3240" y="21311"/>
                  </a:lnTo>
                  <a:lnTo>
                    <a:pt x="3382" y="21605"/>
                  </a:lnTo>
                  <a:lnTo>
                    <a:pt x="3532" y="21892"/>
                  </a:lnTo>
                  <a:lnTo>
                    <a:pt x="3682" y="22179"/>
                  </a:lnTo>
                  <a:lnTo>
                    <a:pt x="3832" y="22459"/>
                  </a:lnTo>
                  <a:lnTo>
                    <a:pt x="3990" y="22740"/>
                  </a:lnTo>
                  <a:lnTo>
                    <a:pt x="4156" y="23020"/>
                  </a:lnTo>
                  <a:lnTo>
                    <a:pt x="4322" y="23294"/>
                  </a:lnTo>
                  <a:lnTo>
                    <a:pt x="4496" y="23567"/>
                  </a:lnTo>
                  <a:lnTo>
                    <a:pt x="4678" y="23834"/>
                  </a:lnTo>
                  <a:lnTo>
                    <a:pt x="4860" y="24094"/>
                  </a:lnTo>
                  <a:lnTo>
                    <a:pt x="5041" y="24361"/>
                  </a:lnTo>
                  <a:lnTo>
                    <a:pt x="5239" y="24615"/>
                  </a:lnTo>
                  <a:lnTo>
                    <a:pt x="5428" y="24875"/>
                  </a:lnTo>
                  <a:lnTo>
                    <a:pt x="5634" y="25122"/>
                  </a:lnTo>
                  <a:lnTo>
                    <a:pt x="5839" y="25376"/>
                  </a:lnTo>
                  <a:lnTo>
                    <a:pt x="6053" y="25616"/>
                  </a:lnTo>
                  <a:lnTo>
                    <a:pt x="6266" y="25856"/>
                  </a:lnTo>
                  <a:lnTo>
                    <a:pt x="6487" y="26097"/>
                  </a:lnTo>
                  <a:lnTo>
                    <a:pt x="6709" y="26330"/>
                  </a:lnTo>
                  <a:lnTo>
                    <a:pt x="6946" y="26557"/>
                  </a:lnTo>
                  <a:lnTo>
                    <a:pt x="7183" y="26784"/>
                  </a:lnTo>
                  <a:lnTo>
                    <a:pt x="7420" y="27004"/>
                  </a:lnTo>
                  <a:lnTo>
                    <a:pt x="7673" y="27225"/>
                  </a:lnTo>
                  <a:lnTo>
                    <a:pt x="7925" y="27438"/>
                  </a:lnTo>
                  <a:lnTo>
                    <a:pt x="8178" y="27645"/>
                  </a:lnTo>
                  <a:lnTo>
                    <a:pt x="8447" y="27852"/>
                  </a:lnTo>
                  <a:lnTo>
                    <a:pt x="8716" y="28052"/>
                  </a:lnTo>
                  <a:lnTo>
                    <a:pt x="8992" y="28252"/>
                  </a:lnTo>
                  <a:lnTo>
                    <a:pt x="9269" y="28446"/>
                  </a:lnTo>
                  <a:lnTo>
                    <a:pt x="9553" y="28633"/>
                  </a:lnTo>
                  <a:lnTo>
                    <a:pt x="9846" y="28813"/>
                  </a:lnTo>
                  <a:lnTo>
                    <a:pt x="10146" y="28993"/>
                  </a:lnTo>
                  <a:lnTo>
                    <a:pt x="10454" y="29167"/>
                  </a:lnTo>
                  <a:lnTo>
                    <a:pt x="10762" y="29340"/>
                  </a:lnTo>
                  <a:lnTo>
                    <a:pt x="11078" y="29501"/>
                  </a:lnTo>
                  <a:lnTo>
                    <a:pt x="11402" y="29661"/>
                  </a:lnTo>
                  <a:lnTo>
                    <a:pt x="11734" y="29814"/>
                  </a:lnTo>
                  <a:lnTo>
                    <a:pt x="12066" y="29968"/>
                  </a:lnTo>
                  <a:lnTo>
                    <a:pt x="12406" y="30115"/>
                  </a:lnTo>
                  <a:lnTo>
                    <a:pt x="12753" y="30255"/>
                  </a:lnTo>
                  <a:lnTo>
                    <a:pt x="13109" y="30388"/>
                  </a:lnTo>
                  <a:lnTo>
                    <a:pt x="13472" y="30515"/>
                  </a:lnTo>
                  <a:lnTo>
                    <a:pt x="13844" y="30642"/>
                  </a:lnTo>
                  <a:lnTo>
                    <a:pt x="14215" y="30755"/>
                  </a:lnTo>
                  <a:lnTo>
                    <a:pt x="14594" y="30869"/>
                  </a:lnTo>
                  <a:lnTo>
                    <a:pt x="14982" y="30982"/>
                  </a:lnTo>
                  <a:lnTo>
                    <a:pt x="15377" y="31082"/>
                  </a:lnTo>
                  <a:lnTo>
                    <a:pt x="15780" y="31176"/>
                  </a:lnTo>
                  <a:lnTo>
                    <a:pt x="16191" y="31269"/>
                  </a:lnTo>
                  <a:lnTo>
                    <a:pt x="16601" y="31356"/>
                  </a:lnTo>
                  <a:lnTo>
                    <a:pt x="17028" y="31436"/>
                  </a:lnTo>
                  <a:lnTo>
                    <a:pt x="17455" y="31510"/>
                  </a:lnTo>
                  <a:lnTo>
                    <a:pt x="17897" y="31576"/>
                  </a:lnTo>
                  <a:lnTo>
                    <a:pt x="18340" y="31636"/>
                  </a:lnTo>
                  <a:lnTo>
                    <a:pt x="18790" y="31690"/>
                  </a:lnTo>
                  <a:lnTo>
                    <a:pt x="19249" y="31743"/>
                  </a:lnTo>
                  <a:lnTo>
                    <a:pt x="19715" y="31783"/>
                  </a:lnTo>
                  <a:lnTo>
                    <a:pt x="20189" y="31823"/>
                  </a:lnTo>
                  <a:lnTo>
                    <a:pt x="20671" y="31850"/>
                  </a:lnTo>
                  <a:lnTo>
                    <a:pt x="21161" y="31877"/>
                  </a:lnTo>
                  <a:lnTo>
                    <a:pt x="21651" y="31897"/>
                  </a:lnTo>
                  <a:lnTo>
                    <a:pt x="22156" y="31903"/>
                  </a:lnTo>
                  <a:lnTo>
                    <a:pt x="22670" y="31910"/>
                  </a:lnTo>
                  <a:lnTo>
                    <a:pt x="23191" y="31910"/>
                  </a:lnTo>
                  <a:lnTo>
                    <a:pt x="23713" y="31903"/>
                  </a:lnTo>
                  <a:lnTo>
                    <a:pt x="24227" y="31883"/>
                  </a:lnTo>
                  <a:lnTo>
                    <a:pt x="24732" y="31863"/>
                  </a:lnTo>
                  <a:lnTo>
                    <a:pt x="25230" y="31837"/>
                  </a:lnTo>
                  <a:lnTo>
                    <a:pt x="25720" y="31796"/>
                  </a:lnTo>
                  <a:lnTo>
                    <a:pt x="26210" y="31756"/>
                  </a:lnTo>
                  <a:lnTo>
                    <a:pt x="26684" y="31710"/>
                  </a:lnTo>
                  <a:lnTo>
                    <a:pt x="27158" y="31650"/>
                  </a:lnTo>
                  <a:lnTo>
                    <a:pt x="27624" y="31590"/>
                  </a:lnTo>
                  <a:lnTo>
                    <a:pt x="28083" y="31516"/>
                  </a:lnTo>
                  <a:lnTo>
                    <a:pt x="28533" y="31443"/>
                  </a:lnTo>
                  <a:lnTo>
                    <a:pt x="28975" y="31356"/>
                  </a:lnTo>
                  <a:lnTo>
                    <a:pt x="29410" y="31269"/>
                  </a:lnTo>
                  <a:lnTo>
                    <a:pt x="29845" y="31169"/>
                  </a:lnTo>
                  <a:lnTo>
                    <a:pt x="30263" y="31069"/>
                  </a:lnTo>
                  <a:lnTo>
                    <a:pt x="30682" y="30956"/>
                  </a:lnTo>
                  <a:lnTo>
                    <a:pt x="31093" y="30842"/>
                  </a:lnTo>
                  <a:lnTo>
                    <a:pt x="31496" y="30715"/>
                  </a:lnTo>
                  <a:lnTo>
                    <a:pt x="31899" y="30588"/>
                  </a:lnTo>
                  <a:lnTo>
                    <a:pt x="32286" y="30448"/>
                  </a:lnTo>
                  <a:lnTo>
                    <a:pt x="32673" y="30301"/>
                  </a:lnTo>
                  <a:lnTo>
                    <a:pt x="33053" y="30155"/>
                  </a:lnTo>
                  <a:lnTo>
                    <a:pt x="33424" y="29994"/>
                  </a:lnTo>
                  <a:lnTo>
                    <a:pt x="33788" y="29834"/>
                  </a:lnTo>
                  <a:lnTo>
                    <a:pt x="34143" y="29661"/>
                  </a:lnTo>
                  <a:lnTo>
                    <a:pt x="34499" y="29487"/>
                  </a:lnTo>
                  <a:lnTo>
                    <a:pt x="34846" y="29307"/>
                  </a:lnTo>
                  <a:lnTo>
                    <a:pt x="35186" y="29113"/>
                  </a:lnTo>
                  <a:lnTo>
                    <a:pt x="35518" y="28920"/>
                  </a:lnTo>
                  <a:lnTo>
                    <a:pt x="35842" y="28713"/>
                  </a:lnTo>
                  <a:lnTo>
                    <a:pt x="36166" y="28506"/>
                  </a:lnTo>
                  <a:lnTo>
                    <a:pt x="36482" y="28293"/>
                  </a:lnTo>
                  <a:lnTo>
                    <a:pt x="36790" y="28072"/>
                  </a:lnTo>
                  <a:lnTo>
                    <a:pt x="37091" y="27839"/>
                  </a:lnTo>
                  <a:lnTo>
                    <a:pt x="37391" y="27605"/>
                  </a:lnTo>
                  <a:lnTo>
                    <a:pt x="37683" y="27365"/>
                  </a:lnTo>
                  <a:lnTo>
                    <a:pt x="37968" y="27118"/>
                  </a:lnTo>
                  <a:lnTo>
                    <a:pt x="38244" y="26864"/>
                  </a:lnTo>
                  <a:lnTo>
                    <a:pt x="38513" y="26604"/>
                  </a:lnTo>
                  <a:lnTo>
                    <a:pt x="38781" y="26337"/>
                  </a:lnTo>
                  <a:lnTo>
                    <a:pt x="39042" y="26070"/>
                  </a:lnTo>
                  <a:lnTo>
                    <a:pt x="39295" y="25790"/>
                  </a:lnTo>
                  <a:lnTo>
                    <a:pt x="39548" y="25503"/>
                  </a:lnTo>
                  <a:lnTo>
                    <a:pt x="39793" y="25216"/>
                  </a:lnTo>
                  <a:lnTo>
                    <a:pt x="40030" y="24915"/>
                  </a:lnTo>
                  <a:lnTo>
                    <a:pt x="40259" y="24608"/>
                  </a:lnTo>
                  <a:lnTo>
                    <a:pt x="40488" y="24301"/>
                  </a:lnTo>
                  <a:lnTo>
                    <a:pt x="40709" y="23988"/>
                  </a:lnTo>
                  <a:lnTo>
                    <a:pt x="40923" y="23667"/>
                  </a:lnTo>
                  <a:lnTo>
                    <a:pt x="41128" y="23334"/>
                  </a:lnTo>
                  <a:lnTo>
                    <a:pt x="41334" y="23000"/>
                  </a:lnTo>
                  <a:lnTo>
                    <a:pt x="41531" y="22660"/>
                  </a:lnTo>
                  <a:lnTo>
                    <a:pt x="41721" y="22319"/>
                  </a:lnTo>
                  <a:lnTo>
                    <a:pt x="41911" y="21965"/>
                  </a:lnTo>
                  <a:lnTo>
                    <a:pt x="42092" y="21605"/>
                  </a:lnTo>
                  <a:lnTo>
                    <a:pt x="42266" y="21245"/>
                  </a:lnTo>
                  <a:lnTo>
                    <a:pt x="42440" y="20871"/>
                  </a:lnTo>
                  <a:lnTo>
                    <a:pt x="42606" y="20497"/>
                  </a:lnTo>
                  <a:lnTo>
                    <a:pt x="42764" y="20117"/>
                  </a:lnTo>
                  <a:lnTo>
                    <a:pt x="42914" y="19723"/>
                  </a:lnTo>
                  <a:lnTo>
                    <a:pt x="43064" y="19329"/>
                  </a:lnTo>
                  <a:lnTo>
                    <a:pt x="43206" y="18929"/>
                  </a:lnTo>
                  <a:lnTo>
                    <a:pt x="43349" y="18528"/>
                  </a:lnTo>
                  <a:lnTo>
                    <a:pt x="43483" y="18114"/>
                  </a:lnTo>
                  <a:lnTo>
                    <a:pt x="43823" y="17020"/>
                  </a:lnTo>
                  <a:lnTo>
                    <a:pt x="43989" y="16473"/>
                  </a:lnTo>
                  <a:lnTo>
                    <a:pt x="44147" y="15919"/>
                  </a:lnTo>
                  <a:lnTo>
                    <a:pt x="44297" y="15371"/>
                  </a:lnTo>
                  <a:lnTo>
                    <a:pt x="44447" y="14817"/>
                  </a:lnTo>
                  <a:lnTo>
                    <a:pt x="44589" y="14270"/>
                  </a:lnTo>
                  <a:lnTo>
                    <a:pt x="44724" y="13716"/>
                  </a:lnTo>
                  <a:lnTo>
                    <a:pt x="44858" y="13162"/>
                  </a:lnTo>
                  <a:lnTo>
                    <a:pt x="44984" y="12608"/>
                  </a:lnTo>
                  <a:lnTo>
                    <a:pt x="45103" y="12054"/>
                  </a:lnTo>
                  <a:lnTo>
                    <a:pt x="45213" y="11500"/>
                  </a:lnTo>
                  <a:lnTo>
                    <a:pt x="45316" y="10940"/>
                  </a:lnTo>
                  <a:lnTo>
                    <a:pt x="45411" y="10386"/>
                  </a:lnTo>
                  <a:lnTo>
                    <a:pt x="45506" y="9825"/>
                  </a:lnTo>
                  <a:lnTo>
                    <a:pt x="45585" y="9271"/>
                  </a:lnTo>
                  <a:lnTo>
                    <a:pt x="45664" y="8710"/>
                  </a:lnTo>
                  <a:lnTo>
                    <a:pt x="45727" y="8150"/>
                  </a:lnTo>
                  <a:lnTo>
                    <a:pt x="45782" y="7596"/>
                  </a:lnTo>
                  <a:lnTo>
                    <a:pt x="45830" y="7035"/>
                  </a:lnTo>
                  <a:lnTo>
                    <a:pt x="45877" y="6475"/>
                  </a:lnTo>
                  <a:lnTo>
                    <a:pt x="45901" y="5914"/>
                  </a:lnTo>
                  <a:lnTo>
                    <a:pt x="45925" y="5353"/>
                  </a:lnTo>
                  <a:lnTo>
                    <a:pt x="45940" y="4786"/>
                  </a:lnTo>
                  <a:lnTo>
                    <a:pt x="45940" y="4225"/>
                  </a:lnTo>
                  <a:lnTo>
                    <a:pt x="45933" y="3665"/>
                  </a:lnTo>
                  <a:lnTo>
                    <a:pt x="45909" y="3104"/>
                  </a:lnTo>
                  <a:lnTo>
                    <a:pt x="45885" y="2537"/>
                  </a:lnTo>
                  <a:lnTo>
                    <a:pt x="45838" y="1976"/>
                  </a:lnTo>
                  <a:lnTo>
                    <a:pt x="45790" y="1409"/>
                  </a:lnTo>
                  <a:lnTo>
                    <a:pt x="45727" y="848"/>
                  </a:lnTo>
                  <a:lnTo>
                    <a:pt x="45648" y="281"/>
                  </a:lnTo>
                  <a:lnTo>
                    <a:pt x="45656" y="254"/>
                  </a:lnTo>
                  <a:lnTo>
                    <a:pt x="45664" y="228"/>
                  </a:lnTo>
                  <a:lnTo>
                    <a:pt x="45672" y="194"/>
                  </a:lnTo>
                  <a:lnTo>
                    <a:pt x="45672" y="154"/>
                  </a:lnTo>
                  <a:lnTo>
                    <a:pt x="42827" y="241"/>
                  </a:lnTo>
                  <a:lnTo>
                    <a:pt x="39975" y="321"/>
                  </a:lnTo>
                  <a:lnTo>
                    <a:pt x="37114" y="394"/>
                  </a:lnTo>
                  <a:lnTo>
                    <a:pt x="34262" y="461"/>
                  </a:lnTo>
                  <a:lnTo>
                    <a:pt x="31401" y="508"/>
                  </a:lnTo>
                  <a:lnTo>
                    <a:pt x="28541" y="548"/>
                  </a:lnTo>
                  <a:lnTo>
                    <a:pt x="25680" y="575"/>
                  </a:lnTo>
                  <a:lnTo>
                    <a:pt x="22820" y="588"/>
                  </a:lnTo>
                  <a:lnTo>
                    <a:pt x="19960" y="588"/>
                  </a:lnTo>
                  <a:lnTo>
                    <a:pt x="18529" y="575"/>
                  </a:lnTo>
                  <a:lnTo>
                    <a:pt x="17099" y="568"/>
                  </a:lnTo>
                  <a:lnTo>
                    <a:pt x="15669" y="548"/>
                  </a:lnTo>
                  <a:lnTo>
                    <a:pt x="14239" y="528"/>
                  </a:lnTo>
                  <a:lnTo>
                    <a:pt x="12817" y="501"/>
                  </a:lnTo>
                  <a:lnTo>
                    <a:pt x="11386" y="468"/>
                  </a:lnTo>
                  <a:lnTo>
                    <a:pt x="9964" y="428"/>
                  </a:lnTo>
                  <a:lnTo>
                    <a:pt x="8534" y="388"/>
                  </a:lnTo>
                  <a:lnTo>
                    <a:pt x="7112" y="334"/>
                  </a:lnTo>
                  <a:lnTo>
                    <a:pt x="5689" y="281"/>
                  </a:lnTo>
                  <a:lnTo>
                    <a:pt x="4259" y="221"/>
                  </a:lnTo>
                  <a:lnTo>
                    <a:pt x="2845" y="154"/>
                  </a:lnTo>
                  <a:lnTo>
                    <a:pt x="1422" y="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-4060700" y="-2105375"/>
              <a:ext cx="1730900" cy="1398275"/>
            </a:xfrm>
            <a:custGeom>
              <a:avLst/>
              <a:gdLst/>
              <a:ahLst/>
              <a:cxnLst/>
              <a:rect l="l" t="t" r="r" b="b"/>
              <a:pathLst>
                <a:path w="69236" h="55931" extrusionOk="0">
                  <a:moveTo>
                    <a:pt x="35353" y="1"/>
                  </a:moveTo>
                  <a:lnTo>
                    <a:pt x="34650" y="7"/>
                  </a:lnTo>
                  <a:lnTo>
                    <a:pt x="33939" y="27"/>
                  </a:lnTo>
                  <a:lnTo>
                    <a:pt x="33212" y="68"/>
                  </a:lnTo>
                  <a:lnTo>
                    <a:pt x="32477" y="121"/>
                  </a:lnTo>
                  <a:lnTo>
                    <a:pt x="31726" y="194"/>
                  </a:lnTo>
                  <a:lnTo>
                    <a:pt x="31054" y="268"/>
                  </a:lnTo>
                  <a:lnTo>
                    <a:pt x="30391" y="355"/>
                  </a:lnTo>
                  <a:lnTo>
                    <a:pt x="29735" y="455"/>
                  </a:lnTo>
                  <a:lnTo>
                    <a:pt x="29087" y="561"/>
                  </a:lnTo>
                  <a:lnTo>
                    <a:pt x="28447" y="682"/>
                  </a:lnTo>
                  <a:lnTo>
                    <a:pt x="27815" y="815"/>
                  </a:lnTo>
                  <a:lnTo>
                    <a:pt x="27198" y="955"/>
                  </a:lnTo>
                  <a:lnTo>
                    <a:pt x="26582" y="1102"/>
                  </a:lnTo>
                  <a:lnTo>
                    <a:pt x="25982" y="1269"/>
                  </a:lnTo>
                  <a:lnTo>
                    <a:pt x="25389" y="1436"/>
                  </a:lnTo>
                  <a:lnTo>
                    <a:pt x="24796" y="1616"/>
                  </a:lnTo>
                  <a:lnTo>
                    <a:pt x="24219" y="1810"/>
                  </a:lnTo>
                  <a:lnTo>
                    <a:pt x="23651" y="2010"/>
                  </a:lnTo>
                  <a:lnTo>
                    <a:pt x="23089" y="2217"/>
                  </a:lnTo>
                  <a:lnTo>
                    <a:pt x="22544" y="2437"/>
                  </a:lnTo>
                  <a:lnTo>
                    <a:pt x="21999" y="2670"/>
                  </a:lnTo>
                  <a:lnTo>
                    <a:pt x="21462" y="2904"/>
                  </a:lnTo>
                  <a:lnTo>
                    <a:pt x="20932" y="3151"/>
                  </a:lnTo>
                  <a:lnTo>
                    <a:pt x="20411" y="3411"/>
                  </a:lnTo>
                  <a:lnTo>
                    <a:pt x="19905" y="3672"/>
                  </a:lnTo>
                  <a:lnTo>
                    <a:pt x="19399" y="3945"/>
                  </a:lnTo>
                  <a:lnTo>
                    <a:pt x="18910" y="4226"/>
                  </a:lnTo>
                  <a:lnTo>
                    <a:pt x="18420" y="4519"/>
                  </a:lnTo>
                  <a:lnTo>
                    <a:pt x="17938" y="4820"/>
                  </a:lnTo>
                  <a:lnTo>
                    <a:pt x="17471" y="5120"/>
                  </a:lnTo>
                  <a:lnTo>
                    <a:pt x="17005" y="5440"/>
                  </a:lnTo>
                  <a:lnTo>
                    <a:pt x="16547" y="5761"/>
                  </a:lnTo>
                  <a:lnTo>
                    <a:pt x="16104" y="6088"/>
                  </a:lnTo>
                  <a:lnTo>
                    <a:pt x="15662" y="6428"/>
                  </a:lnTo>
                  <a:lnTo>
                    <a:pt x="15227" y="6768"/>
                  </a:lnTo>
                  <a:lnTo>
                    <a:pt x="14801" y="7122"/>
                  </a:lnTo>
                  <a:lnTo>
                    <a:pt x="14382" y="7483"/>
                  </a:lnTo>
                  <a:lnTo>
                    <a:pt x="13971" y="7850"/>
                  </a:lnTo>
                  <a:lnTo>
                    <a:pt x="13568" y="8223"/>
                  </a:lnTo>
                  <a:lnTo>
                    <a:pt x="13173" y="8604"/>
                  </a:lnTo>
                  <a:lnTo>
                    <a:pt x="12786" y="8991"/>
                  </a:lnTo>
                  <a:lnTo>
                    <a:pt x="12406" y="9385"/>
                  </a:lnTo>
                  <a:lnTo>
                    <a:pt x="12027" y="9785"/>
                  </a:lnTo>
                  <a:lnTo>
                    <a:pt x="11664" y="10192"/>
                  </a:lnTo>
                  <a:lnTo>
                    <a:pt x="11300" y="10606"/>
                  </a:lnTo>
                  <a:lnTo>
                    <a:pt x="10945" y="11020"/>
                  </a:lnTo>
                  <a:lnTo>
                    <a:pt x="10597" y="11447"/>
                  </a:lnTo>
                  <a:lnTo>
                    <a:pt x="10257" y="11874"/>
                  </a:lnTo>
                  <a:lnTo>
                    <a:pt x="9925" y="12315"/>
                  </a:lnTo>
                  <a:lnTo>
                    <a:pt x="9601" y="12755"/>
                  </a:lnTo>
                  <a:lnTo>
                    <a:pt x="9277" y="13202"/>
                  </a:lnTo>
                  <a:lnTo>
                    <a:pt x="8969" y="13650"/>
                  </a:lnTo>
                  <a:lnTo>
                    <a:pt x="8661" y="14110"/>
                  </a:lnTo>
                  <a:lnTo>
                    <a:pt x="8361" y="14571"/>
                  </a:lnTo>
                  <a:lnTo>
                    <a:pt x="8068" y="15038"/>
                  </a:lnTo>
                  <a:lnTo>
                    <a:pt x="7776" y="15512"/>
                  </a:lnTo>
                  <a:lnTo>
                    <a:pt x="7499" y="15986"/>
                  </a:lnTo>
                  <a:lnTo>
                    <a:pt x="7223" y="16466"/>
                  </a:lnTo>
                  <a:lnTo>
                    <a:pt x="6954" y="16953"/>
                  </a:lnTo>
                  <a:lnTo>
                    <a:pt x="6694" y="17440"/>
                  </a:lnTo>
                  <a:lnTo>
                    <a:pt x="6433" y="17934"/>
                  </a:lnTo>
                  <a:lnTo>
                    <a:pt x="6180" y="18435"/>
                  </a:lnTo>
                  <a:lnTo>
                    <a:pt x="5935" y="18936"/>
                  </a:lnTo>
                  <a:lnTo>
                    <a:pt x="5698" y="19436"/>
                  </a:lnTo>
                  <a:lnTo>
                    <a:pt x="5469" y="19943"/>
                  </a:lnTo>
                  <a:lnTo>
                    <a:pt x="5240" y="20457"/>
                  </a:lnTo>
                  <a:lnTo>
                    <a:pt x="5018" y="20971"/>
                  </a:lnTo>
                  <a:lnTo>
                    <a:pt x="4805" y="21492"/>
                  </a:lnTo>
                  <a:lnTo>
                    <a:pt x="4592" y="22012"/>
                  </a:lnTo>
                  <a:lnTo>
                    <a:pt x="4386" y="22540"/>
                  </a:lnTo>
                  <a:lnTo>
                    <a:pt x="4189" y="23067"/>
                  </a:lnTo>
                  <a:lnTo>
                    <a:pt x="3991" y="23594"/>
                  </a:lnTo>
                  <a:lnTo>
                    <a:pt x="3809" y="24128"/>
                  </a:lnTo>
                  <a:lnTo>
                    <a:pt x="3628" y="24662"/>
                  </a:lnTo>
                  <a:lnTo>
                    <a:pt x="3446" y="25203"/>
                  </a:lnTo>
                  <a:lnTo>
                    <a:pt x="3272" y="25737"/>
                  </a:lnTo>
                  <a:lnTo>
                    <a:pt x="3106" y="26284"/>
                  </a:lnTo>
                  <a:lnTo>
                    <a:pt x="2948" y="26824"/>
                  </a:lnTo>
                  <a:lnTo>
                    <a:pt x="2790" y="27372"/>
                  </a:lnTo>
                  <a:lnTo>
                    <a:pt x="2632" y="27919"/>
                  </a:lnTo>
                  <a:lnTo>
                    <a:pt x="2490" y="28466"/>
                  </a:lnTo>
                  <a:lnTo>
                    <a:pt x="2348" y="29014"/>
                  </a:lnTo>
                  <a:lnTo>
                    <a:pt x="2205" y="29568"/>
                  </a:lnTo>
                  <a:lnTo>
                    <a:pt x="2079" y="30115"/>
                  </a:lnTo>
                  <a:lnTo>
                    <a:pt x="1945" y="30669"/>
                  </a:lnTo>
                  <a:lnTo>
                    <a:pt x="1708" y="31777"/>
                  </a:lnTo>
                  <a:lnTo>
                    <a:pt x="1486" y="32891"/>
                  </a:lnTo>
                  <a:lnTo>
                    <a:pt x="1273" y="33999"/>
                  </a:lnTo>
                  <a:lnTo>
                    <a:pt x="1091" y="35114"/>
                  </a:lnTo>
                  <a:lnTo>
                    <a:pt x="917" y="36222"/>
                  </a:lnTo>
                  <a:lnTo>
                    <a:pt x="759" y="37336"/>
                  </a:lnTo>
                  <a:lnTo>
                    <a:pt x="617" y="38444"/>
                  </a:lnTo>
                  <a:lnTo>
                    <a:pt x="499" y="39545"/>
                  </a:lnTo>
                  <a:lnTo>
                    <a:pt x="388" y="40640"/>
                  </a:lnTo>
                  <a:lnTo>
                    <a:pt x="293" y="41735"/>
                  </a:lnTo>
                  <a:lnTo>
                    <a:pt x="214" y="42822"/>
                  </a:lnTo>
                  <a:lnTo>
                    <a:pt x="143" y="43897"/>
                  </a:lnTo>
                  <a:lnTo>
                    <a:pt x="96" y="44965"/>
                  </a:lnTo>
                  <a:lnTo>
                    <a:pt x="48" y="46026"/>
                  </a:lnTo>
                  <a:lnTo>
                    <a:pt x="24" y="47074"/>
                  </a:lnTo>
                  <a:lnTo>
                    <a:pt x="9" y="48108"/>
                  </a:lnTo>
                  <a:lnTo>
                    <a:pt x="1" y="49130"/>
                  </a:lnTo>
                  <a:lnTo>
                    <a:pt x="9" y="50137"/>
                  </a:lnTo>
                  <a:lnTo>
                    <a:pt x="24" y="51132"/>
                  </a:lnTo>
                  <a:lnTo>
                    <a:pt x="48" y="52113"/>
                  </a:lnTo>
                  <a:lnTo>
                    <a:pt x="80" y="53067"/>
                  </a:lnTo>
                  <a:lnTo>
                    <a:pt x="127" y="54008"/>
                  </a:lnTo>
                  <a:lnTo>
                    <a:pt x="183" y="54936"/>
                  </a:lnTo>
                  <a:lnTo>
                    <a:pt x="238" y="55837"/>
                  </a:lnTo>
                  <a:lnTo>
                    <a:pt x="2395" y="55790"/>
                  </a:lnTo>
                  <a:lnTo>
                    <a:pt x="4552" y="55757"/>
                  </a:lnTo>
                  <a:lnTo>
                    <a:pt x="6709" y="55737"/>
                  </a:lnTo>
                  <a:lnTo>
                    <a:pt x="8866" y="55717"/>
                  </a:lnTo>
                  <a:lnTo>
                    <a:pt x="11016" y="55704"/>
                  </a:lnTo>
                  <a:lnTo>
                    <a:pt x="17487" y="55704"/>
                  </a:lnTo>
                  <a:lnTo>
                    <a:pt x="21794" y="55724"/>
                  </a:lnTo>
                  <a:lnTo>
                    <a:pt x="26108" y="55757"/>
                  </a:lnTo>
                  <a:lnTo>
                    <a:pt x="34729" y="55844"/>
                  </a:lnTo>
                  <a:lnTo>
                    <a:pt x="39043" y="55877"/>
                  </a:lnTo>
                  <a:lnTo>
                    <a:pt x="43357" y="55911"/>
                  </a:lnTo>
                  <a:lnTo>
                    <a:pt x="47664" y="55931"/>
                  </a:lnTo>
                  <a:lnTo>
                    <a:pt x="51978" y="55931"/>
                  </a:lnTo>
                  <a:lnTo>
                    <a:pt x="54135" y="55924"/>
                  </a:lnTo>
                  <a:lnTo>
                    <a:pt x="56292" y="55911"/>
                  </a:lnTo>
                  <a:lnTo>
                    <a:pt x="58450" y="55891"/>
                  </a:lnTo>
                  <a:lnTo>
                    <a:pt x="60607" y="55864"/>
                  </a:lnTo>
                  <a:lnTo>
                    <a:pt x="62764" y="55824"/>
                  </a:lnTo>
                  <a:lnTo>
                    <a:pt x="64921" y="55784"/>
                  </a:lnTo>
                  <a:lnTo>
                    <a:pt x="67078" y="55730"/>
                  </a:lnTo>
                  <a:lnTo>
                    <a:pt x="69235" y="55664"/>
                  </a:lnTo>
                  <a:lnTo>
                    <a:pt x="69054" y="53822"/>
                  </a:lnTo>
                  <a:lnTo>
                    <a:pt x="68856" y="51866"/>
                  </a:lnTo>
                  <a:lnTo>
                    <a:pt x="68643" y="49810"/>
                  </a:lnTo>
                  <a:lnTo>
                    <a:pt x="68524" y="48756"/>
                  </a:lnTo>
                  <a:lnTo>
                    <a:pt x="68398" y="47675"/>
                  </a:lnTo>
                  <a:lnTo>
                    <a:pt x="68263" y="46573"/>
                  </a:lnTo>
                  <a:lnTo>
                    <a:pt x="68129" y="45459"/>
                  </a:lnTo>
                  <a:lnTo>
                    <a:pt x="67979" y="44331"/>
                  </a:lnTo>
                  <a:lnTo>
                    <a:pt x="67821" y="43183"/>
                  </a:lnTo>
                  <a:lnTo>
                    <a:pt x="67655" y="42028"/>
                  </a:lnTo>
                  <a:lnTo>
                    <a:pt x="67473" y="40860"/>
                  </a:lnTo>
                  <a:lnTo>
                    <a:pt x="67292" y="39679"/>
                  </a:lnTo>
                  <a:lnTo>
                    <a:pt x="67086" y="38491"/>
                  </a:lnTo>
                  <a:lnTo>
                    <a:pt x="66873" y="37296"/>
                  </a:lnTo>
                  <a:lnTo>
                    <a:pt x="66651" y="36095"/>
                  </a:lnTo>
                  <a:lnTo>
                    <a:pt x="66414" y="34894"/>
                  </a:lnTo>
                  <a:lnTo>
                    <a:pt x="66154" y="33686"/>
                  </a:lnTo>
                  <a:lnTo>
                    <a:pt x="65893" y="32477"/>
                  </a:lnTo>
                  <a:lnTo>
                    <a:pt x="65608" y="31269"/>
                  </a:lnTo>
                  <a:lnTo>
                    <a:pt x="65308" y="30068"/>
                  </a:lnTo>
                  <a:lnTo>
                    <a:pt x="64992" y="28867"/>
                  </a:lnTo>
                  <a:lnTo>
                    <a:pt x="64660" y="27665"/>
                  </a:lnTo>
                  <a:lnTo>
                    <a:pt x="64486" y="27071"/>
                  </a:lnTo>
                  <a:lnTo>
                    <a:pt x="64305" y="26477"/>
                  </a:lnTo>
                  <a:lnTo>
                    <a:pt x="64123" y="25883"/>
                  </a:lnTo>
                  <a:lnTo>
                    <a:pt x="63933" y="25289"/>
                  </a:lnTo>
                  <a:lnTo>
                    <a:pt x="63744" y="24702"/>
                  </a:lnTo>
                  <a:lnTo>
                    <a:pt x="63546" y="24115"/>
                  </a:lnTo>
                  <a:lnTo>
                    <a:pt x="63349" y="23534"/>
                  </a:lnTo>
                  <a:lnTo>
                    <a:pt x="63143" y="22953"/>
                  </a:lnTo>
                  <a:lnTo>
                    <a:pt x="62930" y="22373"/>
                  </a:lnTo>
                  <a:lnTo>
                    <a:pt x="62716" y="21799"/>
                  </a:lnTo>
                  <a:lnTo>
                    <a:pt x="62487" y="21231"/>
                  </a:lnTo>
                  <a:lnTo>
                    <a:pt x="62266" y="20664"/>
                  </a:lnTo>
                  <a:lnTo>
                    <a:pt x="62029" y="20097"/>
                  </a:lnTo>
                  <a:lnTo>
                    <a:pt x="61792" y="19543"/>
                  </a:lnTo>
                  <a:lnTo>
                    <a:pt x="61547" y="18982"/>
                  </a:lnTo>
                  <a:lnTo>
                    <a:pt x="61302" y="18435"/>
                  </a:lnTo>
                  <a:lnTo>
                    <a:pt x="61049" y="17888"/>
                  </a:lnTo>
                  <a:lnTo>
                    <a:pt x="60788" y="17340"/>
                  </a:lnTo>
                  <a:lnTo>
                    <a:pt x="60520" y="16806"/>
                  </a:lnTo>
                  <a:lnTo>
                    <a:pt x="60243" y="16273"/>
                  </a:lnTo>
                  <a:lnTo>
                    <a:pt x="59967" y="15745"/>
                  </a:lnTo>
                  <a:lnTo>
                    <a:pt x="59682" y="15225"/>
                  </a:lnTo>
                  <a:lnTo>
                    <a:pt x="59390" y="14711"/>
                  </a:lnTo>
                  <a:lnTo>
                    <a:pt x="59097" y="14197"/>
                  </a:lnTo>
                  <a:lnTo>
                    <a:pt x="58797" y="13690"/>
                  </a:lnTo>
                  <a:lnTo>
                    <a:pt x="58481" y="13196"/>
                  </a:lnTo>
                  <a:lnTo>
                    <a:pt x="58165" y="12702"/>
                  </a:lnTo>
                  <a:lnTo>
                    <a:pt x="57849" y="12215"/>
                  </a:lnTo>
                  <a:lnTo>
                    <a:pt x="57517" y="11734"/>
                  </a:lnTo>
                  <a:lnTo>
                    <a:pt x="57185" y="11267"/>
                  </a:lnTo>
                  <a:lnTo>
                    <a:pt x="56838" y="10800"/>
                  </a:lnTo>
                  <a:lnTo>
                    <a:pt x="56490" y="10339"/>
                  </a:lnTo>
                  <a:lnTo>
                    <a:pt x="56134" y="9892"/>
                  </a:lnTo>
                  <a:lnTo>
                    <a:pt x="55771" y="9445"/>
                  </a:lnTo>
                  <a:lnTo>
                    <a:pt x="55399" y="9011"/>
                  </a:lnTo>
                  <a:lnTo>
                    <a:pt x="55020" y="8584"/>
                  </a:lnTo>
                  <a:lnTo>
                    <a:pt x="54641" y="8163"/>
                  </a:lnTo>
                  <a:lnTo>
                    <a:pt x="54246" y="7756"/>
                  </a:lnTo>
                  <a:lnTo>
                    <a:pt x="53851" y="7349"/>
                  </a:lnTo>
                  <a:lnTo>
                    <a:pt x="53440" y="6955"/>
                  </a:lnTo>
                  <a:lnTo>
                    <a:pt x="53029" y="6568"/>
                  </a:lnTo>
                  <a:lnTo>
                    <a:pt x="52610" y="6194"/>
                  </a:lnTo>
                  <a:lnTo>
                    <a:pt x="52176" y="5827"/>
                  </a:lnTo>
                  <a:lnTo>
                    <a:pt x="51741" y="5474"/>
                  </a:lnTo>
                  <a:lnTo>
                    <a:pt x="51298" y="5120"/>
                  </a:lnTo>
                  <a:lnTo>
                    <a:pt x="50840" y="4786"/>
                  </a:lnTo>
                  <a:lnTo>
                    <a:pt x="50382" y="4452"/>
                  </a:lnTo>
                  <a:lnTo>
                    <a:pt x="49916" y="4139"/>
                  </a:lnTo>
                  <a:lnTo>
                    <a:pt x="49434" y="3832"/>
                  </a:lnTo>
                  <a:lnTo>
                    <a:pt x="48952" y="3531"/>
                  </a:lnTo>
                  <a:lnTo>
                    <a:pt x="48462" y="3244"/>
                  </a:lnTo>
                  <a:lnTo>
                    <a:pt x="47956" y="2971"/>
                  </a:lnTo>
                  <a:lnTo>
                    <a:pt x="47442" y="2704"/>
                  </a:lnTo>
                  <a:lnTo>
                    <a:pt x="46929" y="2450"/>
                  </a:lnTo>
                  <a:lnTo>
                    <a:pt x="46399" y="2210"/>
                  </a:lnTo>
                  <a:lnTo>
                    <a:pt x="45862" y="1976"/>
                  </a:lnTo>
                  <a:lnTo>
                    <a:pt x="45317" y="1756"/>
                  </a:lnTo>
                  <a:lnTo>
                    <a:pt x="44764" y="1549"/>
                  </a:lnTo>
                  <a:lnTo>
                    <a:pt x="44203" y="1356"/>
                  </a:lnTo>
                  <a:lnTo>
                    <a:pt x="43634" y="1175"/>
                  </a:lnTo>
                  <a:lnTo>
                    <a:pt x="43049" y="1002"/>
                  </a:lnTo>
                  <a:lnTo>
                    <a:pt x="42464" y="842"/>
                  </a:lnTo>
                  <a:lnTo>
                    <a:pt x="41864" y="702"/>
                  </a:lnTo>
                  <a:lnTo>
                    <a:pt x="41255" y="568"/>
                  </a:lnTo>
                  <a:lnTo>
                    <a:pt x="40639" y="448"/>
                  </a:lnTo>
                  <a:lnTo>
                    <a:pt x="40015" y="341"/>
                  </a:lnTo>
                  <a:lnTo>
                    <a:pt x="39375" y="254"/>
                  </a:lnTo>
                  <a:lnTo>
                    <a:pt x="38727" y="174"/>
                  </a:lnTo>
                  <a:lnTo>
                    <a:pt x="38079" y="114"/>
                  </a:lnTo>
                  <a:lnTo>
                    <a:pt x="37407" y="61"/>
                  </a:lnTo>
                  <a:lnTo>
                    <a:pt x="36736" y="27"/>
                  </a:lnTo>
                  <a:lnTo>
                    <a:pt x="36048" y="7"/>
                  </a:lnTo>
                  <a:lnTo>
                    <a:pt x="35353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-3647050" y="-4715150"/>
              <a:ext cx="953975" cy="133000"/>
            </a:xfrm>
            <a:custGeom>
              <a:avLst/>
              <a:gdLst/>
              <a:ahLst/>
              <a:cxnLst/>
              <a:rect l="l" t="t" r="r" b="b"/>
              <a:pathLst>
                <a:path w="38159" h="5320" extrusionOk="0">
                  <a:moveTo>
                    <a:pt x="10613" y="1"/>
                  </a:moveTo>
                  <a:lnTo>
                    <a:pt x="9744" y="7"/>
                  </a:lnTo>
                  <a:lnTo>
                    <a:pt x="8874" y="21"/>
                  </a:lnTo>
                  <a:lnTo>
                    <a:pt x="8013" y="54"/>
                  </a:lnTo>
                  <a:lnTo>
                    <a:pt x="7160" y="101"/>
                  </a:lnTo>
                  <a:lnTo>
                    <a:pt x="6733" y="127"/>
                  </a:lnTo>
                  <a:lnTo>
                    <a:pt x="6306" y="161"/>
                  </a:lnTo>
                  <a:lnTo>
                    <a:pt x="5848" y="201"/>
                  </a:lnTo>
                  <a:lnTo>
                    <a:pt x="5414" y="241"/>
                  </a:lnTo>
                  <a:lnTo>
                    <a:pt x="5003" y="288"/>
                  </a:lnTo>
                  <a:lnTo>
                    <a:pt x="4615" y="334"/>
                  </a:lnTo>
                  <a:lnTo>
                    <a:pt x="4244" y="388"/>
                  </a:lnTo>
                  <a:lnTo>
                    <a:pt x="3896" y="448"/>
                  </a:lnTo>
                  <a:lnTo>
                    <a:pt x="3572" y="508"/>
                  </a:lnTo>
                  <a:lnTo>
                    <a:pt x="3264" y="581"/>
                  </a:lnTo>
                  <a:lnTo>
                    <a:pt x="2972" y="655"/>
                  </a:lnTo>
                  <a:lnTo>
                    <a:pt x="2703" y="741"/>
                  </a:lnTo>
                  <a:lnTo>
                    <a:pt x="2450" y="828"/>
                  </a:lnTo>
                  <a:lnTo>
                    <a:pt x="2213" y="928"/>
                  </a:lnTo>
                  <a:lnTo>
                    <a:pt x="1992" y="1035"/>
                  </a:lnTo>
                  <a:lnTo>
                    <a:pt x="1787" y="1155"/>
                  </a:lnTo>
                  <a:lnTo>
                    <a:pt x="1597" y="1282"/>
                  </a:lnTo>
                  <a:lnTo>
                    <a:pt x="1423" y="1416"/>
                  </a:lnTo>
                  <a:lnTo>
                    <a:pt x="1257" y="1562"/>
                  </a:lnTo>
                  <a:lnTo>
                    <a:pt x="1115" y="1716"/>
                  </a:lnTo>
                  <a:lnTo>
                    <a:pt x="973" y="1883"/>
                  </a:lnTo>
                  <a:lnTo>
                    <a:pt x="846" y="2063"/>
                  </a:lnTo>
                  <a:lnTo>
                    <a:pt x="736" y="2256"/>
                  </a:lnTo>
                  <a:lnTo>
                    <a:pt x="633" y="2463"/>
                  </a:lnTo>
                  <a:lnTo>
                    <a:pt x="538" y="2684"/>
                  </a:lnTo>
                  <a:lnTo>
                    <a:pt x="451" y="2911"/>
                  </a:lnTo>
                  <a:lnTo>
                    <a:pt x="372" y="3157"/>
                  </a:lnTo>
                  <a:lnTo>
                    <a:pt x="301" y="3418"/>
                  </a:lnTo>
                  <a:lnTo>
                    <a:pt x="238" y="3698"/>
                  </a:lnTo>
                  <a:lnTo>
                    <a:pt x="183" y="3985"/>
                  </a:lnTo>
                  <a:lnTo>
                    <a:pt x="135" y="4292"/>
                  </a:lnTo>
                  <a:lnTo>
                    <a:pt x="88" y="4619"/>
                  </a:lnTo>
                  <a:lnTo>
                    <a:pt x="40" y="4960"/>
                  </a:lnTo>
                  <a:lnTo>
                    <a:pt x="1" y="5320"/>
                  </a:lnTo>
                  <a:lnTo>
                    <a:pt x="2988" y="5287"/>
                  </a:lnTo>
                  <a:lnTo>
                    <a:pt x="5975" y="5260"/>
                  </a:lnTo>
                  <a:lnTo>
                    <a:pt x="8961" y="5233"/>
                  </a:lnTo>
                  <a:lnTo>
                    <a:pt x="11948" y="5213"/>
                  </a:lnTo>
                  <a:lnTo>
                    <a:pt x="14927" y="5200"/>
                  </a:lnTo>
                  <a:lnTo>
                    <a:pt x="17906" y="5193"/>
                  </a:lnTo>
                  <a:lnTo>
                    <a:pt x="20885" y="5200"/>
                  </a:lnTo>
                  <a:lnTo>
                    <a:pt x="23856" y="5206"/>
                  </a:lnTo>
                  <a:lnTo>
                    <a:pt x="25626" y="5206"/>
                  </a:lnTo>
                  <a:lnTo>
                    <a:pt x="27396" y="5213"/>
                  </a:lnTo>
                  <a:lnTo>
                    <a:pt x="30928" y="5240"/>
                  </a:lnTo>
                  <a:lnTo>
                    <a:pt x="34460" y="5280"/>
                  </a:lnTo>
                  <a:lnTo>
                    <a:pt x="38000" y="5320"/>
                  </a:lnTo>
                  <a:lnTo>
                    <a:pt x="38071" y="4539"/>
                  </a:lnTo>
                  <a:lnTo>
                    <a:pt x="38127" y="3838"/>
                  </a:lnTo>
                  <a:lnTo>
                    <a:pt x="38150" y="3518"/>
                  </a:lnTo>
                  <a:lnTo>
                    <a:pt x="38158" y="3218"/>
                  </a:lnTo>
                  <a:lnTo>
                    <a:pt x="38158" y="2937"/>
                  </a:lnTo>
                  <a:lnTo>
                    <a:pt x="38150" y="2670"/>
                  </a:lnTo>
                  <a:lnTo>
                    <a:pt x="38134" y="2417"/>
                  </a:lnTo>
                  <a:lnTo>
                    <a:pt x="38103" y="2183"/>
                  </a:lnTo>
                  <a:lnTo>
                    <a:pt x="38063" y="1969"/>
                  </a:lnTo>
                  <a:lnTo>
                    <a:pt x="38008" y="1763"/>
                  </a:lnTo>
                  <a:lnTo>
                    <a:pt x="37968" y="1669"/>
                  </a:lnTo>
                  <a:lnTo>
                    <a:pt x="37937" y="1576"/>
                  </a:lnTo>
                  <a:lnTo>
                    <a:pt x="37897" y="1489"/>
                  </a:lnTo>
                  <a:lnTo>
                    <a:pt x="37850" y="1402"/>
                  </a:lnTo>
                  <a:lnTo>
                    <a:pt x="37803" y="1322"/>
                  </a:lnTo>
                  <a:lnTo>
                    <a:pt x="37747" y="1242"/>
                  </a:lnTo>
                  <a:lnTo>
                    <a:pt x="37684" y="1169"/>
                  </a:lnTo>
                  <a:lnTo>
                    <a:pt x="37621" y="1102"/>
                  </a:lnTo>
                  <a:lnTo>
                    <a:pt x="37558" y="1028"/>
                  </a:lnTo>
                  <a:lnTo>
                    <a:pt x="37486" y="968"/>
                  </a:lnTo>
                  <a:lnTo>
                    <a:pt x="37407" y="902"/>
                  </a:lnTo>
                  <a:lnTo>
                    <a:pt x="37328" y="848"/>
                  </a:lnTo>
                  <a:lnTo>
                    <a:pt x="37242" y="788"/>
                  </a:lnTo>
                  <a:lnTo>
                    <a:pt x="37147" y="735"/>
                  </a:lnTo>
                  <a:lnTo>
                    <a:pt x="37044" y="688"/>
                  </a:lnTo>
                  <a:lnTo>
                    <a:pt x="36941" y="641"/>
                  </a:lnTo>
                  <a:lnTo>
                    <a:pt x="36839" y="595"/>
                  </a:lnTo>
                  <a:lnTo>
                    <a:pt x="36720" y="555"/>
                  </a:lnTo>
                  <a:lnTo>
                    <a:pt x="36601" y="514"/>
                  </a:lnTo>
                  <a:lnTo>
                    <a:pt x="36475" y="474"/>
                  </a:lnTo>
                  <a:lnTo>
                    <a:pt x="36199" y="408"/>
                  </a:lnTo>
                  <a:lnTo>
                    <a:pt x="35906" y="354"/>
                  </a:lnTo>
                  <a:lnTo>
                    <a:pt x="35582" y="301"/>
                  </a:lnTo>
                  <a:lnTo>
                    <a:pt x="35227" y="261"/>
                  </a:lnTo>
                  <a:lnTo>
                    <a:pt x="34847" y="227"/>
                  </a:lnTo>
                  <a:lnTo>
                    <a:pt x="34436" y="201"/>
                  </a:lnTo>
                  <a:lnTo>
                    <a:pt x="34002" y="181"/>
                  </a:lnTo>
                  <a:lnTo>
                    <a:pt x="33528" y="167"/>
                  </a:lnTo>
                  <a:lnTo>
                    <a:pt x="33022" y="161"/>
                  </a:lnTo>
                  <a:lnTo>
                    <a:pt x="19313" y="161"/>
                  </a:lnTo>
                  <a:lnTo>
                    <a:pt x="18459" y="147"/>
                  </a:lnTo>
                  <a:lnTo>
                    <a:pt x="17598" y="134"/>
                  </a:lnTo>
                  <a:lnTo>
                    <a:pt x="16729" y="114"/>
                  </a:lnTo>
                  <a:lnTo>
                    <a:pt x="14982" y="67"/>
                  </a:lnTo>
                  <a:lnTo>
                    <a:pt x="13236" y="27"/>
                  </a:lnTo>
                  <a:lnTo>
                    <a:pt x="12359" y="14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-3566050" y="-5390400"/>
              <a:ext cx="816875" cy="617050"/>
            </a:xfrm>
            <a:custGeom>
              <a:avLst/>
              <a:gdLst/>
              <a:ahLst/>
              <a:cxnLst/>
              <a:rect l="l" t="t" r="r" b="b"/>
              <a:pathLst>
                <a:path w="32675" h="24682" extrusionOk="0">
                  <a:moveTo>
                    <a:pt x="17598" y="0"/>
                  </a:moveTo>
                  <a:lnTo>
                    <a:pt x="17084" y="7"/>
                  </a:lnTo>
                  <a:lnTo>
                    <a:pt x="16563" y="33"/>
                  </a:lnTo>
                  <a:lnTo>
                    <a:pt x="16025" y="67"/>
                  </a:lnTo>
                  <a:lnTo>
                    <a:pt x="15472" y="114"/>
                  </a:lnTo>
                  <a:lnTo>
                    <a:pt x="14911" y="180"/>
                  </a:lnTo>
                  <a:lnTo>
                    <a:pt x="14579" y="227"/>
                  </a:lnTo>
                  <a:lnTo>
                    <a:pt x="14263" y="274"/>
                  </a:lnTo>
                  <a:lnTo>
                    <a:pt x="13939" y="320"/>
                  </a:lnTo>
                  <a:lnTo>
                    <a:pt x="13631" y="380"/>
                  </a:lnTo>
                  <a:lnTo>
                    <a:pt x="13323" y="434"/>
                  </a:lnTo>
                  <a:lnTo>
                    <a:pt x="13015" y="501"/>
                  </a:lnTo>
                  <a:lnTo>
                    <a:pt x="12714" y="567"/>
                  </a:lnTo>
                  <a:lnTo>
                    <a:pt x="12422" y="634"/>
                  </a:lnTo>
                  <a:lnTo>
                    <a:pt x="12130" y="708"/>
                  </a:lnTo>
                  <a:lnTo>
                    <a:pt x="11845" y="788"/>
                  </a:lnTo>
                  <a:lnTo>
                    <a:pt x="11561" y="868"/>
                  </a:lnTo>
                  <a:lnTo>
                    <a:pt x="11284" y="954"/>
                  </a:lnTo>
                  <a:lnTo>
                    <a:pt x="11008" y="1041"/>
                  </a:lnTo>
                  <a:lnTo>
                    <a:pt x="10739" y="1128"/>
                  </a:lnTo>
                  <a:lnTo>
                    <a:pt x="10478" y="1228"/>
                  </a:lnTo>
                  <a:lnTo>
                    <a:pt x="10217" y="1322"/>
                  </a:lnTo>
                  <a:lnTo>
                    <a:pt x="9957" y="1428"/>
                  </a:lnTo>
                  <a:lnTo>
                    <a:pt x="9704" y="1528"/>
                  </a:lnTo>
                  <a:lnTo>
                    <a:pt x="9459" y="1642"/>
                  </a:lnTo>
                  <a:lnTo>
                    <a:pt x="9214" y="1749"/>
                  </a:lnTo>
                  <a:lnTo>
                    <a:pt x="8969" y="1862"/>
                  </a:lnTo>
                  <a:lnTo>
                    <a:pt x="8732" y="1982"/>
                  </a:lnTo>
                  <a:lnTo>
                    <a:pt x="8503" y="2102"/>
                  </a:lnTo>
                  <a:lnTo>
                    <a:pt x="8274" y="2229"/>
                  </a:lnTo>
                  <a:lnTo>
                    <a:pt x="8045" y="2356"/>
                  </a:lnTo>
                  <a:lnTo>
                    <a:pt x="7823" y="2483"/>
                  </a:lnTo>
                  <a:lnTo>
                    <a:pt x="7610" y="2616"/>
                  </a:lnTo>
                  <a:lnTo>
                    <a:pt x="7397" y="2757"/>
                  </a:lnTo>
                  <a:lnTo>
                    <a:pt x="7183" y="2890"/>
                  </a:lnTo>
                  <a:lnTo>
                    <a:pt x="6978" y="3037"/>
                  </a:lnTo>
                  <a:lnTo>
                    <a:pt x="6772" y="3177"/>
                  </a:lnTo>
                  <a:lnTo>
                    <a:pt x="6575" y="3324"/>
                  </a:lnTo>
                  <a:lnTo>
                    <a:pt x="6377" y="3477"/>
                  </a:lnTo>
                  <a:lnTo>
                    <a:pt x="6188" y="3631"/>
                  </a:lnTo>
                  <a:lnTo>
                    <a:pt x="5816" y="3945"/>
                  </a:lnTo>
                  <a:lnTo>
                    <a:pt x="5461" y="4265"/>
                  </a:lnTo>
                  <a:lnTo>
                    <a:pt x="5113" y="4599"/>
                  </a:lnTo>
                  <a:lnTo>
                    <a:pt x="4781" y="4939"/>
                  </a:lnTo>
                  <a:lnTo>
                    <a:pt x="4465" y="5293"/>
                  </a:lnTo>
                  <a:lnTo>
                    <a:pt x="4165" y="5653"/>
                  </a:lnTo>
                  <a:lnTo>
                    <a:pt x="3872" y="6020"/>
                  </a:lnTo>
                  <a:lnTo>
                    <a:pt x="3596" y="6401"/>
                  </a:lnTo>
                  <a:lnTo>
                    <a:pt x="3327" y="6788"/>
                  </a:lnTo>
                  <a:lnTo>
                    <a:pt x="3074" y="7182"/>
                  </a:lnTo>
                  <a:lnTo>
                    <a:pt x="2829" y="7582"/>
                  </a:lnTo>
                  <a:lnTo>
                    <a:pt x="2600" y="7989"/>
                  </a:lnTo>
                  <a:lnTo>
                    <a:pt x="2379" y="8403"/>
                  </a:lnTo>
                  <a:lnTo>
                    <a:pt x="2174" y="8823"/>
                  </a:lnTo>
                  <a:lnTo>
                    <a:pt x="1984" y="9251"/>
                  </a:lnTo>
                  <a:lnTo>
                    <a:pt x="1794" y="9678"/>
                  </a:lnTo>
                  <a:lnTo>
                    <a:pt x="1620" y="10118"/>
                  </a:lnTo>
                  <a:lnTo>
                    <a:pt x="1455" y="10559"/>
                  </a:lnTo>
                  <a:lnTo>
                    <a:pt x="1304" y="11006"/>
                  </a:lnTo>
                  <a:lnTo>
                    <a:pt x="1162" y="11460"/>
                  </a:lnTo>
                  <a:lnTo>
                    <a:pt x="1028" y="11914"/>
                  </a:lnTo>
                  <a:lnTo>
                    <a:pt x="901" y="12374"/>
                  </a:lnTo>
                  <a:lnTo>
                    <a:pt x="783" y="12841"/>
                  </a:lnTo>
                  <a:lnTo>
                    <a:pt x="680" y="13308"/>
                  </a:lnTo>
                  <a:lnTo>
                    <a:pt x="577" y="13776"/>
                  </a:lnTo>
                  <a:lnTo>
                    <a:pt x="490" y="14249"/>
                  </a:lnTo>
                  <a:lnTo>
                    <a:pt x="411" y="14723"/>
                  </a:lnTo>
                  <a:lnTo>
                    <a:pt x="340" y="15197"/>
                  </a:lnTo>
                  <a:lnTo>
                    <a:pt x="269" y="15671"/>
                  </a:lnTo>
                  <a:lnTo>
                    <a:pt x="214" y="16152"/>
                  </a:lnTo>
                  <a:lnTo>
                    <a:pt x="167" y="16632"/>
                  </a:lnTo>
                  <a:lnTo>
                    <a:pt x="119" y="17113"/>
                  </a:lnTo>
                  <a:lnTo>
                    <a:pt x="88" y="17593"/>
                  </a:lnTo>
                  <a:lnTo>
                    <a:pt x="56" y="18074"/>
                  </a:lnTo>
                  <a:lnTo>
                    <a:pt x="32" y="18554"/>
                  </a:lnTo>
                  <a:lnTo>
                    <a:pt x="16" y="19028"/>
                  </a:lnTo>
                  <a:lnTo>
                    <a:pt x="8" y="19509"/>
                  </a:lnTo>
                  <a:lnTo>
                    <a:pt x="1" y="19983"/>
                  </a:lnTo>
                  <a:lnTo>
                    <a:pt x="1" y="20463"/>
                  </a:lnTo>
                  <a:lnTo>
                    <a:pt x="8" y="20930"/>
                  </a:lnTo>
                  <a:lnTo>
                    <a:pt x="16" y="21404"/>
                  </a:lnTo>
                  <a:lnTo>
                    <a:pt x="48" y="22339"/>
                  </a:lnTo>
                  <a:lnTo>
                    <a:pt x="103" y="23260"/>
                  </a:lnTo>
                  <a:lnTo>
                    <a:pt x="174" y="24161"/>
                  </a:lnTo>
                  <a:lnTo>
                    <a:pt x="167" y="24247"/>
                  </a:lnTo>
                  <a:lnTo>
                    <a:pt x="151" y="24328"/>
                  </a:lnTo>
                  <a:lnTo>
                    <a:pt x="135" y="24401"/>
                  </a:lnTo>
                  <a:lnTo>
                    <a:pt x="103" y="24461"/>
                  </a:lnTo>
                  <a:lnTo>
                    <a:pt x="641" y="24434"/>
                  </a:lnTo>
                  <a:lnTo>
                    <a:pt x="1186" y="24414"/>
                  </a:lnTo>
                  <a:lnTo>
                    <a:pt x="1731" y="24394"/>
                  </a:lnTo>
                  <a:lnTo>
                    <a:pt x="2276" y="24388"/>
                  </a:lnTo>
                  <a:lnTo>
                    <a:pt x="3383" y="24388"/>
                  </a:lnTo>
                  <a:lnTo>
                    <a:pt x="3936" y="24394"/>
                  </a:lnTo>
                  <a:lnTo>
                    <a:pt x="4497" y="24408"/>
                  </a:lnTo>
                  <a:lnTo>
                    <a:pt x="5611" y="24441"/>
                  </a:lnTo>
                  <a:lnTo>
                    <a:pt x="6725" y="24481"/>
                  </a:lnTo>
                  <a:lnTo>
                    <a:pt x="7831" y="24534"/>
                  </a:lnTo>
                  <a:lnTo>
                    <a:pt x="8937" y="24588"/>
                  </a:lnTo>
                  <a:lnTo>
                    <a:pt x="8898" y="24094"/>
                  </a:lnTo>
                  <a:lnTo>
                    <a:pt x="8858" y="23600"/>
                  </a:lnTo>
                  <a:lnTo>
                    <a:pt x="8819" y="23113"/>
                  </a:lnTo>
                  <a:lnTo>
                    <a:pt x="8764" y="22632"/>
                  </a:lnTo>
                  <a:lnTo>
                    <a:pt x="8700" y="22145"/>
                  </a:lnTo>
                  <a:lnTo>
                    <a:pt x="8637" y="21665"/>
                  </a:lnTo>
                  <a:lnTo>
                    <a:pt x="8566" y="21191"/>
                  </a:lnTo>
                  <a:lnTo>
                    <a:pt x="8495" y="20710"/>
                  </a:lnTo>
                  <a:lnTo>
                    <a:pt x="8408" y="20236"/>
                  </a:lnTo>
                  <a:lnTo>
                    <a:pt x="8321" y="19769"/>
                  </a:lnTo>
                  <a:lnTo>
                    <a:pt x="8139" y="18821"/>
                  </a:lnTo>
                  <a:lnTo>
                    <a:pt x="7934" y="17887"/>
                  </a:lnTo>
                  <a:lnTo>
                    <a:pt x="7721" y="16946"/>
                  </a:lnTo>
                  <a:lnTo>
                    <a:pt x="7642" y="17026"/>
                  </a:lnTo>
                  <a:lnTo>
                    <a:pt x="7578" y="17106"/>
                  </a:lnTo>
                  <a:lnTo>
                    <a:pt x="7515" y="17193"/>
                  </a:lnTo>
                  <a:lnTo>
                    <a:pt x="7468" y="17280"/>
                  </a:lnTo>
                  <a:lnTo>
                    <a:pt x="7428" y="17373"/>
                  </a:lnTo>
                  <a:lnTo>
                    <a:pt x="7397" y="17466"/>
                  </a:lnTo>
                  <a:lnTo>
                    <a:pt x="7389" y="17560"/>
                  </a:lnTo>
                  <a:lnTo>
                    <a:pt x="7389" y="17660"/>
                  </a:lnTo>
                  <a:lnTo>
                    <a:pt x="7389" y="17727"/>
                  </a:lnTo>
                  <a:lnTo>
                    <a:pt x="7381" y="17787"/>
                  </a:lnTo>
                  <a:lnTo>
                    <a:pt x="7373" y="17847"/>
                  </a:lnTo>
                  <a:lnTo>
                    <a:pt x="7349" y="17900"/>
                  </a:lnTo>
                  <a:lnTo>
                    <a:pt x="7325" y="17954"/>
                  </a:lnTo>
                  <a:lnTo>
                    <a:pt x="7294" y="18007"/>
                  </a:lnTo>
                  <a:lnTo>
                    <a:pt x="7254" y="18054"/>
                  </a:lnTo>
                  <a:lnTo>
                    <a:pt x="7207" y="18094"/>
                  </a:lnTo>
                  <a:lnTo>
                    <a:pt x="7160" y="18134"/>
                  </a:lnTo>
                  <a:lnTo>
                    <a:pt x="7104" y="18167"/>
                  </a:lnTo>
                  <a:lnTo>
                    <a:pt x="7049" y="18194"/>
                  </a:lnTo>
                  <a:lnTo>
                    <a:pt x="6994" y="18221"/>
                  </a:lnTo>
                  <a:lnTo>
                    <a:pt x="6930" y="18247"/>
                  </a:lnTo>
                  <a:lnTo>
                    <a:pt x="6859" y="18267"/>
                  </a:lnTo>
                  <a:lnTo>
                    <a:pt x="6796" y="18281"/>
                  </a:lnTo>
                  <a:lnTo>
                    <a:pt x="6725" y="18287"/>
                  </a:lnTo>
                  <a:lnTo>
                    <a:pt x="6662" y="18294"/>
                  </a:lnTo>
                  <a:lnTo>
                    <a:pt x="6591" y="18301"/>
                  </a:lnTo>
                  <a:lnTo>
                    <a:pt x="6519" y="18294"/>
                  </a:lnTo>
                  <a:lnTo>
                    <a:pt x="6456" y="18287"/>
                  </a:lnTo>
                  <a:lnTo>
                    <a:pt x="6385" y="18281"/>
                  </a:lnTo>
                  <a:lnTo>
                    <a:pt x="6322" y="18261"/>
                  </a:lnTo>
                  <a:lnTo>
                    <a:pt x="6259" y="18241"/>
                  </a:lnTo>
                  <a:lnTo>
                    <a:pt x="6203" y="18214"/>
                  </a:lnTo>
                  <a:lnTo>
                    <a:pt x="6148" y="18187"/>
                  </a:lnTo>
                  <a:lnTo>
                    <a:pt x="6093" y="18154"/>
                  </a:lnTo>
                  <a:lnTo>
                    <a:pt x="6053" y="18114"/>
                  </a:lnTo>
                  <a:lnTo>
                    <a:pt x="6006" y="18067"/>
                  </a:lnTo>
                  <a:lnTo>
                    <a:pt x="5974" y="18020"/>
                  </a:lnTo>
                  <a:lnTo>
                    <a:pt x="5943" y="17967"/>
                  </a:lnTo>
                  <a:lnTo>
                    <a:pt x="5919" y="17907"/>
                  </a:lnTo>
                  <a:lnTo>
                    <a:pt x="5903" y="17847"/>
                  </a:lnTo>
                  <a:lnTo>
                    <a:pt x="5856" y="17580"/>
                  </a:lnTo>
                  <a:lnTo>
                    <a:pt x="5832" y="17333"/>
                  </a:lnTo>
                  <a:lnTo>
                    <a:pt x="5832" y="17086"/>
                  </a:lnTo>
                  <a:lnTo>
                    <a:pt x="5840" y="16852"/>
                  </a:lnTo>
                  <a:lnTo>
                    <a:pt x="5872" y="16632"/>
                  </a:lnTo>
                  <a:lnTo>
                    <a:pt x="5919" y="16412"/>
                  </a:lnTo>
                  <a:lnTo>
                    <a:pt x="5982" y="16205"/>
                  </a:lnTo>
                  <a:lnTo>
                    <a:pt x="6069" y="16005"/>
                  </a:lnTo>
                  <a:lnTo>
                    <a:pt x="6164" y="15818"/>
                  </a:lnTo>
                  <a:lnTo>
                    <a:pt x="6275" y="15638"/>
                  </a:lnTo>
                  <a:lnTo>
                    <a:pt x="6393" y="15458"/>
                  </a:lnTo>
                  <a:lnTo>
                    <a:pt x="6535" y="15297"/>
                  </a:lnTo>
                  <a:lnTo>
                    <a:pt x="6685" y="15137"/>
                  </a:lnTo>
                  <a:lnTo>
                    <a:pt x="6851" y="14984"/>
                  </a:lnTo>
                  <a:lnTo>
                    <a:pt x="7025" y="14843"/>
                  </a:lnTo>
                  <a:lnTo>
                    <a:pt x="7207" y="14703"/>
                  </a:lnTo>
                  <a:lnTo>
                    <a:pt x="6843" y="13302"/>
                  </a:lnTo>
                  <a:lnTo>
                    <a:pt x="6670" y="12594"/>
                  </a:lnTo>
                  <a:lnTo>
                    <a:pt x="6504" y="11880"/>
                  </a:lnTo>
                  <a:lnTo>
                    <a:pt x="6480" y="11787"/>
                  </a:lnTo>
                  <a:lnTo>
                    <a:pt x="6472" y="11693"/>
                  </a:lnTo>
                  <a:lnTo>
                    <a:pt x="6480" y="11607"/>
                  </a:lnTo>
                  <a:lnTo>
                    <a:pt x="6488" y="11520"/>
                  </a:lnTo>
                  <a:lnTo>
                    <a:pt x="6512" y="11433"/>
                  </a:lnTo>
                  <a:lnTo>
                    <a:pt x="6543" y="11353"/>
                  </a:lnTo>
                  <a:lnTo>
                    <a:pt x="6583" y="11273"/>
                  </a:lnTo>
                  <a:lnTo>
                    <a:pt x="6630" y="11193"/>
                  </a:lnTo>
                  <a:lnTo>
                    <a:pt x="6685" y="11119"/>
                  </a:lnTo>
                  <a:lnTo>
                    <a:pt x="6749" y="11053"/>
                  </a:lnTo>
                  <a:lnTo>
                    <a:pt x="6820" y="10992"/>
                  </a:lnTo>
                  <a:lnTo>
                    <a:pt x="6891" y="10932"/>
                  </a:lnTo>
                  <a:lnTo>
                    <a:pt x="6970" y="10879"/>
                  </a:lnTo>
                  <a:lnTo>
                    <a:pt x="7049" y="10826"/>
                  </a:lnTo>
                  <a:lnTo>
                    <a:pt x="7136" y="10786"/>
                  </a:lnTo>
                  <a:lnTo>
                    <a:pt x="7223" y="10746"/>
                  </a:lnTo>
                  <a:lnTo>
                    <a:pt x="7318" y="10712"/>
                  </a:lnTo>
                  <a:lnTo>
                    <a:pt x="7412" y="10685"/>
                  </a:lnTo>
                  <a:lnTo>
                    <a:pt x="7507" y="10672"/>
                  </a:lnTo>
                  <a:lnTo>
                    <a:pt x="7602" y="10659"/>
                  </a:lnTo>
                  <a:lnTo>
                    <a:pt x="7697" y="10652"/>
                  </a:lnTo>
                  <a:lnTo>
                    <a:pt x="7792" y="10652"/>
                  </a:lnTo>
                  <a:lnTo>
                    <a:pt x="7886" y="10665"/>
                  </a:lnTo>
                  <a:lnTo>
                    <a:pt x="7973" y="10685"/>
                  </a:lnTo>
                  <a:lnTo>
                    <a:pt x="8068" y="10712"/>
                  </a:lnTo>
                  <a:lnTo>
                    <a:pt x="8155" y="10746"/>
                  </a:lnTo>
                  <a:lnTo>
                    <a:pt x="8234" y="10786"/>
                  </a:lnTo>
                  <a:lnTo>
                    <a:pt x="8313" y="10839"/>
                  </a:lnTo>
                  <a:lnTo>
                    <a:pt x="8392" y="10906"/>
                  </a:lnTo>
                  <a:lnTo>
                    <a:pt x="8455" y="10979"/>
                  </a:lnTo>
                  <a:lnTo>
                    <a:pt x="8519" y="11059"/>
                  </a:lnTo>
                  <a:lnTo>
                    <a:pt x="8582" y="11153"/>
                  </a:lnTo>
                  <a:lnTo>
                    <a:pt x="8740" y="11446"/>
                  </a:lnTo>
                  <a:lnTo>
                    <a:pt x="8898" y="11753"/>
                  </a:lnTo>
                  <a:lnTo>
                    <a:pt x="9040" y="12060"/>
                  </a:lnTo>
                  <a:lnTo>
                    <a:pt x="9182" y="12367"/>
                  </a:lnTo>
                  <a:lnTo>
                    <a:pt x="9317" y="12688"/>
                  </a:lnTo>
                  <a:lnTo>
                    <a:pt x="9443" y="13008"/>
                  </a:lnTo>
                  <a:lnTo>
                    <a:pt x="9570" y="13328"/>
                  </a:lnTo>
                  <a:lnTo>
                    <a:pt x="9688" y="13655"/>
                  </a:lnTo>
                  <a:lnTo>
                    <a:pt x="9988" y="13575"/>
                  </a:lnTo>
                  <a:lnTo>
                    <a:pt x="10296" y="13502"/>
                  </a:lnTo>
                  <a:lnTo>
                    <a:pt x="10613" y="13442"/>
                  </a:lnTo>
                  <a:lnTo>
                    <a:pt x="10929" y="13395"/>
                  </a:lnTo>
                  <a:lnTo>
                    <a:pt x="11379" y="13335"/>
                  </a:lnTo>
                  <a:lnTo>
                    <a:pt x="11829" y="13282"/>
                  </a:lnTo>
                  <a:lnTo>
                    <a:pt x="12296" y="13242"/>
                  </a:lnTo>
                  <a:lnTo>
                    <a:pt x="12754" y="13215"/>
                  </a:lnTo>
                  <a:lnTo>
                    <a:pt x="13220" y="13202"/>
                  </a:lnTo>
                  <a:lnTo>
                    <a:pt x="13686" y="13202"/>
                  </a:lnTo>
                  <a:lnTo>
                    <a:pt x="14153" y="13215"/>
                  </a:lnTo>
                  <a:lnTo>
                    <a:pt x="14627" y="13235"/>
                  </a:lnTo>
                  <a:lnTo>
                    <a:pt x="15093" y="13268"/>
                  </a:lnTo>
                  <a:lnTo>
                    <a:pt x="15559" y="13308"/>
                  </a:lnTo>
                  <a:lnTo>
                    <a:pt x="16017" y="13362"/>
                  </a:lnTo>
                  <a:lnTo>
                    <a:pt x="16483" y="13429"/>
                  </a:lnTo>
                  <a:lnTo>
                    <a:pt x="16934" y="13502"/>
                  </a:lnTo>
                  <a:lnTo>
                    <a:pt x="17384" y="13589"/>
                  </a:lnTo>
                  <a:lnTo>
                    <a:pt x="17835" y="13682"/>
                  </a:lnTo>
                  <a:lnTo>
                    <a:pt x="18269" y="13789"/>
                  </a:lnTo>
                  <a:lnTo>
                    <a:pt x="18617" y="13876"/>
                  </a:lnTo>
                  <a:lnTo>
                    <a:pt x="18949" y="13969"/>
                  </a:lnTo>
                  <a:lnTo>
                    <a:pt x="19281" y="14069"/>
                  </a:lnTo>
                  <a:lnTo>
                    <a:pt x="19597" y="14183"/>
                  </a:lnTo>
                  <a:lnTo>
                    <a:pt x="19715" y="13816"/>
                  </a:lnTo>
                  <a:lnTo>
                    <a:pt x="19842" y="13449"/>
                  </a:lnTo>
                  <a:lnTo>
                    <a:pt x="19976" y="13088"/>
                  </a:lnTo>
                  <a:lnTo>
                    <a:pt x="20118" y="12721"/>
                  </a:lnTo>
                  <a:lnTo>
                    <a:pt x="20261" y="12367"/>
                  </a:lnTo>
                  <a:lnTo>
                    <a:pt x="20419" y="12007"/>
                  </a:lnTo>
                  <a:lnTo>
                    <a:pt x="20577" y="11653"/>
                  </a:lnTo>
                  <a:lnTo>
                    <a:pt x="20743" y="11299"/>
                  </a:lnTo>
                  <a:lnTo>
                    <a:pt x="20916" y="10952"/>
                  </a:lnTo>
                  <a:lnTo>
                    <a:pt x="21090" y="10605"/>
                  </a:lnTo>
                  <a:lnTo>
                    <a:pt x="21280" y="10265"/>
                  </a:lnTo>
                  <a:lnTo>
                    <a:pt x="21469" y="9925"/>
                  </a:lnTo>
                  <a:lnTo>
                    <a:pt x="21667" y="9584"/>
                  </a:lnTo>
                  <a:lnTo>
                    <a:pt x="21872" y="9251"/>
                  </a:lnTo>
                  <a:lnTo>
                    <a:pt x="22086" y="8917"/>
                  </a:lnTo>
                  <a:lnTo>
                    <a:pt x="22299" y="8590"/>
                  </a:lnTo>
                  <a:lnTo>
                    <a:pt x="22386" y="8476"/>
                  </a:lnTo>
                  <a:lnTo>
                    <a:pt x="22481" y="8370"/>
                  </a:lnTo>
                  <a:lnTo>
                    <a:pt x="22584" y="8283"/>
                  </a:lnTo>
                  <a:lnTo>
                    <a:pt x="22694" y="8209"/>
                  </a:lnTo>
                  <a:lnTo>
                    <a:pt x="22805" y="8143"/>
                  </a:lnTo>
                  <a:lnTo>
                    <a:pt x="22915" y="8096"/>
                  </a:lnTo>
                  <a:lnTo>
                    <a:pt x="23034" y="8056"/>
                  </a:lnTo>
                  <a:lnTo>
                    <a:pt x="23153" y="8029"/>
                  </a:lnTo>
                  <a:lnTo>
                    <a:pt x="23279" y="8016"/>
                  </a:lnTo>
                  <a:lnTo>
                    <a:pt x="23397" y="8009"/>
                  </a:lnTo>
                  <a:lnTo>
                    <a:pt x="23516" y="8016"/>
                  </a:lnTo>
                  <a:lnTo>
                    <a:pt x="23642" y="8029"/>
                  </a:lnTo>
                  <a:lnTo>
                    <a:pt x="23761" y="8056"/>
                  </a:lnTo>
                  <a:lnTo>
                    <a:pt x="23879" y="8089"/>
                  </a:lnTo>
                  <a:lnTo>
                    <a:pt x="23990" y="8136"/>
                  </a:lnTo>
                  <a:lnTo>
                    <a:pt x="24101" y="8183"/>
                  </a:lnTo>
                  <a:lnTo>
                    <a:pt x="24203" y="8243"/>
                  </a:lnTo>
                  <a:lnTo>
                    <a:pt x="24306" y="8309"/>
                  </a:lnTo>
                  <a:lnTo>
                    <a:pt x="24401" y="8383"/>
                  </a:lnTo>
                  <a:lnTo>
                    <a:pt x="24480" y="8463"/>
                  </a:lnTo>
                  <a:lnTo>
                    <a:pt x="24559" y="8550"/>
                  </a:lnTo>
                  <a:lnTo>
                    <a:pt x="24630" y="8643"/>
                  </a:lnTo>
                  <a:lnTo>
                    <a:pt x="24693" y="8737"/>
                  </a:lnTo>
                  <a:lnTo>
                    <a:pt x="24741" y="8837"/>
                  </a:lnTo>
                  <a:lnTo>
                    <a:pt x="24780" y="8944"/>
                  </a:lnTo>
                  <a:lnTo>
                    <a:pt x="24812" y="9057"/>
                  </a:lnTo>
                  <a:lnTo>
                    <a:pt x="24828" y="9170"/>
                  </a:lnTo>
                  <a:lnTo>
                    <a:pt x="24828" y="9284"/>
                  </a:lnTo>
                  <a:lnTo>
                    <a:pt x="24812" y="9404"/>
                  </a:lnTo>
                  <a:lnTo>
                    <a:pt x="24788" y="9524"/>
                  </a:lnTo>
                  <a:lnTo>
                    <a:pt x="24749" y="9644"/>
                  </a:lnTo>
                  <a:lnTo>
                    <a:pt x="24685" y="9771"/>
                  </a:lnTo>
                  <a:lnTo>
                    <a:pt x="24338" y="10452"/>
                  </a:lnTo>
                  <a:lnTo>
                    <a:pt x="24006" y="11133"/>
                  </a:lnTo>
                  <a:lnTo>
                    <a:pt x="23698" y="11813"/>
                  </a:lnTo>
                  <a:lnTo>
                    <a:pt x="23397" y="12488"/>
                  </a:lnTo>
                  <a:lnTo>
                    <a:pt x="23121" y="13155"/>
                  </a:lnTo>
                  <a:lnTo>
                    <a:pt x="22852" y="13829"/>
                  </a:lnTo>
                  <a:lnTo>
                    <a:pt x="22615" y="14496"/>
                  </a:lnTo>
                  <a:lnTo>
                    <a:pt x="22386" y="15171"/>
                  </a:lnTo>
                  <a:lnTo>
                    <a:pt x="22686" y="15264"/>
                  </a:lnTo>
                  <a:lnTo>
                    <a:pt x="22987" y="15344"/>
                  </a:lnTo>
                  <a:lnTo>
                    <a:pt x="23287" y="15417"/>
                  </a:lnTo>
                  <a:lnTo>
                    <a:pt x="23595" y="15478"/>
                  </a:lnTo>
                  <a:lnTo>
                    <a:pt x="23895" y="15531"/>
                  </a:lnTo>
                  <a:lnTo>
                    <a:pt x="24203" y="15571"/>
                  </a:lnTo>
                  <a:lnTo>
                    <a:pt x="24512" y="15591"/>
                  </a:lnTo>
                  <a:lnTo>
                    <a:pt x="24670" y="15598"/>
                  </a:lnTo>
                  <a:lnTo>
                    <a:pt x="24986" y="15598"/>
                  </a:lnTo>
                  <a:lnTo>
                    <a:pt x="25152" y="15591"/>
                  </a:lnTo>
                  <a:lnTo>
                    <a:pt x="25310" y="15578"/>
                  </a:lnTo>
                  <a:lnTo>
                    <a:pt x="25468" y="15564"/>
                  </a:lnTo>
                  <a:lnTo>
                    <a:pt x="25634" y="15538"/>
                  </a:lnTo>
                  <a:lnTo>
                    <a:pt x="25800" y="15518"/>
                  </a:lnTo>
                  <a:lnTo>
                    <a:pt x="25966" y="15484"/>
                  </a:lnTo>
                  <a:lnTo>
                    <a:pt x="26131" y="15444"/>
                  </a:lnTo>
                  <a:lnTo>
                    <a:pt x="26297" y="15404"/>
                  </a:lnTo>
                  <a:lnTo>
                    <a:pt x="26471" y="15357"/>
                  </a:lnTo>
                  <a:lnTo>
                    <a:pt x="26637" y="15304"/>
                  </a:lnTo>
                  <a:lnTo>
                    <a:pt x="26811" y="15244"/>
                  </a:lnTo>
                  <a:lnTo>
                    <a:pt x="26985" y="15177"/>
                  </a:lnTo>
                  <a:lnTo>
                    <a:pt x="27167" y="15110"/>
                  </a:lnTo>
                  <a:lnTo>
                    <a:pt x="27340" y="15030"/>
                  </a:lnTo>
                  <a:lnTo>
                    <a:pt x="27522" y="14944"/>
                  </a:lnTo>
                  <a:lnTo>
                    <a:pt x="27609" y="14910"/>
                  </a:lnTo>
                  <a:lnTo>
                    <a:pt x="27688" y="14877"/>
                  </a:lnTo>
                  <a:lnTo>
                    <a:pt x="27775" y="14850"/>
                  </a:lnTo>
                  <a:lnTo>
                    <a:pt x="27854" y="14830"/>
                  </a:lnTo>
                  <a:lnTo>
                    <a:pt x="27933" y="14810"/>
                  </a:lnTo>
                  <a:lnTo>
                    <a:pt x="28012" y="14797"/>
                  </a:lnTo>
                  <a:lnTo>
                    <a:pt x="28083" y="14790"/>
                  </a:lnTo>
                  <a:lnTo>
                    <a:pt x="28233" y="14790"/>
                  </a:lnTo>
                  <a:lnTo>
                    <a:pt x="28304" y="14797"/>
                  </a:lnTo>
                  <a:lnTo>
                    <a:pt x="28376" y="14803"/>
                  </a:lnTo>
                  <a:lnTo>
                    <a:pt x="28447" y="14817"/>
                  </a:lnTo>
                  <a:lnTo>
                    <a:pt x="28573" y="14850"/>
                  </a:lnTo>
                  <a:lnTo>
                    <a:pt x="28700" y="14904"/>
                  </a:lnTo>
                  <a:lnTo>
                    <a:pt x="28810" y="14970"/>
                  </a:lnTo>
                  <a:lnTo>
                    <a:pt x="28913" y="15044"/>
                  </a:lnTo>
                  <a:lnTo>
                    <a:pt x="29008" y="15130"/>
                  </a:lnTo>
                  <a:lnTo>
                    <a:pt x="29087" y="15224"/>
                  </a:lnTo>
                  <a:lnTo>
                    <a:pt x="29158" y="15331"/>
                  </a:lnTo>
                  <a:lnTo>
                    <a:pt x="29213" y="15438"/>
                  </a:lnTo>
                  <a:lnTo>
                    <a:pt x="29261" y="15558"/>
                  </a:lnTo>
                  <a:lnTo>
                    <a:pt x="29292" y="15678"/>
                  </a:lnTo>
                  <a:lnTo>
                    <a:pt x="29308" y="15791"/>
                  </a:lnTo>
                  <a:lnTo>
                    <a:pt x="29316" y="15905"/>
                  </a:lnTo>
                  <a:lnTo>
                    <a:pt x="29308" y="16025"/>
                  </a:lnTo>
                  <a:lnTo>
                    <a:pt x="29284" y="16145"/>
                  </a:lnTo>
                  <a:lnTo>
                    <a:pt x="29245" y="16265"/>
                  </a:lnTo>
                  <a:lnTo>
                    <a:pt x="29189" y="16379"/>
                  </a:lnTo>
                  <a:lnTo>
                    <a:pt x="29118" y="16499"/>
                  </a:lnTo>
                  <a:lnTo>
                    <a:pt x="29023" y="16612"/>
                  </a:lnTo>
                  <a:lnTo>
                    <a:pt x="28865" y="16779"/>
                  </a:lnTo>
                  <a:lnTo>
                    <a:pt x="28700" y="16933"/>
                  </a:lnTo>
                  <a:lnTo>
                    <a:pt x="28526" y="17086"/>
                  </a:lnTo>
                  <a:lnTo>
                    <a:pt x="28344" y="17220"/>
                  </a:lnTo>
                  <a:lnTo>
                    <a:pt x="28162" y="17346"/>
                  </a:lnTo>
                  <a:lnTo>
                    <a:pt x="27973" y="17466"/>
                  </a:lnTo>
                  <a:lnTo>
                    <a:pt x="27783" y="17573"/>
                  </a:lnTo>
                  <a:lnTo>
                    <a:pt x="27585" y="17667"/>
                  </a:lnTo>
                  <a:lnTo>
                    <a:pt x="27388" y="17760"/>
                  </a:lnTo>
                  <a:lnTo>
                    <a:pt x="27182" y="17840"/>
                  </a:lnTo>
                  <a:lnTo>
                    <a:pt x="26977" y="17907"/>
                  </a:lnTo>
                  <a:lnTo>
                    <a:pt x="26764" y="17974"/>
                  </a:lnTo>
                  <a:lnTo>
                    <a:pt x="26550" y="18027"/>
                  </a:lnTo>
                  <a:lnTo>
                    <a:pt x="26337" y="18074"/>
                  </a:lnTo>
                  <a:lnTo>
                    <a:pt x="26116" y="18107"/>
                  </a:lnTo>
                  <a:lnTo>
                    <a:pt x="25894" y="18141"/>
                  </a:lnTo>
                  <a:lnTo>
                    <a:pt x="25665" y="18161"/>
                  </a:lnTo>
                  <a:lnTo>
                    <a:pt x="25444" y="18181"/>
                  </a:lnTo>
                  <a:lnTo>
                    <a:pt x="25215" y="18187"/>
                  </a:lnTo>
                  <a:lnTo>
                    <a:pt x="24749" y="18187"/>
                  </a:lnTo>
                  <a:lnTo>
                    <a:pt x="24512" y="18174"/>
                  </a:lnTo>
                  <a:lnTo>
                    <a:pt x="24282" y="18154"/>
                  </a:lnTo>
                  <a:lnTo>
                    <a:pt x="24045" y="18134"/>
                  </a:lnTo>
                  <a:lnTo>
                    <a:pt x="23808" y="18101"/>
                  </a:lnTo>
                  <a:lnTo>
                    <a:pt x="23571" y="18067"/>
                  </a:lnTo>
                  <a:lnTo>
                    <a:pt x="23334" y="18027"/>
                  </a:lnTo>
                  <a:lnTo>
                    <a:pt x="23097" y="17980"/>
                  </a:lnTo>
                  <a:lnTo>
                    <a:pt x="22860" y="17934"/>
                  </a:lnTo>
                  <a:lnTo>
                    <a:pt x="22615" y="17874"/>
                  </a:lnTo>
                  <a:lnTo>
                    <a:pt x="22378" y="17814"/>
                  </a:lnTo>
                  <a:lnTo>
                    <a:pt x="22141" y="17753"/>
                  </a:lnTo>
                  <a:lnTo>
                    <a:pt x="22030" y="17720"/>
                  </a:lnTo>
                  <a:lnTo>
                    <a:pt x="21920" y="17680"/>
                  </a:lnTo>
                  <a:lnTo>
                    <a:pt x="21699" y="17600"/>
                  </a:lnTo>
                  <a:lnTo>
                    <a:pt x="21604" y="18027"/>
                  </a:lnTo>
                  <a:lnTo>
                    <a:pt x="21517" y="18461"/>
                  </a:lnTo>
                  <a:lnTo>
                    <a:pt x="21430" y="18888"/>
                  </a:lnTo>
                  <a:lnTo>
                    <a:pt x="21351" y="19322"/>
                  </a:lnTo>
                  <a:lnTo>
                    <a:pt x="21272" y="19756"/>
                  </a:lnTo>
                  <a:lnTo>
                    <a:pt x="21209" y="20190"/>
                  </a:lnTo>
                  <a:lnTo>
                    <a:pt x="21145" y="20623"/>
                  </a:lnTo>
                  <a:lnTo>
                    <a:pt x="21090" y="21064"/>
                  </a:lnTo>
                  <a:lnTo>
                    <a:pt x="21043" y="21504"/>
                  </a:lnTo>
                  <a:lnTo>
                    <a:pt x="20995" y="21952"/>
                  </a:lnTo>
                  <a:lnTo>
                    <a:pt x="20956" y="22399"/>
                  </a:lnTo>
                  <a:lnTo>
                    <a:pt x="20924" y="22853"/>
                  </a:lnTo>
                  <a:lnTo>
                    <a:pt x="20901" y="23300"/>
                  </a:lnTo>
                  <a:lnTo>
                    <a:pt x="20885" y="23760"/>
                  </a:lnTo>
                  <a:lnTo>
                    <a:pt x="20869" y="24221"/>
                  </a:lnTo>
                  <a:lnTo>
                    <a:pt x="20861" y="24681"/>
                  </a:lnTo>
                  <a:lnTo>
                    <a:pt x="32674" y="24628"/>
                  </a:lnTo>
                  <a:lnTo>
                    <a:pt x="32563" y="24548"/>
                  </a:lnTo>
                  <a:lnTo>
                    <a:pt x="32461" y="24454"/>
                  </a:lnTo>
                  <a:lnTo>
                    <a:pt x="32374" y="24361"/>
                  </a:lnTo>
                  <a:lnTo>
                    <a:pt x="32287" y="24254"/>
                  </a:lnTo>
                  <a:lnTo>
                    <a:pt x="32224" y="24141"/>
                  </a:lnTo>
                  <a:lnTo>
                    <a:pt x="32168" y="24014"/>
                  </a:lnTo>
                  <a:lnTo>
                    <a:pt x="32129" y="23887"/>
                  </a:lnTo>
                  <a:lnTo>
                    <a:pt x="32105" y="23747"/>
                  </a:lnTo>
                  <a:lnTo>
                    <a:pt x="32026" y="22833"/>
                  </a:lnTo>
                  <a:lnTo>
                    <a:pt x="31963" y="21865"/>
                  </a:lnTo>
                  <a:lnTo>
                    <a:pt x="31813" y="19836"/>
                  </a:lnTo>
                  <a:lnTo>
                    <a:pt x="31726" y="18781"/>
                  </a:lnTo>
                  <a:lnTo>
                    <a:pt x="31623" y="17707"/>
                  </a:lnTo>
                  <a:lnTo>
                    <a:pt x="31512" y="16612"/>
                  </a:lnTo>
                  <a:lnTo>
                    <a:pt x="31441" y="16058"/>
                  </a:lnTo>
                  <a:lnTo>
                    <a:pt x="31370" y="15504"/>
                  </a:lnTo>
                  <a:lnTo>
                    <a:pt x="31260" y="14730"/>
                  </a:lnTo>
                  <a:lnTo>
                    <a:pt x="31141" y="13956"/>
                  </a:lnTo>
                  <a:lnTo>
                    <a:pt x="30999" y="13182"/>
                  </a:lnTo>
                  <a:lnTo>
                    <a:pt x="30849" y="12414"/>
                  </a:lnTo>
                  <a:lnTo>
                    <a:pt x="30762" y="12034"/>
                  </a:lnTo>
                  <a:lnTo>
                    <a:pt x="30675" y="11653"/>
                  </a:lnTo>
                  <a:lnTo>
                    <a:pt x="30580" y="11273"/>
                  </a:lnTo>
                  <a:lnTo>
                    <a:pt x="30485" y="10892"/>
                  </a:lnTo>
                  <a:lnTo>
                    <a:pt x="30383" y="10519"/>
                  </a:lnTo>
                  <a:lnTo>
                    <a:pt x="30272" y="10145"/>
                  </a:lnTo>
                  <a:lnTo>
                    <a:pt x="30161" y="9778"/>
                  </a:lnTo>
                  <a:lnTo>
                    <a:pt x="30043" y="9411"/>
                  </a:lnTo>
                  <a:lnTo>
                    <a:pt x="29916" y="9050"/>
                  </a:lnTo>
                  <a:lnTo>
                    <a:pt x="29790" y="8690"/>
                  </a:lnTo>
                  <a:lnTo>
                    <a:pt x="29656" y="8336"/>
                  </a:lnTo>
                  <a:lnTo>
                    <a:pt x="29513" y="7982"/>
                  </a:lnTo>
                  <a:lnTo>
                    <a:pt x="29363" y="7635"/>
                  </a:lnTo>
                  <a:lnTo>
                    <a:pt x="29213" y="7295"/>
                  </a:lnTo>
                  <a:lnTo>
                    <a:pt x="29055" y="6955"/>
                  </a:lnTo>
                  <a:lnTo>
                    <a:pt x="28889" y="6621"/>
                  </a:lnTo>
                  <a:lnTo>
                    <a:pt x="28715" y="6294"/>
                  </a:lnTo>
                  <a:lnTo>
                    <a:pt x="28534" y="5973"/>
                  </a:lnTo>
                  <a:lnTo>
                    <a:pt x="28344" y="5660"/>
                  </a:lnTo>
                  <a:lnTo>
                    <a:pt x="28146" y="5346"/>
                  </a:lnTo>
                  <a:lnTo>
                    <a:pt x="27941" y="5046"/>
                  </a:lnTo>
                  <a:lnTo>
                    <a:pt x="27735" y="4745"/>
                  </a:lnTo>
                  <a:lnTo>
                    <a:pt x="27514" y="4458"/>
                  </a:lnTo>
                  <a:lnTo>
                    <a:pt x="27285" y="4171"/>
                  </a:lnTo>
                  <a:lnTo>
                    <a:pt x="27056" y="3898"/>
                  </a:lnTo>
                  <a:lnTo>
                    <a:pt x="26811" y="3624"/>
                  </a:lnTo>
                  <a:lnTo>
                    <a:pt x="26558" y="3364"/>
                  </a:lnTo>
                  <a:lnTo>
                    <a:pt x="26305" y="3110"/>
                  </a:lnTo>
                  <a:lnTo>
                    <a:pt x="26037" y="2863"/>
                  </a:lnTo>
                  <a:lnTo>
                    <a:pt x="25752" y="2630"/>
                  </a:lnTo>
                  <a:lnTo>
                    <a:pt x="25468" y="2396"/>
                  </a:lnTo>
                  <a:lnTo>
                    <a:pt x="25175" y="2176"/>
                  </a:lnTo>
                  <a:lnTo>
                    <a:pt x="24867" y="1969"/>
                  </a:lnTo>
                  <a:lnTo>
                    <a:pt x="24551" y="1769"/>
                  </a:lnTo>
                  <a:lnTo>
                    <a:pt x="24227" y="1575"/>
                  </a:lnTo>
                  <a:lnTo>
                    <a:pt x="23895" y="1395"/>
                  </a:lnTo>
                  <a:lnTo>
                    <a:pt x="23556" y="1221"/>
                  </a:lnTo>
                  <a:lnTo>
                    <a:pt x="23200" y="1061"/>
                  </a:lnTo>
                  <a:lnTo>
                    <a:pt x="22836" y="908"/>
                  </a:lnTo>
                  <a:lnTo>
                    <a:pt x="22457" y="768"/>
                  </a:lnTo>
                  <a:lnTo>
                    <a:pt x="22078" y="641"/>
                  </a:lnTo>
                  <a:lnTo>
                    <a:pt x="21675" y="521"/>
                  </a:lnTo>
                  <a:lnTo>
                    <a:pt x="21272" y="414"/>
                  </a:lnTo>
                  <a:lnTo>
                    <a:pt x="20853" y="320"/>
                  </a:lnTo>
                  <a:lnTo>
                    <a:pt x="20426" y="234"/>
                  </a:lnTo>
                  <a:lnTo>
                    <a:pt x="19984" y="167"/>
                  </a:lnTo>
                  <a:lnTo>
                    <a:pt x="19526" y="107"/>
                  </a:lnTo>
                  <a:lnTo>
                    <a:pt x="19067" y="60"/>
                  </a:lnTo>
                  <a:lnTo>
                    <a:pt x="18585" y="27"/>
                  </a:lnTo>
                  <a:lnTo>
                    <a:pt x="18103" y="7"/>
                  </a:lnTo>
                  <a:lnTo>
                    <a:pt x="1759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-3307850" y="-5004650"/>
              <a:ext cx="216925" cy="232800"/>
            </a:xfrm>
            <a:custGeom>
              <a:avLst/>
              <a:gdLst/>
              <a:ahLst/>
              <a:cxnLst/>
              <a:rect l="l" t="t" r="r" b="b"/>
              <a:pathLst>
                <a:path w="8677" h="9312" extrusionOk="0">
                  <a:moveTo>
                    <a:pt x="2149" y="1"/>
                  </a:moveTo>
                  <a:lnTo>
                    <a:pt x="1960" y="8"/>
                  </a:lnTo>
                  <a:lnTo>
                    <a:pt x="1746" y="21"/>
                  </a:lnTo>
                  <a:lnTo>
                    <a:pt x="1501" y="48"/>
                  </a:lnTo>
                  <a:lnTo>
                    <a:pt x="1233" y="88"/>
                  </a:lnTo>
                  <a:lnTo>
                    <a:pt x="940" y="128"/>
                  </a:lnTo>
                  <a:lnTo>
                    <a:pt x="640" y="181"/>
                  </a:lnTo>
                  <a:lnTo>
                    <a:pt x="324" y="248"/>
                  </a:lnTo>
                  <a:lnTo>
                    <a:pt x="0" y="321"/>
                  </a:lnTo>
                  <a:lnTo>
                    <a:pt x="127" y="875"/>
                  </a:lnTo>
                  <a:lnTo>
                    <a:pt x="237" y="1429"/>
                  </a:lnTo>
                  <a:lnTo>
                    <a:pt x="340" y="1990"/>
                  </a:lnTo>
                  <a:lnTo>
                    <a:pt x="419" y="2550"/>
                  </a:lnTo>
                  <a:lnTo>
                    <a:pt x="498" y="3111"/>
                  </a:lnTo>
                  <a:lnTo>
                    <a:pt x="553" y="3678"/>
                  </a:lnTo>
                  <a:lnTo>
                    <a:pt x="601" y="4239"/>
                  </a:lnTo>
                  <a:lnTo>
                    <a:pt x="632" y="4806"/>
                  </a:lnTo>
                  <a:lnTo>
                    <a:pt x="656" y="5367"/>
                  </a:lnTo>
                  <a:lnTo>
                    <a:pt x="672" y="5934"/>
                  </a:lnTo>
                  <a:lnTo>
                    <a:pt x="672" y="6495"/>
                  </a:lnTo>
                  <a:lnTo>
                    <a:pt x="656" y="7049"/>
                  </a:lnTo>
                  <a:lnTo>
                    <a:pt x="640" y="7603"/>
                  </a:lnTo>
                  <a:lnTo>
                    <a:pt x="609" y="8150"/>
                  </a:lnTo>
                  <a:lnTo>
                    <a:pt x="561" y="8697"/>
                  </a:lnTo>
                  <a:lnTo>
                    <a:pt x="506" y="9238"/>
                  </a:lnTo>
                  <a:lnTo>
                    <a:pt x="1280" y="9265"/>
                  </a:lnTo>
                  <a:lnTo>
                    <a:pt x="2047" y="9285"/>
                  </a:lnTo>
                  <a:lnTo>
                    <a:pt x="2789" y="9305"/>
                  </a:lnTo>
                  <a:lnTo>
                    <a:pt x="3516" y="9311"/>
                  </a:lnTo>
                  <a:lnTo>
                    <a:pt x="4796" y="9298"/>
                  </a:lnTo>
                  <a:lnTo>
                    <a:pt x="6076" y="9291"/>
                  </a:lnTo>
                  <a:lnTo>
                    <a:pt x="7349" y="9285"/>
                  </a:lnTo>
                  <a:lnTo>
                    <a:pt x="8629" y="9271"/>
                  </a:lnTo>
                  <a:lnTo>
                    <a:pt x="8542" y="8777"/>
                  </a:lnTo>
                  <a:lnTo>
                    <a:pt x="8463" y="8277"/>
                  </a:lnTo>
                  <a:lnTo>
                    <a:pt x="8400" y="7770"/>
                  </a:lnTo>
                  <a:lnTo>
                    <a:pt x="8344" y="7269"/>
                  </a:lnTo>
                  <a:lnTo>
                    <a:pt x="8305" y="6762"/>
                  </a:lnTo>
                  <a:lnTo>
                    <a:pt x="8281" y="6255"/>
                  </a:lnTo>
                  <a:lnTo>
                    <a:pt x="8265" y="5747"/>
                  </a:lnTo>
                  <a:lnTo>
                    <a:pt x="8265" y="5240"/>
                  </a:lnTo>
                  <a:lnTo>
                    <a:pt x="8273" y="4733"/>
                  </a:lnTo>
                  <a:lnTo>
                    <a:pt x="8289" y="4226"/>
                  </a:lnTo>
                  <a:lnTo>
                    <a:pt x="8328" y="3718"/>
                  </a:lnTo>
                  <a:lnTo>
                    <a:pt x="8368" y="3204"/>
                  </a:lnTo>
                  <a:lnTo>
                    <a:pt x="8431" y="2697"/>
                  </a:lnTo>
                  <a:lnTo>
                    <a:pt x="8502" y="2190"/>
                  </a:lnTo>
                  <a:lnTo>
                    <a:pt x="8581" y="1683"/>
                  </a:lnTo>
                  <a:lnTo>
                    <a:pt x="8676" y="1182"/>
                  </a:lnTo>
                  <a:lnTo>
                    <a:pt x="8147" y="975"/>
                  </a:lnTo>
                  <a:lnTo>
                    <a:pt x="7886" y="882"/>
                  </a:lnTo>
                  <a:lnTo>
                    <a:pt x="7617" y="788"/>
                  </a:lnTo>
                  <a:lnTo>
                    <a:pt x="7349" y="702"/>
                  </a:lnTo>
                  <a:lnTo>
                    <a:pt x="7080" y="622"/>
                  </a:lnTo>
                  <a:lnTo>
                    <a:pt x="6803" y="541"/>
                  </a:lnTo>
                  <a:lnTo>
                    <a:pt x="6527" y="468"/>
                  </a:lnTo>
                  <a:lnTo>
                    <a:pt x="6258" y="408"/>
                  </a:lnTo>
                  <a:lnTo>
                    <a:pt x="5990" y="355"/>
                  </a:lnTo>
                  <a:lnTo>
                    <a:pt x="5721" y="301"/>
                  </a:lnTo>
                  <a:lnTo>
                    <a:pt x="5452" y="254"/>
                  </a:lnTo>
                  <a:lnTo>
                    <a:pt x="5176" y="208"/>
                  </a:lnTo>
                  <a:lnTo>
                    <a:pt x="4907" y="168"/>
                  </a:lnTo>
                  <a:lnTo>
                    <a:pt x="4630" y="134"/>
                  </a:lnTo>
                  <a:lnTo>
                    <a:pt x="4354" y="101"/>
                  </a:lnTo>
                  <a:lnTo>
                    <a:pt x="4077" y="74"/>
                  </a:lnTo>
                  <a:lnTo>
                    <a:pt x="3801" y="54"/>
                  </a:lnTo>
                  <a:lnTo>
                    <a:pt x="3524" y="34"/>
                  </a:lnTo>
                  <a:lnTo>
                    <a:pt x="3248" y="21"/>
                  </a:lnTo>
                  <a:lnTo>
                    <a:pt x="2971" y="8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-4292600" y="-3411675"/>
              <a:ext cx="2232250" cy="452700"/>
            </a:xfrm>
            <a:custGeom>
              <a:avLst/>
              <a:gdLst/>
              <a:ahLst/>
              <a:cxnLst/>
              <a:rect l="l" t="t" r="r" b="b"/>
              <a:pathLst>
                <a:path w="89290" h="18108" extrusionOk="0">
                  <a:moveTo>
                    <a:pt x="35692" y="0"/>
                  </a:moveTo>
                  <a:lnTo>
                    <a:pt x="35495" y="401"/>
                  </a:lnTo>
                  <a:lnTo>
                    <a:pt x="35305" y="808"/>
                  </a:lnTo>
                  <a:lnTo>
                    <a:pt x="35123" y="1222"/>
                  </a:lnTo>
                  <a:lnTo>
                    <a:pt x="34957" y="1636"/>
                  </a:lnTo>
                  <a:lnTo>
                    <a:pt x="34799" y="2056"/>
                  </a:lnTo>
                  <a:lnTo>
                    <a:pt x="34657" y="2477"/>
                  </a:lnTo>
                  <a:lnTo>
                    <a:pt x="34515" y="2904"/>
                  </a:lnTo>
                  <a:lnTo>
                    <a:pt x="34380" y="3331"/>
                  </a:lnTo>
                  <a:lnTo>
                    <a:pt x="34254" y="3758"/>
                  </a:lnTo>
                  <a:lnTo>
                    <a:pt x="34128" y="4192"/>
                  </a:lnTo>
                  <a:lnTo>
                    <a:pt x="33891" y="5053"/>
                  </a:lnTo>
                  <a:lnTo>
                    <a:pt x="33653" y="5920"/>
                  </a:lnTo>
                  <a:lnTo>
                    <a:pt x="33416" y="6788"/>
                  </a:lnTo>
                  <a:lnTo>
                    <a:pt x="33290" y="7222"/>
                  </a:lnTo>
                  <a:lnTo>
                    <a:pt x="33164" y="7656"/>
                  </a:lnTo>
                  <a:lnTo>
                    <a:pt x="33029" y="8083"/>
                  </a:lnTo>
                  <a:lnTo>
                    <a:pt x="32895" y="8510"/>
                  </a:lnTo>
                  <a:lnTo>
                    <a:pt x="32745" y="8937"/>
                  </a:lnTo>
                  <a:lnTo>
                    <a:pt x="32595" y="9358"/>
                  </a:lnTo>
                  <a:lnTo>
                    <a:pt x="32429" y="9778"/>
                  </a:lnTo>
                  <a:lnTo>
                    <a:pt x="32255" y="10192"/>
                  </a:lnTo>
                  <a:lnTo>
                    <a:pt x="32065" y="10606"/>
                  </a:lnTo>
                  <a:lnTo>
                    <a:pt x="31868" y="11013"/>
                  </a:lnTo>
                  <a:lnTo>
                    <a:pt x="31654" y="11413"/>
                  </a:lnTo>
                  <a:lnTo>
                    <a:pt x="31425" y="11814"/>
                  </a:lnTo>
                  <a:lnTo>
                    <a:pt x="31180" y="12208"/>
                  </a:lnTo>
                  <a:lnTo>
                    <a:pt x="31054" y="12401"/>
                  </a:lnTo>
                  <a:lnTo>
                    <a:pt x="30919" y="12595"/>
                  </a:lnTo>
                  <a:lnTo>
                    <a:pt x="30777" y="12782"/>
                  </a:lnTo>
                  <a:lnTo>
                    <a:pt x="30635" y="12968"/>
                  </a:lnTo>
                  <a:lnTo>
                    <a:pt x="30493" y="13162"/>
                  </a:lnTo>
                  <a:lnTo>
                    <a:pt x="30343" y="13342"/>
                  </a:lnTo>
                  <a:lnTo>
                    <a:pt x="30287" y="13402"/>
                  </a:lnTo>
                  <a:lnTo>
                    <a:pt x="30232" y="13462"/>
                  </a:lnTo>
                  <a:lnTo>
                    <a:pt x="30177" y="13516"/>
                  </a:lnTo>
                  <a:lnTo>
                    <a:pt x="30114" y="13562"/>
                  </a:lnTo>
                  <a:lnTo>
                    <a:pt x="30050" y="13609"/>
                  </a:lnTo>
                  <a:lnTo>
                    <a:pt x="29987" y="13649"/>
                  </a:lnTo>
                  <a:lnTo>
                    <a:pt x="29916" y="13689"/>
                  </a:lnTo>
                  <a:lnTo>
                    <a:pt x="29845" y="13723"/>
                  </a:lnTo>
                  <a:lnTo>
                    <a:pt x="29774" y="13749"/>
                  </a:lnTo>
                  <a:lnTo>
                    <a:pt x="29703" y="13776"/>
                  </a:lnTo>
                  <a:lnTo>
                    <a:pt x="29552" y="13816"/>
                  </a:lnTo>
                  <a:lnTo>
                    <a:pt x="29402" y="13843"/>
                  </a:lnTo>
                  <a:lnTo>
                    <a:pt x="29252" y="13849"/>
                  </a:lnTo>
                  <a:lnTo>
                    <a:pt x="29165" y="13843"/>
                  </a:lnTo>
                  <a:lnTo>
                    <a:pt x="29070" y="13836"/>
                  </a:lnTo>
                  <a:lnTo>
                    <a:pt x="28984" y="13823"/>
                  </a:lnTo>
                  <a:lnTo>
                    <a:pt x="28897" y="13803"/>
                  </a:lnTo>
                  <a:lnTo>
                    <a:pt x="28810" y="13776"/>
                  </a:lnTo>
                  <a:lnTo>
                    <a:pt x="28731" y="13743"/>
                  </a:lnTo>
                  <a:lnTo>
                    <a:pt x="28652" y="13703"/>
                  </a:lnTo>
                  <a:lnTo>
                    <a:pt x="28573" y="13656"/>
                  </a:lnTo>
                  <a:lnTo>
                    <a:pt x="28502" y="13609"/>
                  </a:lnTo>
                  <a:lnTo>
                    <a:pt x="28430" y="13549"/>
                  </a:lnTo>
                  <a:lnTo>
                    <a:pt x="28359" y="13489"/>
                  </a:lnTo>
                  <a:lnTo>
                    <a:pt x="28304" y="13422"/>
                  </a:lnTo>
                  <a:lnTo>
                    <a:pt x="28241" y="13349"/>
                  </a:lnTo>
                  <a:lnTo>
                    <a:pt x="28193" y="13275"/>
                  </a:lnTo>
                  <a:lnTo>
                    <a:pt x="28146" y="13189"/>
                  </a:lnTo>
                  <a:lnTo>
                    <a:pt x="28106" y="13102"/>
                  </a:lnTo>
                  <a:lnTo>
                    <a:pt x="27790" y="12348"/>
                  </a:lnTo>
                  <a:lnTo>
                    <a:pt x="27498" y="11600"/>
                  </a:lnTo>
                  <a:lnTo>
                    <a:pt x="27214" y="10839"/>
                  </a:lnTo>
                  <a:lnTo>
                    <a:pt x="26945" y="10085"/>
                  </a:lnTo>
                  <a:lnTo>
                    <a:pt x="26692" y="9324"/>
                  </a:lnTo>
                  <a:lnTo>
                    <a:pt x="26455" y="8563"/>
                  </a:lnTo>
                  <a:lnTo>
                    <a:pt x="26234" y="7796"/>
                  </a:lnTo>
                  <a:lnTo>
                    <a:pt x="26028" y="7035"/>
                  </a:lnTo>
                  <a:lnTo>
                    <a:pt x="25831" y="6261"/>
                  </a:lnTo>
                  <a:lnTo>
                    <a:pt x="25657" y="5493"/>
                  </a:lnTo>
                  <a:lnTo>
                    <a:pt x="25491" y="4719"/>
                  </a:lnTo>
                  <a:lnTo>
                    <a:pt x="25341" y="3945"/>
                  </a:lnTo>
                  <a:lnTo>
                    <a:pt x="25214" y="3164"/>
                  </a:lnTo>
                  <a:lnTo>
                    <a:pt x="25088" y="2390"/>
                  </a:lnTo>
                  <a:lnTo>
                    <a:pt x="24985" y="1609"/>
                  </a:lnTo>
                  <a:lnTo>
                    <a:pt x="24898" y="821"/>
                  </a:lnTo>
                  <a:lnTo>
                    <a:pt x="24179" y="2170"/>
                  </a:lnTo>
                  <a:lnTo>
                    <a:pt x="23444" y="3511"/>
                  </a:lnTo>
                  <a:lnTo>
                    <a:pt x="23073" y="4179"/>
                  </a:lnTo>
                  <a:lnTo>
                    <a:pt x="22702" y="4846"/>
                  </a:lnTo>
                  <a:lnTo>
                    <a:pt x="22315" y="5507"/>
                  </a:lnTo>
                  <a:lnTo>
                    <a:pt x="21927" y="6167"/>
                  </a:lnTo>
                  <a:lnTo>
                    <a:pt x="21888" y="6234"/>
                  </a:lnTo>
                  <a:lnTo>
                    <a:pt x="21833" y="6294"/>
                  </a:lnTo>
                  <a:lnTo>
                    <a:pt x="21785" y="6341"/>
                  </a:lnTo>
                  <a:lnTo>
                    <a:pt x="21722" y="6388"/>
                  </a:lnTo>
                  <a:lnTo>
                    <a:pt x="21659" y="6421"/>
                  </a:lnTo>
                  <a:lnTo>
                    <a:pt x="21588" y="6454"/>
                  </a:lnTo>
                  <a:lnTo>
                    <a:pt x="21524" y="6474"/>
                  </a:lnTo>
                  <a:lnTo>
                    <a:pt x="21453" y="6494"/>
                  </a:lnTo>
                  <a:lnTo>
                    <a:pt x="21374" y="6501"/>
                  </a:lnTo>
                  <a:lnTo>
                    <a:pt x="21303" y="6508"/>
                  </a:lnTo>
                  <a:lnTo>
                    <a:pt x="21224" y="6501"/>
                  </a:lnTo>
                  <a:lnTo>
                    <a:pt x="21153" y="6494"/>
                  </a:lnTo>
                  <a:lnTo>
                    <a:pt x="21082" y="6481"/>
                  </a:lnTo>
                  <a:lnTo>
                    <a:pt x="21011" y="6461"/>
                  </a:lnTo>
                  <a:lnTo>
                    <a:pt x="20940" y="6441"/>
                  </a:lnTo>
                  <a:lnTo>
                    <a:pt x="20869" y="6408"/>
                  </a:lnTo>
                  <a:lnTo>
                    <a:pt x="20790" y="6448"/>
                  </a:lnTo>
                  <a:lnTo>
                    <a:pt x="20711" y="6488"/>
                  </a:lnTo>
                  <a:lnTo>
                    <a:pt x="20631" y="6521"/>
                  </a:lnTo>
                  <a:lnTo>
                    <a:pt x="20545" y="6548"/>
                  </a:lnTo>
                  <a:lnTo>
                    <a:pt x="20450" y="6568"/>
                  </a:lnTo>
                  <a:lnTo>
                    <a:pt x="20355" y="6581"/>
                  </a:lnTo>
                  <a:lnTo>
                    <a:pt x="20252" y="6595"/>
                  </a:lnTo>
                  <a:lnTo>
                    <a:pt x="20142" y="6595"/>
                  </a:lnTo>
                  <a:lnTo>
                    <a:pt x="17755" y="6535"/>
                  </a:lnTo>
                  <a:lnTo>
                    <a:pt x="15369" y="6481"/>
                  </a:lnTo>
                  <a:lnTo>
                    <a:pt x="12991" y="6448"/>
                  </a:lnTo>
                  <a:lnTo>
                    <a:pt x="11805" y="6434"/>
                  </a:lnTo>
                  <a:lnTo>
                    <a:pt x="10612" y="6428"/>
                  </a:lnTo>
                  <a:lnTo>
                    <a:pt x="9427" y="6421"/>
                  </a:lnTo>
                  <a:lnTo>
                    <a:pt x="8234" y="6421"/>
                  </a:lnTo>
                  <a:lnTo>
                    <a:pt x="7049" y="6428"/>
                  </a:lnTo>
                  <a:lnTo>
                    <a:pt x="5855" y="6434"/>
                  </a:lnTo>
                  <a:lnTo>
                    <a:pt x="4662" y="6448"/>
                  </a:lnTo>
                  <a:lnTo>
                    <a:pt x="3477" y="6468"/>
                  </a:lnTo>
                  <a:lnTo>
                    <a:pt x="2284" y="6494"/>
                  </a:lnTo>
                  <a:lnTo>
                    <a:pt x="1083" y="6521"/>
                  </a:lnTo>
                  <a:lnTo>
                    <a:pt x="1004" y="7996"/>
                  </a:lnTo>
                  <a:lnTo>
                    <a:pt x="909" y="9464"/>
                  </a:lnTo>
                  <a:lnTo>
                    <a:pt x="798" y="10926"/>
                  </a:lnTo>
                  <a:lnTo>
                    <a:pt x="680" y="12388"/>
                  </a:lnTo>
                  <a:lnTo>
                    <a:pt x="538" y="13836"/>
                  </a:lnTo>
                  <a:lnTo>
                    <a:pt x="459" y="14557"/>
                  </a:lnTo>
                  <a:lnTo>
                    <a:pt x="379" y="15278"/>
                  </a:lnTo>
                  <a:lnTo>
                    <a:pt x="293" y="15992"/>
                  </a:lnTo>
                  <a:lnTo>
                    <a:pt x="198" y="16699"/>
                  </a:lnTo>
                  <a:lnTo>
                    <a:pt x="103" y="17407"/>
                  </a:lnTo>
                  <a:lnTo>
                    <a:pt x="0" y="18108"/>
                  </a:lnTo>
                  <a:lnTo>
                    <a:pt x="7301" y="17734"/>
                  </a:lnTo>
                  <a:lnTo>
                    <a:pt x="14642" y="17353"/>
                  </a:lnTo>
                  <a:lnTo>
                    <a:pt x="18332" y="17173"/>
                  </a:lnTo>
                  <a:lnTo>
                    <a:pt x="22022" y="17000"/>
                  </a:lnTo>
                  <a:lnTo>
                    <a:pt x="25728" y="16833"/>
                  </a:lnTo>
                  <a:lnTo>
                    <a:pt x="29434" y="16673"/>
                  </a:lnTo>
                  <a:lnTo>
                    <a:pt x="33788" y="16492"/>
                  </a:lnTo>
                  <a:lnTo>
                    <a:pt x="35961" y="16406"/>
                  </a:lnTo>
                  <a:lnTo>
                    <a:pt x="38142" y="16326"/>
                  </a:lnTo>
                  <a:lnTo>
                    <a:pt x="40322" y="16245"/>
                  </a:lnTo>
                  <a:lnTo>
                    <a:pt x="42503" y="16179"/>
                  </a:lnTo>
                  <a:lnTo>
                    <a:pt x="44684" y="16112"/>
                  </a:lnTo>
                  <a:lnTo>
                    <a:pt x="46865" y="16052"/>
                  </a:lnTo>
                  <a:lnTo>
                    <a:pt x="49046" y="15992"/>
                  </a:lnTo>
                  <a:lnTo>
                    <a:pt x="51227" y="15945"/>
                  </a:lnTo>
                  <a:lnTo>
                    <a:pt x="53408" y="15905"/>
                  </a:lnTo>
                  <a:lnTo>
                    <a:pt x="55589" y="15865"/>
                  </a:lnTo>
                  <a:lnTo>
                    <a:pt x="57762" y="15838"/>
                  </a:lnTo>
                  <a:lnTo>
                    <a:pt x="59942" y="15818"/>
                  </a:lnTo>
                  <a:lnTo>
                    <a:pt x="62115" y="15798"/>
                  </a:lnTo>
                  <a:lnTo>
                    <a:pt x="64280" y="15792"/>
                  </a:lnTo>
                  <a:lnTo>
                    <a:pt x="67433" y="15792"/>
                  </a:lnTo>
                  <a:lnTo>
                    <a:pt x="69006" y="15805"/>
                  </a:lnTo>
                  <a:lnTo>
                    <a:pt x="70578" y="15812"/>
                  </a:lnTo>
                  <a:lnTo>
                    <a:pt x="72150" y="15832"/>
                  </a:lnTo>
                  <a:lnTo>
                    <a:pt x="73715" y="15852"/>
                  </a:lnTo>
                  <a:lnTo>
                    <a:pt x="75280" y="15878"/>
                  </a:lnTo>
                  <a:lnTo>
                    <a:pt x="76844" y="15912"/>
                  </a:lnTo>
                  <a:lnTo>
                    <a:pt x="78409" y="15952"/>
                  </a:lnTo>
                  <a:lnTo>
                    <a:pt x="79965" y="15992"/>
                  </a:lnTo>
                  <a:lnTo>
                    <a:pt x="81522" y="16039"/>
                  </a:lnTo>
                  <a:lnTo>
                    <a:pt x="83078" y="16092"/>
                  </a:lnTo>
                  <a:lnTo>
                    <a:pt x="84635" y="16145"/>
                  </a:lnTo>
                  <a:lnTo>
                    <a:pt x="86192" y="16212"/>
                  </a:lnTo>
                  <a:lnTo>
                    <a:pt x="87740" y="16279"/>
                  </a:lnTo>
                  <a:lnTo>
                    <a:pt x="89289" y="16352"/>
                  </a:lnTo>
                  <a:lnTo>
                    <a:pt x="89171" y="15498"/>
                  </a:lnTo>
                  <a:lnTo>
                    <a:pt x="89068" y="14637"/>
                  </a:lnTo>
                  <a:lnTo>
                    <a:pt x="88981" y="13783"/>
                  </a:lnTo>
                  <a:lnTo>
                    <a:pt x="88902" y="12922"/>
                  </a:lnTo>
                  <a:lnTo>
                    <a:pt x="88839" y="12061"/>
                  </a:lnTo>
                  <a:lnTo>
                    <a:pt x="88776" y="11200"/>
                  </a:lnTo>
                  <a:lnTo>
                    <a:pt x="88665" y="9478"/>
                  </a:lnTo>
                  <a:lnTo>
                    <a:pt x="87669" y="9458"/>
                  </a:lnTo>
                  <a:lnTo>
                    <a:pt x="86666" y="9444"/>
                  </a:lnTo>
                  <a:lnTo>
                    <a:pt x="85678" y="9431"/>
                  </a:lnTo>
                  <a:lnTo>
                    <a:pt x="83695" y="9431"/>
                  </a:lnTo>
                  <a:lnTo>
                    <a:pt x="82707" y="9438"/>
                  </a:lnTo>
                  <a:lnTo>
                    <a:pt x="81727" y="9451"/>
                  </a:lnTo>
                  <a:lnTo>
                    <a:pt x="80747" y="9478"/>
                  </a:lnTo>
                  <a:lnTo>
                    <a:pt x="79760" y="9505"/>
                  </a:lnTo>
                  <a:lnTo>
                    <a:pt x="78780" y="9538"/>
                  </a:lnTo>
                  <a:lnTo>
                    <a:pt x="77800" y="9585"/>
                  </a:lnTo>
                  <a:lnTo>
                    <a:pt x="76812" y="9631"/>
                  </a:lnTo>
                  <a:lnTo>
                    <a:pt x="75833" y="9691"/>
                  </a:lnTo>
                  <a:lnTo>
                    <a:pt x="74845" y="9758"/>
                  </a:lnTo>
                  <a:lnTo>
                    <a:pt x="73857" y="9838"/>
                  </a:lnTo>
                  <a:lnTo>
                    <a:pt x="72870" y="9925"/>
                  </a:lnTo>
                  <a:lnTo>
                    <a:pt x="72798" y="9978"/>
                  </a:lnTo>
                  <a:lnTo>
                    <a:pt x="72719" y="10032"/>
                  </a:lnTo>
                  <a:lnTo>
                    <a:pt x="72632" y="10072"/>
                  </a:lnTo>
                  <a:lnTo>
                    <a:pt x="72553" y="10112"/>
                  </a:lnTo>
                  <a:lnTo>
                    <a:pt x="72459" y="10152"/>
                  </a:lnTo>
                  <a:lnTo>
                    <a:pt x="72364" y="10179"/>
                  </a:lnTo>
                  <a:lnTo>
                    <a:pt x="72269" y="10205"/>
                  </a:lnTo>
                  <a:lnTo>
                    <a:pt x="72174" y="10219"/>
                  </a:lnTo>
                  <a:lnTo>
                    <a:pt x="72071" y="10232"/>
                  </a:lnTo>
                  <a:lnTo>
                    <a:pt x="71977" y="10245"/>
                  </a:lnTo>
                  <a:lnTo>
                    <a:pt x="71771" y="10245"/>
                  </a:lnTo>
                  <a:lnTo>
                    <a:pt x="71668" y="10239"/>
                  </a:lnTo>
                  <a:lnTo>
                    <a:pt x="71566" y="10225"/>
                  </a:lnTo>
                  <a:lnTo>
                    <a:pt x="71471" y="10205"/>
                  </a:lnTo>
                  <a:lnTo>
                    <a:pt x="71368" y="10185"/>
                  </a:lnTo>
                  <a:lnTo>
                    <a:pt x="71273" y="10159"/>
                  </a:lnTo>
                  <a:lnTo>
                    <a:pt x="71179" y="10125"/>
                  </a:lnTo>
                  <a:lnTo>
                    <a:pt x="71092" y="10085"/>
                  </a:lnTo>
                  <a:lnTo>
                    <a:pt x="70997" y="10045"/>
                  </a:lnTo>
                  <a:lnTo>
                    <a:pt x="70918" y="9992"/>
                  </a:lnTo>
                  <a:lnTo>
                    <a:pt x="70839" y="9938"/>
                  </a:lnTo>
                  <a:lnTo>
                    <a:pt x="70760" y="9878"/>
                  </a:lnTo>
                  <a:lnTo>
                    <a:pt x="70689" y="9812"/>
                  </a:lnTo>
                  <a:lnTo>
                    <a:pt x="70625" y="9745"/>
                  </a:lnTo>
                  <a:lnTo>
                    <a:pt x="70570" y="9665"/>
                  </a:lnTo>
                  <a:lnTo>
                    <a:pt x="70515" y="9585"/>
                  </a:lnTo>
                  <a:lnTo>
                    <a:pt x="70467" y="9498"/>
                  </a:lnTo>
                  <a:lnTo>
                    <a:pt x="70436" y="9411"/>
                  </a:lnTo>
                  <a:lnTo>
                    <a:pt x="70404" y="9311"/>
                  </a:lnTo>
                  <a:lnTo>
                    <a:pt x="70380" y="9211"/>
                  </a:lnTo>
                  <a:lnTo>
                    <a:pt x="70373" y="9104"/>
                  </a:lnTo>
                  <a:lnTo>
                    <a:pt x="70341" y="8717"/>
                  </a:lnTo>
                  <a:lnTo>
                    <a:pt x="70301" y="8330"/>
                  </a:lnTo>
                  <a:lnTo>
                    <a:pt x="70262" y="7943"/>
                  </a:lnTo>
                  <a:lnTo>
                    <a:pt x="70215" y="7562"/>
                  </a:lnTo>
                  <a:lnTo>
                    <a:pt x="70159" y="7182"/>
                  </a:lnTo>
                  <a:lnTo>
                    <a:pt x="70104" y="6801"/>
                  </a:lnTo>
                  <a:lnTo>
                    <a:pt x="70041" y="6428"/>
                  </a:lnTo>
                  <a:lnTo>
                    <a:pt x="69978" y="6047"/>
                  </a:lnTo>
                  <a:lnTo>
                    <a:pt x="69906" y="5674"/>
                  </a:lnTo>
                  <a:lnTo>
                    <a:pt x="69827" y="5300"/>
                  </a:lnTo>
                  <a:lnTo>
                    <a:pt x="69669" y="4559"/>
                  </a:lnTo>
                  <a:lnTo>
                    <a:pt x="69488" y="3818"/>
                  </a:lnTo>
                  <a:lnTo>
                    <a:pt x="69282" y="3084"/>
                  </a:lnTo>
                  <a:lnTo>
                    <a:pt x="68919" y="4699"/>
                  </a:lnTo>
                  <a:lnTo>
                    <a:pt x="68531" y="6314"/>
                  </a:lnTo>
                  <a:lnTo>
                    <a:pt x="68334" y="7122"/>
                  </a:lnTo>
                  <a:lnTo>
                    <a:pt x="68136" y="7929"/>
                  </a:lnTo>
                  <a:lnTo>
                    <a:pt x="67923" y="8730"/>
                  </a:lnTo>
                  <a:lnTo>
                    <a:pt x="67718" y="9531"/>
                  </a:lnTo>
                  <a:lnTo>
                    <a:pt x="67520" y="10305"/>
                  </a:lnTo>
                  <a:lnTo>
                    <a:pt x="67433" y="10659"/>
                  </a:lnTo>
                  <a:lnTo>
                    <a:pt x="67346" y="10986"/>
                  </a:lnTo>
                  <a:lnTo>
                    <a:pt x="67251" y="11293"/>
                  </a:lnTo>
                  <a:lnTo>
                    <a:pt x="67157" y="11587"/>
                  </a:lnTo>
                  <a:lnTo>
                    <a:pt x="67054" y="11861"/>
                  </a:lnTo>
                  <a:lnTo>
                    <a:pt x="66991" y="11994"/>
                  </a:lnTo>
                  <a:lnTo>
                    <a:pt x="66927" y="12127"/>
                  </a:lnTo>
                  <a:lnTo>
                    <a:pt x="66864" y="12254"/>
                  </a:lnTo>
                  <a:lnTo>
                    <a:pt x="66793" y="12374"/>
                  </a:lnTo>
                  <a:lnTo>
                    <a:pt x="66714" y="12495"/>
                  </a:lnTo>
                  <a:lnTo>
                    <a:pt x="66627" y="12615"/>
                  </a:lnTo>
                  <a:lnTo>
                    <a:pt x="66540" y="12735"/>
                  </a:lnTo>
                  <a:lnTo>
                    <a:pt x="66438" y="12848"/>
                  </a:lnTo>
                  <a:lnTo>
                    <a:pt x="66335" y="12962"/>
                  </a:lnTo>
                  <a:lnTo>
                    <a:pt x="66224" y="13075"/>
                  </a:lnTo>
                  <a:lnTo>
                    <a:pt x="66098" y="13189"/>
                  </a:lnTo>
                  <a:lnTo>
                    <a:pt x="65971" y="13295"/>
                  </a:lnTo>
                  <a:lnTo>
                    <a:pt x="65829" y="13409"/>
                  </a:lnTo>
                  <a:lnTo>
                    <a:pt x="65679" y="13516"/>
                  </a:lnTo>
                  <a:lnTo>
                    <a:pt x="65521" y="13629"/>
                  </a:lnTo>
                  <a:lnTo>
                    <a:pt x="65347" y="13736"/>
                  </a:lnTo>
                  <a:lnTo>
                    <a:pt x="65165" y="13849"/>
                  </a:lnTo>
                  <a:lnTo>
                    <a:pt x="64968" y="13963"/>
                  </a:lnTo>
                  <a:lnTo>
                    <a:pt x="64897" y="14003"/>
                  </a:lnTo>
                  <a:lnTo>
                    <a:pt x="64810" y="14036"/>
                  </a:lnTo>
                  <a:lnTo>
                    <a:pt x="64731" y="14063"/>
                  </a:lnTo>
                  <a:lnTo>
                    <a:pt x="64644" y="14090"/>
                  </a:lnTo>
                  <a:lnTo>
                    <a:pt x="64549" y="14103"/>
                  </a:lnTo>
                  <a:lnTo>
                    <a:pt x="64454" y="14116"/>
                  </a:lnTo>
                  <a:lnTo>
                    <a:pt x="64359" y="14130"/>
                  </a:lnTo>
                  <a:lnTo>
                    <a:pt x="64265" y="14130"/>
                  </a:lnTo>
                  <a:lnTo>
                    <a:pt x="64138" y="14123"/>
                  </a:lnTo>
                  <a:lnTo>
                    <a:pt x="64020" y="14116"/>
                  </a:lnTo>
                  <a:lnTo>
                    <a:pt x="63901" y="14090"/>
                  </a:lnTo>
                  <a:lnTo>
                    <a:pt x="63775" y="14063"/>
                  </a:lnTo>
                  <a:lnTo>
                    <a:pt x="63664" y="14030"/>
                  </a:lnTo>
                  <a:lnTo>
                    <a:pt x="63546" y="13990"/>
                  </a:lnTo>
                  <a:lnTo>
                    <a:pt x="63435" y="13936"/>
                  </a:lnTo>
                  <a:lnTo>
                    <a:pt x="63332" y="13883"/>
                  </a:lnTo>
                  <a:lnTo>
                    <a:pt x="63237" y="13816"/>
                  </a:lnTo>
                  <a:lnTo>
                    <a:pt x="63143" y="13749"/>
                  </a:lnTo>
                  <a:lnTo>
                    <a:pt x="63064" y="13676"/>
                  </a:lnTo>
                  <a:lnTo>
                    <a:pt x="62985" y="13596"/>
                  </a:lnTo>
                  <a:lnTo>
                    <a:pt x="62921" y="13509"/>
                  </a:lnTo>
                  <a:lnTo>
                    <a:pt x="62866" y="13416"/>
                  </a:lnTo>
                  <a:lnTo>
                    <a:pt x="62826" y="13315"/>
                  </a:lnTo>
                  <a:lnTo>
                    <a:pt x="62803" y="13215"/>
                  </a:lnTo>
                  <a:lnTo>
                    <a:pt x="62337" y="10566"/>
                  </a:lnTo>
                  <a:lnTo>
                    <a:pt x="61855" y="7923"/>
                  </a:lnTo>
                  <a:lnTo>
                    <a:pt x="60898" y="2637"/>
                  </a:lnTo>
                  <a:lnTo>
                    <a:pt x="60685" y="2970"/>
                  </a:lnTo>
                  <a:lnTo>
                    <a:pt x="60480" y="3311"/>
                  </a:lnTo>
                  <a:lnTo>
                    <a:pt x="60282" y="3658"/>
                  </a:lnTo>
                  <a:lnTo>
                    <a:pt x="60092" y="4005"/>
                  </a:lnTo>
                  <a:lnTo>
                    <a:pt x="59911" y="4352"/>
                  </a:lnTo>
                  <a:lnTo>
                    <a:pt x="59745" y="4706"/>
                  </a:lnTo>
                  <a:lnTo>
                    <a:pt x="59579" y="5066"/>
                  </a:lnTo>
                  <a:lnTo>
                    <a:pt x="59421" y="5427"/>
                  </a:lnTo>
                  <a:lnTo>
                    <a:pt x="59279" y="5794"/>
                  </a:lnTo>
                  <a:lnTo>
                    <a:pt x="59136" y="6161"/>
                  </a:lnTo>
                  <a:lnTo>
                    <a:pt x="59010" y="6535"/>
                  </a:lnTo>
                  <a:lnTo>
                    <a:pt x="58884" y="6915"/>
                  </a:lnTo>
                  <a:lnTo>
                    <a:pt x="58773" y="7302"/>
                  </a:lnTo>
                  <a:lnTo>
                    <a:pt x="58662" y="7689"/>
                  </a:lnTo>
                  <a:lnTo>
                    <a:pt x="58560" y="8083"/>
                  </a:lnTo>
                  <a:lnTo>
                    <a:pt x="58465" y="8483"/>
                  </a:lnTo>
                  <a:lnTo>
                    <a:pt x="58433" y="8583"/>
                  </a:lnTo>
                  <a:lnTo>
                    <a:pt x="58394" y="8677"/>
                  </a:lnTo>
                  <a:lnTo>
                    <a:pt x="58338" y="8764"/>
                  </a:lnTo>
                  <a:lnTo>
                    <a:pt x="58275" y="8850"/>
                  </a:lnTo>
                  <a:lnTo>
                    <a:pt x="58204" y="8931"/>
                  </a:lnTo>
                  <a:lnTo>
                    <a:pt x="58117" y="9011"/>
                  </a:lnTo>
                  <a:lnTo>
                    <a:pt x="58030" y="9084"/>
                  </a:lnTo>
                  <a:lnTo>
                    <a:pt x="57927" y="9144"/>
                  </a:lnTo>
                  <a:lnTo>
                    <a:pt x="57825" y="9204"/>
                  </a:lnTo>
                  <a:lnTo>
                    <a:pt x="57714" y="9258"/>
                  </a:lnTo>
                  <a:lnTo>
                    <a:pt x="57603" y="9304"/>
                  </a:lnTo>
                  <a:lnTo>
                    <a:pt x="57485" y="9338"/>
                  </a:lnTo>
                  <a:lnTo>
                    <a:pt x="57374" y="9371"/>
                  </a:lnTo>
                  <a:lnTo>
                    <a:pt x="57256" y="9391"/>
                  </a:lnTo>
                  <a:lnTo>
                    <a:pt x="57137" y="9398"/>
                  </a:lnTo>
                  <a:lnTo>
                    <a:pt x="57027" y="9398"/>
                  </a:lnTo>
                  <a:lnTo>
                    <a:pt x="52910" y="9324"/>
                  </a:lnTo>
                  <a:lnTo>
                    <a:pt x="50855" y="9278"/>
                  </a:lnTo>
                  <a:lnTo>
                    <a:pt x="48793" y="9231"/>
                  </a:lnTo>
                  <a:lnTo>
                    <a:pt x="46739" y="9177"/>
                  </a:lnTo>
                  <a:lnTo>
                    <a:pt x="44676" y="9117"/>
                  </a:lnTo>
                  <a:lnTo>
                    <a:pt x="42622" y="9057"/>
                  </a:lnTo>
                  <a:lnTo>
                    <a:pt x="40560" y="8991"/>
                  </a:lnTo>
                  <a:lnTo>
                    <a:pt x="40449" y="9071"/>
                  </a:lnTo>
                  <a:lnTo>
                    <a:pt x="40330" y="9144"/>
                  </a:lnTo>
                  <a:lnTo>
                    <a:pt x="40196" y="9211"/>
                  </a:lnTo>
                  <a:lnTo>
                    <a:pt x="40062" y="9264"/>
                  </a:lnTo>
                  <a:lnTo>
                    <a:pt x="39920" y="9304"/>
                  </a:lnTo>
                  <a:lnTo>
                    <a:pt x="39769" y="9338"/>
                  </a:lnTo>
                  <a:lnTo>
                    <a:pt x="39627" y="9351"/>
                  </a:lnTo>
                  <a:lnTo>
                    <a:pt x="39485" y="9358"/>
                  </a:lnTo>
                  <a:lnTo>
                    <a:pt x="39343" y="9344"/>
                  </a:lnTo>
                  <a:lnTo>
                    <a:pt x="39208" y="9324"/>
                  </a:lnTo>
                  <a:lnTo>
                    <a:pt x="39137" y="9304"/>
                  </a:lnTo>
                  <a:lnTo>
                    <a:pt x="39074" y="9284"/>
                  </a:lnTo>
                  <a:lnTo>
                    <a:pt x="39011" y="9258"/>
                  </a:lnTo>
                  <a:lnTo>
                    <a:pt x="38948" y="9231"/>
                  </a:lnTo>
                  <a:lnTo>
                    <a:pt x="38892" y="9198"/>
                  </a:lnTo>
                  <a:lnTo>
                    <a:pt x="38837" y="9157"/>
                  </a:lnTo>
                  <a:lnTo>
                    <a:pt x="38782" y="9117"/>
                  </a:lnTo>
                  <a:lnTo>
                    <a:pt x="38734" y="9071"/>
                  </a:lnTo>
                  <a:lnTo>
                    <a:pt x="38687" y="9017"/>
                  </a:lnTo>
                  <a:lnTo>
                    <a:pt x="38647" y="8964"/>
                  </a:lnTo>
                  <a:lnTo>
                    <a:pt x="38608" y="8904"/>
                  </a:lnTo>
                  <a:lnTo>
                    <a:pt x="38568" y="8837"/>
                  </a:lnTo>
                  <a:lnTo>
                    <a:pt x="38308" y="8303"/>
                  </a:lnTo>
                  <a:lnTo>
                    <a:pt x="38047" y="7763"/>
                  </a:lnTo>
                  <a:lnTo>
                    <a:pt x="37810" y="7222"/>
                  </a:lnTo>
                  <a:lnTo>
                    <a:pt x="37581" y="6681"/>
                  </a:lnTo>
                  <a:lnTo>
                    <a:pt x="37359" y="6134"/>
                  </a:lnTo>
                  <a:lnTo>
                    <a:pt x="37154" y="5587"/>
                  </a:lnTo>
                  <a:lnTo>
                    <a:pt x="36956" y="5039"/>
                  </a:lnTo>
                  <a:lnTo>
                    <a:pt x="36775" y="4492"/>
                  </a:lnTo>
                  <a:lnTo>
                    <a:pt x="36601" y="3938"/>
                  </a:lnTo>
                  <a:lnTo>
                    <a:pt x="36443" y="3384"/>
                  </a:lnTo>
                  <a:lnTo>
                    <a:pt x="36293" y="2824"/>
                  </a:lnTo>
                  <a:lnTo>
                    <a:pt x="36150" y="2263"/>
                  </a:lnTo>
                  <a:lnTo>
                    <a:pt x="36024" y="1702"/>
                  </a:lnTo>
                  <a:lnTo>
                    <a:pt x="35905" y="1135"/>
                  </a:lnTo>
                  <a:lnTo>
                    <a:pt x="35795" y="568"/>
                  </a:lnTo>
                  <a:lnTo>
                    <a:pt x="35692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-4264950" y="-3617250"/>
              <a:ext cx="2185825" cy="461550"/>
            </a:xfrm>
            <a:custGeom>
              <a:avLst/>
              <a:gdLst/>
              <a:ahLst/>
              <a:cxnLst/>
              <a:rect l="l" t="t" r="r" b="b"/>
              <a:pathLst>
                <a:path w="87433" h="18462" extrusionOk="0">
                  <a:moveTo>
                    <a:pt x="0" y="1"/>
                  </a:moveTo>
                  <a:lnTo>
                    <a:pt x="72" y="1603"/>
                  </a:lnTo>
                  <a:lnTo>
                    <a:pt x="119" y="3231"/>
                  </a:lnTo>
                  <a:lnTo>
                    <a:pt x="158" y="4866"/>
                  </a:lnTo>
                  <a:lnTo>
                    <a:pt x="174" y="6522"/>
                  </a:lnTo>
                  <a:lnTo>
                    <a:pt x="182" y="8177"/>
                  </a:lnTo>
                  <a:lnTo>
                    <a:pt x="158" y="9845"/>
                  </a:lnTo>
                  <a:lnTo>
                    <a:pt x="143" y="10680"/>
                  </a:lnTo>
                  <a:lnTo>
                    <a:pt x="127" y="11521"/>
                  </a:lnTo>
                  <a:lnTo>
                    <a:pt x="103" y="12355"/>
                  </a:lnTo>
                  <a:lnTo>
                    <a:pt x="72" y="13196"/>
                  </a:lnTo>
                  <a:lnTo>
                    <a:pt x="1249" y="13056"/>
                  </a:lnTo>
                  <a:lnTo>
                    <a:pt x="2426" y="12929"/>
                  </a:lnTo>
                  <a:lnTo>
                    <a:pt x="3612" y="12815"/>
                  </a:lnTo>
                  <a:lnTo>
                    <a:pt x="4797" y="12715"/>
                  </a:lnTo>
                  <a:lnTo>
                    <a:pt x="5982" y="12628"/>
                  </a:lnTo>
                  <a:lnTo>
                    <a:pt x="7175" y="12562"/>
                  </a:lnTo>
                  <a:lnTo>
                    <a:pt x="8368" y="12508"/>
                  </a:lnTo>
                  <a:lnTo>
                    <a:pt x="9561" y="12468"/>
                  </a:lnTo>
                  <a:lnTo>
                    <a:pt x="10154" y="12455"/>
                  </a:lnTo>
                  <a:lnTo>
                    <a:pt x="10755" y="12442"/>
                  </a:lnTo>
                  <a:lnTo>
                    <a:pt x="12533" y="12442"/>
                  </a:lnTo>
                  <a:lnTo>
                    <a:pt x="13133" y="12448"/>
                  </a:lnTo>
                  <a:lnTo>
                    <a:pt x="13726" y="12462"/>
                  </a:lnTo>
                  <a:lnTo>
                    <a:pt x="14318" y="12475"/>
                  </a:lnTo>
                  <a:lnTo>
                    <a:pt x="14911" y="12495"/>
                  </a:lnTo>
                  <a:lnTo>
                    <a:pt x="15504" y="12522"/>
                  </a:lnTo>
                  <a:lnTo>
                    <a:pt x="16096" y="12548"/>
                  </a:lnTo>
                  <a:lnTo>
                    <a:pt x="16681" y="12582"/>
                  </a:lnTo>
                  <a:lnTo>
                    <a:pt x="17274" y="12622"/>
                  </a:lnTo>
                  <a:lnTo>
                    <a:pt x="17858" y="12662"/>
                  </a:lnTo>
                  <a:lnTo>
                    <a:pt x="18451" y="12715"/>
                  </a:lnTo>
                  <a:lnTo>
                    <a:pt x="19036" y="12762"/>
                  </a:lnTo>
                  <a:lnTo>
                    <a:pt x="19138" y="12775"/>
                  </a:lnTo>
                  <a:lnTo>
                    <a:pt x="19233" y="12795"/>
                  </a:lnTo>
                  <a:lnTo>
                    <a:pt x="19328" y="12822"/>
                  </a:lnTo>
                  <a:lnTo>
                    <a:pt x="19415" y="12855"/>
                  </a:lnTo>
                  <a:lnTo>
                    <a:pt x="19502" y="12889"/>
                  </a:lnTo>
                  <a:lnTo>
                    <a:pt x="19581" y="12935"/>
                  </a:lnTo>
                  <a:lnTo>
                    <a:pt x="19652" y="12975"/>
                  </a:lnTo>
                  <a:lnTo>
                    <a:pt x="19715" y="13029"/>
                  </a:lnTo>
                  <a:lnTo>
                    <a:pt x="20173" y="11948"/>
                  </a:lnTo>
                  <a:lnTo>
                    <a:pt x="20640" y="10873"/>
                  </a:lnTo>
                  <a:lnTo>
                    <a:pt x="21122" y="9799"/>
                  </a:lnTo>
                  <a:lnTo>
                    <a:pt x="21604" y="8731"/>
                  </a:lnTo>
                  <a:lnTo>
                    <a:pt x="22583" y="6595"/>
                  </a:lnTo>
                  <a:lnTo>
                    <a:pt x="23571" y="4466"/>
                  </a:lnTo>
                  <a:lnTo>
                    <a:pt x="23619" y="4372"/>
                  </a:lnTo>
                  <a:lnTo>
                    <a:pt x="23674" y="4286"/>
                  </a:lnTo>
                  <a:lnTo>
                    <a:pt x="23737" y="4206"/>
                  </a:lnTo>
                  <a:lnTo>
                    <a:pt x="23808" y="4132"/>
                  </a:lnTo>
                  <a:lnTo>
                    <a:pt x="23887" y="4065"/>
                  </a:lnTo>
                  <a:lnTo>
                    <a:pt x="23966" y="4005"/>
                  </a:lnTo>
                  <a:lnTo>
                    <a:pt x="24053" y="3952"/>
                  </a:lnTo>
                  <a:lnTo>
                    <a:pt x="24148" y="3905"/>
                  </a:lnTo>
                  <a:lnTo>
                    <a:pt x="24235" y="3865"/>
                  </a:lnTo>
                  <a:lnTo>
                    <a:pt x="24338" y="3832"/>
                  </a:lnTo>
                  <a:lnTo>
                    <a:pt x="24432" y="3805"/>
                  </a:lnTo>
                  <a:lnTo>
                    <a:pt x="24535" y="3785"/>
                  </a:lnTo>
                  <a:lnTo>
                    <a:pt x="24630" y="3765"/>
                  </a:lnTo>
                  <a:lnTo>
                    <a:pt x="24733" y="3758"/>
                  </a:lnTo>
                  <a:lnTo>
                    <a:pt x="24835" y="3758"/>
                  </a:lnTo>
                  <a:lnTo>
                    <a:pt x="24938" y="3765"/>
                  </a:lnTo>
                  <a:lnTo>
                    <a:pt x="25033" y="3778"/>
                  </a:lnTo>
                  <a:lnTo>
                    <a:pt x="25128" y="3798"/>
                  </a:lnTo>
                  <a:lnTo>
                    <a:pt x="25223" y="3818"/>
                  </a:lnTo>
                  <a:lnTo>
                    <a:pt x="25317" y="3852"/>
                  </a:lnTo>
                  <a:lnTo>
                    <a:pt x="25404" y="3892"/>
                  </a:lnTo>
                  <a:lnTo>
                    <a:pt x="25483" y="3939"/>
                  </a:lnTo>
                  <a:lnTo>
                    <a:pt x="25562" y="3985"/>
                  </a:lnTo>
                  <a:lnTo>
                    <a:pt x="25633" y="4045"/>
                  </a:lnTo>
                  <a:lnTo>
                    <a:pt x="25705" y="4112"/>
                  </a:lnTo>
                  <a:lnTo>
                    <a:pt x="25760" y="4179"/>
                  </a:lnTo>
                  <a:lnTo>
                    <a:pt x="25815" y="4259"/>
                  </a:lnTo>
                  <a:lnTo>
                    <a:pt x="25855" y="4346"/>
                  </a:lnTo>
                  <a:lnTo>
                    <a:pt x="25886" y="4433"/>
                  </a:lnTo>
                  <a:lnTo>
                    <a:pt x="25918" y="4533"/>
                  </a:lnTo>
                  <a:lnTo>
                    <a:pt x="25934" y="4633"/>
                  </a:lnTo>
                  <a:lnTo>
                    <a:pt x="25934" y="4746"/>
                  </a:lnTo>
                  <a:lnTo>
                    <a:pt x="25942" y="5187"/>
                  </a:lnTo>
                  <a:lnTo>
                    <a:pt x="25957" y="5627"/>
                  </a:lnTo>
                  <a:lnTo>
                    <a:pt x="25973" y="6068"/>
                  </a:lnTo>
                  <a:lnTo>
                    <a:pt x="25997" y="6502"/>
                  </a:lnTo>
                  <a:lnTo>
                    <a:pt x="26021" y="6942"/>
                  </a:lnTo>
                  <a:lnTo>
                    <a:pt x="26052" y="7376"/>
                  </a:lnTo>
                  <a:lnTo>
                    <a:pt x="26092" y="7816"/>
                  </a:lnTo>
                  <a:lnTo>
                    <a:pt x="26131" y="8250"/>
                  </a:lnTo>
                  <a:lnTo>
                    <a:pt x="26179" y="8684"/>
                  </a:lnTo>
                  <a:lnTo>
                    <a:pt x="26226" y="9118"/>
                  </a:lnTo>
                  <a:lnTo>
                    <a:pt x="26281" y="9545"/>
                  </a:lnTo>
                  <a:lnTo>
                    <a:pt x="26345" y="9979"/>
                  </a:lnTo>
                  <a:lnTo>
                    <a:pt x="26408" y="10413"/>
                  </a:lnTo>
                  <a:lnTo>
                    <a:pt x="26479" y="10840"/>
                  </a:lnTo>
                  <a:lnTo>
                    <a:pt x="26629" y="11694"/>
                  </a:lnTo>
                  <a:lnTo>
                    <a:pt x="26803" y="12548"/>
                  </a:lnTo>
                  <a:lnTo>
                    <a:pt x="26993" y="13403"/>
                  </a:lnTo>
                  <a:lnTo>
                    <a:pt x="27198" y="14250"/>
                  </a:lnTo>
                  <a:lnTo>
                    <a:pt x="27427" y="15098"/>
                  </a:lnTo>
                  <a:lnTo>
                    <a:pt x="27672" y="15946"/>
                  </a:lnTo>
                  <a:lnTo>
                    <a:pt x="27933" y="16786"/>
                  </a:lnTo>
                  <a:lnTo>
                    <a:pt x="28209" y="17627"/>
                  </a:lnTo>
                  <a:lnTo>
                    <a:pt x="28502" y="18462"/>
                  </a:lnTo>
                  <a:lnTo>
                    <a:pt x="28731" y="18028"/>
                  </a:lnTo>
                  <a:lnTo>
                    <a:pt x="28944" y="17587"/>
                  </a:lnTo>
                  <a:lnTo>
                    <a:pt x="29134" y="17140"/>
                  </a:lnTo>
                  <a:lnTo>
                    <a:pt x="29324" y="16693"/>
                  </a:lnTo>
                  <a:lnTo>
                    <a:pt x="29497" y="16239"/>
                  </a:lnTo>
                  <a:lnTo>
                    <a:pt x="29655" y="15779"/>
                  </a:lnTo>
                  <a:lnTo>
                    <a:pt x="29806" y="15325"/>
                  </a:lnTo>
                  <a:lnTo>
                    <a:pt x="29956" y="14858"/>
                  </a:lnTo>
                  <a:lnTo>
                    <a:pt x="30098" y="14397"/>
                  </a:lnTo>
                  <a:lnTo>
                    <a:pt x="30232" y="13930"/>
                  </a:lnTo>
                  <a:lnTo>
                    <a:pt x="30485" y="13002"/>
                  </a:lnTo>
                  <a:lnTo>
                    <a:pt x="30746" y="12068"/>
                  </a:lnTo>
                  <a:lnTo>
                    <a:pt x="31007" y="11133"/>
                  </a:lnTo>
                  <a:lnTo>
                    <a:pt x="31141" y="10673"/>
                  </a:lnTo>
                  <a:lnTo>
                    <a:pt x="31283" y="10212"/>
                  </a:lnTo>
                  <a:lnTo>
                    <a:pt x="31433" y="9752"/>
                  </a:lnTo>
                  <a:lnTo>
                    <a:pt x="31583" y="9291"/>
                  </a:lnTo>
                  <a:lnTo>
                    <a:pt x="31749" y="8837"/>
                  </a:lnTo>
                  <a:lnTo>
                    <a:pt x="31931" y="8384"/>
                  </a:lnTo>
                  <a:lnTo>
                    <a:pt x="32113" y="7936"/>
                  </a:lnTo>
                  <a:lnTo>
                    <a:pt x="32318" y="7489"/>
                  </a:lnTo>
                  <a:lnTo>
                    <a:pt x="32532" y="7049"/>
                  </a:lnTo>
                  <a:lnTo>
                    <a:pt x="32769" y="6615"/>
                  </a:lnTo>
                  <a:lnTo>
                    <a:pt x="32887" y="6401"/>
                  </a:lnTo>
                  <a:lnTo>
                    <a:pt x="33014" y="6188"/>
                  </a:lnTo>
                  <a:lnTo>
                    <a:pt x="33148" y="5974"/>
                  </a:lnTo>
                  <a:lnTo>
                    <a:pt x="33282" y="5761"/>
                  </a:lnTo>
                  <a:lnTo>
                    <a:pt x="33425" y="5554"/>
                  </a:lnTo>
                  <a:lnTo>
                    <a:pt x="33575" y="5347"/>
                  </a:lnTo>
                  <a:lnTo>
                    <a:pt x="33725" y="5140"/>
                  </a:lnTo>
                  <a:lnTo>
                    <a:pt x="33883" y="4933"/>
                  </a:lnTo>
                  <a:lnTo>
                    <a:pt x="34041" y="4726"/>
                  </a:lnTo>
                  <a:lnTo>
                    <a:pt x="34215" y="4526"/>
                  </a:lnTo>
                  <a:lnTo>
                    <a:pt x="34389" y="4326"/>
                  </a:lnTo>
                  <a:lnTo>
                    <a:pt x="34570" y="4132"/>
                  </a:lnTo>
                  <a:lnTo>
                    <a:pt x="34649" y="4045"/>
                  </a:lnTo>
                  <a:lnTo>
                    <a:pt x="34744" y="3972"/>
                  </a:lnTo>
                  <a:lnTo>
                    <a:pt x="34839" y="3919"/>
                  </a:lnTo>
                  <a:lnTo>
                    <a:pt x="34942" y="3872"/>
                  </a:lnTo>
                  <a:lnTo>
                    <a:pt x="35044" y="3839"/>
                  </a:lnTo>
                  <a:lnTo>
                    <a:pt x="35147" y="3812"/>
                  </a:lnTo>
                  <a:lnTo>
                    <a:pt x="35258" y="3798"/>
                  </a:lnTo>
                  <a:lnTo>
                    <a:pt x="35360" y="3792"/>
                  </a:lnTo>
                  <a:lnTo>
                    <a:pt x="35487" y="3798"/>
                  </a:lnTo>
                  <a:lnTo>
                    <a:pt x="35613" y="3818"/>
                  </a:lnTo>
                  <a:lnTo>
                    <a:pt x="35732" y="3845"/>
                  </a:lnTo>
                  <a:lnTo>
                    <a:pt x="35858" y="3885"/>
                  </a:lnTo>
                  <a:lnTo>
                    <a:pt x="35969" y="3932"/>
                  </a:lnTo>
                  <a:lnTo>
                    <a:pt x="36087" y="3992"/>
                  </a:lnTo>
                  <a:lnTo>
                    <a:pt x="36190" y="4052"/>
                  </a:lnTo>
                  <a:lnTo>
                    <a:pt x="36293" y="4125"/>
                  </a:lnTo>
                  <a:lnTo>
                    <a:pt x="36388" y="4206"/>
                  </a:lnTo>
                  <a:lnTo>
                    <a:pt x="36475" y="4292"/>
                  </a:lnTo>
                  <a:lnTo>
                    <a:pt x="36546" y="4386"/>
                  </a:lnTo>
                  <a:lnTo>
                    <a:pt x="36617" y="4479"/>
                  </a:lnTo>
                  <a:lnTo>
                    <a:pt x="36672" y="4579"/>
                  </a:lnTo>
                  <a:lnTo>
                    <a:pt x="36712" y="4679"/>
                  </a:lnTo>
                  <a:lnTo>
                    <a:pt x="36743" y="4786"/>
                  </a:lnTo>
                  <a:lnTo>
                    <a:pt x="36759" y="4893"/>
                  </a:lnTo>
                  <a:lnTo>
                    <a:pt x="36814" y="5594"/>
                  </a:lnTo>
                  <a:lnTo>
                    <a:pt x="36893" y="6288"/>
                  </a:lnTo>
                  <a:lnTo>
                    <a:pt x="36980" y="6969"/>
                  </a:lnTo>
                  <a:lnTo>
                    <a:pt x="37091" y="7649"/>
                  </a:lnTo>
                  <a:lnTo>
                    <a:pt x="37209" y="8330"/>
                  </a:lnTo>
                  <a:lnTo>
                    <a:pt x="37352" y="8998"/>
                  </a:lnTo>
                  <a:lnTo>
                    <a:pt x="37502" y="9665"/>
                  </a:lnTo>
                  <a:lnTo>
                    <a:pt x="37668" y="10333"/>
                  </a:lnTo>
                  <a:lnTo>
                    <a:pt x="37850" y="10993"/>
                  </a:lnTo>
                  <a:lnTo>
                    <a:pt x="38047" y="11654"/>
                  </a:lnTo>
                  <a:lnTo>
                    <a:pt x="38252" y="12308"/>
                  </a:lnTo>
                  <a:lnTo>
                    <a:pt x="38474" y="12969"/>
                  </a:lnTo>
                  <a:lnTo>
                    <a:pt x="38711" y="13623"/>
                  </a:lnTo>
                  <a:lnTo>
                    <a:pt x="38956" y="14277"/>
                  </a:lnTo>
                  <a:lnTo>
                    <a:pt x="39209" y="14931"/>
                  </a:lnTo>
                  <a:lnTo>
                    <a:pt x="39477" y="15585"/>
                  </a:lnTo>
                  <a:lnTo>
                    <a:pt x="39872" y="15585"/>
                  </a:lnTo>
                  <a:lnTo>
                    <a:pt x="40291" y="15592"/>
                  </a:lnTo>
                  <a:lnTo>
                    <a:pt x="41192" y="15612"/>
                  </a:lnTo>
                  <a:lnTo>
                    <a:pt x="42164" y="15652"/>
                  </a:lnTo>
                  <a:lnTo>
                    <a:pt x="43199" y="15692"/>
                  </a:lnTo>
                  <a:lnTo>
                    <a:pt x="44281" y="15739"/>
                  </a:lnTo>
                  <a:lnTo>
                    <a:pt x="45388" y="15772"/>
                  </a:lnTo>
                  <a:lnTo>
                    <a:pt x="45941" y="15785"/>
                  </a:lnTo>
                  <a:lnTo>
                    <a:pt x="46510" y="15799"/>
                  </a:lnTo>
                  <a:lnTo>
                    <a:pt x="47624" y="15799"/>
                  </a:lnTo>
                  <a:lnTo>
                    <a:pt x="48185" y="15792"/>
                  </a:lnTo>
                  <a:lnTo>
                    <a:pt x="48730" y="15779"/>
                  </a:lnTo>
                  <a:lnTo>
                    <a:pt x="49275" y="15759"/>
                  </a:lnTo>
                  <a:lnTo>
                    <a:pt x="49813" y="15725"/>
                  </a:lnTo>
                  <a:lnTo>
                    <a:pt x="50334" y="15685"/>
                  </a:lnTo>
                  <a:lnTo>
                    <a:pt x="50840" y="15638"/>
                  </a:lnTo>
                  <a:lnTo>
                    <a:pt x="51338" y="15578"/>
                  </a:lnTo>
                  <a:lnTo>
                    <a:pt x="51812" y="15505"/>
                  </a:lnTo>
                  <a:lnTo>
                    <a:pt x="52049" y="15458"/>
                  </a:lnTo>
                  <a:lnTo>
                    <a:pt x="52270" y="15418"/>
                  </a:lnTo>
                  <a:lnTo>
                    <a:pt x="52491" y="15365"/>
                  </a:lnTo>
                  <a:lnTo>
                    <a:pt x="52713" y="15318"/>
                  </a:lnTo>
                  <a:lnTo>
                    <a:pt x="52926" y="15258"/>
                  </a:lnTo>
                  <a:lnTo>
                    <a:pt x="53131" y="15205"/>
                  </a:lnTo>
                  <a:lnTo>
                    <a:pt x="53329" y="15138"/>
                  </a:lnTo>
                  <a:lnTo>
                    <a:pt x="53519" y="15071"/>
                  </a:lnTo>
                  <a:lnTo>
                    <a:pt x="53708" y="15004"/>
                  </a:lnTo>
                  <a:lnTo>
                    <a:pt x="53890" y="14931"/>
                  </a:lnTo>
                  <a:lnTo>
                    <a:pt x="54064" y="14851"/>
                  </a:lnTo>
                  <a:lnTo>
                    <a:pt x="54230" y="14764"/>
                  </a:lnTo>
                  <a:lnTo>
                    <a:pt x="54388" y="14677"/>
                  </a:lnTo>
                  <a:lnTo>
                    <a:pt x="54538" y="14591"/>
                  </a:lnTo>
                  <a:lnTo>
                    <a:pt x="54680" y="14491"/>
                  </a:lnTo>
                  <a:lnTo>
                    <a:pt x="54814" y="14390"/>
                  </a:lnTo>
                  <a:lnTo>
                    <a:pt x="54862" y="14344"/>
                  </a:lnTo>
                  <a:lnTo>
                    <a:pt x="54909" y="14290"/>
                  </a:lnTo>
                  <a:lnTo>
                    <a:pt x="54965" y="14224"/>
                  </a:lnTo>
                  <a:lnTo>
                    <a:pt x="55012" y="14143"/>
                  </a:lnTo>
                  <a:lnTo>
                    <a:pt x="55107" y="13963"/>
                  </a:lnTo>
                  <a:lnTo>
                    <a:pt x="55209" y="13756"/>
                  </a:lnTo>
                  <a:lnTo>
                    <a:pt x="55304" y="13523"/>
                  </a:lnTo>
                  <a:lnTo>
                    <a:pt x="55391" y="13276"/>
                  </a:lnTo>
                  <a:lnTo>
                    <a:pt x="55486" y="13009"/>
                  </a:lnTo>
                  <a:lnTo>
                    <a:pt x="55573" y="12735"/>
                  </a:lnTo>
                  <a:lnTo>
                    <a:pt x="55913" y="11674"/>
                  </a:lnTo>
                  <a:lnTo>
                    <a:pt x="55992" y="11440"/>
                  </a:lnTo>
                  <a:lnTo>
                    <a:pt x="56071" y="11234"/>
                  </a:lnTo>
                  <a:lnTo>
                    <a:pt x="56142" y="11053"/>
                  </a:lnTo>
                  <a:lnTo>
                    <a:pt x="56205" y="10913"/>
                  </a:lnTo>
                  <a:lnTo>
                    <a:pt x="56379" y="10606"/>
                  </a:lnTo>
                  <a:lnTo>
                    <a:pt x="56553" y="10306"/>
                  </a:lnTo>
                  <a:lnTo>
                    <a:pt x="56735" y="10005"/>
                  </a:lnTo>
                  <a:lnTo>
                    <a:pt x="56924" y="9712"/>
                  </a:lnTo>
                  <a:lnTo>
                    <a:pt x="57122" y="9425"/>
                  </a:lnTo>
                  <a:lnTo>
                    <a:pt x="57327" y="9144"/>
                  </a:lnTo>
                  <a:lnTo>
                    <a:pt x="57533" y="8864"/>
                  </a:lnTo>
                  <a:lnTo>
                    <a:pt x="57746" y="8591"/>
                  </a:lnTo>
                  <a:lnTo>
                    <a:pt x="57967" y="8317"/>
                  </a:lnTo>
                  <a:lnTo>
                    <a:pt x="58188" y="8043"/>
                  </a:lnTo>
                  <a:lnTo>
                    <a:pt x="58418" y="7776"/>
                  </a:lnTo>
                  <a:lnTo>
                    <a:pt x="58647" y="7509"/>
                  </a:lnTo>
                  <a:lnTo>
                    <a:pt x="59121" y="6975"/>
                  </a:lnTo>
                  <a:lnTo>
                    <a:pt x="59619" y="6448"/>
                  </a:lnTo>
                  <a:lnTo>
                    <a:pt x="59682" y="6381"/>
                  </a:lnTo>
                  <a:lnTo>
                    <a:pt x="59753" y="6328"/>
                  </a:lnTo>
                  <a:lnTo>
                    <a:pt x="59824" y="6275"/>
                  </a:lnTo>
                  <a:lnTo>
                    <a:pt x="59911" y="6228"/>
                  </a:lnTo>
                  <a:lnTo>
                    <a:pt x="59998" y="6194"/>
                  </a:lnTo>
                  <a:lnTo>
                    <a:pt x="60085" y="6161"/>
                  </a:lnTo>
                  <a:lnTo>
                    <a:pt x="60180" y="6128"/>
                  </a:lnTo>
                  <a:lnTo>
                    <a:pt x="60274" y="6108"/>
                  </a:lnTo>
                  <a:lnTo>
                    <a:pt x="60369" y="6094"/>
                  </a:lnTo>
                  <a:lnTo>
                    <a:pt x="60472" y="6081"/>
                  </a:lnTo>
                  <a:lnTo>
                    <a:pt x="60567" y="6074"/>
                  </a:lnTo>
                  <a:lnTo>
                    <a:pt x="60670" y="6074"/>
                  </a:lnTo>
                  <a:lnTo>
                    <a:pt x="60772" y="6081"/>
                  </a:lnTo>
                  <a:lnTo>
                    <a:pt x="60875" y="6094"/>
                  </a:lnTo>
                  <a:lnTo>
                    <a:pt x="60978" y="6108"/>
                  </a:lnTo>
                  <a:lnTo>
                    <a:pt x="61080" y="6128"/>
                  </a:lnTo>
                  <a:lnTo>
                    <a:pt x="61175" y="6154"/>
                  </a:lnTo>
                  <a:lnTo>
                    <a:pt x="61278" y="6181"/>
                  </a:lnTo>
                  <a:lnTo>
                    <a:pt x="61373" y="6215"/>
                  </a:lnTo>
                  <a:lnTo>
                    <a:pt x="61460" y="6255"/>
                  </a:lnTo>
                  <a:lnTo>
                    <a:pt x="61547" y="6295"/>
                  </a:lnTo>
                  <a:lnTo>
                    <a:pt x="61634" y="6341"/>
                  </a:lnTo>
                  <a:lnTo>
                    <a:pt x="61713" y="6395"/>
                  </a:lnTo>
                  <a:lnTo>
                    <a:pt x="61792" y="6448"/>
                  </a:lnTo>
                  <a:lnTo>
                    <a:pt x="61863" y="6508"/>
                  </a:lnTo>
                  <a:lnTo>
                    <a:pt x="61926" y="6575"/>
                  </a:lnTo>
                  <a:lnTo>
                    <a:pt x="61981" y="6642"/>
                  </a:lnTo>
                  <a:lnTo>
                    <a:pt x="62037" y="6708"/>
                  </a:lnTo>
                  <a:lnTo>
                    <a:pt x="62076" y="6782"/>
                  </a:lnTo>
                  <a:lnTo>
                    <a:pt x="62116" y="6862"/>
                  </a:lnTo>
                  <a:lnTo>
                    <a:pt x="62139" y="6942"/>
                  </a:lnTo>
                  <a:lnTo>
                    <a:pt x="62163" y="7029"/>
                  </a:lnTo>
                  <a:lnTo>
                    <a:pt x="63949" y="17380"/>
                  </a:lnTo>
                  <a:lnTo>
                    <a:pt x="64020" y="17107"/>
                  </a:lnTo>
                  <a:lnTo>
                    <a:pt x="64083" y="16833"/>
                  </a:lnTo>
                  <a:lnTo>
                    <a:pt x="64194" y="16286"/>
                  </a:lnTo>
                  <a:lnTo>
                    <a:pt x="64289" y="15732"/>
                  </a:lnTo>
                  <a:lnTo>
                    <a:pt x="64375" y="15198"/>
                  </a:lnTo>
                  <a:lnTo>
                    <a:pt x="64526" y="14217"/>
                  </a:lnTo>
                  <a:lnTo>
                    <a:pt x="64605" y="13783"/>
                  </a:lnTo>
                  <a:lnTo>
                    <a:pt x="64644" y="13583"/>
                  </a:lnTo>
                  <a:lnTo>
                    <a:pt x="64684" y="13403"/>
                  </a:lnTo>
                  <a:lnTo>
                    <a:pt x="66477" y="6001"/>
                  </a:lnTo>
                  <a:lnTo>
                    <a:pt x="66509" y="5887"/>
                  </a:lnTo>
                  <a:lnTo>
                    <a:pt x="66548" y="5781"/>
                  </a:lnTo>
                  <a:lnTo>
                    <a:pt x="66596" y="5687"/>
                  </a:lnTo>
                  <a:lnTo>
                    <a:pt x="66651" y="5600"/>
                  </a:lnTo>
                  <a:lnTo>
                    <a:pt x="66714" y="5520"/>
                  </a:lnTo>
                  <a:lnTo>
                    <a:pt x="66785" y="5447"/>
                  </a:lnTo>
                  <a:lnTo>
                    <a:pt x="66857" y="5387"/>
                  </a:lnTo>
                  <a:lnTo>
                    <a:pt x="66936" y="5327"/>
                  </a:lnTo>
                  <a:lnTo>
                    <a:pt x="67023" y="5280"/>
                  </a:lnTo>
                  <a:lnTo>
                    <a:pt x="67109" y="5233"/>
                  </a:lnTo>
                  <a:lnTo>
                    <a:pt x="67204" y="5200"/>
                  </a:lnTo>
                  <a:lnTo>
                    <a:pt x="67299" y="5173"/>
                  </a:lnTo>
                  <a:lnTo>
                    <a:pt x="67402" y="5147"/>
                  </a:lnTo>
                  <a:lnTo>
                    <a:pt x="67505" y="5133"/>
                  </a:lnTo>
                  <a:lnTo>
                    <a:pt x="67607" y="5120"/>
                  </a:lnTo>
                  <a:lnTo>
                    <a:pt x="67718" y="5120"/>
                  </a:lnTo>
                  <a:lnTo>
                    <a:pt x="67828" y="5127"/>
                  </a:lnTo>
                  <a:lnTo>
                    <a:pt x="67947" y="5133"/>
                  </a:lnTo>
                  <a:lnTo>
                    <a:pt x="68066" y="5153"/>
                  </a:lnTo>
                  <a:lnTo>
                    <a:pt x="68184" y="5180"/>
                  </a:lnTo>
                  <a:lnTo>
                    <a:pt x="68303" y="5213"/>
                  </a:lnTo>
                  <a:lnTo>
                    <a:pt x="68413" y="5253"/>
                  </a:lnTo>
                  <a:lnTo>
                    <a:pt x="68524" y="5300"/>
                  </a:lnTo>
                  <a:lnTo>
                    <a:pt x="68627" y="5354"/>
                  </a:lnTo>
                  <a:lnTo>
                    <a:pt x="68729" y="5414"/>
                  </a:lnTo>
                  <a:lnTo>
                    <a:pt x="68832" y="5480"/>
                  </a:lnTo>
                  <a:lnTo>
                    <a:pt x="68919" y="5554"/>
                  </a:lnTo>
                  <a:lnTo>
                    <a:pt x="69006" y="5634"/>
                  </a:lnTo>
                  <a:lnTo>
                    <a:pt x="69085" y="5714"/>
                  </a:lnTo>
                  <a:lnTo>
                    <a:pt x="69148" y="5807"/>
                  </a:lnTo>
                  <a:lnTo>
                    <a:pt x="69211" y="5901"/>
                  </a:lnTo>
                  <a:lnTo>
                    <a:pt x="69267" y="6001"/>
                  </a:lnTo>
                  <a:lnTo>
                    <a:pt x="69535" y="6628"/>
                  </a:lnTo>
                  <a:lnTo>
                    <a:pt x="69796" y="7256"/>
                  </a:lnTo>
                  <a:lnTo>
                    <a:pt x="70041" y="7883"/>
                  </a:lnTo>
                  <a:lnTo>
                    <a:pt x="70270" y="8510"/>
                  </a:lnTo>
                  <a:lnTo>
                    <a:pt x="70483" y="9138"/>
                  </a:lnTo>
                  <a:lnTo>
                    <a:pt x="70689" y="9759"/>
                  </a:lnTo>
                  <a:lnTo>
                    <a:pt x="70871" y="10386"/>
                  </a:lnTo>
                  <a:lnTo>
                    <a:pt x="71044" y="11013"/>
                  </a:lnTo>
                  <a:lnTo>
                    <a:pt x="71202" y="11641"/>
                  </a:lnTo>
                  <a:lnTo>
                    <a:pt x="71353" y="12275"/>
                  </a:lnTo>
                  <a:lnTo>
                    <a:pt x="71479" y="12909"/>
                  </a:lnTo>
                  <a:lnTo>
                    <a:pt x="71605" y="13543"/>
                  </a:lnTo>
                  <a:lnTo>
                    <a:pt x="71708" y="14184"/>
                  </a:lnTo>
                  <a:lnTo>
                    <a:pt x="71803" y="14831"/>
                  </a:lnTo>
                  <a:lnTo>
                    <a:pt x="71890" y="15478"/>
                  </a:lnTo>
                  <a:lnTo>
                    <a:pt x="71961" y="16126"/>
                  </a:lnTo>
                  <a:lnTo>
                    <a:pt x="72435" y="16032"/>
                  </a:lnTo>
                  <a:lnTo>
                    <a:pt x="72901" y="15939"/>
                  </a:lnTo>
                  <a:lnTo>
                    <a:pt x="73375" y="15845"/>
                  </a:lnTo>
                  <a:lnTo>
                    <a:pt x="73857" y="15759"/>
                  </a:lnTo>
                  <a:lnTo>
                    <a:pt x="74332" y="15679"/>
                  </a:lnTo>
                  <a:lnTo>
                    <a:pt x="74814" y="15598"/>
                  </a:lnTo>
                  <a:lnTo>
                    <a:pt x="75288" y="15525"/>
                  </a:lnTo>
                  <a:lnTo>
                    <a:pt x="75770" y="15458"/>
                  </a:lnTo>
                  <a:lnTo>
                    <a:pt x="76260" y="15392"/>
                  </a:lnTo>
                  <a:lnTo>
                    <a:pt x="76742" y="15331"/>
                  </a:lnTo>
                  <a:lnTo>
                    <a:pt x="77224" y="15271"/>
                  </a:lnTo>
                  <a:lnTo>
                    <a:pt x="77713" y="15218"/>
                  </a:lnTo>
                  <a:lnTo>
                    <a:pt x="78195" y="15171"/>
                  </a:lnTo>
                  <a:lnTo>
                    <a:pt x="78685" y="15125"/>
                  </a:lnTo>
                  <a:lnTo>
                    <a:pt x="79175" y="15091"/>
                  </a:lnTo>
                  <a:lnTo>
                    <a:pt x="79665" y="15051"/>
                  </a:lnTo>
                  <a:lnTo>
                    <a:pt x="80155" y="15024"/>
                  </a:lnTo>
                  <a:lnTo>
                    <a:pt x="80637" y="14998"/>
                  </a:lnTo>
                  <a:lnTo>
                    <a:pt x="81127" y="14978"/>
                  </a:lnTo>
                  <a:lnTo>
                    <a:pt x="81617" y="14964"/>
                  </a:lnTo>
                  <a:lnTo>
                    <a:pt x="82107" y="14951"/>
                  </a:lnTo>
                  <a:lnTo>
                    <a:pt x="82597" y="14944"/>
                  </a:lnTo>
                  <a:lnTo>
                    <a:pt x="83569" y="14944"/>
                  </a:lnTo>
                  <a:lnTo>
                    <a:pt x="84059" y="14951"/>
                  </a:lnTo>
                  <a:lnTo>
                    <a:pt x="84541" y="14964"/>
                  </a:lnTo>
                  <a:lnTo>
                    <a:pt x="85023" y="14984"/>
                  </a:lnTo>
                  <a:lnTo>
                    <a:pt x="85512" y="15011"/>
                  </a:lnTo>
                  <a:lnTo>
                    <a:pt x="85994" y="15038"/>
                  </a:lnTo>
                  <a:lnTo>
                    <a:pt x="86476" y="15071"/>
                  </a:lnTo>
                  <a:lnTo>
                    <a:pt x="86951" y="15111"/>
                  </a:lnTo>
                  <a:lnTo>
                    <a:pt x="87433" y="15158"/>
                  </a:lnTo>
                  <a:lnTo>
                    <a:pt x="87361" y="13736"/>
                  </a:lnTo>
                  <a:lnTo>
                    <a:pt x="87203" y="10980"/>
                  </a:lnTo>
                  <a:lnTo>
                    <a:pt x="87124" y="9598"/>
                  </a:lnTo>
                  <a:lnTo>
                    <a:pt x="87053" y="8223"/>
                  </a:lnTo>
                  <a:lnTo>
                    <a:pt x="87045" y="7970"/>
                  </a:lnTo>
                  <a:lnTo>
                    <a:pt x="87037" y="7656"/>
                  </a:lnTo>
                  <a:lnTo>
                    <a:pt x="87030" y="6909"/>
                  </a:lnTo>
                  <a:lnTo>
                    <a:pt x="87014" y="6028"/>
                  </a:lnTo>
                  <a:lnTo>
                    <a:pt x="86998" y="5567"/>
                  </a:lnTo>
                  <a:lnTo>
                    <a:pt x="86974" y="5093"/>
                  </a:lnTo>
                  <a:lnTo>
                    <a:pt x="86943" y="4626"/>
                  </a:lnTo>
                  <a:lnTo>
                    <a:pt x="86903" y="4166"/>
                  </a:lnTo>
                  <a:lnTo>
                    <a:pt x="86848" y="3718"/>
                  </a:lnTo>
                  <a:lnTo>
                    <a:pt x="86808" y="3505"/>
                  </a:lnTo>
                  <a:lnTo>
                    <a:pt x="86777" y="3298"/>
                  </a:lnTo>
                  <a:lnTo>
                    <a:pt x="86729" y="3104"/>
                  </a:lnTo>
                  <a:lnTo>
                    <a:pt x="86682" y="2911"/>
                  </a:lnTo>
                  <a:lnTo>
                    <a:pt x="86634" y="2737"/>
                  </a:lnTo>
                  <a:lnTo>
                    <a:pt x="86579" y="2570"/>
                  </a:lnTo>
                  <a:lnTo>
                    <a:pt x="86516" y="2417"/>
                  </a:lnTo>
                  <a:lnTo>
                    <a:pt x="86453" y="2277"/>
                  </a:lnTo>
                  <a:lnTo>
                    <a:pt x="86382" y="2150"/>
                  </a:lnTo>
                  <a:lnTo>
                    <a:pt x="86303" y="2036"/>
                  </a:lnTo>
                  <a:lnTo>
                    <a:pt x="77042" y="1976"/>
                  </a:lnTo>
                  <a:lnTo>
                    <a:pt x="72404" y="1943"/>
                  </a:lnTo>
                  <a:lnTo>
                    <a:pt x="67757" y="1903"/>
                  </a:lnTo>
                  <a:lnTo>
                    <a:pt x="63728" y="1863"/>
                  </a:lnTo>
                  <a:lnTo>
                    <a:pt x="59682" y="1810"/>
                  </a:lnTo>
                  <a:lnTo>
                    <a:pt x="55644" y="1749"/>
                  </a:lnTo>
                  <a:lnTo>
                    <a:pt x="51606" y="1689"/>
                  </a:lnTo>
                  <a:lnTo>
                    <a:pt x="47561" y="1616"/>
                  </a:lnTo>
                  <a:lnTo>
                    <a:pt x="43523" y="1536"/>
                  </a:lnTo>
                  <a:lnTo>
                    <a:pt x="39485" y="1442"/>
                  </a:lnTo>
                  <a:lnTo>
                    <a:pt x="35455" y="1342"/>
                  </a:lnTo>
                  <a:lnTo>
                    <a:pt x="31015" y="1229"/>
                  </a:lnTo>
                  <a:lnTo>
                    <a:pt x="26574" y="1095"/>
                  </a:lnTo>
                  <a:lnTo>
                    <a:pt x="22133" y="949"/>
                  </a:lnTo>
                  <a:lnTo>
                    <a:pt x="17700" y="788"/>
                  </a:lnTo>
                  <a:lnTo>
                    <a:pt x="13267" y="615"/>
                  </a:lnTo>
                  <a:lnTo>
                    <a:pt x="11055" y="521"/>
                  </a:lnTo>
                  <a:lnTo>
                    <a:pt x="8842" y="428"/>
                  </a:lnTo>
                  <a:lnTo>
                    <a:pt x="6630" y="328"/>
                  </a:lnTo>
                  <a:lnTo>
                    <a:pt x="4417" y="221"/>
                  </a:lnTo>
                  <a:lnTo>
                    <a:pt x="2213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-4383275" y="-4087275"/>
              <a:ext cx="308575" cy="239125"/>
            </a:xfrm>
            <a:custGeom>
              <a:avLst/>
              <a:gdLst/>
              <a:ahLst/>
              <a:cxnLst/>
              <a:rect l="l" t="t" r="r" b="b"/>
              <a:pathLst>
                <a:path w="12343" h="9565" extrusionOk="0">
                  <a:moveTo>
                    <a:pt x="7128" y="2784"/>
                  </a:moveTo>
                  <a:lnTo>
                    <a:pt x="7246" y="2790"/>
                  </a:lnTo>
                  <a:lnTo>
                    <a:pt x="7365" y="2797"/>
                  </a:lnTo>
                  <a:lnTo>
                    <a:pt x="7475" y="2810"/>
                  </a:lnTo>
                  <a:lnTo>
                    <a:pt x="7594" y="2830"/>
                  </a:lnTo>
                  <a:lnTo>
                    <a:pt x="7704" y="2857"/>
                  </a:lnTo>
                  <a:lnTo>
                    <a:pt x="7815" y="2891"/>
                  </a:lnTo>
                  <a:lnTo>
                    <a:pt x="7926" y="2937"/>
                  </a:lnTo>
                  <a:lnTo>
                    <a:pt x="8036" y="2984"/>
                  </a:lnTo>
                  <a:lnTo>
                    <a:pt x="8139" y="3037"/>
                  </a:lnTo>
                  <a:lnTo>
                    <a:pt x="8234" y="3104"/>
                  </a:lnTo>
                  <a:lnTo>
                    <a:pt x="8337" y="3171"/>
                  </a:lnTo>
                  <a:lnTo>
                    <a:pt x="8431" y="3251"/>
                  </a:lnTo>
                  <a:lnTo>
                    <a:pt x="8518" y="3338"/>
                  </a:lnTo>
                  <a:lnTo>
                    <a:pt x="8605" y="3438"/>
                  </a:lnTo>
                  <a:lnTo>
                    <a:pt x="8692" y="3538"/>
                  </a:lnTo>
                  <a:lnTo>
                    <a:pt x="8763" y="3645"/>
                  </a:lnTo>
                  <a:lnTo>
                    <a:pt x="8827" y="3752"/>
                  </a:lnTo>
                  <a:lnTo>
                    <a:pt x="8874" y="3858"/>
                  </a:lnTo>
                  <a:lnTo>
                    <a:pt x="8921" y="3965"/>
                  </a:lnTo>
                  <a:lnTo>
                    <a:pt x="8961" y="4079"/>
                  </a:lnTo>
                  <a:lnTo>
                    <a:pt x="8992" y="4192"/>
                  </a:lnTo>
                  <a:lnTo>
                    <a:pt x="9008" y="4305"/>
                  </a:lnTo>
                  <a:lnTo>
                    <a:pt x="9024" y="4426"/>
                  </a:lnTo>
                  <a:lnTo>
                    <a:pt x="9032" y="4539"/>
                  </a:lnTo>
                  <a:lnTo>
                    <a:pt x="9032" y="4659"/>
                  </a:lnTo>
                  <a:lnTo>
                    <a:pt x="9016" y="4773"/>
                  </a:lnTo>
                  <a:lnTo>
                    <a:pt x="9000" y="4886"/>
                  </a:lnTo>
                  <a:lnTo>
                    <a:pt x="8977" y="5006"/>
                  </a:lnTo>
                  <a:lnTo>
                    <a:pt x="8953" y="5120"/>
                  </a:lnTo>
                  <a:lnTo>
                    <a:pt x="8913" y="5233"/>
                  </a:lnTo>
                  <a:lnTo>
                    <a:pt x="8866" y="5340"/>
                  </a:lnTo>
                  <a:lnTo>
                    <a:pt x="8819" y="5453"/>
                  </a:lnTo>
                  <a:lnTo>
                    <a:pt x="8763" y="5560"/>
                  </a:lnTo>
                  <a:lnTo>
                    <a:pt x="8700" y="5660"/>
                  </a:lnTo>
                  <a:lnTo>
                    <a:pt x="8629" y="5767"/>
                  </a:lnTo>
                  <a:lnTo>
                    <a:pt x="8558" y="5867"/>
                  </a:lnTo>
                  <a:lnTo>
                    <a:pt x="8479" y="5961"/>
                  </a:lnTo>
                  <a:lnTo>
                    <a:pt x="8392" y="6054"/>
                  </a:lnTo>
                  <a:lnTo>
                    <a:pt x="8297" y="6141"/>
                  </a:lnTo>
                  <a:lnTo>
                    <a:pt x="8202" y="6228"/>
                  </a:lnTo>
                  <a:lnTo>
                    <a:pt x="8100" y="6308"/>
                  </a:lnTo>
                  <a:lnTo>
                    <a:pt x="7997" y="6381"/>
                  </a:lnTo>
                  <a:lnTo>
                    <a:pt x="7886" y="6455"/>
                  </a:lnTo>
                  <a:lnTo>
                    <a:pt x="7768" y="6521"/>
                  </a:lnTo>
                  <a:lnTo>
                    <a:pt x="7649" y="6581"/>
                  </a:lnTo>
                  <a:lnTo>
                    <a:pt x="7523" y="6635"/>
                  </a:lnTo>
                  <a:lnTo>
                    <a:pt x="7388" y="6681"/>
                  </a:lnTo>
                  <a:lnTo>
                    <a:pt x="7254" y="6728"/>
                  </a:lnTo>
                  <a:lnTo>
                    <a:pt x="7120" y="6768"/>
                  </a:lnTo>
                  <a:lnTo>
                    <a:pt x="6978" y="6808"/>
                  </a:lnTo>
                  <a:lnTo>
                    <a:pt x="6835" y="6835"/>
                  </a:lnTo>
                  <a:lnTo>
                    <a:pt x="6693" y="6862"/>
                  </a:lnTo>
                  <a:lnTo>
                    <a:pt x="6551" y="6882"/>
                  </a:lnTo>
                  <a:lnTo>
                    <a:pt x="6409" y="6895"/>
                  </a:lnTo>
                  <a:lnTo>
                    <a:pt x="6266" y="6902"/>
                  </a:lnTo>
                  <a:lnTo>
                    <a:pt x="6124" y="6908"/>
                  </a:lnTo>
                  <a:lnTo>
                    <a:pt x="5982" y="6908"/>
                  </a:lnTo>
                  <a:lnTo>
                    <a:pt x="5840" y="6902"/>
                  </a:lnTo>
                  <a:lnTo>
                    <a:pt x="5690" y="6888"/>
                  </a:lnTo>
                  <a:lnTo>
                    <a:pt x="5547" y="6875"/>
                  </a:lnTo>
                  <a:lnTo>
                    <a:pt x="5413" y="6855"/>
                  </a:lnTo>
                  <a:lnTo>
                    <a:pt x="5271" y="6828"/>
                  </a:lnTo>
                  <a:lnTo>
                    <a:pt x="5129" y="6795"/>
                  </a:lnTo>
                  <a:lnTo>
                    <a:pt x="4994" y="6762"/>
                  </a:lnTo>
                  <a:lnTo>
                    <a:pt x="4860" y="6722"/>
                  </a:lnTo>
                  <a:lnTo>
                    <a:pt x="4726" y="6681"/>
                  </a:lnTo>
                  <a:lnTo>
                    <a:pt x="4591" y="6628"/>
                  </a:lnTo>
                  <a:lnTo>
                    <a:pt x="4465" y="6575"/>
                  </a:lnTo>
                  <a:lnTo>
                    <a:pt x="4338" y="6515"/>
                  </a:lnTo>
                  <a:lnTo>
                    <a:pt x="4220" y="6455"/>
                  </a:lnTo>
                  <a:lnTo>
                    <a:pt x="4093" y="6388"/>
                  </a:lnTo>
                  <a:lnTo>
                    <a:pt x="3983" y="6314"/>
                  </a:lnTo>
                  <a:lnTo>
                    <a:pt x="3864" y="6234"/>
                  </a:lnTo>
                  <a:lnTo>
                    <a:pt x="3762" y="6154"/>
                  </a:lnTo>
                  <a:lnTo>
                    <a:pt x="3651" y="6074"/>
                  </a:lnTo>
                  <a:lnTo>
                    <a:pt x="3548" y="5981"/>
                  </a:lnTo>
                  <a:lnTo>
                    <a:pt x="3453" y="5887"/>
                  </a:lnTo>
                  <a:lnTo>
                    <a:pt x="3366" y="5794"/>
                  </a:lnTo>
                  <a:lnTo>
                    <a:pt x="3248" y="5647"/>
                  </a:lnTo>
                  <a:lnTo>
                    <a:pt x="3145" y="5500"/>
                  </a:lnTo>
                  <a:lnTo>
                    <a:pt x="3050" y="5353"/>
                  </a:lnTo>
                  <a:lnTo>
                    <a:pt x="2979" y="5206"/>
                  </a:lnTo>
                  <a:lnTo>
                    <a:pt x="2908" y="5060"/>
                  </a:lnTo>
                  <a:lnTo>
                    <a:pt x="2861" y="4906"/>
                  </a:lnTo>
                  <a:lnTo>
                    <a:pt x="2821" y="4759"/>
                  </a:lnTo>
                  <a:lnTo>
                    <a:pt x="2798" y="4612"/>
                  </a:lnTo>
                  <a:lnTo>
                    <a:pt x="2782" y="4466"/>
                  </a:lnTo>
                  <a:lnTo>
                    <a:pt x="2782" y="4319"/>
                  </a:lnTo>
                  <a:lnTo>
                    <a:pt x="2790" y="4179"/>
                  </a:lnTo>
                  <a:lnTo>
                    <a:pt x="2813" y="4038"/>
                  </a:lnTo>
                  <a:lnTo>
                    <a:pt x="2845" y="3898"/>
                  </a:lnTo>
                  <a:lnTo>
                    <a:pt x="2892" y="3758"/>
                  </a:lnTo>
                  <a:lnTo>
                    <a:pt x="2948" y="3625"/>
                  </a:lnTo>
                  <a:lnTo>
                    <a:pt x="3011" y="3491"/>
                  </a:lnTo>
                  <a:lnTo>
                    <a:pt x="3121" y="3578"/>
                  </a:lnTo>
                  <a:lnTo>
                    <a:pt x="3232" y="3651"/>
                  </a:lnTo>
                  <a:lnTo>
                    <a:pt x="3359" y="3718"/>
                  </a:lnTo>
                  <a:lnTo>
                    <a:pt x="3485" y="3778"/>
                  </a:lnTo>
                  <a:lnTo>
                    <a:pt x="3611" y="3832"/>
                  </a:lnTo>
                  <a:lnTo>
                    <a:pt x="3754" y="3865"/>
                  </a:lnTo>
                  <a:lnTo>
                    <a:pt x="3896" y="3898"/>
                  </a:lnTo>
                  <a:lnTo>
                    <a:pt x="4038" y="3912"/>
                  </a:lnTo>
                  <a:lnTo>
                    <a:pt x="4180" y="3918"/>
                  </a:lnTo>
                  <a:lnTo>
                    <a:pt x="4330" y="3912"/>
                  </a:lnTo>
                  <a:lnTo>
                    <a:pt x="4473" y="3885"/>
                  </a:lnTo>
                  <a:lnTo>
                    <a:pt x="4615" y="3852"/>
                  </a:lnTo>
                  <a:lnTo>
                    <a:pt x="4765" y="3798"/>
                  </a:lnTo>
                  <a:lnTo>
                    <a:pt x="4907" y="3731"/>
                  </a:lnTo>
                  <a:lnTo>
                    <a:pt x="5042" y="3651"/>
                  </a:lnTo>
                  <a:lnTo>
                    <a:pt x="5176" y="3551"/>
                  </a:lnTo>
                  <a:lnTo>
                    <a:pt x="5263" y="3478"/>
                  </a:lnTo>
                  <a:lnTo>
                    <a:pt x="5358" y="3404"/>
                  </a:lnTo>
                  <a:lnTo>
                    <a:pt x="5452" y="3338"/>
                  </a:lnTo>
                  <a:lnTo>
                    <a:pt x="5547" y="3278"/>
                  </a:lnTo>
                  <a:lnTo>
                    <a:pt x="5650" y="3211"/>
                  </a:lnTo>
                  <a:lnTo>
                    <a:pt x="5753" y="3158"/>
                  </a:lnTo>
                  <a:lnTo>
                    <a:pt x="5863" y="3097"/>
                  </a:lnTo>
                  <a:lnTo>
                    <a:pt x="5966" y="3051"/>
                  </a:lnTo>
                  <a:lnTo>
                    <a:pt x="6077" y="3004"/>
                  </a:lnTo>
                  <a:lnTo>
                    <a:pt x="6195" y="2957"/>
                  </a:lnTo>
                  <a:lnTo>
                    <a:pt x="6306" y="2924"/>
                  </a:lnTo>
                  <a:lnTo>
                    <a:pt x="6424" y="2884"/>
                  </a:lnTo>
                  <a:lnTo>
                    <a:pt x="6543" y="2857"/>
                  </a:lnTo>
                  <a:lnTo>
                    <a:pt x="6654" y="2830"/>
                  </a:lnTo>
                  <a:lnTo>
                    <a:pt x="6772" y="2810"/>
                  </a:lnTo>
                  <a:lnTo>
                    <a:pt x="6891" y="2797"/>
                  </a:lnTo>
                  <a:lnTo>
                    <a:pt x="7009" y="2790"/>
                  </a:lnTo>
                  <a:lnTo>
                    <a:pt x="7128" y="2784"/>
                  </a:lnTo>
                  <a:close/>
                  <a:moveTo>
                    <a:pt x="7033" y="1"/>
                  </a:moveTo>
                  <a:lnTo>
                    <a:pt x="6780" y="7"/>
                  </a:lnTo>
                  <a:lnTo>
                    <a:pt x="6527" y="21"/>
                  </a:lnTo>
                  <a:lnTo>
                    <a:pt x="6274" y="41"/>
                  </a:lnTo>
                  <a:lnTo>
                    <a:pt x="6029" y="74"/>
                  </a:lnTo>
                  <a:lnTo>
                    <a:pt x="5776" y="121"/>
                  </a:lnTo>
                  <a:lnTo>
                    <a:pt x="5539" y="174"/>
                  </a:lnTo>
                  <a:lnTo>
                    <a:pt x="5294" y="234"/>
                  </a:lnTo>
                  <a:lnTo>
                    <a:pt x="5057" y="308"/>
                  </a:lnTo>
                  <a:lnTo>
                    <a:pt x="4828" y="388"/>
                  </a:lnTo>
                  <a:lnTo>
                    <a:pt x="4599" y="481"/>
                  </a:lnTo>
                  <a:lnTo>
                    <a:pt x="4386" y="581"/>
                  </a:lnTo>
                  <a:lnTo>
                    <a:pt x="4165" y="695"/>
                  </a:lnTo>
                  <a:lnTo>
                    <a:pt x="3959" y="822"/>
                  </a:lnTo>
                  <a:lnTo>
                    <a:pt x="3825" y="828"/>
                  </a:lnTo>
                  <a:lnTo>
                    <a:pt x="3690" y="835"/>
                  </a:lnTo>
                  <a:lnTo>
                    <a:pt x="3564" y="855"/>
                  </a:lnTo>
                  <a:lnTo>
                    <a:pt x="3430" y="875"/>
                  </a:lnTo>
                  <a:lnTo>
                    <a:pt x="3177" y="922"/>
                  </a:lnTo>
                  <a:lnTo>
                    <a:pt x="2932" y="988"/>
                  </a:lnTo>
                  <a:lnTo>
                    <a:pt x="2687" y="1062"/>
                  </a:lnTo>
                  <a:lnTo>
                    <a:pt x="2458" y="1155"/>
                  </a:lnTo>
                  <a:lnTo>
                    <a:pt x="2237" y="1255"/>
                  </a:lnTo>
                  <a:lnTo>
                    <a:pt x="2023" y="1375"/>
                  </a:lnTo>
                  <a:lnTo>
                    <a:pt x="1818" y="1502"/>
                  </a:lnTo>
                  <a:lnTo>
                    <a:pt x="1620" y="1636"/>
                  </a:lnTo>
                  <a:lnTo>
                    <a:pt x="1431" y="1789"/>
                  </a:lnTo>
                  <a:lnTo>
                    <a:pt x="1257" y="1943"/>
                  </a:lnTo>
                  <a:lnTo>
                    <a:pt x="1091" y="2110"/>
                  </a:lnTo>
                  <a:lnTo>
                    <a:pt x="933" y="2283"/>
                  </a:lnTo>
                  <a:lnTo>
                    <a:pt x="791" y="2470"/>
                  </a:lnTo>
                  <a:lnTo>
                    <a:pt x="656" y="2657"/>
                  </a:lnTo>
                  <a:lnTo>
                    <a:pt x="530" y="2857"/>
                  </a:lnTo>
                  <a:lnTo>
                    <a:pt x="427" y="3057"/>
                  </a:lnTo>
                  <a:lnTo>
                    <a:pt x="324" y="3264"/>
                  </a:lnTo>
                  <a:lnTo>
                    <a:pt x="237" y="3478"/>
                  </a:lnTo>
                  <a:lnTo>
                    <a:pt x="166" y="3691"/>
                  </a:lnTo>
                  <a:lnTo>
                    <a:pt x="103" y="3912"/>
                  </a:lnTo>
                  <a:lnTo>
                    <a:pt x="56" y="4132"/>
                  </a:lnTo>
                  <a:lnTo>
                    <a:pt x="24" y="4359"/>
                  </a:lnTo>
                  <a:lnTo>
                    <a:pt x="8" y="4586"/>
                  </a:lnTo>
                  <a:lnTo>
                    <a:pt x="0" y="4813"/>
                  </a:lnTo>
                  <a:lnTo>
                    <a:pt x="8" y="5040"/>
                  </a:lnTo>
                  <a:lnTo>
                    <a:pt x="32" y="5267"/>
                  </a:lnTo>
                  <a:lnTo>
                    <a:pt x="71" y="5493"/>
                  </a:lnTo>
                  <a:lnTo>
                    <a:pt x="127" y="5720"/>
                  </a:lnTo>
                  <a:lnTo>
                    <a:pt x="198" y="5947"/>
                  </a:lnTo>
                  <a:lnTo>
                    <a:pt x="285" y="6168"/>
                  </a:lnTo>
                  <a:lnTo>
                    <a:pt x="348" y="6301"/>
                  </a:lnTo>
                  <a:lnTo>
                    <a:pt x="419" y="6435"/>
                  </a:lnTo>
                  <a:lnTo>
                    <a:pt x="490" y="6561"/>
                  </a:lnTo>
                  <a:lnTo>
                    <a:pt x="561" y="6695"/>
                  </a:lnTo>
                  <a:lnTo>
                    <a:pt x="719" y="6942"/>
                  </a:lnTo>
                  <a:lnTo>
                    <a:pt x="893" y="7182"/>
                  </a:lnTo>
                  <a:lnTo>
                    <a:pt x="1083" y="7409"/>
                  </a:lnTo>
                  <a:lnTo>
                    <a:pt x="1288" y="7623"/>
                  </a:lnTo>
                  <a:lnTo>
                    <a:pt x="1502" y="7829"/>
                  </a:lnTo>
                  <a:lnTo>
                    <a:pt x="1731" y="8030"/>
                  </a:lnTo>
                  <a:lnTo>
                    <a:pt x="1968" y="8217"/>
                  </a:lnTo>
                  <a:lnTo>
                    <a:pt x="2213" y="8390"/>
                  </a:lnTo>
                  <a:lnTo>
                    <a:pt x="2474" y="8550"/>
                  </a:lnTo>
                  <a:lnTo>
                    <a:pt x="2742" y="8704"/>
                  </a:lnTo>
                  <a:lnTo>
                    <a:pt x="3011" y="8844"/>
                  </a:lnTo>
                  <a:lnTo>
                    <a:pt x="3295" y="8971"/>
                  </a:lnTo>
                  <a:lnTo>
                    <a:pt x="3588" y="9084"/>
                  </a:lnTo>
                  <a:lnTo>
                    <a:pt x="3888" y="9191"/>
                  </a:lnTo>
                  <a:lnTo>
                    <a:pt x="4188" y="9284"/>
                  </a:lnTo>
                  <a:lnTo>
                    <a:pt x="4496" y="9358"/>
                  </a:lnTo>
                  <a:lnTo>
                    <a:pt x="4812" y="9425"/>
                  </a:lnTo>
                  <a:lnTo>
                    <a:pt x="5129" y="9478"/>
                  </a:lnTo>
                  <a:lnTo>
                    <a:pt x="5445" y="9525"/>
                  </a:lnTo>
                  <a:lnTo>
                    <a:pt x="5769" y="9551"/>
                  </a:lnTo>
                  <a:lnTo>
                    <a:pt x="6093" y="9565"/>
                  </a:lnTo>
                  <a:lnTo>
                    <a:pt x="6417" y="9565"/>
                  </a:lnTo>
                  <a:lnTo>
                    <a:pt x="6740" y="9551"/>
                  </a:lnTo>
                  <a:lnTo>
                    <a:pt x="7064" y="9525"/>
                  </a:lnTo>
                  <a:lnTo>
                    <a:pt x="7388" y="9485"/>
                  </a:lnTo>
                  <a:lnTo>
                    <a:pt x="7704" y="9425"/>
                  </a:lnTo>
                  <a:lnTo>
                    <a:pt x="8028" y="9358"/>
                  </a:lnTo>
                  <a:lnTo>
                    <a:pt x="8345" y="9271"/>
                  </a:lnTo>
                  <a:lnTo>
                    <a:pt x="8653" y="9178"/>
                  </a:lnTo>
                  <a:lnTo>
                    <a:pt x="8961" y="9064"/>
                  </a:lnTo>
                  <a:lnTo>
                    <a:pt x="9111" y="8997"/>
                  </a:lnTo>
                  <a:lnTo>
                    <a:pt x="9261" y="8937"/>
                  </a:lnTo>
                  <a:lnTo>
                    <a:pt x="9403" y="8864"/>
                  </a:lnTo>
                  <a:lnTo>
                    <a:pt x="9546" y="8797"/>
                  </a:lnTo>
                  <a:lnTo>
                    <a:pt x="9814" y="8644"/>
                  </a:lnTo>
                  <a:lnTo>
                    <a:pt x="10075" y="8477"/>
                  </a:lnTo>
                  <a:lnTo>
                    <a:pt x="10328" y="8303"/>
                  </a:lnTo>
                  <a:lnTo>
                    <a:pt x="10557" y="8116"/>
                  </a:lnTo>
                  <a:lnTo>
                    <a:pt x="10778" y="7923"/>
                  </a:lnTo>
                  <a:lnTo>
                    <a:pt x="10992" y="7716"/>
                  </a:lnTo>
                  <a:lnTo>
                    <a:pt x="11181" y="7502"/>
                  </a:lnTo>
                  <a:lnTo>
                    <a:pt x="11363" y="7282"/>
                  </a:lnTo>
                  <a:lnTo>
                    <a:pt x="11529" y="7055"/>
                  </a:lnTo>
                  <a:lnTo>
                    <a:pt x="11679" y="6822"/>
                  </a:lnTo>
                  <a:lnTo>
                    <a:pt x="11813" y="6581"/>
                  </a:lnTo>
                  <a:lnTo>
                    <a:pt x="11940" y="6334"/>
                  </a:lnTo>
                  <a:lnTo>
                    <a:pt x="12042" y="6087"/>
                  </a:lnTo>
                  <a:lnTo>
                    <a:pt x="12137" y="5834"/>
                  </a:lnTo>
                  <a:lnTo>
                    <a:pt x="12208" y="5574"/>
                  </a:lnTo>
                  <a:lnTo>
                    <a:pt x="12264" y="5313"/>
                  </a:lnTo>
                  <a:lnTo>
                    <a:pt x="12311" y="5046"/>
                  </a:lnTo>
                  <a:lnTo>
                    <a:pt x="12335" y="4786"/>
                  </a:lnTo>
                  <a:lnTo>
                    <a:pt x="12343" y="4519"/>
                  </a:lnTo>
                  <a:lnTo>
                    <a:pt x="12335" y="4252"/>
                  </a:lnTo>
                  <a:lnTo>
                    <a:pt x="12311" y="3985"/>
                  </a:lnTo>
                  <a:lnTo>
                    <a:pt x="12264" y="3725"/>
                  </a:lnTo>
                  <a:lnTo>
                    <a:pt x="12201" y="3458"/>
                  </a:lnTo>
                  <a:lnTo>
                    <a:pt x="12122" y="3198"/>
                  </a:lnTo>
                  <a:lnTo>
                    <a:pt x="12074" y="3071"/>
                  </a:lnTo>
                  <a:lnTo>
                    <a:pt x="12019" y="2944"/>
                  </a:lnTo>
                  <a:lnTo>
                    <a:pt x="11963" y="2817"/>
                  </a:lnTo>
                  <a:lnTo>
                    <a:pt x="11908" y="2690"/>
                  </a:lnTo>
                  <a:lnTo>
                    <a:pt x="11837" y="2563"/>
                  </a:lnTo>
                  <a:lnTo>
                    <a:pt x="11766" y="2437"/>
                  </a:lnTo>
                  <a:lnTo>
                    <a:pt x="11695" y="2317"/>
                  </a:lnTo>
                  <a:lnTo>
                    <a:pt x="11616" y="2190"/>
                  </a:lnTo>
                  <a:lnTo>
                    <a:pt x="11529" y="2070"/>
                  </a:lnTo>
                  <a:lnTo>
                    <a:pt x="11434" y="1949"/>
                  </a:lnTo>
                  <a:lnTo>
                    <a:pt x="11339" y="1836"/>
                  </a:lnTo>
                  <a:lnTo>
                    <a:pt x="11244" y="1716"/>
                  </a:lnTo>
                  <a:lnTo>
                    <a:pt x="11078" y="1542"/>
                  </a:lnTo>
                  <a:lnTo>
                    <a:pt x="10913" y="1382"/>
                  </a:lnTo>
                  <a:lnTo>
                    <a:pt x="10731" y="1229"/>
                  </a:lnTo>
                  <a:lnTo>
                    <a:pt x="10541" y="1082"/>
                  </a:lnTo>
                  <a:lnTo>
                    <a:pt x="10344" y="942"/>
                  </a:lnTo>
                  <a:lnTo>
                    <a:pt x="10138" y="815"/>
                  </a:lnTo>
                  <a:lnTo>
                    <a:pt x="9925" y="695"/>
                  </a:lnTo>
                  <a:lnTo>
                    <a:pt x="9712" y="588"/>
                  </a:lnTo>
                  <a:lnTo>
                    <a:pt x="9482" y="488"/>
                  </a:lnTo>
                  <a:lnTo>
                    <a:pt x="9253" y="394"/>
                  </a:lnTo>
                  <a:lnTo>
                    <a:pt x="9016" y="314"/>
                  </a:lnTo>
                  <a:lnTo>
                    <a:pt x="8779" y="241"/>
                  </a:lnTo>
                  <a:lnTo>
                    <a:pt x="8534" y="181"/>
                  </a:lnTo>
                  <a:lnTo>
                    <a:pt x="8289" y="127"/>
                  </a:lnTo>
                  <a:lnTo>
                    <a:pt x="8044" y="81"/>
                  </a:lnTo>
                  <a:lnTo>
                    <a:pt x="7791" y="47"/>
                  </a:lnTo>
                  <a:lnTo>
                    <a:pt x="7539" y="21"/>
                  </a:lnTo>
                  <a:lnTo>
                    <a:pt x="7286" y="7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-4313750" y="-4017700"/>
              <a:ext cx="156275" cy="103150"/>
            </a:xfrm>
            <a:custGeom>
              <a:avLst/>
              <a:gdLst/>
              <a:ahLst/>
              <a:cxnLst/>
              <a:rect l="l" t="t" r="r" b="b"/>
              <a:pathLst>
                <a:path w="6251" h="4126" extrusionOk="0">
                  <a:moveTo>
                    <a:pt x="4347" y="1"/>
                  </a:moveTo>
                  <a:lnTo>
                    <a:pt x="4228" y="7"/>
                  </a:lnTo>
                  <a:lnTo>
                    <a:pt x="4110" y="14"/>
                  </a:lnTo>
                  <a:lnTo>
                    <a:pt x="3991" y="27"/>
                  </a:lnTo>
                  <a:lnTo>
                    <a:pt x="3873" y="47"/>
                  </a:lnTo>
                  <a:lnTo>
                    <a:pt x="3762" y="74"/>
                  </a:lnTo>
                  <a:lnTo>
                    <a:pt x="3643" y="101"/>
                  </a:lnTo>
                  <a:lnTo>
                    <a:pt x="3525" y="141"/>
                  </a:lnTo>
                  <a:lnTo>
                    <a:pt x="3414" y="174"/>
                  </a:lnTo>
                  <a:lnTo>
                    <a:pt x="3296" y="221"/>
                  </a:lnTo>
                  <a:lnTo>
                    <a:pt x="3185" y="268"/>
                  </a:lnTo>
                  <a:lnTo>
                    <a:pt x="3082" y="314"/>
                  </a:lnTo>
                  <a:lnTo>
                    <a:pt x="2972" y="375"/>
                  </a:lnTo>
                  <a:lnTo>
                    <a:pt x="2869" y="428"/>
                  </a:lnTo>
                  <a:lnTo>
                    <a:pt x="2766" y="495"/>
                  </a:lnTo>
                  <a:lnTo>
                    <a:pt x="2671" y="555"/>
                  </a:lnTo>
                  <a:lnTo>
                    <a:pt x="2577" y="621"/>
                  </a:lnTo>
                  <a:lnTo>
                    <a:pt x="2482" y="695"/>
                  </a:lnTo>
                  <a:lnTo>
                    <a:pt x="2395" y="768"/>
                  </a:lnTo>
                  <a:lnTo>
                    <a:pt x="2261" y="868"/>
                  </a:lnTo>
                  <a:lnTo>
                    <a:pt x="2126" y="948"/>
                  </a:lnTo>
                  <a:lnTo>
                    <a:pt x="1984" y="1015"/>
                  </a:lnTo>
                  <a:lnTo>
                    <a:pt x="1834" y="1069"/>
                  </a:lnTo>
                  <a:lnTo>
                    <a:pt x="1692" y="1102"/>
                  </a:lnTo>
                  <a:lnTo>
                    <a:pt x="1549" y="1129"/>
                  </a:lnTo>
                  <a:lnTo>
                    <a:pt x="1399" y="1135"/>
                  </a:lnTo>
                  <a:lnTo>
                    <a:pt x="1257" y="1129"/>
                  </a:lnTo>
                  <a:lnTo>
                    <a:pt x="1115" y="1115"/>
                  </a:lnTo>
                  <a:lnTo>
                    <a:pt x="973" y="1082"/>
                  </a:lnTo>
                  <a:lnTo>
                    <a:pt x="830" y="1049"/>
                  </a:lnTo>
                  <a:lnTo>
                    <a:pt x="704" y="995"/>
                  </a:lnTo>
                  <a:lnTo>
                    <a:pt x="578" y="935"/>
                  </a:lnTo>
                  <a:lnTo>
                    <a:pt x="451" y="868"/>
                  </a:lnTo>
                  <a:lnTo>
                    <a:pt x="340" y="795"/>
                  </a:lnTo>
                  <a:lnTo>
                    <a:pt x="230" y="708"/>
                  </a:lnTo>
                  <a:lnTo>
                    <a:pt x="167" y="842"/>
                  </a:lnTo>
                  <a:lnTo>
                    <a:pt x="111" y="975"/>
                  </a:lnTo>
                  <a:lnTo>
                    <a:pt x="64" y="1115"/>
                  </a:lnTo>
                  <a:lnTo>
                    <a:pt x="32" y="1255"/>
                  </a:lnTo>
                  <a:lnTo>
                    <a:pt x="9" y="1396"/>
                  </a:lnTo>
                  <a:lnTo>
                    <a:pt x="1" y="1536"/>
                  </a:lnTo>
                  <a:lnTo>
                    <a:pt x="1" y="1683"/>
                  </a:lnTo>
                  <a:lnTo>
                    <a:pt x="17" y="1829"/>
                  </a:lnTo>
                  <a:lnTo>
                    <a:pt x="40" y="1976"/>
                  </a:lnTo>
                  <a:lnTo>
                    <a:pt x="80" y="2123"/>
                  </a:lnTo>
                  <a:lnTo>
                    <a:pt x="127" y="2277"/>
                  </a:lnTo>
                  <a:lnTo>
                    <a:pt x="198" y="2423"/>
                  </a:lnTo>
                  <a:lnTo>
                    <a:pt x="269" y="2570"/>
                  </a:lnTo>
                  <a:lnTo>
                    <a:pt x="364" y="2717"/>
                  </a:lnTo>
                  <a:lnTo>
                    <a:pt x="467" y="2864"/>
                  </a:lnTo>
                  <a:lnTo>
                    <a:pt x="585" y="3011"/>
                  </a:lnTo>
                  <a:lnTo>
                    <a:pt x="672" y="3104"/>
                  </a:lnTo>
                  <a:lnTo>
                    <a:pt x="767" y="3198"/>
                  </a:lnTo>
                  <a:lnTo>
                    <a:pt x="870" y="3291"/>
                  </a:lnTo>
                  <a:lnTo>
                    <a:pt x="981" y="3371"/>
                  </a:lnTo>
                  <a:lnTo>
                    <a:pt x="1083" y="3451"/>
                  </a:lnTo>
                  <a:lnTo>
                    <a:pt x="1202" y="3531"/>
                  </a:lnTo>
                  <a:lnTo>
                    <a:pt x="1312" y="3605"/>
                  </a:lnTo>
                  <a:lnTo>
                    <a:pt x="1439" y="3672"/>
                  </a:lnTo>
                  <a:lnTo>
                    <a:pt x="1557" y="3732"/>
                  </a:lnTo>
                  <a:lnTo>
                    <a:pt x="1684" y="3792"/>
                  </a:lnTo>
                  <a:lnTo>
                    <a:pt x="1810" y="3845"/>
                  </a:lnTo>
                  <a:lnTo>
                    <a:pt x="1945" y="3898"/>
                  </a:lnTo>
                  <a:lnTo>
                    <a:pt x="2079" y="3939"/>
                  </a:lnTo>
                  <a:lnTo>
                    <a:pt x="2213" y="3979"/>
                  </a:lnTo>
                  <a:lnTo>
                    <a:pt x="2348" y="4012"/>
                  </a:lnTo>
                  <a:lnTo>
                    <a:pt x="2490" y="4045"/>
                  </a:lnTo>
                  <a:lnTo>
                    <a:pt x="2632" y="4072"/>
                  </a:lnTo>
                  <a:lnTo>
                    <a:pt x="2766" y="4092"/>
                  </a:lnTo>
                  <a:lnTo>
                    <a:pt x="2909" y="4105"/>
                  </a:lnTo>
                  <a:lnTo>
                    <a:pt x="3059" y="4119"/>
                  </a:lnTo>
                  <a:lnTo>
                    <a:pt x="3201" y="4125"/>
                  </a:lnTo>
                  <a:lnTo>
                    <a:pt x="3343" y="4125"/>
                  </a:lnTo>
                  <a:lnTo>
                    <a:pt x="3485" y="4119"/>
                  </a:lnTo>
                  <a:lnTo>
                    <a:pt x="3628" y="4112"/>
                  </a:lnTo>
                  <a:lnTo>
                    <a:pt x="3770" y="4099"/>
                  </a:lnTo>
                  <a:lnTo>
                    <a:pt x="3912" y="4079"/>
                  </a:lnTo>
                  <a:lnTo>
                    <a:pt x="4054" y="4052"/>
                  </a:lnTo>
                  <a:lnTo>
                    <a:pt x="4197" y="4025"/>
                  </a:lnTo>
                  <a:lnTo>
                    <a:pt x="4339" y="3985"/>
                  </a:lnTo>
                  <a:lnTo>
                    <a:pt x="4473" y="3945"/>
                  </a:lnTo>
                  <a:lnTo>
                    <a:pt x="4607" y="3898"/>
                  </a:lnTo>
                  <a:lnTo>
                    <a:pt x="4742" y="3852"/>
                  </a:lnTo>
                  <a:lnTo>
                    <a:pt x="4868" y="3798"/>
                  </a:lnTo>
                  <a:lnTo>
                    <a:pt x="4987" y="3738"/>
                  </a:lnTo>
                  <a:lnTo>
                    <a:pt x="5105" y="3672"/>
                  </a:lnTo>
                  <a:lnTo>
                    <a:pt x="5216" y="3598"/>
                  </a:lnTo>
                  <a:lnTo>
                    <a:pt x="5319" y="3525"/>
                  </a:lnTo>
                  <a:lnTo>
                    <a:pt x="5421" y="3445"/>
                  </a:lnTo>
                  <a:lnTo>
                    <a:pt x="5516" y="3358"/>
                  </a:lnTo>
                  <a:lnTo>
                    <a:pt x="5611" y="3271"/>
                  </a:lnTo>
                  <a:lnTo>
                    <a:pt x="5698" y="3178"/>
                  </a:lnTo>
                  <a:lnTo>
                    <a:pt x="5777" y="3084"/>
                  </a:lnTo>
                  <a:lnTo>
                    <a:pt x="5848" y="2984"/>
                  </a:lnTo>
                  <a:lnTo>
                    <a:pt x="5919" y="2877"/>
                  </a:lnTo>
                  <a:lnTo>
                    <a:pt x="5982" y="2777"/>
                  </a:lnTo>
                  <a:lnTo>
                    <a:pt x="6038" y="2670"/>
                  </a:lnTo>
                  <a:lnTo>
                    <a:pt x="6085" y="2557"/>
                  </a:lnTo>
                  <a:lnTo>
                    <a:pt x="6132" y="2450"/>
                  </a:lnTo>
                  <a:lnTo>
                    <a:pt x="6172" y="2337"/>
                  </a:lnTo>
                  <a:lnTo>
                    <a:pt x="6196" y="2223"/>
                  </a:lnTo>
                  <a:lnTo>
                    <a:pt x="6219" y="2103"/>
                  </a:lnTo>
                  <a:lnTo>
                    <a:pt x="6235" y="1990"/>
                  </a:lnTo>
                  <a:lnTo>
                    <a:pt x="6251" y="1876"/>
                  </a:lnTo>
                  <a:lnTo>
                    <a:pt x="6251" y="1756"/>
                  </a:lnTo>
                  <a:lnTo>
                    <a:pt x="6243" y="1643"/>
                  </a:lnTo>
                  <a:lnTo>
                    <a:pt x="6227" y="1522"/>
                  </a:lnTo>
                  <a:lnTo>
                    <a:pt x="6211" y="1409"/>
                  </a:lnTo>
                  <a:lnTo>
                    <a:pt x="6180" y="1296"/>
                  </a:lnTo>
                  <a:lnTo>
                    <a:pt x="6140" y="1182"/>
                  </a:lnTo>
                  <a:lnTo>
                    <a:pt x="6093" y="1075"/>
                  </a:lnTo>
                  <a:lnTo>
                    <a:pt x="6046" y="969"/>
                  </a:lnTo>
                  <a:lnTo>
                    <a:pt x="5982" y="862"/>
                  </a:lnTo>
                  <a:lnTo>
                    <a:pt x="5911" y="755"/>
                  </a:lnTo>
                  <a:lnTo>
                    <a:pt x="5824" y="655"/>
                  </a:lnTo>
                  <a:lnTo>
                    <a:pt x="5737" y="555"/>
                  </a:lnTo>
                  <a:lnTo>
                    <a:pt x="5650" y="468"/>
                  </a:lnTo>
                  <a:lnTo>
                    <a:pt x="5556" y="388"/>
                  </a:lnTo>
                  <a:lnTo>
                    <a:pt x="5453" y="321"/>
                  </a:lnTo>
                  <a:lnTo>
                    <a:pt x="5358" y="254"/>
                  </a:lnTo>
                  <a:lnTo>
                    <a:pt x="5255" y="201"/>
                  </a:lnTo>
                  <a:lnTo>
                    <a:pt x="5145" y="154"/>
                  </a:lnTo>
                  <a:lnTo>
                    <a:pt x="5034" y="108"/>
                  </a:lnTo>
                  <a:lnTo>
                    <a:pt x="4923" y="74"/>
                  </a:lnTo>
                  <a:lnTo>
                    <a:pt x="4813" y="47"/>
                  </a:lnTo>
                  <a:lnTo>
                    <a:pt x="4694" y="27"/>
                  </a:lnTo>
                  <a:lnTo>
                    <a:pt x="4584" y="14"/>
                  </a:lnTo>
                  <a:lnTo>
                    <a:pt x="4465" y="7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-5070325" y="-4291500"/>
              <a:ext cx="195775" cy="845650"/>
            </a:xfrm>
            <a:custGeom>
              <a:avLst/>
              <a:gdLst/>
              <a:ahLst/>
              <a:cxnLst/>
              <a:rect l="l" t="t" r="r" b="b"/>
              <a:pathLst>
                <a:path w="7831" h="33826" extrusionOk="0">
                  <a:moveTo>
                    <a:pt x="4678" y="0"/>
                  </a:moveTo>
                  <a:lnTo>
                    <a:pt x="4441" y="7"/>
                  </a:lnTo>
                  <a:lnTo>
                    <a:pt x="4212" y="14"/>
                  </a:lnTo>
                  <a:lnTo>
                    <a:pt x="3983" y="27"/>
                  </a:lnTo>
                  <a:lnTo>
                    <a:pt x="3754" y="40"/>
                  </a:lnTo>
                  <a:lnTo>
                    <a:pt x="3532" y="67"/>
                  </a:lnTo>
                  <a:lnTo>
                    <a:pt x="3311" y="100"/>
                  </a:lnTo>
                  <a:lnTo>
                    <a:pt x="3090" y="134"/>
                  </a:lnTo>
                  <a:lnTo>
                    <a:pt x="2876" y="181"/>
                  </a:lnTo>
                  <a:lnTo>
                    <a:pt x="2663" y="234"/>
                  </a:lnTo>
                  <a:lnTo>
                    <a:pt x="2458" y="301"/>
                  </a:lnTo>
                  <a:lnTo>
                    <a:pt x="2260" y="367"/>
                  </a:lnTo>
                  <a:lnTo>
                    <a:pt x="2055" y="448"/>
                  </a:lnTo>
                  <a:lnTo>
                    <a:pt x="1865" y="534"/>
                  </a:lnTo>
                  <a:lnTo>
                    <a:pt x="1675" y="634"/>
                  </a:lnTo>
                  <a:lnTo>
                    <a:pt x="1486" y="741"/>
                  </a:lnTo>
                  <a:lnTo>
                    <a:pt x="1304" y="861"/>
                  </a:lnTo>
                  <a:lnTo>
                    <a:pt x="1130" y="995"/>
                  </a:lnTo>
                  <a:lnTo>
                    <a:pt x="964" y="1135"/>
                  </a:lnTo>
                  <a:lnTo>
                    <a:pt x="798" y="1288"/>
                  </a:lnTo>
                  <a:lnTo>
                    <a:pt x="727" y="1362"/>
                  </a:lnTo>
                  <a:lnTo>
                    <a:pt x="664" y="1442"/>
                  </a:lnTo>
                  <a:lnTo>
                    <a:pt x="601" y="1529"/>
                  </a:lnTo>
                  <a:lnTo>
                    <a:pt x="545" y="1629"/>
                  </a:lnTo>
                  <a:lnTo>
                    <a:pt x="490" y="1736"/>
                  </a:lnTo>
                  <a:lnTo>
                    <a:pt x="443" y="1849"/>
                  </a:lnTo>
                  <a:lnTo>
                    <a:pt x="395" y="1969"/>
                  </a:lnTo>
                  <a:lnTo>
                    <a:pt x="348" y="2096"/>
                  </a:lnTo>
                  <a:lnTo>
                    <a:pt x="269" y="2370"/>
                  </a:lnTo>
                  <a:lnTo>
                    <a:pt x="206" y="2663"/>
                  </a:lnTo>
                  <a:lnTo>
                    <a:pt x="150" y="2984"/>
                  </a:lnTo>
                  <a:lnTo>
                    <a:pt x="103" y="3324"/>
                  </a:lnTo>
                  <a:lnTo>
                    <a:pt x="63" y="3685"/>
                  </a:lnTo>
                  <a:lnTo>
                    <a:pt x="40" y="4065"/>
                  </a:lnTo>
                  <a:lnTo>
                    <a:pt x="16" y="4452"/>
                  </a:lnTo>
                  <a:lnTo>
                    <a:pt x="0" y="4853"/>
                  </a:lnTo>
                  <a:lnTo>
                    <a:pt x="0" y="5266"/>
                  </a:lnTo>
                  <a:lnTo>
                    <a:pt x="0" y="5687"/>
                  </a:lnTo>
                  <a:lnTo>
                    <a:pt x="8" y="6114"/>
                  </a:lnTo>
                  <a:lnTo>
                    <a:pt x="16" y="6541"/>
                  </a:lnTo>
                  <a:lnTo>
                    <a:pt x="48" y="7402"/>
                  </a:lnTo>
                  <a:lnTo>
                    <a:pt x="95" y="8256"/>
                  </a:lnTo>
                  <a:lnTo>
                    <a:pt x="150" y="9077"/>
                  </a:lnTo>
                  <a:lnTo>
                    <a:pt x="206" y="9858"/>
                  </a:lnTo>
                  <a:lnTo>
                    <a:pt x="253" y="10579"/>
                  </a:lnTo>
                  <a:lnTo>
                    <a:pt x="301" y="11220"/>
                  </a:lnTo>
                  <a:lnTo>
                    <a:pt x="324" y="11767"/>
                  </a:lnTo>
                  <a:lnTo>
                    <a:pt x="332" y="12001"/>
                  </a:lnTo>
                  <a:lnTo>
                    <a:pt x="332" y="12201"/>
                  </a:lnTo>
                  <a:lnTo>
                    <a:pt x="308" y="13516"/>
                  </a:lnTo>
                  <a:lnTo>
                    <a:pt x="301" y="14824"/>
                  </a:lnTo>
                  <a:lnTo>
                    <a:pt x="301" y="16139"/>
                  </a:lnTo>
                  <a:lnTo>
                    <a:pt x="301" y="17447"/>
                  </a:lnTo>
                  <a:lnTo>
                    <a:pt x="316" y="18762"/>
                  </a:lnTo>
                  <a:lnTo>
                    <a:pt x="324" y="20076"/>
                  </a:lnTo>
                  <a:lnTo>
                    <a:pt x="364" y="22699"/>
                  </a:lnTo>
                  <a:lnTo>
                    <a:pt x="411" y="25322"/>
                  </a:lnTo>
                  <a:lnTo>
                    <a:pt x="451" y="27945"/>
                  </a:lnTo>
                  <a:lnTo>
                    <a:pt x="466" y="29260"/>
                  </a:lnTo>
                  <a:lnTo>
                    <a:pt x="482" y="30568"/>
                  </a:lnTo>
                  <a:lnTo>
                    <a:pt x="490" y="31883"/>
                  </a:lnTo>
                  <a:lnTo>
                    <a:pt x="490" y="33191"/>
                  </a:lnTo>
                  <a:lnTo>
                    <a:pt x="664" y="33191"/>
                  </a:lnTo>
                  <a:lnTo>
                    <a:pt x="846" y="33198"/>
                  </a:lnTo>
                  <a:lnTo>
                    <a:pt x="1028" y="33211"/>
                  </a:lnTo>
                  <a:lnTo>
                    <a:pt x="1201" y="33231"/>
                  </a:lnTo>
                  <a:lnTo>
                    <a:pt x="1383" y="33251"/>
                  </a:lnTo>
                  <a:lnTo>
                    <a:pt x="1557" y="33278"/>
                  </a:lnTo>
                  <a:lnTo>
                    <a:pt x="1905" y="33345"/>
                  </a:lnTo>
                  <a:lnTo>
                    <a:pt x="2624" y="33485"/>
                  </a:lnTo>
                  <a:lnTo>
                    <a:pt x="2987" y="33545"/>
                  </a:lnTo>
                  <a:lnTo>
                    <a:pt x="3366" y="33605"/>
                  </a:lnTo>
                  <a:lnTo>
                    <a:pt x="3785" y="33652"/>
                  </a:lnTo>
                  <a:lnTo>
                    <a:pt x="4212" y="33685"/>
                  </a:lnTo>
                  <a:lnTo>
                    <a:pt x="4639" y="33718"/>
                  </a:lnTo>
                  <a:lnTo>
                    <a:pt x="5073" y="33745"/>
                  </a:lnTo>
                  <a:lnTo>
                    <a:pt x="5927" y="33785"/>
                  </a:lnTo>
                  <a:lnTo>
                    <a:pt x="6796" y="33825"/>
                  </a:lnTo>
                  <a:lnTo>
                    <a:pt x="7230" y="19589"/>
                  </a:lnTo>
                  <a:lnTo>
                    <a:pt x="7452" y="12468"/>
                  </a:lnTo>
                  <a:lnTo>
                    <a:pt x="7657" y="5346"/>
                  </a:lnTo>
                  <a:lnTo>
                    <a:pt x="7689" y="3978"/>
                  </a:lnTo>
                  <a:lnTo>
                    <a:pt x="7728" y="2677"/>
                  </a:lnTo>
                  <a:lnTo>
                    <a:pt x="7776" y="1435"/>
                  </a:lnTo>
                  <a:lnTo>
                    <a:pt x="7831" y="261"/>
                  </a:lnTo>
                  <a:lnTo>
                    <a:pt x="6851" y="147"/>
                  </a:lnTo>
                  <a:lnTo>
                    <a:pt x="6361" y="100"/>
                  </a:lnTo>
                  <a:lnTo>
                    <a:pt x="5871" y="54"/>
                  </a:lnTo>
                  <a:lnTo>
                    <a:pt x="5389" y="20"/>
                  </a:lnTo>
                  <a:lnTo>
                    <a:pt x="4915" y="7"/>
                  </a:lnTo>
                  <a:lnTo>
                    <a:pt x="467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-5538300" y="-4015850"/>
              <a:ext cx="408725" cy="215925"/>
            </a:xfrm>
            <a:custGeom>
              <a:avLst/>
              <a:gdLst/>
              <a:ahLst/>
              <a:cxnLst/>
              <a:rect l="l" t="t" r="r" b="b"/>
              <a:pathLst>
                <a:path w="16349" h="8637" extrusionOk="0">
                  <a:moveTo>
                    <a:pt x="16349" y="0"/>
                  </a:moveTo>
                  <a:lnTo>
                    <a:pt x="15796" y="87"/>
                  </a:lnTo>
                  <a:lnTo>
                    <a:pt x="15235" y="180"/>
                  </a:lnTo>
                  <a:lnTo>
                    <a:pt x="14682" y="274"/>
                  </a:lnTo>
                  <a:lnTo>
                    <a:pt x="14136" y="381"/>
                  </a:lnTo>
                  <a:lnTo>
                    <a:pt x="13583" y="487"/>
                  </a:lnTo>
                  <a:lnTo>
                    <a:pt x="13046" y="601"/>
                  </a:lnTo>
                  <a:lnTo>
                    <a:pt x="12501" y="721"/>
                  </a:lnTo>
                  <a:lnTo>
                    <a:pt x="11963" y="848"/>
                  </a:lnTo>
                  <a:lnTo>
                    <a:pt x="11426" y="975"/>
                  </a:lnTo>
                  <a:lnTo>
                    <a:pt x="10897" y="1108"/>
                  </a:lnTo>
                  <a:lnTo>
                    <a:pt x="10367" y="1248"/>
                  </a:lnTo>
                  <a:lnTo>
                    <a:pt x="9838" y="1395"/>
                  </a:lnTo>
                  <a:lnTo>
                    <a:pt x="9316" y="1549"/>
                  </a:lnTo>
                  <a:lnTo>
                    <a:pt x="8795" y="1702"/>
                  </a:lnTo>
                  <a:lnTo>
                    <a:pt x="8281" y="1862"/>
                  </a:lnTo>
                  <a:lnTo>
                    <a:pt x="7768" y="2029"/>
                  </a:lnTo>
                  <a:lnTo>
                    <a:pt x="7254" y="2196"/>
                  </a:lnTo>
                  <a:lnTo>
                    <a:pt x="6748" y="2376"/>
                  </a:lnTo>
                  <a:lnTo>
                    <a:pt x="6250" y="2556"/>
                  </a:lnTo>
                  <a:lnTo>
                    <a:pt x="5745" y="2743"/>
                  </a:lnTo>
                  <a:lnTo>
                    <a:pt x="5247" y="2930"/>
                  </a:lnTo>
                  <a:lnTo>
                    <a:pt x="4757" y="3124"/>
                  </a:lnTo>
                  <a:lnTo>
                    <a:pt x="4267" y="3324"/>
                  </a:lnTo>
                  <a:lnTo>
                    <a:pt x="3777" y="3531"/>
                  </a:lnTo>
                  <a:lnTo>
                    <a:pt x="3295" y="3744"/>
                  </a:lnTo>
                  <a:lnTo>
                    <a:pt x="2813" y="3958"/>
                  </a:lnTo>
                  <a:lnTo>
                    <a:pt x="2331" y="4178"/>
                  </a:lnTo>
                  <a:lnTo>
                    <a:pt x="1857" y="4398"/>
                  </a:lnTo>
                  <a:lnTo>
                    <a:pt x="1391" y="4632"/>
                  </a:lnTo>
                  <a:lnTo>
                    <a:pt x="925" y="4866"/>
                  </a:lnTo>
                  <a:lnTo>
                    <a:pt x="458" y="5099"/>
                  </a:lnTo>
                  <a:lnTo>
                    <a:pt x="0" y="5346"/>
                  </a:lnTo>
                  <a:lnTo>
                    <a:pt x="2789" y="6968"/>
                  </a:lnTo>
                  <a:lnTo>
                    <a:pt x="3129" y="7175"/>
                  </a:lnTo>
                  <a:lnTo>
                    <a:pt x="3485" y="7375"/>
                  </a:lnTo>
                  <a:lnTo>
                    <a:pt x="4212" y="7776"/>
                  </a:lnTo>
                  <a:lnTo>
                    <a:pt x="4567" y="7983"/>
                  </a:lnTo>
                  <a:lnTo>
                    <a:pt x="4923" y="8189"/>
                  </a:lnTo>
                  <a:lnTo>
                    <a:pt x="5263" y="8410"/>
                  </a:lnTo>
                  <a:lnTo>
                    <a:pt x="5595" y="8637"/>
                  </a:lnTo>
                  <a:lnTo>
                    <a:pt x="6108" y="8303"/>
                  </a:lnTo>
                  <a:lnTo>
                    <a:pt x="6630" y="7983"/>
                  </a:lnTo>
                  <a:lnTo>
                    <a:pt x="7151" y="7662"/>
                  </a:lnTo>
                  <a:lnTo>
                    <a:pt x="7673" y="7348"/>
                  </a:lnTo>
                  <a:lnTo>
                    <a:pt x="8210" y="7035"/>
                  </a:lnTo>
                  <a:lnTo>
                    <a:pt x="8739" y="6734"/>
                  </a:lnTo>
                  <a:lnTo>
                    <a:pt x="9285" y="6434"/>
                  </a:lnTo>
                  <a:lnTo>
                    <a:pt x="9830" y="6140"/>
                  </a:lnTo>
                  <a:lnTo>
                    <a:pt x="10375" y="5853"/>
                  </a:lnTo>
                  <a:lnTo>
                    <a:pt x="10936" y="5573"/>
                  </a:lnTo>
                  <a:lnTo>
                    <a:pt x="11489" y="5299"/>
                  </a:lnTo>
                  <a:lnTo>
                    <a:pt x="12058" y="5026"/>
                  </a:lnTo>
                  <a:lnTo>
                    <a:pt x="12627" y="4759"/>
                  </a:lnTo>
                  <a:lnTo>
                    <a:pt x="13196" y="4499"/>
                  </a:lnTo>
                  <a:lnTo>
                    <a:pt x="13773" y="4245"/>
                  </a:lnTo>
                  <a:lnTo>
                    <a:pt x="14358" y="3998"/>
                  </a:lnTo>
                  <a:lnTo>
                    <a:pt x="14516" y="3945"/>
                  </a:lnTo>
                  <a:lnTo>
                    <a:pt x="14674" y="3905"/>
                  </a:lnTo>
                  <a:lnTo>
                    <a:pt x="14824" y="3878"/>
                  </a:lnTo>
                  <a:lnTo>
                    <a:pt x="14974" y="3865"/>
                  </a:lnTo>
                  <a:lnTo>
                    <a:pt x="15116" y="3865"/>
                  </a:lnTo>
                  <a:lnTo>
                    <a:pt x="15258" y="3878"/>
                  </a:lnTo>
                  <a:lnTo>
                    <a:pt x="15393" y="3905"/>
                  </a:lnTo>
                  <a:lnTo>
                    <a:pt x="15527" y="3938"/>
                  </a:lnTo>
                  <a:lnTo>
                    <a:pt x="15653" y="3985"/>
                  </a:lnTo>
                  <a:lnTo>
                    <a:pt x="15772" y="4038"/>
                  </a:lnTo>
                  <a:lnTo>
                    <a:pt x="15883" y="4105"/>
                  </a:lnTo>
                  <a:lnTo>
                    <a:pt x="15993" y="4172"/>
                  </a:lnTo>
                  <a:lnTo>
                    <a:pt x="16088" y="4252"/>
                  </a:lnTo>
                  <a:lnTo>
                    <a:pt x="16175" y="4338"/>
                  </a:lnTo>
                  <a:lnTo>
                    <a:pt x="16254" y="4425"/>
                  </a:lnTo>
                  <a:lnTo>
                    <a:pt x="16325" y="4525"/>
                  </a:lnTo>
                  <a:lnTo>
                    <a:pt x="16333" y="2263"/>
                  </a:lnTo>
                  <a:lnTo>
                    <a:pt x="16341" y="1135"/>
                  </a:lnTo>
                  <a:lnTo>
                    <a:pt x="1634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-6223975" y="-2203975"/>
              <a:ext cx="966200" cy="698300"/>
            </a:xfrm>
            <a:custGeom>
              <a:avLst/>
              <a:gdLst/>
              <a:ahLst/>
              <a:cxnLst/>
              <a:rect l="l" t="t" r="r" b="b"/>
              <a:pathLst>
                <a:path w="38648" h="27932" extrusionOk="0">
                  <a:moveTo>
                    <a:pt x="18024" y="0"/>
                  </a:moveTo>
                  <a:lnTo>
                    <a:pt x="17455" y="7"/>
                  </a:lnTo>
                  <a:lnTo>
                    <a:pt x="16886" y="20"/>
                  </a:lnTo>
                  <a:lnTo>
                    <a:pt x="16317" y="54"/>
                  </a:lnTo>
                  <a:lnTo>
                    <a:pt x="15741" y="94"/>
                  </a:lnTo>
                  <a:lnTo>
                    <a:pt x="15172" y="141"/>
                  </a:lnTo>
                  <a:lnTo>
                    <a:pt x="14603" y="207"/>
                  </a:lnTo>
                  <a:lnTo>
                    <a:pt x="14034" y="281"/>
                  </a:lnTo>
                  <a:lnTo>
                    <a:pt x="13473" y="361"/>
                  </a:lnTo>
                  <a:lnTo>
                    <a:pt x="12904" y="461"/>
                  </a:lnTo>
                  <a:lnTo>
                    <a:pt x="12343" y="568"/>
                  </a:lnTo>
                  <a:lnTo>
                    <a:pt x="11782" y="688"/>
                  </a:lnTo>
                  <a:lnTo>
                    <a:pt x="11221" y="815"/>
                  </a:lnTo>
                  <a:lnTo>
                    <a:pt x="10668" y="961"/>
                  </a:lnTo>
                  <a:lnTo>
                    <a:pt x="10115" y="1115"/>
                  </a:lnTo>
                  <a:lnTo>
                    <a:pt x="9569" y="1275"/>
                  </a:lnTo>
                  <a:lnTo>
                    <a:pt x="9222" y="1389"/>
                  </a:lnTo>
                  <a:lnTo>
                    <a:pt x="8874" y="1502"/>
                  </a:lnTo>
                  <a:lnTo>
                    <a:pt x="8542" y="1622"/>
                  </a:lnTo>
                  <a:lnTo>
                    <a:pt x="8218" y="1742"/>
                  </a:lnTo>
                  <a:lnTo>
                    <a:pt x="7894" y="1869"/>
                  </a:lnTo>
                  <a:lnTo>
                    <a:pt x="7586" y="1996"/>
                  </a:lnTo>
                  <a:lnTo>
                    <a:pt x="7278" y="2123"/>
                  </a:lnTo>
                  <a:lnTo>
                    <a:pt x="6978" y="2256"/>
                  </a:lnTo>
                  <a:lnTo>
                    <a:pt x="6693" y="2396"/>
                  </a:lnTo>
                  <a:lnTo>
                    <a:pt x="6409" y="2530"/>
                  </a:lnTo>
                  <a:lnTo>
                    <a:pt x="6132" y="2677"/>
                  </a:lnTo>
                  <a:lnTo>
                    <a:pt x="5864" y="2817"/>
                  </a:lnTo>
                  <a:lnTo>
                    <a:pt x="5603" y="2964"/>
                  </a:lnTo>
                  <a:lnTo>
                    <a:pt x="5342" y="3111"/>
                  </a:lnTo>
                  <a:lnTo>
                    <a:pt x="5097" y="3264"/>
                  </a:lnTo>
                  <a:lnTo>
                    <a:pt x="4852" y="3418"/>
                  </a:lnTo>
                  <a:lnTo>
                    <a:pt x="4623" y="3578"/>
                  </a:lnTo>
                  <a:lnTo>
                    <a:pt x="4394" y="3731"/>
                  </a:lnTo>
                  <a:lnTo>
                    <a:pt x="4173" y="3898"/>
                  </a:lnTo>
                  <a:lnTo>
                    <a:pt x="3951" y="4058"/>
                  </a:lnTo>
                  <a:lnTo>
                    <a:pt x="3746" y="4225"/>
                  </a:lnTo>
                  <a:lnTo>
                    <a:pt x="3540" y="4392"/>
                  </a:lnTo>
                  <a:lnTo>
                    <a:pt x="3351" y="4566"/>
                  </a:lnTo>
                  <a:lnTo>
                    <a:pt x="3161" y="4739"/>
                  </a:lnTo>
                  <a:lnTo>
                    <a:pt x="2971" y="4913"/>
                  </a:lnTo>
                  <a:lnTo>
                    <a:pt x="2798" y="5086"/>
                  </a:lnTo>
                  <a:lnTo>
                    <a:pt x="2624" y="5266"/>
                  </a:lnTo>
                  <a:lnTo>
                    <a:pt x="2458" y="5453"/>
                  </a:lnTo>
                  <a:lnTo>
                    <a:pt x="2300" y="5633"/>
                  </a:lnTo>
                  <a:lnTo>
                    <a:pt x="2150" y="5820"/>
                  </a:lnTo>
                  <a:lnTo>
                    <a:pt x="2000" y="6007"/>
                  </a:lnTo>
                  <a:lnTo>
                    <a:pt x="1857" y="6194"/>
                  </a:lnTo>
                  <a:lnTo>
                    <a:pt x="1723" y="6388"/>
                  </a:lnTo>
                  <a:lnTo>
                    <a:pt x="1597" y="6581"/>
                  </a:lnTo>
                  <a:lnTo>
                    <a:pt x="1470" y="6775"/>
                  </a:lnTo>
                  <a:lnTo>
                    <a:pt x="1352" y="6975"/>
                  </a:lnTo>
                  <a:lnTo>
                    <a:pt x="1241" y="7168"/>
                  </a:lnTo>
                  <a:lnTo>
                    <a:pt x="1130" y="7369"/>
                  </a:lnTo>
                  <a:lnTo>
                    <a:pt x="1028" y="7576"/>
                  </a:lnTo>
                  <a:lnTo>
                    <a:pt x="933" y="7776"/>
                  </a:lnTo>
                  <a:lnTo>
                    <a:pt x="838" y="7983"/>
                  </a:lnTo>
                  <a:lnTo>
                    <a:pt x="751" y="8190"/>
                  </a:lnTo>
                  <a:lnTo>
                    <a:pt x="672" y="8396"/>
                  </a:lnTo>
                  <a:lnTo>
                    <a:pt x="593" y="8610"/>
                  </a:lnTo>
                  <a:lnTo>
                    <a:pt x="522" y="8817"/>
                  </a:lnTo>
                  <a:lnTo>
                    <a:pt x="451" y="9031"/>
                  </a:lnTo>
                  <a:lnTo>
                    <a:pt x="388" y="9244"/>
                  </a:lnTo>
                  <a:lnTo>
                    <a:pt x="332" y="9464"/>
                  </a:lnTo>
                  <a:lnTo>
                    <a:pt x="285" y="9678"/>
                  </a:lnTo>
                  <a:lnTo>
                    <a:pt x="238" y="9898"/>
                  </a:lnTo>
                  <a:lnTo>
                    <a:pt x="190" y="10118"/>
                  </a:lnTo>
                  <a:lnTo>
                    <a:pt x="151" y="10339"/>
                  </a:lnTo>
                  <a:lnTo>
                    <a:pt x="87" y="10786"/>
                  </a:lnTo>
                  <a:lnTo>
                    <a:pt x="40" y="11233"/>
                  </a:lnTo>
                  <a:lnTo>
                    <a:pt x="8" y="11687"/>
                  </a:lnTo>
                  <a:lnTo>
                    <a:pt x="0" y="12141"/>
                  </a:lnTo>
                  <a:lnTo>
                    <a:pt x="0" y="12601"/>
                  </a:lnTo>
                  <a:lnTo>
                    <a:pt x="16" y="13068"/>
                  </a:lnTo>
                  <a:lnTo>
                    <a:pt x="56" y="13536"/>
                  </a:lnTo>
                  <a:lnTo>
                    <a:pt x="103" y="14003"/>
                  </a:lnTo>
                  <a:lnTo>
                    <a:pt x="166" y="14477"/>
                  </a:lnTo>
                  <a:lnTo>
                    <a:pt x="238" y="14951"/>
                  </a:lnTo>
                  <a:lnTo>
                    <a:pt x="324" y="15431"/>
                  </a:lnTo>
                  <a:lnTo>
                    <a:pt x="427" y="15905"/>
                  </a:lnTo>
                  <a:lnTo>
                    <a:pt x="538" y="16386"/>
                  </a:lnTo>
                  <a:lnTo>
                    <a:pt x="664" y="16866"/>
                  </a:lnTo>
                  <a:lnTo>
                    <a:pt x="799" y="17347"/>
                  </a:lnTo>
                  <a:lnTo>
                    <a:pt x="949" y="17827"/>
                  </a:lnTo>
                  <a:lnTo>
                    <a:pt x="1099" y="18308"/>
                  </a:lnTo>
                  <a:lnTo>
                    <a:pt x="1265" y="18788"/>
                  </a:lnTo>
                  <a:lnTo>
                    <a:pt x="1439" y="19275"/>
                  </a:lnTo>
                  <a:lnTo>
                    <a:pt x="1620" y="19749"/>
                  </a:lnTo>
                  <a:lnTo>
                    <a:pt x="1818" y="20230"/>
                  </a:lnTo>
                  <a:lnTo>
                    <a:pt x="2015" y="20710"/>
                  </a:lnTo>
                  <a:lnTo>
                    <a:pt x="2221" y="21184"/>
                  </a:lnTo>
                  <a:lnTo>
                    <a:pt x="2426" y="21658"/>
                  </a:lnTo>
                  <a:lnTo>
                    <a:pt x="2648" y="22132"/>
                  </a:lnTo>
                  <a:lnTo>
                    <a:pt x="2869" y="22599"/>
                  </a:lnTo>
                  <a:lnTo>
                    <a:pt x="3098" y="23066"/>
                  </a:lnTo>
                  <a:lnTo>
                    <a:pt x="3335" y="23527"/>
                  </a:lnTo>
                  <a:lnTo>
                    <a:pt x="3572" y="23987"/>
                  </a:lnTo>
                  <a:lnTo>
                    <a:pt x="3809" y="24448"/>
                  </a:lnTo>
                  <a:lnTo>
                    <a:pt x="4299" y="25349"/>
                  </a:lnTo>
                  <a:lnTo>
                    <a:pt x="4797" y="26230"/>
                  </a:lnTo>
                  <a:lnTo>
                    <a:pt x="5302" y="27091"/>
                  </a:lnTo>
                  <a:lnTo>
                    <a:pt x="5808" y="27932"/>
                  </a:lnTo>
                  <a:lnTo>
                    <a:pt x="5871" y="27825"/>
                  </a:lnTo>
                  <a:lnTo>
                    <a:pt x="5950" y="27725"/>
                  </a:lnTo>
                  <a:lnTo>
                    <a:pt x="6037" y="27632"/>
                  </a:lnTo>
                  <a:lnTo>
                    <a:pt x="6132" y="27538"/>
                  </a:lnTo>
                  <a:lnTo>
                    <a:pt x="6227" y="27451"/>
                  </a:lnTo>
                  <a:lnTo>
                    <a:pt x="6338" y="27371"/>
                  </a:lnTo>
                  <a:lnTo>
                    <a:pt x="6448" y="27284"/>
                  </a:lnTo>
                  <a:lnTo>
                    <a:pt x="6567" y="27211"/>
                  </a:lnTo>
                  <a:lnTo>
                    <a:pt x="6685" y="27131"/>
                  </a:lnTo>
                  <a:lnTo>
                    <a:pt x="6820" y="27064"/>
                  </a:lnTo>
                  <a:lnTo>
                    <a:pt x="7088" y="26924"/>
                  </a:lnTo>
                  <a:lnTo>
                    <a:pt x="7365" y="26797"/>
                  </a:lnTo>
                  <a:lnTo>
                    <a:pt x="7657" y="26677"/>
                  </a:lnTo>
                  <a:lnTo>
                    <a:pt x="7957" y="26564"/>
                  </a:lnTo>
                  <a:lnTo>
                    <a:pt x="8258" y="26457"/>
                  </a:lnTo>
                  <a:lnTo>
                    <a:pt x="8858" y="26257"/>
                  </a:lnTo>
                  <a:lnTo>
                    <a:pt x="9435" y="26070"/>
                  </a:lnTo>
                  <a:lnTo>
                    <a:pt x="9696" y="25970"/>
                  </a:lnTo>
                  <a:lnTo>
                    <a:pt x="9941" y="25876"/>
                  </a:lnTo>
                  <a:lnTo>
                    <a:pt x="10399" y="25683"/>
                  </a:lnTo>
                  <a:lnTo>
                    <a:pt x="10849" y="25482"/>
                  </a:lnTo>
                  <a:lnTo>
                    <a:pt x="11292" y="25282"/>
                  </a:lnTo>
                  <a:lnTo>
                    <a:pt x="11734" y="25075"/>
                  </a:lnTo>
                  <a:lnTo>
                    <a:pt x="12177" y="24868"/>
                  </a:lnTo>
                  <a:lnTo>
                    <a:pt x="12612" y="24655"/>
                  </a:lnTo>
                  <a:lnTo>
                    <a:pt x="13473" y="24214"/>
                  </a:lnTo>
                  <a:lnTo>
                    <a:pt x="14326" y="23767"/>
                  </a:lnTo>
                  <a:lnTo>
                    <a:pt x="15180" y="23313"/>
                  </a:lnTo>
                  <a:lnTo>
                    <a:pt x="16025" y="22846"/>
                  </a:lnTo>
                  <a:lnTo>
                    <a:pt x="16871" y="22379"/>
                  </a:lnTo>
                  <a:lnTo>
                    <a:pt x="16705" y="22199"/>
                  </a:lnTo>
                  <a:lnTo>
                    <a:pt x="16539" y="22019"/>
                  </a:lnTo>
                  <a:lnTo>
                    <a:pt x="16373" y="21832"/>
                  </a:lnTo>
                  <a:lnTo>
                    <a:pt x="16207" y="21631"/>
                  </a:lnTo>
                  <a:lnTo>
                    <a:pt x="16041" y="21431"/>
                  </a:lnTo>
                  <a:lnTo>
                    <a:pt x="15875" y="21224"/>
                  </a:lnTo>
                  <a:lnTo>
                    <a:pt x="15551" y="20790"/>
                  </a:lnTo>
                  <a:lnTo>
                    <a:pt x="15243" y="20337"/>
                  </a:lnTo>
                  <a:lnTo>
                    <a:pt x="14935" y="19869"/>
                  </a:lnTo>
                  <a:lnTo>
                    <a:pt x="14642" y="19382"/>
                  </a:lnTo>
                  <a:lnTo>
                    <a:pt x="14500" y="19135"/>
                  </a:lnTo>
                  <a:lnTo>
                    <a:pt x="14358" y="18888"/>
                  </a:lnTo>
                  <a:lnTo>
                    <a:pt x="14223" y="18635"/>
                  </a:lnTo>
                  <a:lnTo>
                    <a:pt x="14089" y="18374"/>
                  </a:lnTo>
                  <a:lnTo>
                    <a:pt x="13963" y="18114"/>
                  </a:lnTo>
                  <a:lnTo>
                    <a:pt x="13836" y="17854"/>
                  </a:lnTo>
                  <a:lnTo>
                    <a:pt x="13718" y="17594"/>
                  </a:lnTo>
                  <a:lnTo>
                    <a:pt x="13607" y="17327"/>
                  </a:lnTo>
                  <a:lnTo>
                    <a:pt x="13497" y="17060"/>
                  </a:lnTo>
                  <a:lnTo>
                    <a:pt x="13394" y="16793"/>
                  </a:lnTo>
                  <a:lnTo>
                    <a:pt x="13299" y="16526"/>
                  </a:lnTo>
                  <a:lnTo>
                    <a:pt x="13204" y="16259"/>
                  </a:lnTo>
                  <a:lnTo>
                    <a:pt x="13117" y="15985"/>
                  </a:lnTo>
                  <a:lnTo>
                    <a:pt x="13038" y="15718"/>
                  </a:lnTo>
                  <a:lnTo>
                    <a:pt x="12967" y="15444"/>
                  </a:lnTo>
                  <a:lnTo>
                    <a:pt x="12896" y="15177"/>
                  </a:lnTo>
                  <a:lnTo>
                    <a:pt x="12833" y="14911"/>
                  </a:lnTo>
                  <a:lnTo>
                    <a:pt x="12785" y="14644"/>
                  </a:lnTo>
                  <a:lnTo>
                    <a:pt x="12738" y="14377"/>
                  </a:lnTo>
                  <a:lnTo>
                    <a:pt x="12698" y="14110"/>
                  </a:lnTo>
                  <a:lnTo>
                    <a:pt x="12667" y="13843"/>
                  </a:lnTo>
                  <a:lnTo>
                    <a:pt x="12643" y="13582"/>
                  </a:lnTo>
                  <a:lnTo>
                    <a:pt x="12627" y="13322"/>
                  </a:lnTo>
                  <a:lnTo>
                    <a:pt x="12619" y="13062"/>
                  </a:lnTo>
                  <a:lnTo>
                    <a:pt x="12627" y="12808"/>
                  </a:lnTo>
                  <a:lnTo>
                    <a:pt x="12635" y="12555"/>
                  </a:lnTo>
                  <a:lnTo>
                    <a:pt x="12659" y="12308"/>
                  </a:lnTo>
                  <a:lnTo>
                    <a:pt x="12691" y="12061"/>
                  </a:lnTo>
                  <a:lnTo>
                    <a:pt x="12722" y="11814"/>
                  </a:lnTo>
                  <a:lnTo>
                    <a:pt x="12777" y="11573"/>
                  </a:lnTo>
                  <a:lnTo>
                    <a:pt x="12833" y="11340"/>
                  </a:lnTo>
                  <a:lnTo>
                    <a:pt x="12904" y="11113"/>
                  </a:lnTo>
                  <a:lnTo>
                    <a:pt x="12983" y="10886"/>
                  </a:lnTo>
                  <a:lnTo>
                    <a:pt x="13078" y="10659"/>
                  </a:lnTo>
                  <a:lnTo>
                    <a:pt x="13173" y="10445"/>
                  </a:lnTo>
                  <a:lnTo>
                    <a:pt x="13291" y="10232"/>
                  </a:lnTo>
                  <a:lnTo>
                    <a:pt x="13410" y="10025"/>
                  </a:lnTo>
                  <a:lnTo>
                    <a:pt x="13544" y="9825"/>
                  </a:lnTo>
                  <a:lnTo>
                    <a:pt x="13694" y="9631"/>
                  </a:lnTo>
                  <a:lnTo>
                    <a:pt x="13852" y="9444"/>
                  </a:lnTo>
                  <a:lnTo>
                    <a:pt x="14026" y="9264"/>
                  </a:lnTo>
                  <a:lnTo>
                    <a:pt x="14208" y="9091"/>
                  </a:lnTo>
                  <a:lnTo>
                    <a:pt x="14405" y="8924"/>
                  </a:lnTo>
                  <a:lnTo>
                    <a:pt x="14619" y="8764"/>
                  </a:lnTo>
                  <a:lnTo>
                    <a:pt x="14840" y="8610"/>
                  </a:lnTo>
                  <a:lnTo>
                    <a:pt x="15077" y="8463"/>
                  </a:lnTo>
                  <a:lnTo>
                    <a:pt x="15330" y="8330"/>
                  </a:lnTo>
                  <a:lnTo>
                    <a:pt x="15590" y="8203"/>
                  </a:lnTo>
                  <a:lnTo>
                    <a:pt x="15867" y="8083"/>
                  </a:lnTo>
                  <a:lnTo>
                    <a:pt x="16159" y="7969"/>
                  </a:lnTo>
                  <a:lnTo>
                    <a:pt x="16468" y="7869"/>
                  </a:lnTo>
                  <a:lnTo>
                    <a:pt x="16768" y="7776"/>
                  </a:lnTo>
                  <a:lnTo>
                    <a:pt x="17076" y="7696"/>
                  </a:lnTo>
                  <a:lnTo>
                    <a:pt x="17376" y="7622"/>
                  </a:lnTo>
                  <a:lnTo>
                    <a:pt x="17684" y="7562"/>
                  </a:lnTo>
                  <a:lnTo>
                    <a:pt x="17993" y="7509"/>
                  </a:lnTo>
                  <a:lnTo>
                    <a:pt x="18293" y="7469"/>
                  </a:lnTo>
                  <a:lnTo>
                    <a:pt x="18601" y="7435"/>
                  </a:lnTo>
                  <a:lnTo>
                    <a:pt x="18909" y="7415"/>
                  </a:lnTo>
                  <a:lnTo>
                    <a:pt x="19209" y="7402"/>
                  </a:lnTo>
                  <a:lnTo>
                    <a:pt x="19518" y="7395"/>
                  </a:lnTo>
                  <a:lnTo>
                    <a:pt x="19826" y="7402"/>
                  </a:lnTo>
                  <a:lnTo>
                    <a:pt x="20126" y="7415"/>
                  </a:lnTo>
                  <a:lnTo>
                    <a:pt x="20426" y="7442"/>
                  </a:lnTo>
                  <a:lnTo>
                    <a:pt x="20734" y="7469"/>
                  </a:lnTo>
                  <a:lnTo>
                    <a:pt x="21035" y="7509"/>
                  </a:lnTo>
                  <a:lnTo>
                    <a:pt x="21335" y="7556"/>
                  </a:lnTo>
                  <a:lnTo>
                    <a:pt x="21635" y="7609"/>
                  </a:lnTo>
                  <a:lnTo>
                    <a:pt x="21928" y="7676"/>
                  </a:lnTo>
                  <a:lnTo>
                    <a:pt x="22228" y="7742"/>
                  </a:lnTo>
                  <a:lnTo>
                    <a:pt x="22520" y="7823"/>
                  </a:lnTo>
                  <a:lnTo>
                    <a:pt x="22813" y="7903"/>
                  </a:lnTo>
                  <a:lnTo>
                    <a:pt x="23105" y="7996"/>
                  </a:lnTo>
                  <a:lnTo>
                    <a:pt x="23397" y="8096"/>
                  </a:lnTo>
                  <a:lnTo>
                    <a:pt x="23682" y="8196"/>
                  </a:lnTo>
                  <a:lnTo>
                    <a:pt x="23966" y="8310"/>
                  </a:lnTo>
                  <a:lnTo>
                    <a:pt x="24251" y="8430"/>
                  </a:lnTo>
                  <a:lnTo>
                    <a:pt x="24527" y="8550"/>
                  </a:lnTo>
                  <a:lnTo>
                    <a:pt x="24804" y="8677"/>
                  </a:lnTo>
                  <a:lnTo>
                    <a:pt x="25080" y="8817"/>
                  </a:lnTo>
                  <a:lnTo>
                    <a:pt x="25349" y="8957"/>
                  </a:lnTo>
                  <a:lnTo>
                    <a:pt x="25626" y="9104"/>
                  </a:lnTo>
                  <a:lnTo>
                    <a:pt x="25886" y="9251"/>
                  </a:lnTo>
                  <a:lnTo>
                    <a:pt x="26147" y="9411"/>
                  </a:lnTo>
                  <a:lnTo>
                    <a:pt x="26408" y="9571"/>
                  </a:lnTo>
                  <a:lnTo>
                    <a:pt x="26669" y="9738"/>
                  </a:lnTo>
                  <a:lnTo>
                    <a:pt x="26921" y="9905"/>
                  </a:lnTo>
                  <a:lnTo>
                    <a:pt x="27166" y="10078"/>
                  </a:lnTo>
                  <a:lnTo>
                    <a:pt x="27411" y="10259"/>
                  </a:lnTo>
                  <a:lnTo>
                    <a:pt x="27656" y="10445"/>
                  </a:lnTo>
                  <a:lnTo>
                    <a:pt x="27893" y="10632"/>
                  </a:lnTo>
                  <a:lnTo>
                    <a:pt x="28123" y="10819"/>
                  </a:lnTo>
                  <a:lnTo>
                    <a:pt x="28352" y="11013"/>
                  </a:lnTo>
                  <a:lnTo>
                    <a:pt x="28581" y="11213"/>
                  </a:lnTo>
                  <a:lnTo>
                    <a:pt x="28802" y="11413"/>
                  </a:lnTo>
                  <a:lnTo>
                    <a:pt x="29015" y="11613"/>
                  </a:lnTo>
                  <a:lnTo>
                    <a:pt x="29221" y="11820"/>
                  </a:lnTo>
                  <a:lnTo>
                    <a:pt x="29434" y="12027"/>
                  </a:lnTo>
                  <a:lnTo>
                    <a:pt x="29632" y="12241"/>
                  </a:lnTo>
                  <a:lnTo>
                    <a:pt x="29829" y="12454"/>
                  </a:lnTo>
                  <a:lnTo>
                    <a:pt x="30019" y="12668"/>
                  </a:lnTo>
                  <a:lnTo>
                    <a:pt x="30201" y="12888"/>
                  </a:lnTo>
                  <a:lnTo>
                    <a:pt x="30382" y="13102"/>
                  </a:lnTo>
                  <a:lnTo>
                    <a:pt x="30556" y="13322"/>
                  </a:lnTo>
                  <a:lnTo>
                    <a:pt x="30722" y="13549"/>
                  </a:lnTo>
                  <a:lnTo>
                    <a:pt x="30888" y="13769"/>
                  </a:lnTo>
                  <a:lnTo>
                    <a:pt x="31046" y="13996"/>
                  </a:lnTo>
                  <a:lnTo>
                    <a:pt x="31196" y="14216"/>
                  </a:lnTo>
                  <a:lnTo>
                    <a:pt x="31339" y="14443"/>
                  </a:lnTo>
                  <a:lnTo>
                    <a:pt x="31473" y="14670"/>
                  </a:lnTo>
                  <a:lnTo>
                    <a:pt x="31607" y="14897"/>
                  </a:lnTo>
                  <a:lnTo>
                    <a:pt x="31734" y="15124"/>
                  </a:lnTo>
                  <a:lnTo>
                    <a:pt x="31852" y="15351"/>
                  </a:lnTo>
                  <a:lnTo>
                    <a:pt x="31963" y="15578"/>
                  </a:lnTo>
                  <a:lnTo>
                    <a:pt x="32729" y="15151"/>
                  </a:lnTo>
                  <a:lnTo>
                    <a:pt x="33109" y="14937"/>
                  </a:lnTo>
                  <a:lnTo>
                    <a:pt x="33496" y="14737"/>
                  </a:lnTo>
                  <a:lnTo>
                    <a:pt x="33883" y="14530"/>
                  </a:lnTo>
                  <a:lnTo>
                    <a:pt x="34278" y="14337"/>
                  </a:lnTo>
                  <a:lnTo>
                    <a:pt x="34681" y="14143"/>
                  </a:lnTo>
                  <a:lnTo>
                    <a:pt x="35084" y="13949"/>
                  </a:lnTo>
                  <a:lnTo>
                    <a:pt x="35479" y="13756"/>
                  </a:lnTo>
                  <a:lnTo>
                    <a:pt x="35890" y="13556"/>
                  </a:lnTo>
                  <a:lnTo>
                    <a:pt x="36324" y="13342"/>
                  </a:lnTo>
                  <a:lnTo>
                    <a:pt x="36775" y="13129"/>
                  </a:lnTo>
                  <a:lnTo>
                    <a:pt x="37233" y="12928"/>
                  </a:lnTo>
                  <a:lnTo>
                    <a:pt x="37462" y="12828"/>
                  </a:lnTo>
                  <a:lnTo>
                    <a:pt x="37699" y="12735"/>
                  </a:lnTo>
                  <a:lnTo>
                    <a:pt x="37936" y="12655"/>
                  </a:lnTo>
                  <a:lnTo>
                    <a:pt x="38173" y="12575"/>
                  </a:lnTo>
                  <a:lnTo>
                    <a:pt x="38411" y="12501"/>
                  </a:lnTo>
                  <a:lnTo>
                    <a:pt x="38648" y="12434"/>
                  </a:lnTo>
                  <a:lnTo>
                    <a:pt x="38490" y="11947"/>
                  </a:lnTo>
                  <a:lnTo>
                    <a:pt x="38316" y="11467"/>
                  </a:lnTo>
                  <a:lnTo>
                    <a:pt x="38134" y="10999"/>
                  </a:lnTo>
                  <a:lnTo>
                    <a:pt x="37929" y="10539"/>
                  </a:lnTo>
                  <a:lnTo>
                    <a:pt x="37715" y="10085"/>
                  </a:lnTo>
                  <a:lnTo>
                    <a:pt x="37486" y="9645"/>
                  </a:lnTo>
                  <a:lnTo>
                    <a:pt x="37241" y="9211"/>
                  </a:lnTo>
                  <a:lnTo>
                    <a:pt x="36980" y="8784"/>
                  </a:lnTo>
                  <a:lnTo>
                    <a:pt x="36704" y="8370"/>
                  </a:lnTo>
                  <a:lnTo>
                    <a:pt x="36419" y="7969"/>
                  </a:lnTo>
                  <a:lnTo>
                    <a:pt x="36119" y="7569"/>
                  </a:lnTo>
                  <a:lnTo>
                    <a:pt x="35803" y="7188"/>
                  </a:lnTo>
                  <a:lnTo>
                    <a:pt x="35479" y="6808"/>
                  </a:lnTo>
                  <a:lnTo>
                    <a:pt x="35139" y="6441"/>
                  </a:lnTo>
                  <a:lnTo>
                    <a:pt x="34784" y="6087"/>
                  </a:lnTo>
                  <a:lnTo>
                    <a:pt x="34428" y="5740"/>
                  </a:lnTo>
                  <a:lnTo>
                    <a:pt x="34049" y="5400"/>
                  </a:lnTo>
                  <a:lnTo>
                    <a:pt x="33670" y="5073"/>
                  </a:lnTo>
                  <a:lnTo>
                    <a:pt x="33274" y="4759"/>
                  </a:lnTo>
                  <a:lnTo>
                    <a:pt x="32864" y="4452"/>
                  </a:lnTo>
                  <a:lnTo>
                    <a:pt x="32453" y="4152"/>
                  </a:lnTo>
                  <a:lnTo>
                    <a:pt x="32026" y="3865"/>
                  </a:lnTo>
                  <a:lnTo>
                    <a:pt x="31591" y="3584"/>
                  </a:lnTo>
                  <a:lnTo>
                    <a:pt x="31149" y="3317"/>
                  </a:lnTo>
                  <a:lnTo>
                    <a:pt x="30698" y="3064"/>
                  </a:lnTo>
                  <a:lnTo>
                    <a:pt x="30232" y="2817"/>
                  </a:lnTo>
                  <a:lnTo>
                    <a:pt x="29766" y="2577"/>
                  </a:lnTo>
                  <a:lnTo>
                    <a:pt x="29292" y="2350"/>
                  </a:lnTo>
                  <a:lnTo>
                    <a:pt x="28802" y="2136"/>
                  </a:lnTo>
                  <a:lnTo>
                    <a:pt x="28312" y="1929"/>
                  </a:lnTo>
                  <a:lnTo>
                    <a:pt x="27814" y="1729"/>
                  </a:lnTo>
                  <a:lnTo>
                    <a:pt x="27309" y="1542"/>
                  </a:lnTo>
                  <a:lnTo>
                    <a:pt x="26795" y="1369"/>
                  </a:lnTo>
                  <a:lnTo>
                    <a:pt x="26281" y="1202"/>
                  </a:lnTo>
                  <a:lnTo>
                    <a:pt x="25760" y="1048"/>
                  </a:lnTo>
                  <a:lnTo>
                    <a:pt x="25231" y="901"/>
                  </a:lnTo>
                  <a:lnTo>
                    <a:pt x="24693" y="768"/>
                  </a:lnTo>
                  <a:lnTo>
                    <a:pt x="24156" y="648"/>
                  </a:lnTo>
                  <a:lnTo>
                    <a:pt x="23619" y="534"/>
                  </a:lnTo>
                  <a:lnTo>
                    <a:pt x="23073" y="434"/>
                  </a:lnTo>
                  <a:lnTo>
                    <a:pt x="22520" y="341"/>
                  </a:lnTo>
                  <a:lnTo>
                    <a:pt x="21967" y="261"/>
                  </a:lnTo>
                  <a:lnTo>
                    <a:pt x="21406" y="187"/>
                  </a:lnTo>
                  <a:lnTo>
                    <a:pt x="20853" y="134"/>
                  </a:lnTo>
                  <a:lnTo>
                    <a:pt x="20292" y="80"/>
                  </a:lnTo>
                  <a:lnTo>
                    <a:pt x="19723" y="47"/>
                  </a:lnTo>
                  <a:lnTo>
                    <a:pt x="19162" y="20"/>
                  </a:lnTo>
                  <a:lnTo>
                    <a:pt x="18593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-5915625" y="-3856500"/>
              <a:ext cx="462475" cy="349900"/>
            </a:xfrm>
            <a:custGeom>
              <a:avLst/>
              <a:gdLst/>
              <a:ahLst/>
              <a:cxnLst/>
              <a:rect l="l" t="t" r="r" b="b"/>
              <a:pathLst>
                <a:path w="18499" h="13996" extrusionOk="0">
                  <a:moveTo>
                    <a:pt x="13252" y="0"/>
                  </a:moveTo>
                  <a:lnTo>
                    <a:pt x="12770" y="294"/>
                  </a:lnTo>
                  <a:lnTo>
                    <a:pt x="12288" y="587"/>
                  </a:lnTo>
                  <a:lnTo>
                    <a:pt x="11806" y="888"/>
                  </a:lnTo>
                  <a:lnTo>
                    <a:pt x="11332" y="1195"/>
                  </a:lnTo>
                  <a:lnTo>
                    <a:pt x="10858" y="1508"/>
                  </a:lnTo>
                  <a:lnTo>
                    <a:pt x="10400" y="1829"/>
                  </a:lnTo>
                  <a:lnTo>
                    <a:pt x="9933" y="2149"/>
                  </a:lnTo>
                  <a:lnTo>
                    <a:pt x="9475" y="2476"/>
                  </a:lnTo>
                  <a:lnTo>
                    <a:pt x="9025" y="2810"/>
                  </a:lnTo>
                  <a:lnTo>
                    <a:pt x="8582" y="3144"/>
                  </a:lnTo>
                  <a:lnTo>
                    <a:pt x="8140" y="3491"/>
                  </a:lnTo>
                  <a:lnTo>
                    <a:pt x="7697" y="3838"/>
                  </a:lnTo>
                  <a:lnTo>
                    <a:pt x="7271" y="4185"/>
                  </a:lnTo>
                  <a:lnTo>
                    <a:pt x="6836" y="4545"/>
                  </a:lnTo>
                  <a:lnTo>
                    <a:pt x="6417" y="4906"/>
                  </a:lnTo>
                  <a:lnTo>
                    <a:pt x="5998" y="5273"/>
                  </a:lnTo>
                  <a:lnTo>
                    <a:pt x="5580" y="5640"/>
                  </a:lnTo>
                  <a:lnTo>
                    <a:pt x="5177" y="6020"/>
                  </a:lnTo>
                  <a:lnTo>
                    <a:pt x="4774" y="6401"/>
                  </a:lnTo>
                  <a:lnTo>
                    <a:pt x="4371" y="6781"/>
                  </a:lnTo>
                  <a:lnTo>
                    <a:pt x="3983" y="7175"/>
                  </a:lnTo>
                  <a:lnTo>
                    <a:pt x="3588" y="7562"/>
                  </a:lnTo>
                  <a:lnTo>
                    <a:pt x="3209" y="7962"/>
                  </a:lnTo>
                  <a:lnTo>
                    <a:pt x="2830" y="8363"/>
                  </a:lnTo>
                  <a:lnTo>
                    <a:pt x="2458" y="8770"/>
                  </a:lnTo>
                  <a:lnTo>
                    <a:pt x="2087" y="9184"/>
                  </a:lnTo>
                  <a:lnTo>
                    <a:pt x="1731" y="9598"/>
                  </a:lnTo>
                  <a:lnTo>
                    <a:pt x="1368" y="10018"/>
                  </a:lnTo>
                  <a:lnTo>
                    <a:pt x="1020" y="10438"/>
                  </a:lnTo>
                  <a:lnTo>
                    <a:pt x="673" y="10866"/>
                  </a:lnTo>
                  <a:lnTo>
                    <a:pt x="333" y="11299"/>
                  </a:lnTo>
                  <a:lnTo>
                    <a:pt x="1" y="11740"/>
                  </a:lnTo>
                  <a:lnTo>
                    <a:pt x="973" y="12007"/>
                  </a:lnTo>
                  <a:lnTo>
                    <a:pt x="1945" y="12281"/>
                  </a:lnTo>
                  <a:lnTo>
                    <a:pt x="3873" y="12841"/>
                  </a:lnTo>
                  <a:lnTo>
                    <a:pt x="4363" y="12975"/>
                  </a:lnTo>
                  <a:lnTo>
                    <a:pt x="4868" y="13108"/>
                  </a:lnTo>
                  <a:lnTo>
                    <a:pt x="5880" y="13368"/>
                  </a:lnTo>
                  <a:lnTo>
                    <a:pt x="6378" y="13509"/>
                  </a:lnTo>
                  <a:lnTo>
                    <a:pt x="6875" y="13655"/>
                  </a:lnTo>
                  <a:lnTo>
                    <a:pt x="7120" y="13736"/>
                  </a:lnTo>
                  <a:lnTo>
                    <a:pt x="7357" y="13816"/>
                  </a:lnTo>
                  <a:lnTo>
                    <a:pt x="7602" y="13909"/>
                  </a:lnTo>
                  <a:lnTo>
                    <a:pt x="7832" y="13996"/>
                  </a:lnTo>
                  <a:lnTo>
                    <a:pt x="8400" y="13288"/>
                  </a:lnTo>
                  <a:lnTo>
                    <a:pt x="8977" y="12588"/>
                  </a:lnTo>
                  <a:lnTo>
                    <a:pt x="9570" y="11893"/>
                  </a:lnTo>
                  <a:lnTo>
                    <a:pt x="10170" y="11206"/>
                  </a:lnTo>
                  <a:lnTo>
                    <a:pt x="10795" y="10532"/>
                  </a:lnTo>
                  <a:lnTo>
                    <a:pt x="11427" y="9865"/>
                  </a:lnTo>
                  <a:lnTo>
                    <a:pt x="12075" y="9210"/>
                  </a:lnTo>
                  <a:lnTo>
                    <a:pt x="12738" y="8563"/>
                  </a:lnTo>
                  <a:lnTo>
                    <a:pt x="13410" y="7922"/>
                  </a:lnTo>
                  <a:lnTo>
                    <a:pt x="14098" y="7295"/>
                  </a:lnTo>
                  <a:lnTo>
                    <a:pt x="14801" y="6681"/>
                  </a:lnTo>
                  <a:lnTo>
                    <a:pt x="15512" y="6074"/>
                  </a:lnTo>
                  <a:lnTo>
                    <a:pt x="16239" y="5480"/>
                  </a:lnTo>
                  <a:lnTo>
                    <a:pt x="16982" y="4892"/>
                  </a:lnTo>
                  <a:lnTo>
                    <a:pt x="17732" y="4318"/>
                  </a:lnTo>
                  <a:lnTo>
                    <a:pt x="18499" y="3758"/>
                  </a:lnTo>
                  <a:lnTo>
                    <a:pt x="18230" y="3571"/>
                  </a:lnTo>
                  <a:lnTo>
                    <a:pt x="17962" y="3377"/>
                  </a:lnTo>
                  <a:lnTo>
                    <a:pt x="17432" y="2990"/>
                  </a:lnTo>
                  <a:lnTo>
                    <a:pt x="16911" y="2596"/>
                  </a:lnTo>
                  <a:lnTo>
                    <a:pt x="16658" y="2409"/>
                  </a:lnTo>
                  <a:lnTo>
                    <a:pt x="16397" y="2223"/>
                  </a:lnTo>
                  <a:lnTo>
                    <a:pt x="15607" y="1675"/>
                  </a:lnTo>
                  <a:lnTo>
                    <a:pt x="14817" y="1121"/>
                  </a:lnTo>
                  <a:lnTo>
                    <a:pt x="13252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-6116525" y="-2496300"/>
              <a:ext cx="346925" cy="273825"/>
            </a:xfrm>
            <a:custGeom>
              <a:avLst/>
              <a:gdLst/>
              <a:ahLst/>
              <a:cxnLst/>
              <a:rect l="l" t="t" r="r" b="b"/>
              <a:pathLst>
                <a:path w="13877" h="10953" extrusionOk="0">
                  <a:moveTo>
                    <a:pt x="8851" y="0"/>
                  </a:moveTo>
                  <a:lnTo>
                    <a:pt x="8796" y="27"/>
                  </a:lnTo>
                  <a:lnTo>
                    <a:pt x="8740" y="54"/>
                  </a:lnTo>
                  <a:lnTo>
                    <a:pt x="8487" y="100"/>
                  </a:lnTo>
                  <a:lnTo>
                    <a:pt x="8235" y="140"/>
                  </a:lnTo>
                  <a:lnTo>
                    <a:pt x="7974" y="180"/>
                  </a:lnTo>
                  <a:lnTo>
                    <a:pt x="7713" y="214"/>
                  </a:lnTo>
                  <a:lnTo>
                    <a:pt x="7184" y="267"/>
                  </a:lnTo>
                  <a:lnTo>
                    <a:pt x="6654" y="307"/>
                  </a:lnTo>
                  <a:lnTo>
                    <a:pt x="6109" y="334"/>
                  </a:lnTo>
                  <a:lnTo>
                    <a:pt x="5564" y="347"/>
                  </a:lnTo>
                  <a:lnTo>
                    <a:pt x="5011" y="354"/>
                  </a:lnTo>
                  <a:lnTo>
                    <a:pt x="4458" y="354"/>
                  </a:lnTo>
                  <a:lnTo>
                    <a:pt x="3897" y="341"/>
                  </a:lnTo>
                  <a:lnTo>
                    <a:pt x="3343" y="321"/>
                  </a:lnTo>
                  <a:lnTo>
                    <a:pt x="2782" y="294"/>
                  </a:lnTo>
                  <a:lnTo>
                    <a:pt x="2221" y="267"/>
                  </a:lnTo>
                  <a:lnTo>
                    <a:pt x="1107" y="200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38" y="1495"/>
                  </a:lnTo>
                  <a:lnTo>
                    <a:pt x="483" y="2857"/>
                  </a:lnTo>
                  <a:lnTo>
                    <a:pt x="736" y="4212"/>
                  </a:lnTo>
                  <a:lnTo>
                    <a:pt x="1004" y="5566"/>
                  </a:lnTo>
                  <a:lnTo>
                    <a:pt x="1289" y="6921"/>
                  </a:lnTo>
                  <a:lnTo>
                    <a:pt x="1581" y="8269"/>
                  </a:lnTo>
                  <a:lnTo>
                    <a:pt x="1882" y="9611"/>
                  </a:lnTo>
                  <a:lnTo>
                    <a:pt x="2198" y="10953"/>
                  </a:lnTo>
                  <a:lnTo>
                    <a:pt x="2561" y="10792"/>
                  </a:lnTo>
                  <a:lnTo>
                    <a:pt x="2932" y="10632"/>
                  </a:lnTo>
                  <a:lnTo>
                    <a:pt x="3114" y="10552"/>
                  </a:lnTo>
                  <a:lnTo>
                    <a:pt x="3312" y="10472"/>
                  </a:lnTo>
                  <a:lnTo>
                    <a:pt x="3501" y="10399"/>
                  </a:lnTo>
                  <a:lnTo>
                    <a:pt x="3699" y="10332"/>
                  </a:lnTo>
                  <a:lnTo>
                    <a:pt x="4315" y="10138"/>
                  </a:lnTo>
                  <a:lnTo>
                    <a:pt x="4940" y="9958"/>
                  </a:lnTo>
                  <a:lnTo>
                    <a:pt x="5564" y="9785"/>
                  </a:lnTo>
                  <a:lnTo>
                    <a:pt x="6188" y="9631"/>
                  </a:lnTo>
                  <a:lnTo>
                    <a:pt x="6820" y="9491"/>
                  </a:lnTo>
                  <a:lnTo>
                    <a:pt x="7452" y="9364"/>
                  </a:lnTo>
                  <a:lnTo>
                    <a:pt x="8092" y="9251"/>
                  </a:lnTo>
                  <a:lnTo>
                    <a:pt x="8732" y="9150"/>
                  </a:lnTo>
                  <a:lnTo>
                    <a:pt x="9372" y="9057"/>
                  </a:lnTo>
                  <a:lnTo>
                    <a:pt x="10012" y="8984"/>
                  </a:lnTo>
                  <a:lnTo>
                    <a:pt x="10660" y="8924"/>
                  </a:lnTo>
                  <a:lnTo>
                    <a:pt x="11300" y="8877"/>
                  </a:lnTo>
                  <a:lnTo>
                    <a:pt x="11948" y="8837"/>
                  </a:lnTo>
                  <a:lnTo>
                    <a:pt x="12588" y="8810"/>
                  </a:lnTo>
                  <a:lnTo>
                    <a:pt x="13236" y="8803"/>
                  </a:lnTo>
                  <a:lnTo>
                    <a:pt x="13876" y="8803"/>
                  </a:lnTo>
                  <a:lnTo>
                    <a:pt x="13481" y="8269"/>
                  </a:lnTo>
                  <a:lnTo>
                    <a:pt x="13102" y="7736"/>
                  </a:lnTo>
                  <a:lnTo>
                    <a:pt x="12731" y="7202"/>
                  </a:lnTo>
                  <a:lnTo>
                    <a:pt x="12367" y="6668"/>
                  </a:lnTo>
                  <a:lnTo>
                    <a:pt x="12019" y="6120"/>
                  </a:lnTo>
                  <a:lnTo>
                    <a:pt x="11680" y="5580"/>
                  </a:lnTo>
                  <a:lnTo>
                    <a:pt x="11348" y="5032"/>
                  </a:lnTo>
                  <a:lnTo>
                    <a:pt x="11024" y="4485"/>
                  </a:lnTo>
                  <a:lnTo>
                    <a:pt x="10716" y="3931"/>
                  </a:lnTo>
                  <a:lnTo>
                    <a:pt x="10415" y="3377"/>
                  </a:lnTo>
                  <a:lnTo>
                    <a:pt x="10131" y="2823"/>
                  </a:lnTo>
                  <a:lnTo>
                    <a:pt x="9854" y="2263"/>
                  </a:lnTo>
                  <a:lnTo>
                    <a:pt x="9586" y="1702"/>
                  </a:lnTo>
                  <a:lnTo>
                    <a:pt x="9333" y="1135"/>
                  </a:lnTo>
                  <a:lnTo>
                    <a:pt x="9088" y="567"/>
                  </a:lnTo>
                  <a:lnTo>
                    <a:pt x="885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-6113750" y="-3522475"/>
              <a:ext cx="355800" cy="401825"/>
            </a:xfrm>
            <a:custGeom>
              <a:avLst/>
              <a:gdLst/>
              <a:ahLst/>
              <a:cxnLst/>
              <a:rect l="l" t="t" r="r" b="b"/>
              <a:pathLst>
                <a:path w="14232" h="16073" extrusionOk="0">
                  <a:moveTo>
                    <a:pt x="6733" y="1"/>
                  </a:moveTo>
                  <a:lnTo>
                    <a:pt x="6409" y="475"/>
                  </a:lnTo>
                  <a:lnTo>
                    <a:pt x="6093" y="942"/>
                  </a:lnTo>
                  <a:lnTo>
                    <a:pt x="5777" y="1422"/>
                  </a:lnTo>
                  <a:lnTo>
                    <a:pt x="5476" y="1896"/>
                  </a:lnTo>
                  <a:lnTo>
                    <a:pt x="5176" y="2383"/>
                  </a:lnTo>
                  <a:lnTo>
                    <a:pt x="4884" y="2864"/>
                  </a:lnTo>
                  <a:lnTo>
                    <a:pt x="4599" y="3358"/>
                  </a:lnTo>
                  <a:lnTo>
                    <a:pt x="4315" y="3852"/>
                  </a:lnTo>
                  <a:lnTo>
                    <a:pt x="3944" y="4546"/>
                  </a:lnTo>
                  <a:lnTo>
                    <a:pt x="3588" y="5240"/>
                  </a:lnTo>
                  <a:lnTo>
                    <a:pt x="3240" y="5934"/>
                  </a:lnTo>
                  <a:lnTo>
                    <a:pt x="2908" y="6628"/>
                  </a:lnTo>
                  <a:lnTo>
                    <a:pt x="2592" y="7329"/>
                  </a:lnTo>
                  <a:lnTo>
                    <a:pt x="2292" y="8030"/>
                  </a:lnTo>
                  <a:lnTo>
                    <a:pt x="2000" y="8737"/>
                  </a:lnTo>
                  <a:lnTo>
                    <a:pt x="1731" y="9445"/>
                  </a:lnTo>
                  <a:lnTo>
                    <a:pt x="1470" y="10152"/>
                  </a:lnTo>
                  <a:lnTo>
                    <a:pt x="1217" y="10860"/>
                  </a:lnTo>
                  <a:lnTo>
                    <a:pt x="988" y="11574"/>
                  </a:lnTo>
                  <a:lnTo>
                    <a:pt x="767" y="12288"/>
                  </a:lnTo>
                  <a:lnTo>
                    <a:pt x="554" y="13002"/>
                  </a:lnTo>
                  <a:lnTo>
                    <a:pt x="356" y="13716"/>
                  </a:lnTo>
                  <a:lnTo>
                    <a:pt x="174" y="14437"/>
                  </a:lnTo>
                  <a:lnTo>
                    <a:pt x="1" y="15158"/>
                  </a:lnTo>
                  <a:lnTo>
                    <a:pt x="980" y="15231"/>
                  </a:lnTo>
                  <a:lnTo>
                    <a:pt x="1960" y="15311"/>
                  </a:lnTo>
                  <a:lnTo>
                    <a:pt x="2948" y="15391"/>
                  </a:lnTo>
                  <a:lnTo>
                    <a:pt x="3928" y="15492"/>
                  </a:lnTo>
                  <a:lnTo>
                    <a:pt x="4418" y="15545"/>
                  </a:lnTo>
                  <a:lnTo>
                    <a:pt x="4908" y="15605"/>
                  </a:lnTo>
                  <a:lnTo>
                    <a:pt x="5390" y="15672"/>
                  </a:lnTo>
                  <a:lnTo>
                    <a:pt x="5872" y="15739"/>
                  </a:lnTo>
                  <a:lnTo>
                    <a:pt x="6354" y="15812"/>
                  </a:lnTo>
                  <a:lnTo>
                    <a:pt x="6828" y="15892"/>
                  </a:lnTo>
                  <a:lnTo>
                    <a:pt x="7302" y="15979"/>
                  </a:lnTo>
                  <a:lnTo>
                    <a:pt x="7768" y="16072"/>
                  </a:lnTo>
                  <a:lnTo>
                    <a:pt x="7902" y="15638"/>
                  </a:lnTo>
                  <a:lnTo>
                    <a:pt x="8037" y="15198"/>
                  </a:lnTo>
                  <a:lnTo>
                    <a:pt x="8179" y="14764"/>
                  </a:lnTo>
                  <a:lnTo>
                    <a:pt x="8321" y="14330"/>
                  </a:lnTo>
                  <a:lnTo>
                    <a:pt x="8471" y="13896"/>
                  </a:lnTo>
                  <a:lnTo>
                    <a:pt x="8629" y="13463"/>
                  </a:lnTo>
                  <a:lnTo>
                    <a:pt x="8787" y="13036"/>
                  </a:lnTo>
                  <a:lnTo>
                    <a:pt x="8953" y="12602"/>
                  </a:lnTo>
                  <a:lnTo>
                    <a:pt x="9119" y="12175"/>
                  </a:lnTo>
                  <a:lnTo>
                    <a:pt x="9293" y="11747"/>
                  </a:lnTo>
                  <a:lnTo>
                    <a:pt x="9467" y="11320"/>
                  </a:lnTo>
                  <a:lnTo>
                    <a:pt x="9656" y="10893"/>
                  </a:lnTo>
                  <a:lnTo>
                    <a:pt x="9838" y="10466"/>
                  </a:lnTo>
                  <a:lnTo>
                    <a:pt x="10028" y="10045"/>
                  </a:lnTo>
                  <a:lnTo>
                    <a:pt x="10225" y="9625"/>
                  </a:lnTo>
                  <a:lnTo>
                    <a:pt x="10431" y="9205"/>
                  </a:lnTo>
                  <a:lnTo>
                    <a:pt x="10636" y="8784"/>
                  </a:lnTo>
                  <a:lnTo>
                    <a:pt x="10842" y="8370"/>
                  </a:lnTo>
                  <a:lnTo>
                    <a:pt x="11055" y="7956"/>
                  </a:lnTo>
                  <a:lnTo>
                    <a:pt x="11276" y="7543"/>
                  </a:lnTo>
                  <a:lnTo>
                    <a:pt x="11498" y="7129"/>
                  </a:lnTo>
                  <a:lnTo>
                    <a:pt x="11727" y="6715"/>
                  </a:lnTo>
                  <a:lnTo>
                    <a:pt x="11956" y="6308"/>
                  </a:lnTo>
                  <a:lnTo>
                    <a:pt x="12193" y="5901"/>
                  </a:lnTo>
                  <a:lnTo>
                    <a:pt x="12430" y="5494"/>
                  </a:lnTo>
                  <a:lnTo>
                    <a:pt x="12675" y="5093"/>
                  </a:lnTo>
                  <a:lnTo>
                    <a:pt x="12928" y="4693"/>
                  </a:lnTo>
                  <a:lnTo>
                    <a:pt x="13181" y="4292"/>
                  </a:lnTo>
                  <a:lnTo>
                    <a:pt x="13433" y="3892"/>
                  </a:lnTo>
                  <a:lnTo>
                    <a:pt x="13694" y="3498"/>
                  </a:lnTo>
                  <a:lnTo>
                    <a:pt x="13963" y="3104"/>
                  </a:lnTo>
                  <a:lnTo>
                    <a:pt x="14232" y="2711"/>
                  </a:lnTo>
                  <a:lnTo>
                    <a:pt x="13987" y="2637"/>
                  </a:lnTo>
                  <a:lnTo>
                    <a:pt x="13742" y="2564"/>
                  </a:lnTo>
                  <a:lnTo>
                    <a:pt x="13260" y="2397"/>
                  </a:lnTo>
                  <a:lnTo>
                    <a:pt x="12778" y="2223"/>
                  </a:lnTo>
                  <a:lnTo>
                    <a:pt x="12304" y="2043"/>
                  </a:lnTo>
                  <a:lnTo>
                    <a:pt x="11363" y="1676"/>
                  </a:lnTo>
                  <a:lnTo>
                    <a:pt x="10889" y="1496"/>
                  </a:lnTo>
                  <a:lnTo>
                    <a:pt x="10423" y="1329"/>
                  </a:lnTo>
                  <a:lnTo>
                    <a:pt x="9498" y="1009"/>
                  </a:lnTo>
                  <a:lnTo>
                    <a:pt x="8566" y="682"/>
                  </a:lnTo>
                  <a:lnTo>
                    <a:pt x="7649" y="348"/>
                  </a:lnTo>
                  <a:lnTo>
                    <a:pt x="6733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-6147325" y="-3100500"/>
              <a:ext cx="234500" cy="557000"/>
            </a:xfrm>
            <a:custGeom>
              <a:avLst/>
              <a:gdLst/>
              <a:ahLst/>
              <a:cxnLst/>
              <a:rect l="l" t="t" r="r" b="b"/>
              <a:pathLst>
                <a:path w="9380" h="22280" extrusionOk="0">
                  <a:moveTo>
                    <a:pt x="972" y="1"/>
                  </a:moveTo>
                  <a:lnTo>
                    <a:pt x="838" y="688"/>
                  </a:lnTo>
                  <a:lnTo>
                    <a:pt x="719" y="1376"/>
                  </a:lnTo>
                  <a:lnTo>
                    <a:pt x="609" y="2063"/>
                  </a:lnTo>
                  <a:lnTo>
                    <a:pt x="514" y="2757"/>
                  </a:lnTo>
                  <a:lnTo>
                    <a:pt x="419" y="3445"/>
                  </a:lnTo>
                  <a:lnTo>
                    <a:pt x="340" y="4139"/>
                  </a:lnTo>
                  <a:lnTo>
                    <a:pt x="269" y="4833"/>
                  </a:lnTo>
                  <a:lnTo>
                    <a:pt x="206" y="5527"/>
                  </a:lnTo>
                  <a:lnTo>
                    <a:pt x="150" y="6221"/>
                  </a:lnTo>
                  <a:lnTo>
                    <a:pt x="103" y="6915"/>
                  </a:lnTo>
                  <a:lnTo>
                    <a:pt x="64" y="7609"/>
                  </a:lnTo>
                  <a:lnTo>
                    <a:pt x="40" y="8310"/>
                  </a:lnTo>
                  <a:lnTo>
                    <a:pt x="16" y="9004"/>
                  </a:lnTo>
                  <a:lnTo>
                    <a:pt x="8" y="9705"/>
                  </a:lnTo>
                  <a:lnTo>
                    <a:pt x="0" y="10399"/>
                  </a:lnTo>
                  <a:lnTo>
                    <a:pt x="0" y="11100"/>
                  </a:lnTo>
                  <a:lnTo>
                    <a:pt x="8" y="11794"/>
                  </a:lnTo>
                  <a:lnTo>
                    <a:pt x="32" y="12495"/>
                  </a:lnTo>
                  <a:lnTo>
                    <a:pt x="56" y="13196"/>
                  </a:lnTo>
                  <a:lnTo>
                    <a:pt x="87" y="13890"/>
                  </a:lnTo>
                  <a:lnTo>
                    <a:pt x="119" y="14591"/>
                  </a:lnTo>
                  <a:lnTo>
                    <a:pt x="166" y="15291"/>
                  </a:lnTo>
                  <a:lnTo>
                    <a:pt x="214" y="15992"/>
                  </a:lnTo>
                  <a:lnTo>
                    <a:pt x="277" y="16693"/>
                  </a:lnTo>
                  <a:lnTo>
                    <a:pt x="332" y="17387"/>
                  </a:lnTo>
                  <a:lnTo>
                    <a:pt x="403" y="18088"/>
                  </a:lnTo>
                  <a:lnTo>
                    <a:pt x="474" y="18789"/>
                  </a:lnTo>
                  <a:lnTo>
                    <a:pt x="561" y="19490"/>
                  </a:lnTo>
                  <a:lnTo>
                    <a:pt x="640" y="20184"/>
                  </a:lnTo>
                  <a:lnTo>
                    <a:pt x="735" y="20884"/>
                  </a:lnTo>
                  <a:lnTo>
                    <a:pt x="830" y="21579"/>
                  </a:lnTo>
                  <a:lnTo>
                    <a:pt x="925" y="22279"/>
                  </a:lnTo>
                  <a:lnTo>
                    <a:pt x="1992" y="22213"/>
                  </a:lnTo>
                  <a:lnTo>
                    <a:pt x="3058" y="22153"/>
                  </a:lnTo>
                  <a:lnTo>
                    <a:pt x="4141" y="22099"/>
                  </a:lnTo>
                  <a:lnTo>
                    <a:pt x="4678" y="22072"/>
                  </a:lnTo>
                  <a:lnTo>
                    <a:pt x="5215" y="22059"/>
                  </a:lnTo>
                  <a:lnTo>
                    <a:pt x="5753" y="22052"/>
                  </a:lnTo>
                  <a:lnTo>
                    <a:pt x="6290" y="22052"/>
                  </a:lnTo>
                  <a:lnTo>
                    <a:pt x="6819" y="22059"/>
                  </a:lnTo>
                  <a:lnTo>
                    <a:pt x="7341" y="22072"/>
                  </a:lnTo>
                  <a:lnTo>
                    <a:pt x="7862" y="22099"/>
                  </a:lnTo>
                  <a:lnTo>
                    <a:pt x="8376" y="22139"/>
                  </a:lnTo>
                  <a:lnTo>
                    <a:pt x="8882" y="22193"/>
                  </a:lnTo>
                  <a:lnTo>
                    <a:pt x="9380" y="22259"/>
                  </a:lnTo>
                  <a:lnTo>
                    <a:pt x="9380" y="22259"/>
                  </a:lnTo>
                  <a:lnTo>
                    <a:pt x="9166" y="21625"/>
                  </a:lnTo>
                  <a:lnTo>
                    <a:pt x="8969" y="20985"/>
                  </a:lnTo>
                  <a:lnTo>
                    <a:pt x="8787" y="20344"/>
                  </a:lnTo>
                  <a:lnTo>
                    <a:pt x="8613" y="19703"/>
                  </a:lnTo>
                  <a:lnTo>
                    <a:pt x="8455" y="19056"/>
                  </a:lnTo>
                  <a:lnTo>
                    <a:pt x="8305" y="18408"/>
                  </a:lnTo>
                  <a:lnTo>
                    <a:pt x="8171" y="17761"/>
                  </a:lnTo>
                  <a:lnTo>
                    <a:pt x="8052" y="17114"/>
                  </a:lnTo>
                  <a:lnTo>
                    <a:pt x="7934" y="16466"/>
                  </a:lnTo>
                  <a:lnTo>
                    <a:pt x="7839" y="15812"/>
                  </a:lnTo>
                  <a:lnTo>
                    <a:pt x="7752" y="15165"/>
                  </a:lnTo>
                  <a:lnTo>
                    <a:pt x="7673" y="14511"/>
                  </a:lnTo>
                  <a:lnTo>
                    <a:pt x="7610" y="13856"/>
                  </a:lnTo>
                  <a:lnTo>
                    <a:pt x="7554" y="13202"/>
                  </a:lnTo>
                  <a:lnTo>
                    <a:pt x="7515" y="12548"/>
                  </a:lnTo>
                  <a:lnTo>
                    <a:pt x="7483" y="11894"/>
                  </a:lnTo>
                  <a:lnTo>
                    <a:pt x="7467" y="11234"/>
                  </a:lnTo>
                  <a:lnTo>
                    <a:pt x="7460" y="10579"/>
                  </a:lnTo>
                  <a:lnTo>
                    <a:pt x="7467" y="9925"/>
                  </a:lnTo>
                  <a:lnTo>
                    <a:pt x="7483" y="9271"/>
                  </a:lnTo>
                  <a:lnTo>
                    <a:pt x="7507" y="8611"/>
                  </a:lnTo>
                  <a:lnTo>
                    <a:pt x="7546" y="7956"/>
                  </a:lnTo>
                  <a:lnTo>
                    <a:pt x="7594" y="7302"/>
                  </a:lnTo>
                  <a:lnTo>
                    <a:pt x="7657" y="6648"/>
                  </a:lnTo>
                  <a:lnTo>
                    <a:pt x="7728" y="5994"/>
                  </a:lnTo>
                  <a:lnTo>
                    <a:pt x="7807" y="5340"/>
                  </a:lnTo>
                  <a:lnTo>
                    <a:pt x="7902" y="4686"/>
                  </a:lnTo>
                  <a:lnTo>
                    <a:pt x="8005" y="4039"/>
                  </a:lnTo>
                  <a:lnTo>
                    <a:pt x="8115" y="3385"/>
                  </a:lnTo>
                  <a:lnTo>
                    <a:pt x="8234" y="2737"/>
                  </a:lnTo>
                  <a:lnTo>
                    <a:pt x="8368" y="2090"/>
                  </a:lnTo>
                  <a:lnTo>
                    <a:pt x="8518" y="1442"/>
                  </a:lnTo>
                  <a:lnTo>
                    <a:pt x="8044" y="1382"/>
                  </a:lnTo>
                  <a:lnTo>
                    <a:pt x="7570" y="1322"/>
                  </a:lnTo>
                  <a:lnTo>
                    <a:pt x="7096" y="1249"/>
                  </a:lnTo>
                  <a:lnTo>
                    <a:pt x="6622" y="1176"/>
                  </a:lnTo>
                  <a:lnTo>
                    <a:pt x="6148" y="1095"/>
                  </a:lnTo>
                  <a:lnTo>
                    <a:pt x="5674" y="1015"/>
                  </a:lnTo>
                  <a:lnTo>
                    <a:pt x="5200" y="922"/>
                  </a:lnTo>
                  <a:lnTo>
                    <a:pt x="4726" y="835"/>
                  </a:lnTo>
                  <a:lnTo>
                    <a:pt x="3785" y="635"/>
                  </a:lnTo>
                  <a:lnTo>
                    <a:pt x="2837" y="428"/>
                  </a:lnTo>
                  <a:lnTo>
                    <a:pt x="1905" y="214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-6306150" y="-5458150"/>
              <a:ext cx="7286150" cy="5696275"/>
            </a:xfrm>
            <a:custGeom>
              <a:avLst/>
              <a:gdLst/>
              <a:ahLst/>
              <a:cxnLst/>
              <a:rect l="l" t="t" r="r" b="b"/>
              <a:pathLst>
                <a:path w="291446" h="227851" extrusionOk="0">
                  <a:moveTo>
                    <a:pt x="127202" y="2710"/>
                  </a:moveTo>
                  <a:lnTo>
                    <a:pt x="127707" y="2717"/>
                  </a:lnTo>
                  <a:lnTo>
                    <a:pt x="128189" y="2737"/>
                  </a:lnTo>
                  <a:lnTo>
                    <a:pt x="128671" y="2770"/>
                  </a:lnTo>
                  <a:lnTo>
                    <a:pt x="129130" y="2817"/>
                  </a:lnTo>
                  <a:lnTo>
                    <a:pt x="129588" y="2877"/>
                  </a:lnTo>
                  <a:lnTo>
                    <a:pt x="130030" y="2944"/>
                  </a:lnTo>
                  <a:lnTo>
                    <a:pt x="130457" y="3030"/>
                  </a:lnTo>
                  <a:lnTo>
                    <a:pt x="130876" y="3124"/>
                  </a:lnTo>
                  <a:lnTo>
                    <a:pt x="131279" y="3231"/>
                  </a:lnTo>
                  <a:lnTo>
                    <a:pt x="131682" y="3351"/>
                  </a:lnTo>
                  <a:lnTo>
                    <a:pt x="132061" y="3478"/>
                  </a:lnTo>
                  <a:lnTo>
                    <a:pt x="132440" y="3618"/>
                  </a:lnTo>
                  <a:lnTo>
                    <a:pt x="132804" y="3771"/>
                  </a:lnTo>
                  <a:lnTo>
                    <a:pt x="133160" y="3931"/>
                  </a:lnTo>
                  <a:lnTo>
                    <a:pt x="133499" y="4105"/>
                  </a:lnTo>
                  <a:lnTo>
                    <a:pt x="133831" y="4285"/>
                  </a:lnTo>
                  <a:lnTo>
                    <a:pt x="134155" y="4479"/>
                  </a:lnTo>
                  <a:lnTo>
                    <a:pt x="134471" y="4679"/>
                  </a:lnTo>
                  <a:lnTo>
                    <a:pt x="134779" y="4886"/>
                  </a:lnTo>
                  <a:lnTo>
                    <a:pt x="135072" y="5106"/>
                  </a:lnTo>
                  <a:lnTo>
                    <a:pt x="135356" y="5340"/>
                  </a:lnTo>
                  <a:lnTo>
                    <a:pt x="135641" y="5573"/>
                  </a:lnTo>
                  <a:lnTo>
                    <a:pt x="135909" y="5820"/>
                  </a:lnTo>
                  <a:lnTo>
                    <a:pt x="136162" y="6074"/>
                  </a:lnTo>
                  <a:lnTo>
                    <a:pt x="136415" y="6334"/>
                  </a:lnTo>
                  <a:lnTo>
                    <a:pt x="136660" y="6608"/>
                  </a:lnTo>
                  <a:lnTo>
                    <a:pt x="136889" y="6881"/>
                  </a:lnTo>
                  <a:lnTo>
                    <a:pt x="137118" y="7168"/>
                  </a:lnTo>
                  <a:lnTo>
                    <a:pt x="137340" y="7455"/>
                  </a:lnTo>
                  <a:lnTo>
                    <a:pt x="137545" y="7756"/>
                  </a:lnTo>
                  <a:lnTo>
                    <a:pt x="137750" y="8056"/>
                  </a:lnTo>
                  <a:lnTo>
                    <a:pt x="137948" y="8370"/>
                  </a:lnTo>
                  <a:lnTo>
                    <a:pt x="138138" y="8683"/>
                  </a:lnTo>
                  <a:lnTo>
                    <a:pt x="138319" y="9004"/>
                  </a:lnTo>
                  <a:lnTo>
                    <a:pt x="138493" y="9331"/>
                  </a:lnTo>
                  <a:lnTo>
                    <a:pt x="138659" y="9665"/>
                  </a:lnTo>
                  <a:lnTo>
                    <a:pt x="138817" y="10005"/>
                  </a:lnTo>
                  <a:lnTo>
                    <a:pt x="138967" y="10345"/>
                  </a:lnTo>
                  <a:lnTo>
                    <a:pt x="139117" y="10692"/>
                  </a:lnTo>
                  <a:lnTo>
                    <a:pt x="139260" y="11046"/>
                  </a:lnTo>
                  <a:lnTo>
                    <a:pt x="139394" y="11400"/>
                  </a:lnTo>
                  <a:lnTo>
                    <a:pt x="139520" y="11760"/>
                  </a:lnTo>
                  <a:lnTo>
                    <a:pt x="139647" y="12121"/>
                  </a:lnTo>
                  <a:lnTo>
                    <a:pt x="139765" y="12488"/>
                  </a:lnTo>
                  <a:lnTo>
                    <a:pt x="139876" y="12855"/>
                  </a:lnTo>
                  <a:lnTo>
                    <a:pt x="139987" y="13229"/>
                  </a:lnTo>
                  <a:lnTo>
                    <a:pt x="140089" y="13602"/>
                  </a:lnTo>
                  <a:lnTo>
                    <a:pt x="140184" y="13983"/>
                  </a:lnTo>
                  <a:lnTo>
                    <a:pt x="140279" y="14363"/>
                  </a:lnTo>
                  <a:lnTo>
                    <a:pt x="140366" y="14744"/>
                  </a:lnTo>
                  <a:lnTo>
                    <a:pt x="140453" y="15124"/>
                  </a:lnTo>
                  <a:lnTo>
                    <a:pt x="140603" y="15892"/>
                  </a:lnTo>
                  <a:lnTo>
                    <a:pt x="140745" y="16666"/>
                  </a:lnTo>
                  <a:lnTo>
                    <a:pt x="140864" y="17440"/>
                  </a:lnTo>
                  <a:lnTo>
                    <a:pt x="140974" y="18214"/>
                  </a:lnTo>
                  <a:lnTo>
                    <a:pt x="141045" y="18768"/>
                  </a:lnTo>
                  <a:lnTo>
                    <a:pt x="141117" y="19322"/>
                  </a:lnTo>
                  <a:lnTo>
                    <a:pt x="141227" y="20417"/>
                  </a:lnTo>
                  <a:lnTo>
                    <a:pt x="141330" y="21491"/>
                  </a:lnTo>
                  <a:lnTo>
                    <a:pt x="141417" y="22546"/>
                  </a:lnTo>
                  <a:lnTo>
                    <a:pt x="141567" y="24575"/>
                  </a:lnTo>
                  <a:lnTo>
                    <a:pt x="141630" y="25543"/>
                  </a:lnTo>
                  <a:lnTo>
                    <a:pt x="141709" y="26457"/>
                  </a:lnTo>
                  <a:lnTo>
                    <a:pt x="141733" y="26597"/>
                  </a:lnTo>
                  <a:lnTo>
                    <a:pt x="141772" y="26724"/>
                  </a:lnTo>
                  <a:lnTo>
                    <a:pt x="141828" y="26851"/>
                  </a:lnTo>
                  <a:lnTo>
                    <a:pt x="141891" y="26964"/>
                  </a:lnTo>
                  <a:lnTo>
                    <a:pt x="141978" y="27071"/>
                  </a:lnTo>
                  <a:lnTo>
                    <a:pt x="142065" y="27164"/>
                  </a:lnTo>
                  <a:lnTo>
                    <a:pt x="142167" y="27258"/>
                  </a:lnTo>
                  <a:lnTo>
                    <a:pt x="142278" y="27338"/>
                  </a:lnTo>
                  <a:lnTo>
                    <a:pt x="130465" y="27391"/>
                  </a:lnTo>
                  <a:lnTo>
                    <a:pt x="130473" y="26931"/>
                  </a:lnTo>
                  <a:lnTo>
                    <a:pt x="130489" y="26470"/>
                  </a:lnTo>
                  <a:lnTo>
                    <a:pt x="130505" y="26010"/>
                  </a:lnTo>
                  <a:lnTo>
                    <a:pt x="130528" y="25563"/>
                  </a:lnTo>
                  <a:lnTo>
                    <a:pt x="130560" y="25109"/>
                  </a:lnTo>
                  <a:lnTo>
                    <a:pt x="130599" y="24662"/>
                  </a:lnTo>
                  <a:lnTo>
                    <a:pt x="130647" y="24214"/>
                  </a:lnTo>
                  <a:lnTo>
                    <a:pt x="130694" y="23774"/>
                  </a:lnTo>
                  <a:lnTo>
                    <a:pt x="130749" y="23333"/>
                  </a:lnTo>
                  <a:lnTo>
                    <a:pt x="130813" y="22900"/>
                  </a:lnTo>
                  <a:lnTo>
                    <a:pt x="130876" y="22466"/>
                  </a:lnTo>
                  <a:lnTo>
                    <a:pt x="130955" y="22032"/>
                  </a:lnTo>
                  <a:lnTo>
                    <a:pt x="131034" y="21598"/>
                  </a:lnTo>
                  <a:lnTo>
                    <a:pt x="131121" y="21171"/>
                  </a:lnTo>
                  <a:lnTo>
                    <a:pt x="131208" y="20737"/>
                  </a:lnTo>
                  <a:lnTo>
                    <a:pt x="131303" y="20310"/>
                  </a:lnTo>
                  <a:lnTo>
                    <a:pt x="131524" y="20390"/>
                  </a:lnTo>
                  <a:lnTo>
                    <a:pt x="131634" y="20430"/>
                  </a:lnTo>
                  <a:lnTo>
                    <a:pt x="131745" y="20463"/>
                  </a:lnTo>
                  <a:lnTo>
                    <a:pt x="131982" y="20524"/>
                  </a:lnTo>
                  <a:lnTo>
                    <a:pt x="132219" y="20584"/>
                  </a:lnTo>
                  <a:lnTo>
                    <a:pt x="132464" y="20644"/>
                  </a:lnTo>
                  <a:lnTo>
                    <a:pt x="132701" y="20690"/>
                  </a:lnTo>
                  <a:lnTo>
                    <a:pt x="132938" y="20737"/>
                  </a:lnTo>
                  <a:lnTo>
                    <a:pt x="133175" y="20777"/>
                  </a:lnTo>
                  <a:lnTo>
                    <a:pt x="133412" y="20811"/>
                  </a:lnTo>
                  <a:lnTo>
                    <a:pt x="133649" y="20844"/>
                  </a:lnTo>
                  <a:lnTo>
                    <a:pt x="133886" y="20864"/>
                  </a:lnTo>
                  <a:lnTo>
                    <a:pt x="134116" y="20884"/>
                  </a:lnTo>
                  <a:lnTo>
                    <a:pt x="134353" y="20897"/>
                  </a:lnTo>
                  <a:lnTo>
                    <a:pt x="134819" y="20897"/>
                  </a:lnTo>
                  <a:lnTo>
                    <a:pt x="135048" y="20891"/>
                  </a:lnTo>
                  <a:lnTo>
                    <a:pt x="135269" y="20871"/>
                  </a:lnTo>
                  <a:lnTo>
                    <a:pt x="135498" y="20851"/>
                  </a:lnTo>
                  <a:lnTo>
                    <a:pt x="135720" y="20817"/>
                  </a:lnTo>
                  <a:lnTo>
                    <a:pt x="135941" y="20784"/>
                  </a:lnTo>
                  <a:lnTo>
                    <a:pt x="136154" y="20737"/>
                  </a:lnTo>
                  <a:lnTo>
                    <a:pt x="136368" y="20684"/>
                  </a:lnTo>
                  <a:lnTo>
                    <a:pt x="136581" y="20617"/>
                  </a:lnTo>
                  <a:lnTo>
                    <a:pt x="136786" y="20550"/>
                  </a:lnTo>
                  <a:lnTo>
                    <a:pt x="136992" y="20470"/>
                  </a:lnTo>
                  <a:lnTo>
                    <a:pt x="137189" y="20377"/>
                  </a:lnTo>
                  <a:lnTo>
                    <a:pt x="137387" y="20283"/>
                  </a:lnTo>
                  <a:lnTo>
                    <a:pt x="137577" y="20176"/>
                  </a:lnTo>
                  <a:lnTo>
                    <a:pt x="137766" y="20056"/>
                  </a:lnTo>
                  <a:lnTo>
                    <a:pt x="137948" y="19930"/>
                  </a:lnTo>
                  <a:lnTo>
                    <a:pt x="138130" y="19796"/>
                  </a:lnTo>
                  <a:lnTo>
                    <a:pt x="138304" y="19643"/>
                  </a:lnTo>
                  <a:lnTo>
                    <a:pt x="138469" y="19489"/>
                  </a:lnTo>
                  <a:lnTo>
                    <a:pt x="138627" y="19322"/>
                  </a:lnTo>
                  <a:lnTo>
                    <a:pt x="138722" y="19209"/>
                  </a:lnTo>
                  <a:lnTo>
                    <a:pt x="138793" y="19089"/>
                  </a:lnTo>
                  <a:lnTo>
                    <a:pt x="138849" y="18975"/>
                  </a:lnTo>
                  <a:lnTo>
                    <a:pt x="138888" y="18855"/>
                  </a:lnTo>
                  <a:lnTo>
                    <a:pt x="138912" y="18735"/>
                  </a:lnTo>
                  <a:lnTo>
                    <a:pt x="138920" y="18615"/>
                  </a:lnTo>
                  <a:lnTo>
                    <a:pt x="138912" y="18501"/>
                  </a:lnTo>
                  <a:lnTo>
                    <a:pt x="138896" y="18388"/>
                  </a:lnTo>
                  <a:lnTo>
                    <a:pt x="138865" y="18268"/>
                  </a:lnTo>
                  <a:lnTo>
                    <a:pt x="138817" y="18148"/>
                  </a:lnTo>
                  <a:lnTo>
                    <a:pt x="138762" y="18041"/>
                  </a:lnTo>
                  <a:lnTo>
                    <a:pt x="138691" y="17934"/>
                  </a:lnTo>
                  <a:lnTo>
                    <a:pt x="138612" y="17840"/>
                  </a:lnTo>
                  <a:lnTo>
                    <a:pt x="138517" y="17754"/>
                  </a:lnTo>
                  <a:lnTo>
                    <a:pt x="138414" y="17680"/>
                  </a:lnTo>
                  <a:lnTo>
                    <a:pt x="138304" y="17614"/>
                  </a:lnTo>
                  <a:lnTo>
                    <a:pt x="138177" y="17560"/>
                  </a:lnTo>
                  <a:lnTo>
                    <a:pt x="138114" y="17540"/>
                  </a:lnTo>
                  <a:lnTo>
                    <a:pt x="138051" y="17527"/>
                  </a:lnTo>
                  <a:lnTo>
                    <a:pt x="137980" y="17513"/>
                  </a:lnTo>
                  <a:lnTo>
                    <a:pt x="137908" y="17507"/>
                  </a:lnTo>
                  <a:lnTo>
                    <a:pt x="137837" y="17500"/>
                  </a:lnTo>
                  <a:lnTo>
                    <a:pt x="137687" y="17500"/>
                  </a:lnTo>
                  <a:lnTo>
                    <a:pt x="137616" y="17507"/>
                  </a:lnTo>
                  <a:lnTo>
                    <a:pt x="137537" y="17520"/>
                  </a:lnTo>
                  <a:lnTo>
                    <a:pt x="137458" y="17540"/>
                  </a:lnTo>
                  <a:lnTo>
                    <a:pt x="137379" y="17560"/>
                  </a:lnTo>
                  <a:lnTo>
                    <a:pt x="137292" y="17587"/>
                  </a:lnTo>
                  <a:lnTo>
                    <a:pt x="137213" y="17620"/>
                  </a:lnTo>
                  <a:lnTo>
                    <a:pt x="137126" y="17654"/>
                  </a:lnTo>
                  <a:lnTo>
                    <a:pt x="136944" y="17740"/>
                  </a:lnTo>
                  <a:lnTo>
                    <a:pt x="136771" y="17820"/>
                  </a:lnTo>
                  <a:lnTo>
                    <a:pt x="136589" y="17887"/>
                  </a:lnTo>
                  <a:lnTo>
                    <a:pt x="136415" y="17954"/>
                  </a:lnTo>
                  <a:lnTo>
                    <a:pt x="136241" y="18014"/>
                  </a:lnTo>
                  <a:lnTo>
                    <a:pt x="136075" y="18067"/>
                  </a:lnTo>
                  <a:lnTo>
                    <a:pt x="135901" y="18114"/>
                  </a:lnTo>
                  <a:lnTo>
                    <a:pt x="135735" y="18154"/>
                  </a:lnTo>
                  <a:lnTo>
                    <a:pt x="135570" y="18194"/>
                  </a:lnTo>
                  <a:lnTo>
                    <a:pt x="135404" y="18228"/>
                  </a:lnTo>
                  <a:lnTo>
                    <a:pt x="135238" y="18248"/>
                  </a:lnTo>
                  <a:lnTo>
                    <a:pt x="135072" y="18274"/>
                  </a:lnTo>
                  <a:lnTo>
                    <a:pt x="134914" y="18288"/>
                  </a:lnTo>
                  <a:lnTo>
                    <a:pt x="134756" y="18301"/>
                  </a:lnTo>
                  <a:lnTo>
                    <a:pt x="134590" y="18308"/>
                  </a:lnTo>
                  <a:lnTo>
                    <a:pt x="134274" y="18308"/>
                  </a:lnTo>
                  <a:lnTo>
                    <a:pt x="134116" y="18301"/>
                  </a:lnTo>
                  <a:lnTo>
                    <a:pt x="133807" y="18281"/>
                  </a:lnTo>
                  <a:lnTo>
                    <a:pt x="133499" y="18241"/>
                  </a:lnTo>
                  <a:lnTo>
                    <a:pt x="133199" y="18188"/>
                  </a:lnTo>
                  <a:lnTo>
                    <a:pt x="132891" y="18127"/>
                  </a:lnTo>
                  <a:lnTo>
                    <a:pt x="132591" y="18054"/>
                  </a:lnTo>
                  <a:lnTo>
                    <a:pt x="132290" y="17974"/>
                  </a:lnTo>
                  <a:lnTo>
                    <a:pt x="131990" y="17881"/>
                  </a:lnTo>
                  <a:lnTo>
                    <a:pt x="132219" y="17206"/>
                  </a:lnTo>
                  <a:lnTo>
                    <a:pt x="132456" y="16539"/>
                  </a:lnTo>
                  <a:lnTo>
                    <a:pt x="132725" y="15865"/>
                  </a:lnTo>
                  <a:lnTo>
                    <a:pt x="133001" y="15198"/>
                  </a:lnTo>
                  <a:lnTo>
                    <a:pt x="133302" y="14523"/>
                  </a:lnTo>
                  <a:lnTo>
                    <a:pt x="133610" y="13843"/>
                  </a:lnTo>
                  <a:lnTo>
                    <a:pt x="133942" y="13162"/>
                  </a:lnTo>
                  <a:lnTo>
                    <a:pt x="134289" y="12481"/>
                  </a:lnTo>
                  <a:lnTo>
                    <a:pt x="134353" y="12354"/>
                  </a:lnTo>
                  <a:lnTo>
                    <a:pt x="134392" y="12234"/>
                  </a:lnTo>
                  <a:lnTo>
                    <a:pt x="134416" y="12114"/>
                  </a:lnTo>
                  <a:lnTo>
                    <a:pt x="134432" y="11994"/>
                  </a:lnTo>
                  <a:lnTo>
                    <a:pt x="134432" y="11880"/>
                  </a:lnTo>
                  <a:lnTo>
                    <a:pt x="134416" y="11767"/>
                  </a:lnTo>
                  <a:lnTo>
                    <a:pt x="134384" y="11654"/>
                  </a:lnTo>
                  <a:lnTo>
                    <a:pt x="134345" y="11547"/>
                  </a:lnTo>
                  <a:lnTo>
                    <a:pt x="134297" y="11447"/>
                  </a:lnTo>
                  <a:lnTo>
                    <a:pt x="134234" y="11353"/>
                  </a:lnTo>
                  <a:lnTo>
                    <a:pt x="134163" y="11260"/>
                  </a:lnTo>
                  <a:lnTo>
                    <a:pt x="134084" y="11173"/>
                  </a:lnTo>
                  <a:lnTo>
                    <a:pt x="134005" y="11093"/>
                  </a:lnTo>
                  <a:lnTo>
                    <a:pt x="133910" y="11019"/>
                  </a:lnTo>
                  <a:lnTo>
                    <a:pt x="133807" y="10953"/>
                  </a:lnTo>
                  <a:lnTo>
                    <a:pt x="133705" y="10893"/>
                  </a:lnTo>
                  <a:lnTo>
                    <a:pt x="133594" y="10846"/>
                  </a:lnTo>
                  <a:lnTo>
                    <a:pt x="133483" y="10799"/>
                  </a:lnTo>
                  <a:lnTo>
                    <a:pt x="133365" y="10766"/>
                  </a:lnTo>
                  <a:lnTo>
                    <a:pt x="133246" y="10739"/>
                  </a:lnTo>
                  <a:lnTo>
                    <a:pt x="133120" y="10726"/>
                  </a:lnTo>
                  <a:lnTo>
                    <a:pt x="133001" y="10719"/>
                  </a:lnTo>
                  <a:lnTo>
                    <a:pt x="132883" y="10726"/>
                  </a:lnTo>
                  <a:lnTo>
                    <a:pt x="132757" y="10739"/>
                  </a:lnTo>
                  <a:lnTo>
                    <a:pt x="132638" y="10766"/>
                  </a:lnTo>
                  <a:lnTo>
                    <a:pt x="132519" y="10806"/>
                  </a:lnTo>
                  <a:lnTo>
                    <a:pt x="132409" y="10853"/>
                  </a:lnTo>
                  <a:lnTo>
                    <a:pt x="132298" y="10919"/>
                  </a:lnTo>
                  <a:lnTo>
                    <a:pt x="132188" y="10993"/>
                  </a:lnTo>
                  <a:lnTo>
                    <a:pt x="132085" y="11080"/>
                  </a:lnTo>
                  <a:lnTo>
                    <a:pt x="131990" y="11186"/>
                  </a:lnTo>
                  <a:lnTo>
                    <a:pt x="131903" y="11300"/>
                  </a:lnTo>
                  <a:lnTo>
                    <a:pt x="131690" y="11627"/>
                  </a:lnTo>
                  <a:lnTo>
                    <a:pt x="131476" y="11961"/>
                  </a:lnTo>
                  <a:lnTo>
                    <a:pt x="131271" y="12294"/>
                  </a:lnTo>
                  <a:lnTo>
                    <a:pt x="131073" y="12635"/>
                  </a:lnTo>
                  <a:lnTo>
                    <a:pt x="130884" y="12975"/>
                  </a:lnTo>
                  <a:lnTo>
                    <a:pt x="130694" y="13315"/>
                  </a:lnTo>
                  <a:lnTo>
                    <a:pt x="130520" y="13662"/>
                  </a:lnTo>
                  <a:lnTo>
                    <a:pt x="130347" y="14009"/>
                  </a:lnTo>
                  <a:lnTo>
                    <a:pt x="130181" y="14363"/>
                  </a:lnTo>
                  <a:lnTo>
                    <a:pt x="130023" y="14717"/>
                  </a:lnTo>
                  <a:lnTo>
                    <a:pt x="129865" y="15077"/>
                  </a:lnTo>
                  <a:lnTo>
                    <a:pt x="129722" y="15431"/>
                  </a:lnTo>
                  <a:lnTo>
                    <a:pt x="129580" y="15798"/>
                  </a:lnTo>
                  <a:lnTo>
                    <a:pt x="129446" y="16159"/>
                  </a:lnTo>
                  <a:lnTo>
                    <a:pt x="129319" y="16526"/>
                  </a:lnTo>
                  <a:lnTo>
                    <a:pt x="129201" y="16893"/>
                  </a:lnTo>
                  <a:lnTo>
                    <a:pt x="128885" y="16779"/>
                  </a:lnTo>
                  <a:lnTo>
                    <a:pt x="128553" y="16679"/>
                  </a:lnTo>
                  <a:lnTo>
                    <a:pt x="128221" y="16586"/>
                  </a:lnTo>
                  <a:lnTo>
                    <a:pt x="127873" y="16499"/>
                  </a:lnTo>
                  <a:lnTo>
                    <a:pt x="127439" y="16392"/>
                  </a:lnTo>
                  <a:lnTo>
                    <a:pt x="126988" y="16299"/>
                  </a:lnTo>
                  <a:lnTo>
                    <a:pt x="126538" y="16212"/>
                  </a:lnTo>
                  <a:lnTo>
                    <a:pt x="126087" y="16139"/>
                  </a:lnTo>
                  <a:lnTo>
                    <a:pt x="125621" y="16072"/>
                  </a:lnTo>
                  <a:lnTo>
                    <a:pt x="125163" y="16018"/>
                  </a:lnTo>
                  <a:lnTo>
                    <a:pt x="124697" y="15978"/>
                  </a:lnTo>
                  <a:lnTo>
                    <a:pt x="124231" y="15945"/>
                  </a:lnTo>
                  <a:lnTo>
                    <a:pt x="123757" y="15925"/>
                  </a:lnTo>
                  <a:lnTo>
                    <a:pt x="123290" y="15912"/>
                  </a:lnTo>
                  <a:lnTo>
                    <a:pt x="122824" y="15912"/>
                  </a:lnTo>
                  <a:lnTo>
                    <a:pt x="122358" y="15925"/>
                  </a:lnTo>
                  <a:lnTo>
                    <a:pt x="121900" y="15952"/>
                  </a:lnTo>
                  <a:lnTo>
                    <a:pt x="121433" y="15992"/>
                  </a:lnTo>
                  <a:lnTo>
                    <a:pt x="120983" y="16045"/>
                  </a:lnTo>
                  <a:lnTo>
                    <a:pt x="120533" y="16105"/>
                  </a:lnTo>
                  <a:lnTo>
                    <a:pt x="120217" y="16152"/>
                  </a:lnTo>
                  <a:lnTo>
                    <a:pt x="119900" y="16212"/>
                  </a:lnTo>
                  <a:lnTo>
                    <a:pt x="119592" y="16285"/>
                  </a:lnTo>
                  <a:lnTo>
                    <a:pt x="119292" y="16365"/>
                  </a:lnTo>
                  <a:lnTo>
                    <a:pt x="119174" y="16038"/>
                  </a:lnTo>
                  <a:lnTo>
                    <a:pt x="119047" y="15718"/>
                  </a:lnTo>
                  <a:lnTo>
                    <a:pt x="118921" y="15398"/>
                  </a:lnTo>
                  <a:lnTo>
                    <a:pt x="118786" y="15077"/>
                  </a:lnTo>
                  <a:lnTo>
                    <a:pt x="118644" y="14770"/>
                  </a:lnTo>
                  <a:lnTo>
                    <a:pt x="118502" y="14463"/>
                  </a:lnTo>
                  <a:lnTo>
                    <a:pt x="118344" y="14156"/>
                  </a:lnTo>
                  <a:lnTo>
                    <a:pt x="118186" y="13863"/>
                  </a:lnTo>
                  <a:lnTo>
                    <a:pt x="118123" y="13769"/>
                  </a:lnTo>
                  <a:lnTo>
                    <a:pt x="118059" y="13689"/>
                  </a:lnTo>
                  <a:lnTo>
                    <a:pt x="117996" y="13616"/>
                  </a:lnTo>
                  <a:lnTo>
                    <a:pt x="117917" y="13549"/>
                  </a:lnTo>
                  <a:lnTo>
                    <a:pt x="117838" y="13496"/>
                  </a:lnTo>
                  <a:lnTo>
                    <a:pt x="117759" y="13456"/>
                  </a:lnTo>
                  <a:lnTo>
                    <a:pt x="117672" y="13422"/>
                  </a:lnTo>
                  <a:lnTo>
                    <a:pt x="117577" y="13395"/>
                  </a:lnTo>
                  <a:lnTo>
                    <a:pt x="117490" y="13375"/>
                  </a:lnTo>
                  <a:lnTo>
                    <a:pt x="117396" y="13362"/>
                  </a:lnTo>
                  <a:lnTo>
                    <a:pt x="117301" y="13362"/>
                  </a:lnTo>
                  <a:lnTo>
                    <a:pt x="117206" y="13369"/>
                  </a:lnTo>
                  <a:lnTo>
                    <a:pt x="117111" y="13382"/>
                  </a:lnTo>
                  <a:lnTo>
                    <a:pt x="117016" y="13395"/>
                  </a:lnTo>
                  <a:lnTo>
                    <a:pt x="116922" y="13422"/>
                  </a:lnTo>
                  <a:lnTo>
                    <a:pt x="116827" y="13456"/>
                  </a:lnTo>
                  <a:lnTo>
                    <a:pt x="116740" y="13496"/>
                  </a:lnTo>
                  <a:lnTo>
                    <a:pt x="116653" y="13536"/>
                  </a:lnTo>
                  <a:lnTo>
                    <a:pt x="116574" y="13589"/>
                  </a:lnTo>
                  <a:lnTo>
                    <a:pt x="116495" y="13642"/>
                  </a:lnTo>
                  <a:lnTo>
                    <a:pt x="116424" y="13702"/>
                  </a:lnTo>
                  <a:lnTo>
                    <a:pt x="116353" y="13763"/>
                  </a:lnTo>
                  <a:lnTo>
                    <a:pt x="116289" y="13829"/>
                  </a:lnTo>
                  <a:lnTo>
                    <a:pt x="116234" y="13903"/>
                  </a:lnTo>
                  <a:lnTo>
                    <a:pt x="116187" y="13983"/>
                  </a:lnTo>
                  <a:lnTo>
                    <a:pt x="116147" y="14063"/>
                  </a:lnTo>
                  <a:lnTo>
                    <a:pt x="116116" y="14143"/>
                  </a:lnTo>
                  <a:lnTo>
                    <a:pt x="116092" y="14230"/>
                  </a:lnTo>
                  <a:lnTo>
                    <a:pt x="116084" y="14317"/>
                  </a:lnTo>
                  <a:lnTo>
                    <a:pt x="116076" y="14403"/>
                  </a:lnTo>
                  <a:lnTo>
                    <a:pt x="116084" y="14497"/>
                  </a:lnTo>
                  <a:lnTo>
                    <a:pt x="116108" y="14590"/>
                  </a:lnTo>
                  <a:lnTo>
                    <a:pt x="116274" y="15304"/>
                  </a:lnTo>
                  <a:lnTo>
                    <a:pt x="116447" y="16012"/>
                  </a:lnTo>
                  <a:lnTo>
                    <a:pt x="116811" y="17413"/>
                  </a:lnTo>
                  <a:lnTo>
                    <a:pt x="116629" y="17553"/>
                  </a:lnTo>
                  <a:lnTo>
                    <a:pt x="116455" y="17694"/>
                  </a:lnTo>
                  <a:lnTo>
                    <a:pt x="116289" y="17847"/>
                  </a:lnTo>
                  <a:lnTo>
                    <a:pt x="116139" y="18007"/>
                  </a:lnTo>
                  <a:lnTo>
                    <a:pt x="115997" y="18168"/>
                  </a:lnTo>
                  <a:lnTo>
                    <a:pt x="115879" y="18348"/>
                  </a:lnTo>
                  <a:lnTo>
                    <a:pt x="115768" y="18528"/>
                  </a:lnTo>
                  <a:lnTo>
                    <a:pt x="115673" y="18715"/>
                  </a:lnTo>
                  <a:lnTo>
                    <a:pt x="115586" y="18915"/>
                  </a:lnTo>
                  <a:lnTo>
                    <a:pt x="115523" y="19122"/>
                  </a:lnTo>
                  <a:lnTo>
                    <a:pt x="115476" y="19342"/>
                  </a:lnTo>
                  <a:lnTo>
                    <a:pt x="115444" y="19562"/>
                  </a:lnTo>
                  <a:lnTo>
                    <a:pt x="115436" y="19796"/>
                  </a:lnTo>
                  <a:lnTo>
                    <a:pt x="115436" y="20043"/>
                  </a:lnTo>
                  <a:lnTo>
                    <a:pt x="115460" y="20290"/>
                  </a:lnTo>
                  <a:lnTo>
                    <a:pt x="115507" y="20557"/>
                  </a:lnTo>
                  <a:lnTo>
                    <a:pt x="115523" y="20617"/>
                  </a:lnTo>
                  <a:lnTo>
                    <a:pt x="115547" y="20677"/>
                  </a:lnTo>
                  <a:lnTo>
                    <a:pt x="115578" y="20730"/>
                  </a:lnTo>
                  <a:lnTo>
                    <a:pt x="115610" y="20777"/>
                  </a:lnTo>
                  <a:lnTo>
                    <a:pt x="115657" y="20824"/>
                  </a:lnTo>
                  <a:lnTo>
                    <a:pt x="115697" y="20864"/>
                  </a:lnTo>
                  <a:lnTo>
                    <a:pt x="115752" y="20897"/>
                  </a:lnTo>
                  <a:lnTo>
                    <a:pt x="115807" y="20924"/>
                  </a:lnTo>
                  <a:lnTo>
                    <a:pt x="115863" y="20951"/>
                  </a:lnTo>
                  <a:lnTo>
                    <a:pt x="115926" y="20971"/>
                  </a:lnTo>
                  <a:lnTo>
                    <a:pt x="115989" y="20991"/>
                  </a:lnTo>
                  <a:lnTo>
                    <a:pt x="116060" y="20997"/>
                  </a:lnTo>
                  <a:lnTo>
                    <a:pt x="116123" y="21004"/>
                  </a:lnTo>
                  <a:lnTo>
                    <a:pt x="116195" y="21011"/>
                  </a:lnTo>
                  <a:lnTo>
                    <a:pt x="116266" y="21004"/>
                  </a:lnTo>
                  <a:lnTo>
                    <a:pt x="116329" y="20997"/>
                  </a:lnTo>
                  <a:lnTo>
                    <a:pt x="116400" y="20991"/>
                  </a:lnTo>
                  <a:lnTo>
                    <a:pt x="116463" y="20977"/>
                  </a:lnTo>
                  <a:lnTo>
                    <a:pt x="116534" y="20957"/>
                  </a:lnTo>
                  <a:lnTo>
                    <a:pt x="116598" y="20931"/>
                  </a:lnTo>
                  <a:lnTo>
                    <a:pt x="116653" y="20904"/>
                  </a:lnTo>
                  <a:lnTo>
                    <a:pt x="116708" y="20877"/>
                  </a:lnTo>
                  <a:lnTo>
                    <a:pt x="116764" y="20844"/>
                  </a:lnTo>
                  <a:lnTo>
                    <a:pt x="116811" y="20804"/>
                  </a:lnTo>
                  <a:lnTo>
                    <a:pt x="116858" y="20764"/>
                  </a:lnTo>
                  <a:lnTo>
                    <a:pt x="116898" y="20717"/>
                  </a:lnTo>
                  <a:lnTo>
                    <a:pt x="116929" y="20664"/>
                  </a:lnTo>
                  <a:lnTo>
                    <a:pt x="116953" y="20610"/>
                  </a:lnTo>
                  <a:lnTo>
                    <a:pt x="116977" y="20557"/>
                  </a:lnTo>
                  <a:lnTo>
                    <a:pt x="116985" y="20497"/>
                  </a:lnTo>
                  <a:lnTo>
                    <a:pt x="116993" y="20437"/>
                  </a:lnTo>
                  <a:lnTo>
                    <a:pt x="116993" y="20370"/>
                  </a:lnTo>
                  <a:lnTo>
                    <a:pt x="116993" y="20270"/>
                  </a:lnTo>
                  <a:lnTo>
                    <a:pt x="117001" y="20176"/>
                  </a:lnTo>
                  <a:lnTo>
                    <a:pt x="117032" y="20083"/>
                  </a:lnTo>
                  <a:lnTo>
                    <a:pt x="117072" y="19990"/>
                  </a:lnTo>
                  <a:lnTo>
                    <a:pt x="117119" y="19903"/>
                  </a:lnTo>
                  <a:lnTo>
                    <a:pt x="117182" y="19816"/>
                  </a:lnTo>
                  <a:lnTo>
                    <a:pt x="117246" y="19736"/>
                  </a:lnTo>
                  <a:lnTo>
                    <a:pt x="117325" y="19656"/>
                  </a:lnTo>
                  <a:lnTo>
                    <a:pt x="117538" y="20597"/>
                  </a:lnTo>
                  <a:lnTo>
                    <a:pt x="117743" y="21531"/>
                  </a:lnTo>
                  <a:lnTo>
                    <a:pt x="117925" y="22479"/>
                  </a:lnTo>
                  <a:lnTo>
                    <a:pt x="118012" y="22946"/>
                  </a:lnTo>
                  <a:lnTo>
                    <a:pt x="118099" y="23420"/>
                  </a:lnTo>
                  <a:lnTo>
                    <a:pt x="118170" y="23901"/>
                  </a:lnTo>
                  <a:lnTo>
                    <a:pt x="118241" y="24375"/>
                  </a:lnTo>
                  <a:lnTo>
                    <a:pt x="118304" y="24855"/>
                  </a:lnTo>
                  <a:lnTo>
                    <a:pt x="118368" y="25342"/>
                  </a:lnTo>
                  <a:lnTo>
                    <a:pt x="118423" y="25823"/>
                  </a:lnTo>
                  <a:lnTo>
                    <a:pt x="118462" y="26310"/>
                  </a:lnTo>
                  <a:lnTo>
                    <a:pt x="118502" y="26804"/>
                  </a:lnTo>
                  <a:lnTo>
                    <a:pt x="118541" y="27298"/>
                  </a:lnTo>
                  <a:lnTo>
                    <a:pt x="117435" y="27244"/>
                  </a:lnTo>
                  <a:lnTo>
                    <a:pt x="116329" y="27191"/>
                  </a:lnTo>
                  <a:lnTo>
                    <a:pt x="115215" y="27151"/>
                  </a:lnTo>
                  <a:lnTo>
                    <a:pt x="114101" y="27118"/>
                  </a:lnTo>
                  <a:lnTo>
                    <a:pt x="113540" y="27104"/>
                  </a:lnTo>
                  <a:lnTo>
                    <a:pt x="112987" y="27098"/>
                  </a:lnTo>
                  <a:lnTo>
                    <a:pt x="111880" y="27098"/>
                  </a:lnTo>
                  <a:lnTo>
                    <a:pt x="111335" y="27104"/>
                  </a:lnTo>
                  <a:lnTo>
                    <a:pt x="110790" y="27124"/>
                  </a:lnTo>
                  <a:lnTo>
                    <a:pt x="110245" y="27144"/>
                  </a:lnTo>
                  <a:lnTo>
                    <a:pt x="109707" y="27171"/>
                  </a:lnTo>
                  <a:lnTo>
                    <a:pt x="109739" y="27111"/>
                  </a:lnTo>
                  <a:lnTo>
                    <a:pt x="109755" y="27038"/>
                  </a:lnTo>
                  <a:lnTo>
                    <a:pt x="109771" y="26957"/>
                  </a:lnTo>
                  <a:lnTo>
                    <a:pt x="109778" y="26871"/>
                  </a:lnTo>
                  <a:lnTo>
                    <a:pt x="109707" y="25970"/>
                  </a:lnTo>
                  <a:lnTo>
                    <a:pt x="109652" y="25049"/>
                  </a:lnTo>
                  <a:lnTo>
                    <a:pt x="109620" y="24114"/>
                  </a:lnTo>
                  <a:lnTo>
                    <a:pt x="109612" y="23640"/>
                  </a:lnTo>
                  <a:lnTo>
                    <a:pt x="109605" y="23173"/>
                  </a:lnTo>
                  <a:lnTo>
                    <a:pt x="109605" y="22693"/>
                  </a:lnTo>
                  <a:lnTo>
                    <a:pt x="109612" y="22219"/>
                  </a:lnTo>
                  <a:lnTo>
                    <a:pt x="109620" y="21738"/>
                  </a:lnTo>
                  <a:lnTo>
                    <a:pt x="109636" y="21264"/>
                  </a:lnTo>
                  <a:lnTo>
                    <a:pt x="109660" y="20784"/>
                  </a:lnTo>
                  <a:lnTo>
                    <a:pt x="109692" y="20303"/>
                  </a:lnTo>
                  <a:lnTo>
                    <a:pt x="109723" y="19823"/>
                  </a:lnTo>
                  <a:lnTo>
                    <a:pt x="109771" y="19342"/>
                  </a:lnTo>
                  <a:lnTo>
                    <a:pt x="109818" y="18862"/>
                  </a:lnTo>
                  <a:lnTo>
                    <a:pt x="109873" y="18381"/>
                  </a:lnTo>
                  <a:lnTo>
                    <a:pt x="109944" y="17907"/>
                  </a:lnTo>
                  <a:lnTo>
                    <a:pt x="110015" y="17433"/>
                  </a:lnTo>
                  <a:lnTo>
                    <a:pt x="110094" y="16959"/>
                  </a:lnTo>
                  <a:lnTo>
                    <a:pt x="110181" y="16486"/>
                  </a:lnTo>
                  <a:lnTo>
                    <a:pt x="110284" y="16018"/>
                  </a:lnTo>
                  <a:lnTo>
                    <a:pt x="110387" y="15551"/>
                  </a:lnTo>
                  <a:lnTo>
                    <a:pt x="110505" y="15084"/>
                  </a:lnTo>
                  <a:lnTo>
                    <a:pt x="110632" y="14624"/>
                  </a:lnTo>
                  <a:lnTo>
                    <a:pt x="110766" y="14170"/>
                  </a:lnTo>
                  <a:lnTo>
                    <a:pt x="110908" y="13716"/>
                  </a:lnTo>
                  <a:lnTo>
                    <a:pt x="111059" y="13269"/>
                  </a:lnTo>
                  <a:lnTo>
                    <a:pt x="111224" y="12828"/>
                  </a:lnTo>
                  <a:lnTo>
                    <a:pt x="111398" y="12388"/>
                  </a:lnTo>
                  <a:lnTo>
                    <a:pt x="111588" y="11961"/>
                  </a:lnTo>
                  <a:lnTo>
                    <a:pt x="111778" y="11533"/>
                  </a:lnTo>
                  <a:lnTo>
                    <a:pt x="111983" y="11113"/>
                  </a:lnTo>
                  <a:lnTo>
                    <a:pt x="112204" y="10699"/>
                  </a:lnTo>
                  <a:lnTo>
                    <a:pt x="112433" y="10292"/>
                  </a:lnTo>
                  <a:lnTo>
                    <a:pt x="112678" y="9892"/>
                  </a:lnTo>
                  <a:lnTo>
                    <a:pt x="112931" y="9498"/>
                  </a:lnTo>
                  <a:lnTo>
                    <a:pt x="113200" y="9111"/>
                  </a:lnTo>
                  <a:lnTo>
                    <a:pt x="113476" y="8730"/>
                  </a:lnTo>
                  <a:lnTo>
                    <a:pt x="113769" y="8363"/>
                  </a:lnTo>
                  <a:lnTo>
                    <a:pt x="114069" y="8003"/>
                  </a:lnTo>
                  <a:lnTo>
                    <a:pt x="114385" y="7649"/>
                  </a:lnTo>
                  <a:lnTo>
                    <a:pt x="114717" y="7309"/>
                  </a:lnTo>
                  <a:lnTo>
                    <a:pt x="115065" y="6975"/>
                  </a:lnTo>
                  <a:lnTo>
                    <a:pt x="115420" y="6655"/>
                  </a:lnTo>
                  <a:lnTo>
                    <a:pt x="115792" y="6341"/>
                  </a:lnTo>
                  <a:lnTo>
                    <a:pt x="115981" y="6187"/>
                  </a:lnTo>
                  <a:lnTo>
                    <a:pt x="116179" y="6034"/>
                  </a:lnTo>
                  <a:lnTo>
                    <a:pt x="116376" y="5887"/>
                  </a:lnTo>
                  <a:lnTo>
                    <a:pt x="116582" y="5747"/>
                  </a:lnTo>
                  <a:lnTo>
                    <a:pt x="116787" y="5600"/>
                  </a:lnTo>
                  <a:lnTo>
                    <a:pt x="117001" y="5467"/>
                  </a:lnTo>
                  <a:lnTo>
                    <a:pt x="117214" y="5326"/>
                  </a:lnTo>
                  <a:lnTo>
                    <a:pt x="117427" y="5193"/>
                  </a:lnTo>
                  <a:lnTo>
                    <a:pt x="117649" y="5066"/>
                  </a:lnTo>
                  <a:lnTo>
                    <a:pt x="117878" y="4939"/>
                  </a:lnTo>
                  <a:lnTo>
                    <a:pt x="118107" y="4812"/>
                  </a:lnTo>
                  <a:lnTo>
                    <a:pt x="118336" y="4692"/>
                  </a:lnTo>
                  <a:lnTo>
                    <a:pt x="118573" y="4572"/>
                  </a:lnTo>
                  <a:lnTo>
                    <a:pt x="118818" y="4459"/>
                  </a:lnTo>
                  <a:lnTo>
                    <a:pt x="119063" y="4352"/>
                  </a:lnTo>
                  <a:lnTo>
                    <a:pt x="119308" y="4238"/>
                  </a:lnTo>
                  <a:lnTo>
                    <a:pt x="119561" y="4138"/>
                  </a:lnTo>
                  <a:lnTo>
                    <a:pt x="119821" y="4032"/>
                  </a:lnTo>
                  <a:lnTo>
                    <a:pt x="120082" y="3938"/>
                  </a:lnTo>
                  <a:lnTo>
                    <a:pt x="120343" y="3838"/>
                  </a:lnTo>
                  <a:lnTo>
                    <a:pt x="120612" y="3751"/>
                  </a:lnTo>
                  <a:lnTo>
                    <a:pt x="120888" y="3664"/>
                  </a:lnTo>
                  <a:lnTo>
                    <a:pt x="121165" y="3578"/>
                  </a:lnTo>
                  <a:lnTo>
                    <a:pt x="121449" y="3498"/>
                  </a:lnTo>
                  <a:lnTo>
                    <a:pt x="121734" y="3418"/>
                  </a:lnTo>
                  <a:lnTo>
                    <a:pt x="122026" y="3344"/>
                  </a:lnTo>
                  <a:lnTo>
                    <a:pt x="122318" y="3277"/>
                  </a:lnTo>
                  <a:lnTo>
                    <a:pt x="122619" y="3211"/>
                  </a:lnTo>
                  <a:lnTo>
                    <a:pt x="122927" y="3144"/>
                  </a:lnTo>
                  <a:lnTo>
                    <a:pt x="123235" y="3090"/>
                  </a:lnTo>
                  <a:lnTo>
                    <a:pt x="123543" y="3030"/>
                  </a:lnTo>
                  <a:lnTo>
                    <a:pt x="123867" y="2984"/>
                  </a:lnTo>
                  <a:lnTo>
                    <a:pt x="124183" y="2937"/>
                  </a:lnTo>
                  <a:lnTo>
                    <a:pt x="124515" y="2890"/>
                  </a:lnTo>
                  <a:lnTo>
                    <a:pt x="125076" y="2824"/>
                  </a:lnTo>
                  <a:lnTo>
                    <a:pt x="125629" y="2777"/>
                  </a:lnTo>
                  <a:lnTo>
                    <a:pt x="126167" y="2743"/>
                  </a:lnTo>
                  <a:lnTo>
                    <a:pt x="126688" y="2717"/>
                  </a:lnTo>
                  <a:lnTo>
                    <a:pt x="127202" y="2710"/>
                  </a:lnTo>
                  <a:close/>
                  <a:moveTo>
                    <a:pt x="122627" y="18141"/>
                  </a:moveTo>
                  <a:lnTo>
                    <a:pt x="122903" y="18148"/>
                  </a:lnTo>
                  <a:lnTo>
                    <a:pt x="123180" y="18161"/>
                  </a:lnTo>
                  <a:lnTo>
                    <a:pt x="123456" y="18174"/>
                  </a:lnTo>
                  <a:lnTo>
                    <a:pt x="123733" y="18194"/>
                  </a:lnTo>
                  <a:lnTo>
                    <a:pt x="124009" y="18214"/>
                  </a:lnTo>
                  <a:lnTo>
                    <a:pt x="124286" y="18241"/>
                  </a:lnTo>
                  <a:lnTo>
                    <a:pt x="124562" y="18274"/>
                  </a:lnTo>
                  <a:lnTo>
                    <a:pt x="124839" y="18308"/>
                  </a:lnTo>
                  <a:lnTo>
                    <a:pt x="125108" y="18348"/>
                  </a:lnTo>
                  <a:lnTo>
                    <a:pt x="125384" y="18394"/>
                  </a:lnTo>
                  <a:lnTo>
                    <a:pt x="125653" y="18441"/>
                  </a:lnTo>
                  <a:lnTo>
                    <a:pt x="125922" y="18495"/>
                  </a:lnTo>
                  <a:lnTo>
                    <a:pt x="126190" y="18548"/>
                  </a:lnTo>
                  <a:lnTo>
                    <a:pt x="126459" y="18608"/>
                  </a:lnTo>
                  <a:lnTo>
                    <a:pt x="126735" y="18681"/>
                  </a:lnTo>
                  <a:lnTo>
                    <a:pt x="127012" y="18762"/>
                  </a:lnTo>
                  <a:lnTo>
                    <a:pt x="127281" y="18842"/>
                  </a:lnTo>
                  <a:lnTo>
                    <a:pt x="127549" y="18928"/>
                  </a:lnTo>
                  <a:lnTo>
                    <a:pt x="127818" y="19022"/>
                  </a:lnTo>
                  <a:lnTo>
                    <a:pt x="128079" y="19115"/>
                  </a:lnTo>
                  <a:lnTo>
                    <a:pt x="128608" y="19322"/>
                  </a:lnTo>
                  <a:lnTo>
                    <a:pt x="128513" y="19823"/>
                  </a:lnTo>
                  <a:lnTo>
                    <a:pt x="128434" y="20330"/>
                  </a:lnTo>
                  <a:lnTo>
                    <a:pt x="128363" y="20837"/>
                  </a:lnTo>
                  <a:lnTo>
                    <a:pt x="128300" y="21344"/>
                  </a:lnTo>
                  <a:lnTo>
                    <a:pt x="128260" y="21858"/>
                  </a:lnTo>
                  <a:lnTo>
                    <a:pt x="128221" y="22366"/>
                  </a:lnTo>
                  <a:lnTo>
                    <a:pt x="128205" y="22873"/>
                  </a:lnTo>
                  <a:lnTo>
                    <a:pt x="128197" y="23380"/>
                  </a:lnTo>
                  <a:lnTo>
                    <a:pt x="128197" y="23887"/>
                  </a:lnTo>
                  <a:lnTo>
                    <a:pt x="128213" y="24395"/>
                  </a:lnTo>
                  <a:lnTo>
                    <a:pt x="128237" y="24902"/>
                  </a:lnTo>
                  <a:lnTo>
                    <a:pt x="128276" y="25409"/>
                  </a:lnTo>
                  <a:lnTo>
                    <a:pt x="128332" y="25910"/>
                  </a:lnTo>
                  <a:lnTo>
                    <a:pt x="128395" y="26417"/>
                  </a:lnTo>
                  <a:lnTo>
                    <a:pt x="128474" y="26917"/>
                  </a:lnTo>
                  <a:lnTo>
                    <a:pt x="128561" y="27411"/>
                  </a:lnTo>
                  <a:lnTo>
                    <a:pt x="127281" y="27425"/>
                  </a:lnTo>
                  <a:lnTo>
                    <a:pt x="126008" y="27431"/>
                  </a:lnTo>
                  <a:lnTo>
                    <a:pt x="124728" y="27438"/>
                  </a:lnTo>
                  <a:lnTo>
                    <a:pt x="123448" y="27451"/>
                  </a:lnTo>
                  <a:lnTo>
                    <a:pt x="122721" y="27445"/>
                  </a:lnTo>
                  <a:lnTo>
                    <a:pt x="121979" y="27425"/>
                  </a:lnTo>
                  <a:lnTo>
                    <a:pt x="121212" y="27405"/>
                  </a:lnTo>
                  <a:lnTo>
                    <a:pt x="120438" y="27378"/>
                  </a:lnTo>
                  <a:lnTo>
                    <a:pt x="120493" y="26837"/>
                  </a:lnTo>
                  <a:lnTo>
                    <a:pt x="120541" y="26290"/>
                  </a:lnTo>
                  <a:lnTo>
                    <a:pt x="120572" y="25743"/>
                  </a:lnTo>
                  <a:lnTo>
                    <a:pt x="120588" y="25189"/>
                  </a:lnTo>
                  <a:lnTo>
                    <a:pt x="120604" y="24635"/>
                  </a:lnTo>
                  <a:lnTo>
                    <a:pt x="120604" y="24074"/>
                  </a:lnTo>
                  <a:lnTo>
                    <a:pt x="120588" y="23507"/>
                  </a:lnTo>
                  <a:lnTo>
                    <a:pt x="120564" y="22946"/>
                  </a:lnTo>
                  <a:lnTo>
                    <a:pt x="120533" y="22379"/>
                  </a:lnTo>
                  <a:lnTo>
                    <a:pt x="120485" y="21818"/>
                  </a:lnTo>
                  <a:lnTo>
                    <a:pt x="120430" y="21251"/>
                  </a:lnTo>
                  <a:lnTo>
                    <a:pt x="120351" y="20690"/>
                  </a:lnTo>
                  <a:lnTo>
                    <a:pt x="120272" y="20130"/>
                  </a:lnTo>
                  <a:lnTo>
                    <a:pt x="120169" y="19569"/>
                  </a:lnTo>
                  <a:lnTo>
                    <a:pt x="120059" y="19015"/>
                  </a:lnTo>
                  <a:lnTo>
                    <a:pt x="119932" y="18461"/>
                  </a:lnTo>
                  <a:lnTo>
                    <a:pt x="120256" y="18388"/>
                  </a:lnTo>
                  <a:lnTo>
                    <a:pt x="120572" y="18321"/>
                  </a:lnTo>
                  <a:lnTo>
                    <a:pt x="120872" y="18268"/>
                  </a:lnTo>
                  <a:lnTo>
                    <a:pt x="121165" y="18228"/>
                  </a:lnTo>
                  <a:lnTo>
                    <a:pt x="121433" y="18188"/>
                  </a:lnTo>
                  <a:lnTo>
                    <a:pt x="121678" y="18161"/>
                  </a:lnTo>
                  <a:lnTo>
                    <a:pt x="121892" y="18148"/>
                  </a:lnTo>
                  <a:lnTo>
                    <a:pt x="122081" y="18141"/>
                  </a:lnTo>
                  <a:close/>
                  <a:moveTo>
                    <a:pt x="117854" y="29721"/>
                  </a:moveTo>
                  <a:lnTo>
                    <a:pt x="118723" y="29734"/>
                  </a:lnTo>
                  <a:lnTo>
                    <a:pt x="119600" y="29747"/>
                  </a:lnTo>
                  <a:lnTo>
                    <a:pt x="121346" y="29787"/>
                  </a:lnTo>
                  <a:lnTo>
                    <a:pt x="123093" y="29834"/>
                  </a:lnTo>
                  <a:lnTo>
                    <a:pt x="123962" y="29854"/>
                  </a:lnTo>
                  <a:lnTo>
                    <a:pt x="124823" y="29867"/>
                  </a:lnTo>
                  <a:lnTo>
                    <a:pt x="125677" y="29881"/>
                  </a:lnTo>
                  <a:lnTo>
                    <a:pt x="139386" y="29881"/>
                  </a:lnTo>
                  <a:lnTo>
                    <a:pt x="139892" y="29887"/>
                  </a:lnTo>
                  <a:lnTo>
                    <a:pt x="140366" y="29901"/>
                  </a:lnTo>
                  <a:lnTo>
                    <a:pt x="140800" y="29921"/>
                  </a:lnTo>
                  <a:lnTo>
                    <a:pt x="141211" y="29947"/>
                  </a:lnTo>
                  <a:lnTo>
                    <a:pt x="141591" y="29981"/>
                  </a:lnTo>
                  <a:lnTo>
                    <a:pt x="141946" y="30021"/>
                  </a:lnTo>
                  <a:lnTo>
                    <a:pt x="142270" y="30074"/>
                  </a:lnTo>
                  <a:lnTo>
                    <a:pt x="142563" y="30128"/>
                  </a:lnTo>
                  <a:lnTo>
                    <a:pt x="142839" y="30194"/>
                  </a:lnTo>
                  <a:lnTo>
                    <a:pt x="142966" y="30234"/>
                  </a:lnTo>
                  <a:lnTo>
                    <a:pt x="143084" y="30275"/>
                  </a:lnTo>
                  <a:lnTo>
                    <a:pt x="143203" y="30315"/>
                  </a:lnTo>
                  <a:lnTo>
                    <a:pt x="143305" y="30361"/>
                  </a:lnTo>
                  <a:lnTo>
                    <a:pt x="143408" y="30408"/>
                  </a:lnTo>
                  <a:lnTo>
                    <a:pt x="143511" y="30455"/>
                  </a:lnTo>
                  <a:lnTo>
                    <a:pt x="143606" y="30508"/>
                  </a:lnTo>
                  <a:lnTo>
                    <a:pt x="143692" y="30568"/>
                  </a:lnTo>
                  <a:lnTo>
                    <a:pt x="143771" y="30622"/>
                  </a:lnTo>
                  <a:lnTo>
                    <a:pt x="143850" y="30688"/>
                  </a:lnTo>
                  <a:lnTo>
                    <a:pt x="143922" y="30748"/>
                  </a:lnTo>
                  <a:lnTo>
                    <a:pt x="143985" y="30822"/>
                  </a:lnTo>
                  <a:lnTo>
                    <a:pt x="144048" y="30889"/>
                  </a:lnTo>
                  <a:lnTo>
                    <a:pt x="144111" y="30962"/>
                  </a:lnTo>
                  <a:lnTo>
                    <a:pt x="144167" y="31042"/>
                  </a:lnTo>
                  <a:lnTo>
                    <a:pt x="144214" y="31122"/>
                  </a:lnTo>
                  <a:lnTo>
                    <a:pt x="144261" y="31209"/>
                  </a:lnTo>
                  <a:lnTo>
                    <a:pt x="144301" y="31296"/>
                  </a:lnTo>
                  <a:lnTo>
                    <a:pt x="144332" y="31389"/>
                  </a:lnTo>
                  <a:lnTo>
                    <a:pt x="144372" y="31483"/>
                  </a:lnTo>
                  <a:lnTo>
                    <a:pt x="144427" y="31689"/>
                  </a:lnTo>
                  <a:lnTo>
                    <a:pt x="144467" y="31903"/>
                  </a:lnTo>
                  <a:lnTo>
                    <a:pt x="144498" y="32137"/>
                  </a:lnTo>
                  <a:lnTo>
                    <a:pt x="144514" y="32390"/>
                  </a:lnTo>
                  <a:lnTo>
                    <a:pt x="144522" y="32657"/>
                  </a:lnTo>
                  <a:lnTo>
                    <a:pt x="144522" y="32938"/>
                  </a:lnTo>
                  <a:lnTo>
                    <a:pt x="144514" y="33238"/>
                  </a:lnTo>
                  <a:lnTo>
                    <a:pt x="144491" y="33558"/>
                  </a:lnTo>
                  <a:lnTo>
                    <a:pt x="144435" y="34259"/>
                  </a:lnTo>
                  <a:lnTo>
                    <a:pt x="144364" y="35040"/>
                  </a:lnTo>
                  <a:lnTo>
                    <a:pt x="140824" y="35000"/>
                  </a:lnTo>
                  <a:lnTo>
                    <a:pt x="137292" y="34960"/>
                  </a:lnTo>
                  <a:lnTo>
                    <a:pt x="133760" y="34933"/>
                  </a:lnTo>
                  <a:lnTo>
                    <a:pt x="131990" y="34926"/>
                  </a:lnTo>
                  <a:lnTo>
                    <a:pt x="130220" y="34926"/>
                  </a:lnTo>
                  <a:lnTo>
                    <a:pt x="127249" y="34920"/>
                  </a:lnTo>
                  <a:lnTo>
                    <a:pt x="124270" y="34913"/>
                  </a:lnTo>
                  <a:lnTo>
                    <a:pt x="121291" y="34920"/>
                  </a:lnTo>
                  <a:lnTo>
                    <a:pt x="118312" y="34933"/>
                  </a:lnTo>
                  <a:lnTo>
                    <a:pt x="115325" y="34953"/>
                  </a:lnTo>
                  <a:lnTo>
                    <a:pt x="112339" y="34980"/>
                  </a:lnTo>
                  <a:lnTo>
                    <a:pt x="109352" y="35007"/>
                  </a:lnTo>
                  <a:lnTo>
                    <a:pt x="106365" y="35040"/>
                  </a:lnTo>
                  <a:lnTo>
                    <a:pt x="106404" y="34680"/>
                  </a:lnTo>
                  <a:lnTo>
                    <a:pt x="106452" y="34339"/>
                  </a:lnTo>
                  <a:lnTo>
                    <a:pt x="106499" y="34012"/>
                  </a:lnTo>
                  <a:lnTo>
                    <a:pt x="106547" y="33705"/>
                  </a:lnTo>
                  <a:lnTo>
                    <a:pt x="106602" y="33418"/>
                  </a:lnTo>
                  <a:lnTo>
                    <a:pt x="106665" y="33138"/>
                  </a:lnTo>
                  <a:lnTo>
                    <a:pt x="106736" y="32877"/>
                  </a:lnTo>
                  <a:lnTo>
                    <a:pt x="106815" y="32631"/>
                  </a:lnTo>
                  <a:lnTo>
                    <a:pt x="106902" y="32404"/>
                  </a:lnTo>
                  <a:lnTo>
                    <a:pt x="106997" y="32183"/>
                  </a:lnTo>
                  <a:lnTo>
                    <a:pt x="107100" y="31976"/>
                  </a:lnTo>
                  <a:lnTo>
                    <a:pt x="107210" y="31783"/>
                  </a:lnTo>
                  <a:lnTo>
                    <a:pt x="107337" y="31603"/>
                  </a:lnTo>
                  <a:lnTo>
                    <a:pt x="107479" y="31436"/>
                  </a:lnTo>
                  <a:lnTo>
                    <a:pt x="107621" y="31282"/>
                  </a:lnTo>
                  <a:lnTo>
                    <a:pt x="107787" y="31136"/>
                  </a:lnTo>
                  <a:lnTo>
                    <a:pt x="107961" y="31002"/>
                  </a:lnTo>
                  <a:lnTo>
                    <a:pt x="108151" y="30875"/>
                  </a:lnTo>
                  <a:lnTo>
                    <a:pt x="108356" y="30755"/>
                  </a:lnTo>
                  <a:lnTo>
                    <a:pt x="108577" y="30648"/>
                  </a:lnTo>
                  <a:lnTo>
                    <a:pt x="108814" y="30548"/>
                  </a:lnTo>
                  <a:lnTo>
                    <a:pt x="109067" y="30461"/>
                  </a:lnTo>
                  <a:lnTo>
                    <a:pt x="109336" y="30375"/>
                  </a:lnTo>
                  <a:lnTo>
                    <a:pt x="109628" y="30301"/>
                  </a:lnTo>
                  <a:lnTo>
                    <a:pt x="109936" y="30228"/>
                  </a:lnTo>
                  <a:lnTo>
                    <a:pt x="110260" y="30168"/>
                  </a:lnTo>
                  <a:lnTo>
                    <a:pt x="110608" y="30108"/>
                  </a:lnTo>
                  <a:lnTo>
                    <a:pt x="110979" y="30054"/>
                  </a:lnTo>
                  <a:lnTo>
                    <a:pt x="111367" y="30008"/>
                  </a:lnTo>
                  <a:lnTo>
                    <a:pt x="111778" y="29961"/>
                  </a:lnTo>
                  <a:lnTo>
                    <a:pt x="112212" y="29921"/>
                  </a:lnTo>
                  <a:lnTo>
                    <a:pt x="112670" y="29881"/>
                  </a:lnTo>
                  <a:lnTo>
                    <a:pt x="113097" y="29847"/>
                  </a:lnTo>
                  <a:lnTo>
                    <a:pt x="113524" y="29821"/>
                  </a:lnTo>
                  <a:lnTo>
                    <a:pt x="114377" y="29774"/>
                  </a:lnTo>
                  <a:lnTo>
                    <a:pt x="115238" y="29741"/>
                  </a:lnTo>
                  <a:lnTo>
                    <a:pt x="116108" y="29727"/>
                  </a:lnTo>
                  <a:lnTo>
                    <a:pt x="116977" y="29721"/>
                  </a:lnTo>
                  <a:close/>
                  <a:moveTo>
                    <a:pt x="252388" y="27191"/>
                  </a:moveTo>
                  <a:lnTo>
                    <a:pt x="252459" y="27258"/>
                  </a:lnTo>
                  <a:lnTo>
                    <a:pt x="252530" y="27318"/>
                  </a:lnTo>
                  <a:lnTo>
                    <a:pt x="252609" y="27365"/>
                  </a:lnTo>
                  <a:lnTo>
                    <a:pt x="252696" y="27411"/>
                  </a:lnTo>
                  <a:lnTo>
                    <a:pt x="254909" y="28426"/>
                  </a:lnTo>
                  <a:lnTo>
                    <a:pt x="257113" y="29427"/>
                  </a:lnTo>
                  <a:lnTo>
                    <a:pt x="259318" y="30428"/>
                  </a:lnTo>
                  <a:lnTo>
                    <a:pt x="261530" y="31429"/>
                  </a:lnTo>
                  <a:lnTo>
                    <a:pt x="261143" y="31623"/>
                  </a:lnTo>
                  <a:lnTo>
                    <a:pt x="260756" y="31816"/>
                  </a:lnTo>
                  <a:lnTo>
                    <a:pt x="260384" y="32030"/>
                  </a:lnTo>
                  <a:lnTo>
                    <a:pt x="260021" y="32243"/>
                  </a:lnTo>
                  <a:lnTo>
                    <a:pt x="259665" y="32470"/>
                  </a:lnTo>
                  <a:lnTo>
                    <a:pt x="259318" y="32704"/>
                  </a:lnTo>
                  <a:lnTo>
                    <a:pt x="259152" y="32831"/>
                  </a:lnTo>
                  <a:lnTo>
                    <a:pt x="258994" y="32951"/>
                  </a:lnTo>
                  <a:lnTo>
                    <a:pt x="258828" y="33084"/>
                  </a:lnTo>
                  <a:lnTo>
                    <a:pt x="258678" y="33211"/>
                  </a:lnTo>
                  <a:lnTo>
                    <a:pt x="258520" y="33345"/>
                  </a:lnTo>
                  <a:lnTo>
                    <a:pt x="258370" y="33485"/>
                  </a:lnTo>
                  <a:lnTo>
                    <a:pt x="258227" y="33625"/>
                  </a:lnTo>
                  <a:lnTo>
                    <a:pt x="258085" y="33765"/>
                  </a:lnTo>
                  <a:lnTo>
                    <a:pt x="257951" y="33912"/>
                  </a:lnTo>
                  <a:lnTo>
                    <a:pt x="257824" y="34059"/>
                  </a:lnTo>
                  <a:lnTo>
                    <a:pt x="257698" y="34212"/>
                  </a:lnTo>
                  <a:lnTo>
                    <a:pt x="257579" y="34372"/>
                  </a:lnTo>
                  <a:lnTo>
                    <a:pt x="257461" y="34533"/>
                  </a:lnTo>
                  <a:lnTo>
                    <a:pt x="257350" y="34693"/>
                  </a:lnTo>
                  <a:lnTo>
                    <a:pt x="257248" y="34860"/>
                  </a:lnTo>
                  <a:lnTo>
                    <a:pt x="257145" y="35033"/>
                  </a:lnTo>
                  <a:lnTo>
                    <a:pt x="257058" y="35207"/>
                  </a:lnTo>
                  <a:lnTo>
                    <a:pt x="256971" y="35380"/>
                  </a:lnTo>
                  <a:lnTo>
                    <a:pt x="256892" y="35561"/>
                  </a:lnTo>
                  <a:lnTo>
                    <a:pt x="256813" y="35747"/>
                  </a:lnTo>
                  <a:lnTo>
                    <a:pt x="256742" y="35961"/>
                  </a:lnTo>
                  <a:lnTo>
                    <a:pt x="256679" y="36175"/>
                  </a:lnTo>
                  <a:lnTo>
                    <a:pt x="256623" y="36388"/>
                  </a:lnTo>
                  <a:lnTo>
                    <a:pt x="256576" y="36608"/>
                  </a:lnTo>
                  <a:lnTo>
                    <a:pt x="256544" y="36822"/>
                  </a:lnTo>
                  <a:lnTo>
                    <a:pt x="256521" y="37029"/>
                  </a:lnTo>
                  <a:lnTo>
                    <a:pt x="256505" y="37242"/>
                  </a:lnTo>
                  <a:lnTo>
                    <a:pt x="256505" y="37456"/>
                  </a:lnTo>
                  <a:lnTo>
                    <a:pt x="256505" y="37663"/>
                  </a:lnTo>
                  <a:lnTo>
                    <a:pt x="256521" y="37870"/>
                  </a:lnTo>
                  <a:lnTo>
                    <a:pt x="256552" y="38077"/>
                  </a:lnTo>
                  <a:lnTo>
                    <a:pt x="256584" y="38284"/>
                  </a:lnTo>
                  <a:lnTo>
                    <a:pt x="256631" y="38484"/>
                  </a:lnTo>
                  <a:lnTo>
                    <a:pt x="256687" y="38684"/>
                  </a:lnTo>
                  <a:lnTo>
                    <a:pt x="256750" y="38878"/>
                  </a:lnTo>
                  <a:lnTo>
                    <a:pt x="256821" y="39071"/>
                  </a:lnTo>
                  <a:lnTo>
                    <a:pt x="256908" y="39265"/>
                  </a:lnTo>
                  <a:lnTo>
                    <a:pt x="257003" y="39452"/>
                  </a:lnTo>
                  <a:lnTo>
                    <a:pt x="257105" y="39632"/>
                  </a:lnTo>
                  <a:lnTo>
                    <a:pt x="257216" y="39812"/>
                  </a:lnTo>
                  <a:lnTo>
                    <a:pt x="257342" y="39985"/>
                  </a:lnTo>
                  <a:lnTo>
                    <a:pt x="257477" y="40159"/>
                  </a:lnTo>
                  <a:lnTo>
                    <a:pt x="257619" y="40326"/>
                  </a:lnTo>
                  <a:lnTo>
                    <a:pt x="257769" y="40486"/>
                  </a:lnTo>
                  <a:lnTo>
                    <a:pt x="257935" y="40640"/>
                  </a:lnTo>
                  <a:lnTo>
                    <a:pt x="258101" y="40793"/>
                  </a:lnTo>
                  <a:lnTo>
                    <a:pt x="258283" y="40940"/>
                  </a:lnTo>
                  <a:lnTo>
                    <a:pt x="258480" y="41080"/>
                  </a:lnTo>
                  <a:lnTo>
                    <a:pt x="258678" y="41214"/>
                  </a:lnTo>
                  <a:lnTo>
                    <a:pt x="258891" y="41340"/>
                  </a:lnTo>
                  <a:lnTo>
                    <a:pt x="259104" y="41467"/>
                  </a:lnTo>
                  <a:lnTo>
                    <a:pt x="259341" y="41581"/>
                  </a:lnTo>
                  <a:lnTo>
                    <a:pt x="259563" y="41687"/>
                  </a:lnTo>
                  <a:lnTo>
                    <a:pt x="259800" y="41788"/>
                  </a:lnTo>
                  <a:lnTo>
                    <a:pt x="260029" y="41881"/>
                  </a:lnTo>
                  <a:lnTo>
                    <a:pt x="260274" y="41968"/>
                  </a:lnTo>
                  <a:lnTo>
                    <a:pt x="260511" y="42041"/>
                  </a:lnTo>
                  <a:lnTo>
                    <a:pt x="260756" y="42115"/>
                  </a:lnTo>
                  <a:lnTo>
                    <a:pt x="261001" y="42181"/>
                  </a:lnTo>
                  <a:lnTo>
                    <a:pt x="261254" y="42241"/>
                  </a:lnTo>
                  <a:lnTo>
                    <a:pt x="261507" y="42288"/>
                  </a:lnTo>
                  <a:lnTo>
                    <a:pt x="261759" y="42335"/>
                  </a:lnTo>
                  <a:lnTo>
                    <a:pt x="262012" y="42375"/>
                  </a:lnTo>
                  <a:lnTo>
                    <a:pt x="262273" y="42408"/>
                  </a:lnTo>
                  <a:lnTo>
                    <a:pt x="262526" y="42435"/>
                  </a:lnTo>
                  <a:lnTo>
                    <a:pt x="262787" y="42455"/>
                  </a:lnTo>
                  <a:lnTo>
                    <a:pt x="263055" y="42468"/>
                  </a:lnTo>
                  <a:lnTo>
                    <a:pt x="263316" y="42475"/>
                  </a:lnTo>
                  <a:lnTo>
                    <a:pt x="263577" y="42475"/>
                  </a:lnTo>
                  <a:lnTo>
                    <a:pt x="263845" y="42468"/>
                  </a:lnTo>
                  <a:lnTo>
                    <a:pt x="264106" y="42462"/>
                  </a:lnTo>
                  <a:lnTo>
                    <a:pt x="264375" y="42448"/>
                  </a:lnTo>
                  <a:lnTo>
                    <a:pt x="264644" y="42422"/>
                  </a:lnTo>
                  <a:lnTo>
                    <a:pt x="264904" y="42395"/>
                  </a:lnTo>
                  <a:lnTo>
                    <a:pt x="265173" y="42362"/>
                  </a:lnTo>
                  <a:lnTo>
                    <a:pt x="265442" y="42328"/>
                  </a:lnTo>
                  <a:lnTo>
                    <a:pt x="265702" y="42281"/>
                  </a:lnTo>
                  <a:lnTo>
                    <a:pt x="265971" y="42235"/>
                  </a:lnTo>
                  <a:lnTo>
                    <a:pt x="266232" y="42181"/>
                  </a:lnTo>
                  <a:lnTo>
                    <a:pt x="266500" y="42121"/>
                  </a:lnTo>
                  <a:lnTo>
                    <a:pt x="266761" y="42055"/>
                  </a:lnTo>
                  <a:lnTo>
                    <a:pt x="267022" y="41988"/>
                  </a:lnTo>
                  <a:lnTo>
                    <a:pt x="267275" y="41914"/>
                  </a:lnTo>
                  <a:lnTo>
                    <a:pt x="267536" y="41834"/>
                  </a:lnTo>
                  <a:lnTo>
                    <a:pt x="267788" y="41747"/>
                  </a:lnTo>
                  <a:lnTo>
                    <a:pt x="268049" y="41661"/>
                  </a:lnTo>
                  <a:lnTo>
                    <a:pt x="268294" y="41567"/>
                  </a:lnTo>
                  <a:lnTo>
                    <a:pt x="268547" y="41467"/>
                  </a:lnTo>
                  <a:lnTo>
                    <a:pt x="268792" y="41367"/>
                  </a:lnTo>
                  <a:lnTo>
                    <a:pt x="269037" y="41260"/>
                  </a:lnTo>
                  <a:lnTo>
                    <a:pt x="269282" y="41153"/>
                  </a:lnTo>
                  <a:lnTo>
                    <a:pt x="269519" y="41033"/>
                  </a:lnTo>
                  <a:lnTo>
                    <a:pt x="269756" y="40913"/>
                  </a:lnTo>
                  <a:lnTo>
                    <a:pt x="269985" y="40793"/>
                  </a:lnTo>
                  <a:lnTo>
                    <a:pt x="270214" y="40666"/>
                  </a:lnTo>
                  <a:lnTo>
                    <a:pt x="270435" y="40533"/>
                  </a:lnTo>
                  <a:lnTo>
                    <a:pt x="270657" y="40399"/>
                  </a:lnTo>
                  <a:lnTo>
                    <a:pt x="270870" y="40259"/>
                  </a:lnTo>
                  <a:lnTo>
                    <a:pt x="271083" y="40119"/>
                  </a:lnTo>
                  <a:lnTo>
                    <a:pt x="271297" y="39972"/>
                  </a:lnTo>
                  <a:lnTo>
                    <a:pt x="271494" y="39825"/>
                  </a:lnTo>
                  <a:lnTo>
                    <a:pt x="271692" y="39672"/>
                  </a:lnTo>
                  <a:lnTo>
                    <a:pt x="271889" y="39512"/>
                  </a:lnTo>
                  <a:lnTo>
                    <a:pt x="272079" y="39351"/>
                  </a:lnTo>
                  <a:lnTo>
                    <a:pt x="272261" y="39191"/>
                  </a:lnTo>
                  <a:lnTo>
                    <a:pt x="272435" y="39024"/>
                  </a:lnTo>
                  <a:lnTo>
                    <a:pt x="272608" y="38858"/>
                  </a:lnTo>
                  <a:lnTo>
                    <a:pt x="272774" y="38684"/>
                  </a:lnTo>
                  <a:lnTo>
                    <a:pt x="272932" y="38510"/>
                  </a:lnTo>
                  <a:lnTo>
                    <a:pt x="273090" y="38330"/>
                  </a:lnTo>
                  <a:lnTo>
                    <a:pt x="273241" y="38150"/>
                  </a:lnTo>
                  <a:lnTo>
                    <a:pt x="273383" y="37963"/>
                  </a:lnTo>
                  <a:lnTo>
                    <a:pt x="273517" y="37783"/>
                  </a:lnTo>
                  <a:lnTo>
                    <a:pt x="273644" y="37589"/>
                  </a:lnTo>
                  <a:lnTo>
                    <a:pt x="273762" y="37403"/>
                  </a:lnTo>
                  <a:lnTo>
                    <a:pt x="273873" y="37209"/>
                  </a:lnTo>
                  <a:lnTo>
                    <a:pt x="274276" y="37383"/>
                  </a:lnTo>
                  <a:lnTo>
                    <a:pt x="274679" y="37556"/>
                  </a:lnTo>
                  <a:lnTo>
                    <a:pt x="275082" y="37716"/>
                  </a:lnTo>
                  <a:lnTo>
                    <a:pt x="275493" y="37876"/>
                  </a:lnTo>
                  <a:lnTo>
                    <a:pt x="275903" y="38037"/>
                  </a:lnTo>
                  <a:lnTo>
                    <a:pt x="276322" y="38183"/>
                  </a:lnTo>
                  <a:lnTo>
                    <a:pt x="276733" y="38330"/>
                  </a:lnTo>
                  <a:lnTo>
                    <a:pt x="277160" y="38464"/>
                  </a:lnTo>
                  <a:lnTo>
                    <a:pt x="277579" y="38597"/>
                  </a:lnTo>
                  <a:lnTo>
                    <a:pt x="278005" y="38724"/>
                  </a:lnTo>
                  <a:lnTo>
                    <a:pt x="278432" y="38851"/>
                  </a:lnTo>
                  <a:lnTo>
                    <a:pt x="278859" y="38964"/>
                  </a:lnTo>
                  <a:lnTo>
                    <a:pt x="279293" y="39078"/>
                  </a:lnTo>
                  <a:lnTo>
                    <a:pt x="279728" y="39185"/>
                  </a:lnTo>
                  <a:lnTo>
                    <a:pt x="280162" y="39278"/>
                  </a:lnTo>
                  <a:lnTo>
                    <a:pt x="280605" y="39378"/>
                  </a:lnTo>
                  <a:lnTo>
                    <a:pt x="281087" y="39478"/>
                  </a:lnTo>
                  <a:lnTo>
                    <a:pt x="281569" y="39572"/>
                  </a:lnTo>
                  <a:lnTo>
                    <a:pt x="282051" y="39658"/>
                  </a:lnTo>
                  <a:lnTo>
                    <a:pt x="282533" y="39739"/>
                  </a:lnTo>
                  <a:lnTo>
                    <a:pt x="283023" y="39805"/>
                  </a:lnTo>
                  <a:lnTo>
                    <a:pt x="283513" y="39872"/>
                  </a:lnTo>
                  <a:lnTo>
                    <a:pt x="284003" y="39925"/>
                  </a:lnTo>
                  <a:lnTo>
                    <a:pt x="284500" y="39972"/>
                  </a:lnTo>
                  <a:lnTo>
                    <a:pt x="284666" y="39985"/>
                  </a:lnTo>
                  <a:lnTo>
                    <a:pt x="285014" y="40006"/>
                  </a:lnTo>
                  <a:lnTo>
                    <a:pt x="285472" y="40019"/>
                  </a:lnTo>
                  <a:lnTo>
                    <a:pt x="286018" y="40032"/>
                  </a:lnTo>
                  <a:lnTo>
                    <a:pt x="286594" y="40032"/>
                  </a:lnTo>
                  <a:lnTo>
                    <a:pt x="287163" y="40026"/>
                  </a:lnTo>
                  <a:lnTo>
                    <a:pt x="287432" y="40019"/>
                  </a:lnTo>
                  <a:lnTo>
                    <a:pt x="287685" y="40006"/>
                  </a:lnTo>
                  <a:lnTo>
                    <a:pt x="287906" y="39992"/>
                  </a:lnTo>
                  <a:lnTo>
                    <a:pt x="288104" y="39972"/>
                  </a:lnTo>
                  <a:lnTo>
                    <a:pt x="288143" y="40019"/>
                  </a:lnTo>
                  <a:lnTo>
                    <a:pt x="288191" y="40066"/>
                  </a:lnTo>
                  <a:lnTo>
                    <a:pt x="286982" y="41414"/>
                  </a:lnTo>
                  <a:lnTo>
                    <a:pt x="286389" y="42068"/>
                  </a:lnTo>
                  <a:lnTo>
                    <a:pt x="285804" y="42709"/>
                  </a:lnTo>
                  <a:lnTo>
                    <a:pt x="285212" y="43329"/>
                  </a:lnTo>
                  <a:lnTo>
                    <a:pt x="284627" y="43930"/>
                  </a:lnTo>
                  <a:lnTo>
                    <a:pt x="284042" y="44517"/>
                  </a:lnTo>
                  <a:lnTo>
                    <a:pt x="283457" y="45078"/>
                  </a:lnTo>
                  <a:lnTo>
                    <a:pt x="283157" y="45352"/>
                  </a:lnTo>
                  <a:lnTo>
                    <a:pt x="282865" y="45619"/>
                  </a:lnTo>
                  <a:lnTo>
                    <a:pt x="282565" y="45885"/>
                  </a:lnTo>
                  <a:lnTo>
                    <a:pt x="282264" y="46139"/>
                  </a:lnTo>
                  <a:lnTo>
                    <a:pt x="281964" y="46393"/>
                  </a:lnTo>
                  <a:lnTo>
                    <a:pt x="281664" y="46640"/>
                  </a:lnTo>
                  <a:lnTo>
                    <a:pt x="281356" y="46880"/>
                  </a:lnTo>
                  <a:lnTo>
                    <a:pt x="281047" y="47114"/>
                  </a:lnTo>
                  <a:lnTo>
                    <a:pt x="280739" y="47340"/>
                  </a:lnTo>
                  <a:lnTo>
                    <a:pt x="280431" y="47561"/>
                  </a:lnTo>
                  <a:lnTo>
                    <a:pt x="280115" y="47774"/>
                  </a:lnTo>
                  <a:lnTo>
                    <a:pt x="279791" y="47988"/>
                  </a:lnTo>
                  <a:lnTo>
                    <a:pt x="279467" y="48188"/>
                  </a:lnTo>
                  <a:lnTo>
                    <a:pt x="279143" y="48382"/>
                  </a:lnTo>
                  <a:lnTo>
                    <a:pt x="278811" y="48569"/>
                  </a:lnTo>
                  <a:lnTo>
                    <a:pt x="278479" y="48749"/>
                  </a:lnTo>
                  <a:lnTo>
                    <a:pt x="278140" y="48922"/>
                  </a:lnTo>
                  <a:lnTo>
                    <a:pt x="277800" y="49089"/>
                  </a:lnTo>
                  <a:lnTo>
                    <a:pt x="277452" y="49243"/>
                  </a:lnTo>
                  <a:lnTo>
                    <a:pt x="277104" y="49396"/>
                  </a:lnTo>
                  <a:lnTo>
                    <a:pt x="276749" y="49536"/>
                  </a:lnTo>
                  <a:lnTo>
                    <a:pt x="276385" y="49670"/>
                  </a:lnTo>
                  <a:lnTo>
                    <a:pt x="276014" y="49797"/>
                  </a:lnTo>
                  <a:lnTo>
                    <a:pt x="275643" y="49917"/>
                  </a:lnTo>
                  <a:lnTo>
                    <a:pt x="275263" y="50024"/>
                  </a:lnTo>
                  <a:lnTo>
                    <a:pt x="274876" y="50130"/>
                  </a:lnTo>
                  <a:lnTo>
                    <a:pt x="274489" y="50224"/>
                  </a:lnTo>
                  <a:lnTo>
                    <a:pt x="274094" y="50304"/>
                  </a:lnTo>
                  <a:lnTo>
                    <a:pt x="273683" y="50384"/>
                  </a:lnTo>
                  <a:lnTo>
                    <a:pt x="273272" y="50451"/>
                  </a:lnTo>
                  <a:lnTo>
                    <a:pt x="272853" y="50504"/>
                  </a:lnTo>
                  <a:lnTo>
                    <a:pt x="272435" y="50551"/>
                  </a:lnTo>
                  <a:lnTo>
                    <a:pt x="272000" y="50591"/>
                  </a:lnTo>
                  <a:lnTo>
                    <a:pt x="271557" y="50624"/>
                  </a:lnTo>
                  <a:lnTo>
                    <a:pt x="271107" y="50644"/>
                  </a:lnTo>
                  <a:lnTo>
                    <a:pt x="270657" y="50651"/>
                  </a:lnTo>
                  <a:lnTo>
                    <a:pt x="270190" y="50651"/>
                  </a:lnTo>
                  <a:lnTo>
                    <a:pt x="269716" y="50644"/>
                  </a:lnTo>
                  <a:lnTo>
                    <a:pt x="269234" y="50624"/>
                  </a:lnTo>
                  <a:lnTo>
                    <a:pt x="268744" y="50591"/>
                  </a:lnTo>
                  <a:lnTo>
                    <a:pt x="268239" y="50551"/>
                  </a:lnTo>
                  <a:lnTo>
                    <a:pt x="267733" y="50504"/>
                  </a:lnTo>
                  <a:lnTo>
                    <a:pt x="267212" y="50444"/>
                  </a:lnTo>
                  <a:lnTo>
                    <a:pt x="266690" y="50371"/>
                  </a:lnTo>
                  <a:lnTo>
                    <a:pt x="266145" y="50290"/>
                  </a:lnTo>
                  <a:lnTo>
                    <a:pt x="265600" y="50190"/>
                  </a:lnTo>
                  <a:lnTo>
                    <a:pt x="265039" y="50090"/>
                  </a:lnTo>
                  <a:lnTo>
                    <a:pt x="264470" y="49970"/>
                  </a:lnTo>
                  <a:lnTo>
                    <a:pt x="263917" y="49850"/>
                  </a:lnTo>
                  <a:lnTo>
                    <a:pt x="263371" y="49710"/>
                  </a:lnTo>
                  <a:lnTo>
                    <a:pt x="262818" y="49563"/>
                  </a:lnTo>
                  <a:lnTo>
                    <a:pt x="262273" y="49403"/>
                  </a:lnTo>
                  <a:lnTo>
                    <a:pt x="261720" y="49223"/>
                  </a:lnTo>
                  <a:lnTo>
                    <a:pt x="261183" y="49036"/>
                  </a:lnTo>
                  <a:lnTo>
                    <a:pt x="260637" y="48842"/>
                  </a:lnTo>
                  <a:lnTo>
                    <a:pt x="260100" y="48629"/>
                  </a:lnTo>
                  <a:lnTo>
                    <a:pt x="259571" y="48408"/>
                  </a:lnTo>
                  <a:lnTo>
                    <a:pt x="259041" y="48175"/>
                  </a:lnTo>
                  <a:lnTo>
                    <a:pt x="258520" y="47934"/>
                  </a:lnTo>
                  <a:lnTo>
                    <a:pt x="257998" y="47674"/>
                  </a:lnTo>
                  <a:lnTo>
                    <a:pt x="257485" y="47414"/>
                  </a:lnTo>
                  <a:lnTo>
                    <a:pt x="256987" y="47140"/>
                  </a:lnTo>
                  <a:lnTo>
                    <a:pt x="256489" y="46853"/>
                  </a:lnTo>
                  <a:lnTo>
                    <a:pt x="255999" y="46560"/>
                  </a:lnTo>
                  <a:lnTo>
                    <a:pt x="255517" y="46259"/>
                  </a:lnTo>
                  <a:lnTo>
                    <a:pt x="255051" y="45952"/>
                  </a:lnTo>
                  <a:lnTo>
                    <a:pt x="254585" y="45632"/>
                  </a:lnTo>
                  <a:lnTo>
                    <a:pt x="254134" y="45305"/>
                  </a:lnTo>
                  <a:lnTo>
                    <a:pt x="253692" y="44971"/>
                  </a:lnTo>
                  <a:lnTo>
                    <a:pt x="253265" y="44624"/>
                  </a:lnTo>
                  <a:lnTo>
                    <a:pt x="252846" y="44277"/>
                  </a:lnTo>
                  <a:lnTo>
                    <a:pt x="252443" y="43917"/>
                  </a:lnTo>
                  <a:lnTo>
                    <a:pt x="252048" y="43556"/>
                  </a:lnTo>
                  <a:lnTo>
                    <a:pt x="251669" y="43182"/>
                  </a:lnTo>
                  <a:lnTo>
                    <a:pt x="251305" y="42809"/>
                  </a:lnTo>
                  <a:lnTo>
                    <a:pt x="250950" y="42428"/>
                  </a:lnTo>
                  <a:lnTo>
                    <a:pt x="250618" y="42041"/>
                  </a:lnTo>
                  <a:lnTo>
                    <a:pt x="250294" y="41647"/>
                  </a:lnTo>
                  <a:lnTo>
                    <a:pt x="249986" y="41247"/>
                  </a:lnTo>
                  <a:lnTo>
                    <a:pt x="249701" y="40846"/>
                  </a:lnTo>
                  <a:lnTo>
                    <a:pt x="249433" y="40439"/>
                  </a:lnTo>
                  <a:lnTo>
                    <a:pt x="249172" y="40026"/>
                  </a:lnTo>
                  <a:lnTo>
                    <a:pt x="248943" y="39612"/>
                  </a:lnTo>
                  <a:lnTo>
                    <a:pt x="248832" y="39405"/>
                  </a:lnTo>
                  <a:lnTo>
                    <a:pt x="248722" y="39191"/>
                  </a:lnTo>
                  <a:lnTo>
                    <a:pt x="248619" y="38984"/>
                  </a:lnTo>
                  <a:lnTo>
                    <a:pt x="248524" y="38771"/>
                  </a:lnTo>
                  <a:lnTo>
                    <a:pt x="248437" y="38557"/>
                  </a:lnTo>
                  <a:lnTo>
                    <a:pt x="248350" y="38344"/>
                  </a:lnTo>
                  <a:lnTo>
                    <a:pt x="248263" y="38130"/>
                  </a:lnTo>
                  <a:lnTo>
                    <a:pt x="248192" y="37916"/>
                  </a:lnTo>
                  <a:lnTo>
                    <a:pt x="248121" y="37703"/>
                  </a:lnTo>
                  <a:lnTo>
                    <a:pt x="248050" y="37489"/>
                  </a:lnTo>
                  <a:lnTo>
                    <a:pt x="247995" y="37269"/>
                  </a:lnTo>
                  <a:lnTo>
                    <a:pt x="247939" y="37056"/>
                  </a:lnTo>
                  <a:lnTo>
                    <a:pt x="247884" y="36842"/>
                  </a:lnTo>
                  <a:lnTo>
                    <a:pt x="247845" y="36622"/>
                  </a:lnTo>
                  <a:lnTo>
                    <a:pt x="247805" y="36401"/>
                  </a:lnTo>
                  <a:lnTo>
                    <a:pt x="247773" y="36188"/>
                  </a:lnTo>
                  <a:lnTo>
                    <a:pt x="247742" y="35968"/>
                  </a:lnTo>
                  <a:lnTo>
                    <a:pt x="247718" y="35747"/>
                  </a:lnTo>
                  <a:lnTo>
                    <a:pt x="247710" y="35527"/>
                  </a:lnTo>
                  <a:lnTo>
                    <a:pt x="247694" y="35314"/>
                  </a:lnTo>
                  <a:lnTo>
                    <a:pt x="247694" y="35093"/>
                  </a:lnTo>
                  <a:lnTo>
                    <a:pt x="247694" y="34873"/>
                  </a:lnTo>
                  <a:lnTo>
                    <a:pt x="247702" y="34653"/>
                  </a:lnTo>
                  <a:lnTo>
                    <a:pt x="247718" y="34433"/>
                  </a:lnTo>
                  <a:lnTo>
                    <a:pt x="247742" y="34212"/>
                  </a:lnTo>
                  <a:lnTo>
                    <a:pt x="247766" y="33992"/>
                  </a:lnTo>
                  <a:lnTo>
                    <a:pt x="247805" y="33778"/>
                  </a:lnTo>
                  <a:lnTo>
                    <a:pt x="247845" y="33558"/>
                  </a:lnTo>
                  <a:lnTo>
                    <a:pt x="247892" y="33338"/>
                  </a:lnTo>
                  <a:lnTo>
                    <a:pt x="247939" y="33118"/>
                  </a:lnTo>
                  <a:lnTo>
                    <a:pt x="248003" y="32897"/>
                  </a:lnTo>
                  <a:lnTo>
                    <a:pt x="248066" y="32677"/>
                  </a:lnTo>
                  <a:lnTo>
                    <a:pt x="248145" y="32464"/>
                  </a:lnTo>
                  <a:lnTo>
                    <a:pt x="248224" y="32243"/>
                  </a:lnTo>
                  <a:lnTo>
                    <a:pt x="248311" y="32023"/>
                  </a:lnTo>
                  <a:lnTo>
                    <a:pt x="248406" y="31810"/>
                  </a:lnTo>
                  <a:lnTo>
                    <a:pt x="248508" y="31589"/>
                  </a:lnTo>
                  <a:lnTo>
                    <a:pt x="248619" y="31376"/>
                  </a:lnTo>
                  <a:lnTo>
                    <a:pt x="248730" y="31156"/>
                  </a:lnTo>
                  <a:lnTo>
                    <a:pt x="248856" y="30942"/>
                  </a:lnTo>
                  <a:lnTo>
                    <a:pt x="248982" y="30728"/>
                  </a:lnTo>
                  <a:lnTo>
                    <a:pt x="249125" y="30515"/>
                  </a:lnTo>
                  <a:lnTo>
                    <a:pt x="249267" y="30301"/>
                  </a:lnTo>
                  <a:lnTo>
                    <a:pt x="249417" y="30088"/>
                  </a:lnTo>
                  <a:lnTo>
                    <a:pt x="249583" y="29874"/>
                  </a:lnTo>
                  <a:lnTo>
                    <a:pt x="249749" y="29661"/>
                  </a:lnTo>
                  <a:lnTo>
                    <a:pt x="249923" y="29447"/>
                  </a:lnTo>
                  <a:lnTo>
                    <a:pt x="250112" y="29240"/>
                  </a:lnTo>
                  <a:lnTo>
                    <a:pt x="250302" y="29033"/>
                  </a:lnTo>
                  <a:lnTo>
                    <a:pt x="250499" y="28820"/>
                  </a:lnTo>
                  <a:lnTo>
                    <a:pt x="250705" y="28613"/>
                  </a:lnTo>
                  <a:lnTo>
                    <a:pt x="250926" y="28406"/>
                  </a:lnTo>
                  <a:lnTo>
                    <a:pt x="251147" y="28199"/>
                  </a:lnTo>
                  <a:lnTo>
                    <a:pt x="251377" y="27999"/>
                  </a:lnTo>
                  <a:lnTo>
                    <a:pt x="251622" y="27792"/>
                  </a:lnTo>
                  <a:lnTo>
                    <a:pt x="251866" y="27592"/>
                  </a:lnTo>
                  <a:lnTo>
                    <a:pt x="252127" y="27391"/>
                  </a:lnTo>
                  <a:lnTo>
                    <a:pt x="252388" y="27191"/>
                  </a:lnTo>
                  <a:close/>
                  <a:moveTo>
                    <a:pt x="248872" y="44811"/>
                  </a:moveTo>
                  <a:lnTo>
                    <a:pt x="249077" y="45051"/>
                  </a:lnTo>
                  <a:lnTo>
                    <a:pt x="249291" y="45291"/>
                  </a:lnTo>
                  <a:lnTo>
                    <a:pt x="249504" y="45525"/>
                  </a:lnTo>
                  <a:lnTo>
                    <a:pt x="249725" y="45752"/>
                  </a:lnTo>
                  <a:lnTo>
                    <a:pt x="249946" y="45986"/>
                  </a:lnTo>
                  <a:lnTo>
                    <a:pt x="250176" y="46213"/>
                  </a:lnTo>
                  <a:lnTo>
                    <a:pt x="250413" y="46433"/>
                  </a:lnTo>
                  <a:lnTo>
                    <a:pt x="250642" y="46653"/>
                  </a:lnTo>
                  <a:lnTo>
                    <a:pt x="250887" y="46873"/>
                  </a:lnTo>
                  <a:lnTo>
                    <a:pt x="251124" y="47087"/>
                  </a:lnTo>
                  <a:lnTo>
                    <a:pt x="251369" y="47300"/>
                  </a:lnTo>
                  <a:lnTo>
                    <a:pt x="251622" y="47507"/>
                  </a:lnTo>
                  <a:lnTo>
                    <a:pt x="251874" y="47708"/>
                  </a:lnTo>
                  <a:lnTo>
                    <a:pt x="252127" y="47914"/>
                  </a:lnTo>
                  <a:lnTo>
                    <a:pt x="252388" y="48108"/>
                  </a:lnTo>
                  <a:lnTo>
                    <a:pt x="252649" y="48302"/>
                  </a:lnTo>
                  <a:lnTo>
                    <a:pt x="252917" y="48495"/>
                  </a:lnTo>
                  <a:lnTo>
                    <a:pt x="253186" y="48682"/>
                  </a:lnTo>
                  <a:lnTo>
                    <a:pt x="253455" y="48869"/>
                  </a:lnTo>
                  <a:lnTo>
                    <a:pt x="253731" y="49042"/>
                  </a:lnTo>
                  <a:lnTo>
                    <a:pt x="254008" y="49223"/>
                  </a:lnTo>
                  <a:lnTo>
                    <a:pt x="254284" y="49396"/>
                  </a:lnTo>
                  <a:lnTo>
                    <a:pt x="254569" y="49563"/>
                  </a:lnTo>
                  <a:lnTo>
                    <a:pt x="254853" y="49723"/>
                  </a:lnTo>
                  <a:lnTo>
                    <a:pt x="255146" y="49883"/>
                  </a:lnTo>
                  <a:lnTo>
                    <a:pt x="255430" y="50037"/>
                  </a:lnTo>
                  <a:lnTo>
                    <a:pt x="255723" y="50190"/>
                  </a:lnTo>
                  <a:lnTo>
                    <a:pt x="256015" y="50331"/>
                  </a:lnTo>
                  <a:lnTo>
                    <a:pt x="256315" y="50477"/>
                  </a:lnTo>
                  <a:lnTo>
                    <a:pt x="256607" y="50611"/>
                  </a:lnTo>
                  <a:lnTo>
                    <a:pt x="256908" y="50744"/>
                  </a:lnTo>
                  <a:lnTo>
                    <a:pt x="257216" y="50871"/>
                  </a:lnTo>
                  <a:lnTo>
                    <a:pt x="257477" y="50978"/>
                  </a:lnTo>
                  <a:lnTo>
                    <a:pt x="257745" y="51078"/>
                  </a:lnTo>
                  <a:lnTo>
                    <a:pt x="258022" y="51171"/>
                  </a:lnTo>
                  <a:lnTo>
                    <a:pt x="258298" y="51278"/>
                  </a:lnTo>
                  <a:lnTo>
                    <a:pt x="258014" y="51645"/>
                  </a:lnTo>
                  <a:lnTo>
                    <a:pt x="257730" y="52012"/>
                  </a:lnTo>
                  <a:lnTo>
                    <a:pt x="257437" y="52373"/>
                  </a:lnTo>
                  <a:lnTo>
                    <a:pt x="257137" y="52733"/>
                  </a:lnTo>
                  <a:lnTo>
                    <a:pt x="256829" y="53087"/>
                  </a:lnTo>
                  <a:lnTo>
                    <a:pt x="256513" y="53441"/>
                  </a:lnTo>
                  <a:lnTo>
                    <a:pt x="256197" y="53788"/>
                  </a:lnTo>
                  <a:lnTo>
                    <a:pt x="255873" y="54141"/>
                  </a:lnTo>
                  <a:lnTo>
                    <a:pt x="255549" y="54482"/>
                  </a:lnTo>
                  <a:lnTo>
                    <a:pt x="255217" y="54822"/>
                  </a:lnTo>
                  <a:lnTo>
                    <a:pt x="254877" y="55163"/>
                  </a:lnTo>
                  <a:lnTo>
                    <a:pt x="254529" y="55496"/>
                  </a:lnTo>
                  <a:lnTo>
                    <a:pt x="254182" y="55830"/>
                  </a:lnTo>
                  <a:lnTo>
                    <a:pt x="253834" y="56164"/>
                  </a:lnTo>
                  <a:lnTo>
                    <a:pt x="253478" y="56491"/>
                  </a:lnTo>
                  <a:lnTo>
                    <a:pt x="253123" y="56811"/>
                  </a:lnTo>
                  <a:lnTo>
                    <a:pt x="252593" y="56511"/>
                  </a:lnTo>
                  <a:lnTo>
                    <a:pt x="252056" y="56210"/>
                  </a:lnTo>
                  <a:lnTo>
                    <a:pt x="251519" y="55923"/>
                  </a:lnTo>
                  <a:lnTo>
                    <a:pt x="250974" y="55637"/>
                  </a:lnTo>
                  <a:lnTo>
                    <a:pt x="249891" y="55063"/>
                  </a:lnTo>
                  <a:lnTo>
                    <a:pt x="249354" y="54782"/>
                  </a:lnTo>
                  <a:lnTo>
                    <a:pt x="248824" y="54495"/>
                  </a:lnTo>
                  <a:lnTo>
                    <a:pt x="247663" y="53854"/>
                  </a:lnTo>
                  <a:lnTo>
                    <a:pt x="246493" y="53220"/>
                  </a:lnTo>
                  <a:lnTo>
                    <a:pt x="245316" y="52593"/>
                  </a:lnTo>
                  <a:lnTo>
                    <a:pt x="244139" y="51972"/>
                  </a:lnTo>
                  <a:lnTo>
                    <a:pt x="244534" y="51579"/>
                  </a:lnTo>
                  <a:lnTo>
                    <a:pt x="244921" y="51171"/>
                  </a:lnTo>
                  <a:lnTo>
                    <a:pt x="245292" y="50764"/>
                  </a:lnTo>
                  <a:lnTo>
                    <a:pt x="245656" y="50351"/>
                  </a:lnTo>
                  <a:lnTo>
                    <a:pt x="246003" y="49923"/>
                  </a:lnTo>
                  <a:lnTo>
                    <a:pt x="246335" y="49496"/>
                  </a:lnTo>
                  <a:lnTo>
                    <a:pt x="246659" y="49062"/>
                  </a:lnTo>
                  <a:lnTo>
                    <a:pt x="246967" y="48615"/>
                  </a:lnTo>
                  <a:lnTo>
                    <a:pt x="247260" y="48168"/>
                  </a:lnTo>
                  <a:lnTo>
                    <a:pt x="247536" y="47708"/>
                  </a:lnTo>
                  <a:lnTo>
                    <a:pt x="247805" y="47247"/>
                  </a:lnTo>
                  <a:lnTo>
                    <a:pt x="248050" y="46773"/>
                  </a:lnTo>
                  <a:lnTo>
                    <a:pt x="248279" y="46293"/>
                  </a:lnTo>
                  <a:lnTo>
                    <a:pt x="248390" y="46052"/>
                  </a:lnTo>
                  <a:lnTo>
                    <a:pt x="248492" y="45805"/>
                  </a:lnTo>
                  <a:lnTo>
                    <a:pt x="248595" y="45565"/>
                  </a:lnTo>
                  <a:lnTo>
                    <a:pt x="248690" y="45312"/>
                  </a:lnTo>
                  <a:lnTo>
                    <a:pt x="248785" y="45065"/>
                  </a:lnTo>
                  <a:lnTo>
                    <a:pt x="248872" y="44811"/>
                  </a:lnTo>
                  <a:close/>
                  <a:moveTo>
                    <a:pt x="242677" y="53301"/>
                  </a:moveTo>
                  <a:lnTo>
                    <a:pt x="243688" y="53981"/>
                  </a:lnTo>
                  <a:lnTo>
                    <a:pt x="244700" y="54649"/>
                  </a:lnTo>
                  <a:lnTo>
                    <a:pt x="245719" y="55309"/>
                  </a:lnTo>
                  <a:lnTo>
                    <a:pt x="246746" y="55970"/>
                  </a:lnTo>
                  <a:lnTo>
                    <a:pt x="247252" y="56304"/>
                  </a:lnTo>
                  <a:lnTo>
                    <a:pt x="247758" y="56638"/>
                  </a:lnTo>
                  <a:lnTo>
                    <a:pt x="248777" y="57332"/>
                  </a:lnTo>
                  <a:lnTo>
                    <a:pt x="249291" y="57679"/>
                  </a:lnTo>
                  <a:lnTo>
                    <a:pt x="249812" y="58026"/>
                  </a:lnTo>
                  <a:lnTo>
                    <a:pt x="250334" y="58360"/>
                  </a:lnTo>
                  <a:lnTo>
                    <a:pt x="250863" y="58680"/>
                  </a:lnTo>
                  <a:lnTo>
                    <a:pt x="250247" y="59154"/>
                  </a:lnTo>
                  <a:lnTo>
                    <a:pt x="249622" y="59621"/>
                  </a:lnTo>
                  <a:lnTo>
                    <a:pt x="248990" y="60082"/>
                  </a:lnTo>
                  <a:lnTo>
                    <a:pt x="248342" y="60529"/>
                  </a:lnTo>
                  <a:lnTo>
                    <a:pt x="247686" y="60969"/>
                  </a:lnTo>
                  <a:lnTo>
                    <a:pt x="247023" y="61410"/>
                  </a:lnTo>
                  <a:lnTo>
                    <a:pt x="246351" y="61837"/>
                  </a:lnTo>
                  <a:lnTo>
                    <a:pt x="245672" y="62257"/>
                  </a:lnTo>
                  <a:lnTo>
                    <a:pt x="244984" y="62664"/>
                  </a:lnTo>
                  <a:lnTo>
                    <a:pt x="244281" y="63072"/>
                  </a:lnTo>
                  <a:lnTo>
                    <a:pt x="243578" y="63465"/>
                  </a:lnTo>
                  <a:lnTo>
                    <a:pt x="242859" y="63859"/>
                  </a:lnTo>
                  <a:lnTo>
                    <a:pt x="242140" y="64240"/>
                  </a:lnTo>
                  <a:lnTo>
                    <a:pt x="241413" y="64613"/>
                  </a:lnTo>
                  <a:lnTo>
                    <a:pt x="240678" y="64980"/>
                  </a:lnTo>
                  <a:lnTo>
                    <a:pt x="239935" y="65334"/>
                  </a:lnTo>
                  <a:lnTo>
                    <a:pt x="239753" y="65067"/>
                  </a:lnTo>
                  <a:lnTo>
                    <a:pt x="239564" y="64794"/>
                  </a:lnTo>
                  <a:lnTo>
                    <a:pt x="239358" y="64533"/>
                  </a:lnTo>
                  <a:lnTo>
                    <a:pt x="239137" y="64266"/>
                  </a:lnTo>
                  <a:lnTo>
                    <a:pt x="238908" y="64013"/>
                  </a:lnTo>
                  <a:lnTo>
                    <a:pt x="238663" y="63752"/>
                  </a:lnTo>
                  <a:lnTo>
                    <a:pt x="238410" y="63505"/>
                  </a:lnTo>
                  <a:lnTo>
                    <a:pt x="238149" y="63252"/>
                  </a:lnTo>
                  <a:lnTo>
                    <a:pt x="237888" y="63012"/>
                  </a:lnTo>
                  <a:lnTo>
                    <a:pt x="237628" y="62771"/>
                  </a:lnTo>
                  <a:lnTo>
                    <a:pt x="237090" y="62297"/>
                  </a:lnTo>
                  <a:lnTo>
                    <a:pt x="236063" y="61410"/>
                  </a:lnTo>
                  <a:lnTo>
                    <a:pt x="235320" y="60769"/>
                  </a:lnTo>
                  <a:lnTo>
                    <a:pt x="234941" y="60449"/>
                  </a:lnTo>
                  <a:lnTo>
                    <a:pt x="234562" y="60128"/>
                  </a:lnTo>
                  <a:lnTo>
                    <a:pt x="234175" y="59815"/>
                  </a:lnTo>
                  <a:lnTo>
                    <a:pt x="233787" y="59508"/>
                  </a:lnTo>
                  <a:lnTo>
                    <a:pt x="233384" y="59207"/>
                  </a:lnTo>
                  <a:lnTo>
                    <a:pt x="232981" y="58907"/>
                  </a:lnTo>
                  <a:lnTo>
                    <a:pt x="233661" y="58620"/>
                  </a:lnTo>
                  <a:lnTo>
                    <a:pt x="234333" y="58326"/>
                  </a:lnTo>
                  <a:lnTo>
                    <a:pt x="235004" y="58026"/>
                  </a:lnTo>
                  <a:lnTo>
                    <a:pt x="235652" y="57712"/>
                  </a:lnTo>
                  <a:lnTo>
                    <a:pt x="236300" y="57398"/>
                  </a:lnTo>
                  <a:lnTo>
                    <a:pt x="236940" y="57065"/>
                  </a:lnTo>
                  <a:lnTo>
                    <a:pt x="237564" y="56731"/>
                  </a:lnTo>
                  <a:lnTo>
                    <a:pt x="238181" y="56384"/>
                  </a:lnTo>
                  <a:lnTo>
                    <a:pt x="238781" y="56030"/>
                  </a:lnTo>
                  <a:lnTo>
                    <a:pt x="239374" y="55663"/>
                  </a:lnTo>
                  <a:lnTo>
                    <a:pt x="239959" y="55289"/>
                  </a:lnTo>
                  <a:lnTo>
                    <a:pt x="240528" y="54909"/>
                  </a:lnTo>
                  <a:lnTo>
                    <a:pt x="241081" y="54522"/>
                  </a:lnTo>
                  <a:lnTo>
                    <a:pt x="241626" y="54121"/>
                  </a:lnTo>
                  <a:lnTo>
                    <a:pt x="242155" y="53714"/>
                  </a:lnTo>
                  <a:lnTo>
                    <a:pt x="242677" y="53301"/>
                  </a:lnTo>
                  <a:close/>
                  <a:moveTo>
                    <a:pt x="47063" y="57692"/>
                  </a:moveTo>
                  <a:lnTo>
                    <a:pt x="47055" y="58827"/>
                  </a:lnTo>
                  <a:lnTo>
                    <a:pt x="47047" y="59955"/>
                  </a:lnTo>
                  <a:lnTo>
                    <a:pt x="47039" y="62217"/>
                  </a:lnTo>
                  <a:lnTo>
                    <a:pt x="46968" y="62117"/>
                  </a:lnTo>
                  <a:lnTo>
                    <a:pt x="46889" y="62030"/>
                  </a:lnTo>
                  <a:lnTo>
                    <a:pt x="46802" y="61944"/>
                  </a:lnTo>
                  <a:lnTo>
                    <a:pt x="46707" y="61864"/>
                  </a:lnTo>
                  <a:lnTo>
                    <a:pt x="46597" y="61797"/>
                  </a:lnTo>
                  <a:lnTo>
                    <a:pt x="46486" y="61730"/>
                  </a:lnTo>
                  <a:lnTo>
                    <a:pt x="46367" y="61677"/>
                  </a:lnTo>
                  <a:lnTo>
                    <a:pt x="46241" y="61630"/>
                  </a:lnTo>
                  <a:lnTo>
                    <a:pt x="46107" y="61597"/>
                  </a:lnTo>
                  <a:lnTo>
                    <a:pt x="45972" y="61570"/>
                  </a:lnTo>
                  <a:lnTo>
                    <a:pt x="45830" y="61557"/>
                  </a:lnTo>
                  <a:lnTo>
                    <a:pt x="45688" y="61557"/>
                  </a:lnTo>
                  <a:lnTo>
                    <a:pt x="45538" y="61570"/>
                  </a:lnTo>
                  <a:lnTo>
                    <a:pt x="45388" y="61597"/>
                  </a:lnTo>
                  <a:lnTo>
                    <a:pt x="45230" y="61637"/>
                  </a:lnTo>
                  <a:lnTo>
                    <a:pt x="45072" y="61690"/>
                  </a:lnTo>
                  <a:lnTo>
                    <a:pt x="44487" y="61937"/>
                  </a:lnTo>
                  <a:lnTo>
                    <a:pt x="43910" y="62191"/>
                  </a:lnTo>
                  <a:lnTo>
                    <a:pt x="43341" y="62451"/>
                  </a:lnTo>
                  <a:lnTo>
                    <a:pt x="42772" y="62718"/>
                  </a:lnTo>
                  <a:lnTo>
                    <a:pt x="42203" y="62991"/>
                  </a:lnTo>
                  <a:lnTo>
                    <a:pt x="41650" y="63265"/>
                  </a:lnTo>
                  <a:lnTo>
                    <a:pt x="41089" y="63545"/>
                  </a:lnTo>
                  <a:lnTo>
                    <a:pt x="40544" y="63832"/>
                  </a:lnTo>
                  <a:lnTo>
                    <a:pt x="39999" y="64126"/>
                  </a:lnTo>
                  <a:lnTo>
                    <a:pt x="39453" y="64426"/>
                  </a:lnTo>
                  <a:lnTo>
                    <a:pt x="38924" y="64727"/>
                  </a:lnTo>
                  <a:lnTo>
                    <a:pt x="38387" y="65040"/>
                  </a:lnTo>
                  <a:lnTo>
                    <a:pt x="37865" y="65354"/>
                  </a:lnTo>
                  <a:lnTo>
                    <a:pt x="37344" y="65675"/>
                  </a:lnTo>
                  <a:lnTo>
                    <a:pt x="36822" y="65995"/>
                  </a:lnTo>
                  <a:lnTo>
                    <a:pt x="36309" y="66329"/>
                  </a:lnTo>
                  <a:lnTo>
                    <a:pt x="35977" y="66102"/>
                  </a:lnTo>
                  <a:lnTo>
                    <a:pt x="35637" y="65881"/>
                  </a:lnTo>
                  <a:lnTo>
                    <a:pt x="35281" y="65675"/>
                  </a:lnTo>
                  <a:lnTo>
                    <a:pt x="34926" y="65468"/>
                  </a:lnTo>
                  <a:lnTo>
                    <a:pt x="34199" y="65067"/>
                  </a:lnTo>
                  <a:lnTo>
                    <a:pt x="33843" y="64867"/>
                  </a:lnTo>
                  <a:lnTo>
                    <a:pt x="33503" y="64660"/>
                  </a:lnTo>
                  <a:lnTo>
                    <a:pt x="30714" y="63038"/>
                  </a:lnTo>
                  <a:lnTo>
                    <a:pt x="31172" y="62791"/>
                  </a:lnTo>
                  <a:lnTo>
                    <a:pt x="31639" y="62558"/>
                  </a:lnTo>
                  <a:lnTo>
                    <a:pt x="32105" y="62324"/>
                  </a:lnTo>
                  <a:lnTo>
                    <a:pt x="32571" y="62090"/>
                  </a:lnTo>
                  <a:lnTo>
                    <a:pt x="33045" y="61870"/>
                  </a:lnTo>
                  <a:lnTo>
                    <a:pt x="33527" y="61650"/>
                  </a:lnTo>
                  <a:lnTo>
                    <a:pt x="34009" y="61436"/>
                  </a:lnTo>
                  <a:lnTo>
                    <a:pt x="34491" y="61223"/>
                  </a:lnTo>
                  <a:lnTo>
                    <a:pt x="34981" y="61016"/>
                  </a:lnTo>
                  <a:lnTo>
                    <a:pt x="35471" y="60816"/>
                  </a:lnTo>
                  <a:lnTo>
                    <a:pt x="35961" y="60622"/>
                  </a:lnTo>
                  <a:lnTo>
                    <a:pt x="36459" y="60435"/>
                  </a:lnTo>
                  <a:lnTo>
                    <a:pt x="36964" y="60248"/>
                  </a:lnTo>
                  <a:lnTo>
                    <a:pt x="37462" y="60068"/>
                  </a:lnTo>
                  <a:lnTo>
                    <a:pt x="37968" y="59888"/>
                  </a:lnTo>
                  <a:lnTo>
                    <a:pt x="38482" y="59721"/>
                  </a:lnTo>
                  <a:lnTo>
                    <a:pt x="38995" y="59554"/>
                  </a:lnTo>
                  <a:lnTo>
                    <a:pt x="39509" y="59394"/>
                  </a:lnTo>
                  <a:lnTo>
                    <a:pt x="40030" y="59241"/>
                  </a:lnTo>
                  <a:lnTo>
                    <a:pt x="40552" y="59087"/>
                  </a:lnTo>
                  <a:lnTo>
                    <a:pt x="41081" y="58940"/>
                  </a:lnTo>
                  <a:lnTo>
                    <a:pt x="41611" y="58800"/>
                  </a:lnTo>
                  <a:lnTo>
                    <a:pt x="42140" y="58667"/>
                  </a:lnTo>
                  <a:lnTo>
                    <a:pt x="42677" y="58540"/>
                  </a:lnTo>
                  <a:lnTo>
                    <a:pt x="43215" y="58413"/>
                  </a:lnTo>
                  <a:lnTo>
                    <a:pt x="43760" y="58293"/>
                  </a:lnTo>
                  <a:lnTo>
                    <a:pt x="44297" y="58179"/>
                  </a:lnTo>
                  <a:lnTo>
                    <a:pt x="44850" y="58073"/>
                  </a:lnTo>
                  <a:lnTo>
                    <a:pt x="45396" y="57966"/>
                  </a:lnTo>
                  <a:lnTo>
                    <a:pt x="45949" y="57872"/>
                  </a:lnTo>
                  <a:lnTo>
                    <a:pt x="46510" y="57779"/>
                  </a:lnTo>
                  <a:lnTo>
                    <a:pt x="47063" y="57692"/>
                  </a:lnTo>
                  <a:close/>
                  <a:moveTo>
                    <a:pt x="230706" y="59788"/>
                  </a:moveTo>
                  <a:lnTo>
                    <a:pt x="231132" y="60188"/>
                  </a:lnTo>
                  <a:lnTo>
                    <a:pt x="231567" y="60589"/>
                  </a:lnTo>
                  <a:lnTo>
                    <a:pt x="232444" y="61383"/>
                  </a:lnTo>
                  <a:lnTo>
                    <a:pt x="233321" y="62184"/>
                  </a:lnTo>
                  <a:lnTo>
                    <a:pt x="233748" y="62591"/>
                  </a:lnTo>
                  <a:lnTo>
                    <a:pt x="234175" y="62998"/>
                  </a:lnTo>
                  <a:lnTo>
                    <a:pt x="234380" y="63205"/>
                  </a:lnTo>
                  <a:lnTo>
                    <a:pt x="234578" y="63419"/>
                  </a:lnTo>
                  <a:lnTo>
                    <a:pt x="234973" y="63852"/>
                  </a:lnTo>
                  <a:lnTo>
                    <a:pt x="235360" y="64293"/>
                  </a:lnTo>
                  <a:lnTo>
                    <a:pt x="235747" y="64740"/>
                  </a:lnTo>
                  <a:lnTo>
                    <a:pt x="236142" y="65187"/>
                  </a:lnTo>
                  <a:lnTo>
                    <a:pt x="236545" y="65628"/>
                  </a:lnTo>
                  <a:lnTo>
                    <a:pt x="236751" y="65841"/>
                  </a:lnTo>
                  <a:lnTo>
                    <a:pt x="236956" y="66055"/>
                  </a:lnTo>
                  <a:lnTo>
                    <a:pt x="237169" y="66255"/>
                  </a:lnTo>
                  <a:lnTo>
                    <a:pt x="237391" y="66455"/>
                  </a:lnTo>
                  <a:lnTo>
                    <a:pt x="236450" y="66842"/>
                  </a:lnTo>
                  <a:lnTo>
                    <a:pt x="235502" y="67216"/>
                  </a:lnTo>
                  <a:lnTo>
                    <a:pt x="234546" y="67583"/>
                  </a:lnTo>
                  <a:lnTo>
                    <a:pt x="233590" y="67930"/>
                  </a:lnTo>
                  <a:lnTo>
                    <a:pt x="232618" y="68271"/>
                  </a:lnTo>
                  <a:lnTo>
                    <a:pt x="231646" y="68598"/>
                  </a:lnTo>
                  <a:lnTo>
                    <a:pt x="230666" y="68912"/>
                  </a:lnTo>
                  <a:lnTo>
                    <a:pt x="229679" y="69212"/>
                  </a:lnTo>
                  <a:lnTo>
                    <a:pt x="228691" y="69499"/>
                  </a:lnTo>
                  <a:lnTo>
                    <a:pt x="227695" y="69772"/>
                  </a:lnTo>
                  <a:lnTo>
                    <a:pt x="226692" y="70033"/>
                  </a:lnTo>
                  <a:lnTo>
                    <a:pt x="225688" y="70286"/>
                  </a:lnTo>
                  <a:lnTo>
                    <a:pt x="224685" y="70520"/>
                  </a:lnTo>
                  <a:lnTo>
                    <a:pt x="223673" y="70740"/>
                  </a:lnTo>
                  <a:lnTo>
                    <a:pt x="222662" y="70954"/>
                  </a:lnTo>
                  <a:lnTo>
                    <a:pt x="221650" y="71147"/>
                  </a:lnTo>
                  <a:lnTo>
                    <a:pt x="221524" y="70880"/>
                  </a:lnTo>
                  <a:lnTo>
                    <a:pt x="221398" y="70620"/>
                  </a:lnTo>
                  <a:lnTo>
                    <a:pt x="221113" y="70093"/>
                  </a:lnTo>
                  <a:lnTo>
                    <a:pt x="220821" y="69566"/>
                  </a:lnTo>
                  <a:lnTo>
                    <a:pt x="220521" y="69045"/>
                  </a:lnTo>
                  <a:lnTo>
                    <a:pt x="219912" y="68017"/>
                  </a:lnTo>
                  <a:lnTo>
                    <a:pt x="219604" y="67503"/>
                  </a:lnTo>
                  <a:lnTo>
                    <a:pt x="219312" y="67003"/>
                  </a:lnTo>
                  <a:lnTo>
                    <a:pt x="218727" y="65988"/>
                  </a:lnTo>
                  <a:lnTo>
                    <a:pt x="218126" y="64980"/>
                  </a:lnTo>
                  <a:lnTo>
                    <a:pt x="217526" y="63979"/>
                  </a:lnTo>
                  <a:lnTo>
                    <a:pt x="216917" y="62978"/>
                  </a:lnTo>
                  <a:lnTo>
                    <a:pt x="217787" y="62871"/>
                  </a:lnTo>
                  <a:lnTo>
                    <a:pt x="218656" y="62745"/>
                  </a:lnTo>
                  <a:lnTo>
                    <a:pt x="219533" y="62611"/>
                  </a:lnTo>
                  <a:lnTo>
                    <a:pt x="220402" y="62464"/>
                  </a:lnTo>
                  <a:lnTo>
                    <a:pt x="221271" y="62311"/>
                  </a:lnTo>
                  <a:lnTo>
                    <a:pt x="222148" y="62137"/>
                  </a:lnTo>
                  <a:lnTo>
                    <a:pt x="223017" y="61957"/>
                  </a:lnTo>
                  <a:lnTo>
                    <a:pt x="223887" y="61763"/>
                  </a:lnTo>
                  <a:lnTo>
                    <a:pt x="224756" y="61557"/>
                  </a:lnTo>
                  <a:lnTo>
                    <a:pt x="225617" y="61336"/>
                  </a:lnTo>
                  <a:lnTo>
                    <a:pt x="226478" y="61109"/>
                  </a:lnTo>
                  <a:lnTo>
                    <a:pt x="227332" y="60869"/>
                  </a:lnTo>
                  <a:lnTo>
                    <a:pt x="228185" y="60615"/>
                  </a:lnTo>
                  <a:lnTo>
                    <a:pt x="229031" y="60348"/>
                  </a:lnTo>
                  <a:lnTo>
                    <a:pt x="229868" y="60075"/>
                  </a:lnTo>
                  <a:lnTo>
                    <a:pt x="230706" y="59788"/>
                  </a:lnTo>
                  <a:close/>
                  <a:moveTo>
                    <a:pt x="203532" y="63038"/>
                  </a:moveTo>
                  <a:lnTo>
                    <a:pt x="203603" y="63072"/>
                  </a:lnTo>
                  <a:lnTo>
                    <a:pt x="203674" y="63098"/>
                  </a:lnTo>
                  <a:lnTo>
                    <a:pt x="203824" y="63152"/>
                  </a:lnTo>
                  <a:lnTo>
                    <a:pt x="203982" y="63192"/>
                  </a:lnTo>
                  <a:lnTo>
                    <a:pt x="204148" y="63225"/>
                  </a:lnTo>
                  <a:lnTo>
                    <a:pt x="204741" y="63278"/>
                  </a:lnTo>
                  <a:lnTo>
                    <a:pt x="205349" y="63325"/>
                  </a:lnTo>
                  <a:lnTo>
                    <a:pt x="205958" y="63372"/>
                  </a:lnTo>
                  <a:lnTo>
                    <a:pt x="206582" y="63405"/>
                  </a:lnTo>
                  <a:lnTo>
                    <a:pt x="207206" y="63432"/>
                  </a:lnTo>
                  <a:lnTo>
                    <a:pt x="207838" y="63445"/>
                  </a:lnTo>
                  <a:lnTo>
                    <a:pt x="208486" y="63459"/>
                  </a:lnTo>
                  <a:lnTo>
                    <a:pt x="209134" y="63465"/>
                  </a:lnTo>
                  <a:lnTo>
                    <a:pt x="209790" y="63459"/>
                  </a:lnTo>
                  <a:lnTo>
                    <a:pt x="210454" y="63445"/>
                  </a:lnTo>
                  <a:lnTo>
                    <a:pt x="211125" y="63432"/>
                  </a:lnTo>
                  <a:lnTo>
                    <a:pt x="211797" y="63405"/>
                  </a:lnTo>
                  <a:lnTo>
                    <a:pt x="212477" y="63372"/>
                  </a:lnTo>
                  <a:lnTo>
                    <a:pt x="213164" y="63325"/>
                  </a:lnTo>
                  <a:lnTo>
                    <a:pt x="213859" y="63278"/>
                  </a:lnTo>
                  <a:lnTo>
                    <a:pt x="214555" y="63225"/>
                  </a:lnTo>
                  <a:lnTo>
                    <a:pt x="214815" y="63812"/>
                  </a:lnTo>
                  <a:lnTo>
                    <a:pt x="215092" y="64400"/>
                  </a:lnTo>
                  <a:lnTo>
                    <a:pt x="215653" y="65568"/>
                  </a:lnTo>
                  <a:lnTo>
                    <a:pt x="216783" y="67897"/>
                  </a:lnTo>
                  <a:lnTo>
                    <a:pt x="217020" y="68364"/>
                  </a:lnTo>
                  <a:lnTo>
                    <a:pt x="217241" y="68831"/>
                  </a:lnTo>
                  <a:lnTo>
                    <a:pt x="217700" y="69786"/>
                  </a:lnTo>
                  <a:lnTo>
                    <a:pt x="217937" y="70260"/>
                  </a:lnTo>
                  <a:lnTo>
                    <a:pt x="218174" y="70734"/>
                  </a:lnTo>
                  <a:lnTo>
                    <a:pt x="218411" y="71207"/>
                  </a:lnTo>
                  <a:lnTo>
                    <a:pt x="218664" y="71675"/>
                  </a:lnTo>
                  <a:lnTo>
                    <a:pt x="217700" y="71808"/>
                  </a:lnTo>
                  <a:lnTo>
                    <a:pt x="216736" y="71935"/>
                  </a:lnTo>
                  <a:lnTo>
                    <a:pt x="215772" y="72048"/>
                  </a:lnTo>
                  <a:lnTo>
                    <a:pt x="214808" y="72148"/>
                  </a:lnTo>
                  <a:lnTo>
                    <a:pt x="213844" y="72235"/>
                  </a:lnTo>
                  <a:lnTo>
                    <a:pt x="212880" y="72309"/>
                  </a:lnTo>
                  <a:lnTo>
                    <a:pt x="211923" y="72375"/>
                  </a:lnTo>
                  <a:lnTo>
                    <a:pt x="210967" y="72422"/>
                  </a:lnTo>
                  <a:lnTo>
                    <a:pt x="210011" y="72456"/>
                  </a:lnTo>
                  <a:lnTo>
                    <a:pt x="209063" y="72482"/>
                  </a:lnTo>
                  <a:lnTo>
                    <a:pt x="208123" y="72496"/>
                  </a:lnTo>
                  <a:lnTo>
                    <a:pt x="207175" y="72489"/>
                  </a:lnTo>
                  <a:lnTo>
                    <a:pt x="206242" y="72476"/>
                  </a:lnTo>
                  <a:lnTo>
                    <a:pt x="205310" y="72442"/>
                  </a:lnTo>
                  <a:lnTo>
                    <a:pt x="204385" y="72402"/>
                  </a:lnTo>
                  <a:lnTo>
                    <a:pt x="203469" y="72342"/>
                  </a:lnTo>
                  <a:lnTo>
                    <a:pt x="203413" y="71081"/>
                  </a:lnTo>
                  <a:lnTo>
                    <a:pt x="203382" y="69833"/>
                  </a:lnTo>
                  <a:lnTo>
                    <a:pt x="203366" y="69225"/>
                  </a:lnTo>
                  <a:lnTo>
                    <a:pt x="203366" y="68631"/>
                  </a:lnTo>
                  <a:lnTo>
                    <a:pt x="203366" y="68044"/>
                  </a:lnTo>
                  <a:lnTo>
                    <a:pt x="203374" y="67470"/>
                  </a:lnTo>
                  <a:lnTo>
                    <a:pt x="203413" y="66362"/>
                  </a:lnTo>
                  <a:lnTo>
                    <a:pt x="203453" y="65254"/>
                  </a:lnTo>
                  <a:lnTo>
                    <a:pt x="203492" y="64146"/>
                  </a:lnTo>
                  <a:lnTo>
                    <a:pt x="203532" y="63038"/>
                  </a:lnTo>
                  <a:close/>
                  <a:moveTo>
                    <a:pt x="28873" y="64066"/>
                  </a:moveTo>
                  <a:lnTo>
                    <a:pt x="30438" y="65187"/>
                  </a:lnTo>
                  <a:lnTo>
                    <a:pt x="31228" y="65741"/>
                  </a:lnTo>
                  <a:lnTo>
                    <a:pt x="32018" y="66289"/>
                  </a:lnTo>
                  <a:lnTo>
                    <a:pt x="32279" y="66475"/>
                  </a:lnTo>
                  <a:lnTo>
                    <a:pt x="32532" y="66662"/>
                  </a:lnTo>
                  <a:lnTo>
                    <a:pt x="33053" y="67056"/>
                  </a:lnTo>
                  <a:lnTo>
                    <a:pt x="33583" y="67443"/>
                  </a:lnTo>
                  <a:lnTo>
                    <a:pt x="33851" y="67637"/>
                  </a:lnTo>
                  <a:lnTo>
                    <a:pt x="34120" y="67824"/>
                  </a:lnTo>
                  <a:lnTo>
                    <a:pt x="33353" y="68384"/>
                  </a:lnTo>
                  <a:lnTo>
                    <a:pt x="32603" y="68958"/>
                  </a:lnTo>
                  <a:lnTo>
                    <a:pt x="31860" y="69546"/>
                  </a:lnTo>
                  <a:lnTo>
                    <a:pt x="31133" y="70140"/>
                  </a:lnTo>
                  <a:lnTo>
                    <a:pt x="30422" y="70747"/>
                  </a:lnTo>
                  <a:lnTo>
                    <a:pt x="29719" y="71361"/>
                  </a:lnTo>
                  <a:lnTo>
                    <a:pt x="29031" y="71988"/>
                  </a:lnTo>
                  <a:lnTo>
                    <a:pt x="28359" y="72629"/>
                  </a:lnTo>
                  <a:lnTo>
                    <a:pt x="27696" y="73276"/>
                  </a:lnTo>
                  <a:lnTo>
                    <a:pt x="27048" y="73931"/>
                  </a:lnTo>
                  <a:lnTo>
                    <a:pt x="26416" y="74598"/>
                  </a:lnTo>
                  <a:lnTo>
                    <a:pt x="25791" y="75272"/>
                  </a:lnTo>
                  <a:lnTo>
                    <a:pt x="25191" y="75959"/>
                  </a:lnTo>
                  <a:lnTo>
                    <a:pt x="24598" y="76654"/>
                  </a:lnTo>
                  <a:lnTo>
                    <a:pt x="24021" y="77354"/>
                  </a:lnTo>
                  <a:lnTo>
                    <a:pt x="23453" y="78062"/>
                  </a:lnTo>
                  <a:lnTo>
                    <a:pt x="23223" y="77975"/>
                  </a:lnTo>
                  <a:lnTo>
                    <a:pt x="22978" y="77882"/>
                  </a:lnTo>
                  <a:lnTo>
                    <a:pt x="22741" y="77802"/>
                  </a:lnTo>
                  <a:lnTo>
                    <a:pt x="22496" y="77721"/>
                  </a:lnTo>
                  <a:lnTo>
                    <a:pt x="21999" y="77575"/>
                  </a:lnTo>
                  <a:lnTo>
                    <a:pt x="21501" y="77434"/>
                  </a:lnTo>
                  <a:lnTo>
                    <a:pt x="20489" y="77174"/>
                  </a:lnTo>
                  <a:lnTo>
                    <a:pt x="19984" y="77041"/>
                  </a:lnTo>
                  <a:lnTo>
                    <a:pt x="19494" y="76907"/>
                  </a:lnTo>
                  <a:lnTo>
                    <a:pt x="17566" y="76347"/>
                  </a:lnTo>
                  <a:lnTo>
                    <a:pt x="16594" y="76073"/>
                  </a:lnTo>
                  <a:lnTo>
                    <a:pt x="15622" y="75806"/>
                  </a:lnTo>
                  <a:lnTo>
                    <a:pt x="15954" y="75365"/>
                  </a:lnTo>
                  <a:lnTo>
                    <a:pt x="16294" y="74932"/>
                  </a:lnTo>
                  <a:lnTo>
                    <a:pt x="16641" y="74504"/>
                  </a:lnTo>
                  <a:lnTo>
                    <a:pt x="16989" y="74084"/>
                  </a:lnTo>
                  <a:lnTo>
                    <a:pt x="17352" y="73664"/>
                  </a:lnTo>
                  <a:lnTo>
                    <a:pt x="17708" y="73250"/>
                  </a:lnTo>
                  <a:lnTo>
                    <a:pt x="18079" y="72836"/>
                  </a:lnTo>
                  <a:lnTo>
                    <a:pt x="18451" y="72429"/>
                  </a:lnTo>
                  <a:lnTo>
                    <a:pt x="18830" y="72028"/>
                  </a:lnTo>
                  <a:lnTo>
                    <a:pt x="19209" y="71628"/>
                  </a:lnTo>
                  <a:lnTo>
                    <a:pt x="19604" y="71241"/>
                  </a:lnTo>
                  <a:lnTo>
                    <a:pt x="19992" y="70847"/>
                  </a:lnTo>
                  <a:lnTo>
                    <a:pt x="20395" y="70467"/>
                  </a:lnTo>
                  <a:lnTo>
                    <a:pt x="20798" y="70086"/>
                  </a:lnTo>
                  <a:lnTo>
                    <a:pt x="21201" y="69706"/>
                  </a:lnTo>
                  <a:lnTo>
                    <a:pt x="21619" y="69339"/>
                  </a:lnTo>
                  <a:lnTo>
                    <a:pt x="22038" y="68972"/>
                  </a:lnTo>
                  <a:lnTo>
                    <a:pt x="22457" y="68611"/>
                  </a:lnTo>
                  <a:lnTo>
                    <a:pt x="22892" y="68251"/>
                  </a:lnTo>
                  <a:lnTo>
                    <a:pt x="23318" y="67904"/>
                  </a:lnTo>
                  <a:lnTo>
                    <a:pt x="23761" y="67557"/>
                  </a:lnTo>
                  <a:lnTo>
                    <a:pt x="24203" y="67210"/>
                  </a:lnTo>
                  <a:lnTo>
                    <a:pt x="24646" y="66876"/>
                  </a:lnTo>
                  <a:lnTo>
                    <a:pt x="25096" y="66542"/>
                  </a:lnTo>
                  <a:lnTo>
                    <a:pt x="25554" y="66215"/>
                  </a:lnTo>
                  <a:lnTo>
                    <a:pt x="26021" y="65895"/>
                  </a:lnTo>
                  <a:lnTo>
                    <a:pt x="26479" y="65574"/>
                  </a:lnTo>
                  <a:lnTo>
                    <a:pt x="26953" y="65261"/>
                  </a:lnTo>
                  <a:lnTo>
                    <a:pt x="27427" y="64954"/>
                  </a:lnTo>
                  <a:lnTo>
                    <a:pt x="27909" y="64653"/>
                  </a:lnTo>
                  <a:lnTo>
                    <a:pt x="28391" y="64360"/>
                  </a:lnTo>
                  <a:lnTo>
                    <a:pt x="28873" y="64066"/>
                  </a:lnTo>
                  <a:close/>
                  <a:moveTo>
                    <a:pt x="54111" y="46666"/>
                  </a:moveTo>
                  <a:lnTo>
                    <a:pt x="54348" y="46673"/>
                  </a:lnTo>
                  <a:lnTo>
                    <a:pt x="54822" y="46686"/>
                  </a:lnTo>
                  <a:lnTo>
                    <a:pt x="55304" y="46720"/>
                  </a:lnTo>
                  <a:lnTo>
                    <a:pt x="55794" y="46766"/>
                  </a:lnTo>
                  <a:lnTo>
                    <a:pt x="56284" y="46813"/>
                  </a:lnTo>
                  <a:lnTo>
                    <a:pt x="57264" y="46927"/>
                  </a:lnTo>
                  <a:lnTo>
                    <a:pt x="57209" y="48101"/>
                  </a:lnTo>
                  <a:lnTo>
                    <a:pt x="57161" y="49343"/>
                  </a:lnTo>
                  <a:lnTo>
                    <a:pt x="57122" y="50644"/>
                  </a:lnTo>
                  <a:lnTo>
                    <a:pt x="57090" y="52012"/>
                  </a:lnTo>
                  <a:lnTo>
                    <a:pt x="56885" y="59134"/>
                  </a:lnTo>
                  <a:lnTo>
                    <a:pt x="56663" y="66255"/>
                  </a:lnTo>
                  <a:lnTo>
                    <a:pt x="56229" y="80491"/>
                  </a:lnTo>
                  <a:lnTo>
                    <a:pt x="55360" y="80451"/>
                  </a:lnTo>
                  <a:lnTo>
                    <a:pt x="54506" y="80411"/>
                  </a:lnTo>
                  <a:lnTo>
                    <a:pt x="54072" y="80384"/>
                  </a:lnTo>
                  <a:lnTo>
                    <a:pt x="53645" y="80351"/>
                  </a:lnTo>
                  <a:lnTo>
                    <a:pt x="53218" y="80318"/>
                  </a:lnTo>
                  <a:lnTo>
                    <a:pt x="52799" y="80271"/>
                  </a:lnTo>
                  <a:lnTo>
                    <a:pt x="52420" y="80211"/>
                  </a:lnTo>
                  <a:lnTo>
                    <a:pt x="52057" y="80151"/>
                  </a:lnTo>
                  <a:lnTo>
                    <a:pt x="51338" y="80011"/>
                  </a:lnTo>
                  <a:lnTo>
                    <a:pt x="50990" y="79944"/>
                  </a:lnTo>
                  <a:lnTo>
                    <a:pt x="50816" y="79917"/>
                  </a:lnTo>
                  <a:lnTo>
                    <a:pt x="50634" y="79897"/>
                  </a:lnTo>
                  <a:lnTo>
                    <a:pt x="50461" y="79877"/>
                  </a:lnTo>
                  <a:lnTo>
                    <a:pt x="50279" y="79864"/>
                  </a:lnTo>
                  <a:lnTo>
                    <a:pt x="50097" y="79857"/>
                  </a:lnTo>
                  <a:lnTo>
                    <a:pt x="49923" y="79857"/>
                  </a:lnTo>
                  <a:lnTo>
                    <a:pt x="49923" y="78549"/>
                  </a:lnTo>
                  <a:lnTo>
                    <a:pt x="49915" y="77234"/>
                  </a:lnTo>
                  <a:lnTo>
                    <a:pt x="49899" y="75926"/>
                  </a:lnTo>
                  <a:lnTo>
                    <a:pt x="49884" y="74611"/>
                  </a:lnTo>
                  <a:lnTo>
                    <a:pt x="49844" y="71988"/>
                  </a:lnTo>
                  <a:lnTo>
                    <a:pt x="49797" y="69365"/>
                  </a:lnTo>
                  <a:lnTo>
                    <a:pt x="49757" y="66742"/>
                  </a:lnTo>
                  <a:lnTo>
                    <a:pt x="49749" y="65428"/>
                  </a:lnTo>
                  <a:lnTo>
                    <a:pt x="49734" y="64113"/>
                  </a:lnTo>
                  <a:lnTo>
                    <a:pt x="49734" y="62805"/>
                  </a:lnTo>
                  <a:lnTo>
                    <a:pt x="49734" y="61490"/>
                  </a:lnTo>
                  <a:lnTo>
                    <a:pt x="49741" y="60182"/>
                  </a:lnTo>
                  <a:lnTo>
                    <a:pt x="49765" y="58867"/>
                  </a:lnTo>
                  <a:lnTo>
                    <a:pt x="49765" y="58667"/>
                  </a:lnTo>
                  <a:lnTo>
                    <a:pt x="49757" y="58433"/>
                  </a:lnTo>
                  <a:lnTo>
                    <a:pt x="49734" y="57886"/>
                  </a:lnTo>
                  <a:lnTo>
                    <a:pt x="49686" y="57245"/>
                  </a:lnTo>
                  <a:lnTo>
                    <a:pt x="49639" y="56524"/>
                  </a:lnTo>
                  <a:lnTo>
                    <a:pt x="49583" y="55743"/>
                  </a:lnTo>
                  <a:lnTo>
                    <a:pt x="49528" y="54922"/>
                  </a:lnTo>
                  <a:lnTo>
                    <a:pt x="49481" y="54068"/>
                  </a:lnTo>
                  <a:lnTo>
                    <a:pt x="49449" y="53207"/>
                  </a:lnTo>
                  <a:lnTo>
                    <a:pt x="49441" y="52780"/>
                  </a:lnTo>
                  <a:lnTo>
                    <a:pt x="49433" y="52353"/>
                  </a:lnTo>
                  <a:lnTo>
                    <a:pt x="49433" y="51932"/>
                  </a:lnTo>
                  <a:lnTo>
                    <a:pt x="49433" y="51519"/>
                  </a:lnTo>
                  <a:lnTo>
                    <a:pt x="49449" y="51118"/>
                  </a:lnTo>
                  <a:lnTo>
                    <a:pt x="49473" y="50731"/>
                  </a:lnTo>
                  <a:lnTo>
                    <a:pt x="49496" y="50351"/>
                  </a:lnTo>
                  <a:lnTo>
                    <a:pt x="49536" y="49990"/>
                  </a:lnTo>
                  <a:lnTo>
                    <a:pt x="49583" y="49650"/>
                  </a:lnTo>
                  <a:lnTo>
                    <a:pt x="49639" y="49329"/>
                  </a:lnTo>
                  <a:lnTo>
                    <a:pt x="49702" y="49036"/>
                  </a:lnTo>
                  <a:lnTo>
                    <a:pt x="49781" y="48762"/>
                  </a:lnTo>
                  <a:lnTo>
                    <a:pt x="49828" y="48635"/>
                  </a:lnTo>
                  <a:lnTo>
                    <a:pt x="49876" y="48515"/>
                  </a:lnTo>
                  <a:lnTo>
                    <a:pt x="49923" y="48402"/>
                  </a:lnTo>
                  <a:lnTo>
                    <a:pt x="49978" y="48295"/>
                  </a:lnTo>
                  <a:lnTo>
                    <a:pt x="50034" y="48195"/>
                  </a:lnTo>
                  <a:lnTo>
                    <a:pt x="50097" y="48108"/>
                  </a:lnTo>
                  <a:lnTo>
                    <a:pt x="50160" y="48028"/>
                  </a:lnTo>
                  <a:lnTo>
                    <a:pt x="50231" y="47954"/>
                  </a:lnTo>
                  <a:lnTo>
                    <a:pt x="50397" y="47801"/>
                  </a:lnTo>
                  <a:lnTo>
                    <a:pt x="50563" y="47661"/>
                  </a:lnTo>
                  <a:lnTo>
                    <a:pt x="50737" y="47527"/>
                  </a:lnTo>
                  <a:lnTo>
                    <a:pt x="50919" y="47407"/>
                  </a:lnTo>
                  <a:lnTo>
                    <a:pt x="51108" y="47300"/>
                  </a:lnTo>
                  <a:lnTo>
                    <a:pt x="51298" y="47200"/>
                  </a:lnTo>
                  <a:lnTo>
                    <a:pt x="51488" y="47114"/>
                  </a:lnTo>
                  <a:lnTo>
                    <a:pt x="51693" y="47033"/>
                  </a:lnTo>
                  <a:lnTo>
                    <a:pt x="51891" y="46967"/>
                  </a:lnTo>
                  <a:lnTo>
                    <a:pt x="52096" y="46900"/>
                  </a:lnTo>
                  <a:lnTo>
                    <a:pt x="52309" y="46847"/>
                  </a:lnTo>
                  <a:lnTo>
                    <a:pt x="52523" y="46800"/>
                  </a:lnTo>
                  <a:lnTo>
                    <a:pt x="52744" y="46766"/>
                  </a:lnTo>
                  <a:lnTo>
                    <a:pt x="52965" y="46733"/>
                  </a:lnTo>
                  <a:lnTo>
                    <a:pt x="53187" y="46706"/>
                  </a:lnTo>
                  <a:lnTo>
                    <a:pt x="53416" y="46693"/>
                  </a:lnTo>
                  <a:lnTo>
                    <a:pt x="53645" y="46680"/>
                  </a:lnTo>
                  <a:lnTo>
                    <a:pt x="53874" y="46673"/>
                  </a:lnTo>
                  <a:lnTo>
                    <a:pt x="54111" y="46666"/>
                  </a:lnTo>
                  <a:close/>
                  <a:moveTo>
                    <a:pt x="201209" y="46273"/>
                  </a:moveTo>
                  <a:lnTo>
                    <a:pt x="201106" y="48742"/>
                  </a:lnTo>
                  <a:lnTo>
                    <a:pt x="201011" y="51205"/>
                  </a:lnTo>
                  <a:lnTo>
                    <a:pt x="200924" y="53674"/>
                  </a:lnTo>
                  <a:lnTo>
                    <a:pt x="200837" y="56144"/>
                  </a:lnTo>
                  <a:lnTo>
                    <a:pt x="200679" y="61076"/>
                  </a:lnTo>
                  <a:lnTo>
                    <a:pt x="200521" y="66008"/>
                  </a:lnTo>
                  <a:lnTo>
                    <a:pt x="200513" y="66502"/>
                  </a:lnTo>
                  <a:lnTo>
                    <a:pt x="200521" y="67023"/>
                  </a:lnTo>
                  <a:lnTo>
                    <a:pt x="200537" y="67583"/>
                  </a:lnTo>
                  <a:lnTo>
                    <a:pt x="200561" y="68171"/>
                  </a:lnTo>
                  <a:lnTo>
                    <a:pt x="200624" y="69419"/>
                  </a:lnTo>
                  <a:lnTo>
                    <a:pt x="200687" y="70740"/>
                  </a:lnTo>
                  <a:lnTo>
                    <a:pt x="200719" y="71428"/>
                  </a:lnTo>
                  <a:lnTo>
                    <a:pt x="200743" y="72122"/>
                  </a:lnTo>
                  <a:lnTo>
                    <a:pt x="200758" y="72823"/>
                  </a:lnTo>
                  <a:lnTo>
                    <a:pt x="200766" y="73523"/>
                  </a:lnTo>
                  <a:lnTo>
                    <a:pt x="200766" y="74231"/>
                  </a:lnTo>
                  <a:lnTo>
                    <a:pt x="200743" y="74932"/>
                  </a:lnTo>
                  <a:lnTo>
                    <a:pt x="200711" y="75632"/>
                  </a:lnTo>
                  <a:lnTo>
                    <a:pt x="200687" y="75979"/>
                  </a:lnTo>
                  <a:lnTo>
                    <a:pt x="200656" y="76320"/>
                  </a:lnTo>
                  <a:lnTo>
                    <a:pt x="200616" y="76660"/>
                  </a:lnTo>
                  <a:lnTo>
                    <a:pt x="200577" y="76994"/>
                  </a:lnTo>
                  <a:lnTo>
                    <a:pt x="200537" y="77328"/>
                  </a:lnTo>
                  <a:lnTo>
                    <a:pt x="200482" y="77655"/>
                  </a:lnTo>
                  <a:lnTo>
                    <a:pt x="200419" y="77982"/>
                  </a:lnTo>
                  <a:lnTo>
                    <a:pt x="200355" y="78302"/>
                  </a:lnTo>
                  <a:lnTo>
                    <a:pt x="200284" y="78616"/>
                  </a:lnTo>
                  <a:lnTo>
                    <a:pt x="200205" y="78923"/>
                  </a:lnTo>
                  <a:lnTo>
                    <a:pt x="200118" y="79223"/>
                  </a:lnTo>
                  <a:lnTo>
                    <a:pt x="200024" y="79517"/>
                  </a:lnTo>
                  <a:lnTo>
                    <a:pt x="199921" y="79804"/>
                  </a:lnTo>
                  <a:lnTo>
                    <a:pt x="199810" y="80084"/>
                  </a:lnTo>
                  <a:lnTo>
                    <a:pt x="199692" y="80358"/>
                  </a:lnTo>
                  <a:lnTo>
                    <a:pt x="199565" y="80625"/>
                  </a:lnTo>
                  <a:lnTo>
                    <a:pt x="199423" y="80885"/>
                  </a:lnTo>
                  <a:lnTo>
                    <a:pt x="199281" y="81132"/>
                  </a:lnTo>
                  <a:lnTo>
                    <a:pt x="199123" y="81366"/>
                  </a:lnTo>
                  <a:lnTo>
                    <a:pt x="198957" y="81599"/>
                  </a:lnTo>
                  <a:lnTo>
                    <a:pt x="198775" y="81813"/>
                  </a:lnTo>
                  <a:lnTo>
                    <a:pt x="198585" y="82026"/>
                  </a:lnTo>
                  <a:lnTo>
                    <a:pt x="198388" y="82220"/>
                  </a:lnTo>
                  <a:lnTo>
                    <a:pt x="198182" y="82407"/>
                  </a:lnTo>
                  <a:lnTo>
                    <a:pt x="197961" y="82580"/>
                  </a:lnTo>
                  <a:lnTo>
                    <a:pt x="197724" y="82740"/>
                  </a:lnTo>
                  <a:lnTo>
                    <a:pt x="197606" y="82821"/>
                  </a:lnTo>
                  <a:lnTo>
                    <a:pt x="197479" y="82894"/>
                  </a:lnTo>
                  <a:lnTo>
                    <a:pt x="197353" y="82961"/>
                  </a:lnTo>
                  <a:lnTo>
                    <a:pt x="197226" y="83027"/>
                  </a:lnTo>
                  <a:lnTo>
                    <a:pt x="197092" y="83094"/>
                  </a:lnTo>
                  <a:lnTo>
                    <a:pt x="196958" y="83154"/>
                  </a:lnTo>
                  <a:lnTo>
                    <a:pt x="196815" y="83208"/>
                  </a:lnTo>
                  <a:lnTo>
                    <a:pt x="196673" y="83261"/>
                  </a:lnTo>
                  <a:lnTo>
                    <a:pt x="196523" y="83314"/>
                  </a:lnTo>
                  <a:lnTo>
                    <a:pt x="196381" y="83361"/>
                  </a:lnTo>
                  <a:lnTo>
                    <a:pt x="196223" y="83401"/>
                  </a:lnTo>
                  <a:lnTo>
                    <a:pt x="196073" y="83441"/>
                  </a:lnTo>
                  <a:lnTo>
                    <a:pt x="195907" y="83475"/>
                  </a:lnTo>
                  <a:lnTo>
                    <a:pt x="195749" y="83508"/>
                  </a:lnTo>
                  <a:lnTo>
                    <a:pt x="195583" y="83535"/>
                  </a:lnTo>
                  <a:lnTo>
                    <a:pt x="195409" y="83561"/>
                  </a:lnTo>
                  <a:lnTo>
                    <a:pt x="195638" y="70553"/>
                  </a:lnTo>
                  <a:lnTo>
                    <a:pt x="195749" y="64046"/>
                  </a:lnTo>
                  <a:lnTo>
                    <a:pt x="195875" y="57545"/>
                  </a:lnTo>
                  <a:lnTo>
                    <a:pt x="195891" y="56885"/>
                  </a:lnTo>
                  <a:lnTo>
                    <a:pt x="195923" y="56217"/>
                  </a:lnTo>
                  <a:lnTo>
                    <a:pt x="195962" y="55536"/>
                  </a:lnTo>
                  <a:lnTo>
                    <a:pt x="196009" y="54842"/>
                  </a:lnTo>
                  <a:lnTo>
                    <a:pt x="196104" y="53447"/>
                  </a:lnTo>
                  <a:lnTo>
                    <a:pt x="196207" y="52026"/>
                  </a:lnTo>
                  <a:lnTo>
                    <a:pt x="196254" y="51318"/>
                  </a:lnTo>
                  <a:lnTo>
                    <a:pt x="196294" y="50604"/>
                  </a:lnTo>
                  <a:lnTo>
                    <a:pt x="196326" y="49890"/>
                  </a:lnTo>
                  <a:lnTo>
                    <a:pt x="196341" y="49183"/>
                  </a:lnTo>
                  <a:lnTo>
                    <a:pt x="196349" y="48482"/>
                  </a:lnTo>
                  <a:lnTo>
                    <a:pt x="196341" y="47781"/>
                  </a:lnTo>
                  <a:lnTo>
                    <a:pt x="196318" y="47087"/>
                  </a:lnTo>
                  <a:lnTo>
                    <a:pt x="196294" y="46746"/>
                  </a:lnTo>
                  <a:lnTo>
                    <a:pt x="196270" y="46399"/>
                  </a:lnTo>
                  <a:lnTo>
                    <a:pt x="196879" y="46413"/>
                  </a:lnTo>
                  <a:lnTo>
                    <a:pt x="197487" y="46419"/>
                  </a:lnTo>
                  <a:lnTo>
                    <a:pt x="198103" y="46419"/>
                  </a:lnTo>
                  <a:lnTo>
                    <a:pt x="198728" y="46406"/>
                  </a:lnTo>
                  <a:lnTo>
                    <a:pt x="199344" y="46386"/>
                  </a:lnTo>
                  <a:lnTo>
                    <a:pt x="199968" y="46359"/>
                  </a:lnTo>
                  <a:lnTo>
                    <a:pt x="200592" y="46319"/>
                  </a:lnTo>
                  <a:lnTo>
                    <a:pt x="201209" y="46273"/>
                  </a:lnTo>
                  <a:close/>
                  <a:moveTo>
                    <a:pt x="14429" y="77428"/>
                  </a:moveTo>
                  <a:lnTo>
                    <a:pt x="15345" y="77775"/>
                  </a:lnTo>
                  <a:lnTo>
                    <a:pt x="16262" y="78109"/>
                  </a:lnTo>
                  <a:lnTo>
                    <a:pt x="17194" y="78436"/>
                  </a:lnTo>
                  <a:lnTo>
                    <a:pt x="18119" y="78756"/>
                  </a:lnTo>
                  <a:lnTo>
                    <a:pt x="18585" y="78923"/>
                  </a:lnTo>
                  <a:lnTo>
                    <a:pt x="19059" y="79103"/>
                  </a:lnTo>
                  <a:lnTo>
                    <a:pt x="20000" y="79470"/>
                  </a:lnTo>
                  <a:lnTo>
                    <a:pt x="20474" y="79650"/>
                  </a:lnTo>
                  <a:lnTo>
                    <a:pt x="20956" y="79824"/>
                  </a:lnTo>
                  <a:lnTo>
                    <a:pt x="21438" y="79991"/>
                  </a:lnTo>
                  <a:lnTo>
                    <a:pt x="21683" y="80064"/>
                  </a:lnTo>
                  <a:lnTo>
                    <a:pt x="21928" y="80138"/>
                  </a:lnTo>
                  <a:lnTo>
                    <a:pt x="21659" y="80531"/>
                  </a:lnTo>
                  <a:lnTo>
                    <a:pt x="21390" y="80925"/>
                  </a:lnTo>
                  <a:lnTo>
                    <a:pt x="21129" y="81319"/>
                  </a:lnTo>
                  <a:lnTo>
                    <a:pt x="20877" y="81719"/>
                  </a:lnTo>
                  <a:lnTo>
                    <a:pt x="20624" y="82120"/>
                  </a:lnTo>
                  <a:lnTo>
                    <a:pt x="20371" y="82520"/>
                  </a:lnTo>
                  <a:lnTo>
                    <a:pt x="20126" y="82921"/>
                  </a:lnTo>
                  <a:lnTo>
                    <a:pt x="19889" y="83328"/>
                  </a:lnTo>
                  <a:lnTo>
                    <a:pt x="19652" y="83735"/>
                  </a:lnTo>
                  <a:lnTo>
                    <a:pt x="19423" y="84142"/>
                  </a:lnTo>
                  <a:lnTo>
                    <a:pt x="19194" y="84556"/>
                  </a:lnTo>
                  <a:lnTo>
                    <a:pt x="18972" y="84970"/>
                  </a:lnTo>
                  <a:lnTo>
                    <a:pt x="18751" y="85383"/>
                  </a:lnTo>
                  <a:lnTo>
                    <a:pt x="18538" y="85797"/>
                  </a:lnTo>
                  <a:lnTo>
                    <a:pt x="18332" y="86211"/>
                  </a:lnTo>
                  <a:lnTo>
                    <a:pt x="18127" y="86632"/>
                  </a:lnTo>
                  <a:lnTo>
                    <a:pt x="17921" y="87052"/>
                  </a:lnTo>
                  <a:lnTo>
                    <a:pt x="17724" y="87472"/>
                  </a:lnTo>
                  <a:lnTo>
                    <a:pt x="17534" y="87893"/>
                  </a:lnTo>
                  <a:lnTo>
                    <a:pt x="17352" y="88320"/>
                  </a:lnTo>
                  <a:lnTo>
                    <a:pt x="17163" y="88747"/>
                  </a:lnTo>
                  <a:lnTo>
                    <a:pt x="16989" y="89174"/>
                  </a:lnTo>
                  <a:lnTo>
                    <a:pt x="16815" y="89602"/>
                  </a:lnTo>
                  <a:lnTo>
                    <a:pt x="16649" y="90029"/>
                  </a:lnTo>
                  <a:lnTo>
                    <a:pt x="16483" y="90463"/>
                  </a:lnTo>
                  <a:lnTo>
                    <a:pt x="16325" y="90890"/>
                  </a:lnTo>
                  <a:lnTo>
                    <a:pt x="16167" y="91323"/>
                  </a:lnTo>
                  <a:lnTo>
                    <a:pt x="16017" y="91757"/>
                  </a:lnTo>
                  <a:lnTo>
                    <a:pt x="15875" y="92191"/>
                  </a:lnTo>
                  <a:lnTo>
                    <a:pt x="15733" y="92625"/>
                  </a:lnTo>
                  <a:lnTo>
                    <a:pt x="15598" y="93065"/>
                  </a:lnTo>
                  <a:lnTo>
                    <a:pt x="15464" y="93499"/>
                  </a:lnTo>
                  <a:lnTo>
                    <a:pt x="14998" y="93406"/>
                  </a:lnTo>
                  <a:lnTo>
                    <a:pt x="14524" y="93319"/>
                  </a:lnTo>
                  <a:lnTo>
                    <a:pt x="14050" y="93239"/>
                  </a:lnTo>
                  <a:lnTo>
                    <a:pt x="13568" y="93166"/>
                  </a:lnTo>
                  <a:lnTo>
                    <a:pt x="13086" y="93099"/>
                  </a:lnTo>
                  <a:lnTo>
                    <a:pt x="12604" y="93032"/>
                  </a:lnTo>
                  <a:lnTo>
                    <a:pt x="12114" y="92972"/>
                  </a:lnTo>
                  <a:lnTo>
                    <a:pt x="11624" y="92919"/>
                  </a:lnTo>
                  <a:lnTo>
                    <a:pt x="10644" y="92818"/>
                  </a:lnTo>
                  <a:lnTo>
                    <a:pt x="9656" y="92738"/>
                  </a:lnTo>
                  <a:lnTo>
                    <a:pt x="8676" y="92658"/>
                  </a:lnTo>
                  <a:lnTo>
                    <a:pt x="7697" y="92585"/>
                  </a:lnTo>
                  <a:lnTo>
                    <a:pt x="7870" y="91864"/>
                  </a:lnTo>
                  <a:lnTo>
                    <a:pt x="8052" y="91143"/>
                  </a:lnTo>
                  <a:lnTo>
                    <a:pt x="8250" y="90429"/>
                  </a:lnTo>
                  <a:lnTo>
                    <a:pt x="8463" y="89715"/>
                  </a:lnTo>
                  <a:lnTo>
                    <a:pt x="8684" y="89001"/>
                  </a:lnTo>
                  <a:lnTo>
                    <a:pt x="8913" y="88287"/>
                  </a:lnTo>
                  <a:lnTo>
                    <a:pt x="9166" y="87579"/>
                  </a:lnTo>
                  <a:lnTo>
                    <a:pt x="9427" y="86872"/>
                  </a:lnTo>
                  <a:lnTo>
                    <a:pt x="9696" y="86164"/>
                  </a:lnTo>
                  <a:lnTo>
                    <a:pt x="9988" y="85457"/>
                  </a:lnTo>
                  <a:lnTo>
                    <a:pt x="10288" y="84756"/>
                  </a:lnTo>
                  <a:lnTo>
                    <a:pt x="10604" y="84055"/>
                  </a:lnTo>
                  <a:lnTo>
                    <a:pt x="10936" y="83361"/>
                  </a:lnTo>
                  <a:lnTo>
                    <a:pt x="11284" y="82667"/>
                  </a:lnTo>
                  <a:lnTo>
                    <a:pt x="11640" y="81973"/>
                  </a:lnTo>
                  <a:lnTo>
                    <a:pt x="12011" y="81279"/>
                  </a:lnTo>
                  <a:lnTo>
                    <a:pt x="12295" y="80785"/>
                  </a:lnTo>
                  <a:lnTo>
                    <a:pt x="12580" y="80291"/>
                  </a:lnTo>
                  <a:lnTo>
                    <a:pt x="12872" y="79810"/>
                  </a:lnTo>
                  <a:lnTo>
                    <a:pt x="13172" y="79323"/>
                  </a:lnTo>
                  <a:lnTo>
                    <a:pt x="13473" y="78849"/>
                  </a:lnTo>
                  <a:lnTo>
                    <a:pt x="13789" y="78369"/>
                  </a:lnTo>
                  <a:lnTo>
                    <a:pt x="14105" y="77902"/>
                  </a:lnTo>
                  <a:lnTo>
                    <a:pt x="14429" y="77428"/>
                  </a:lnTo>
                  <a:close/>
                  <a:moveTo>
                    <a:pt x="7325" y="94307"/>
                  </a:moveTo>
                  <a:lnTo>
                    <a:pt x="8258" y="94520"/>
                  </a:lnTo>
                  <a:lnTo>
                    <a:pt x="9190" y="94734"/>
                  </a:lnTo>
                  <a:lnTo>
                    <a:pt x="10138" y="94941"/>
                  </a:lnTo>
                  <a:lnTo>
                    <a:pt x="11079" y="95141"/>
                  </a:lnTo>
                  <a:lnTo>
                    <a:pt x="11553" y="95228"/>
                  </a:lnTo>
                  <a:lnTo>
                    <a:pt x="12027" y="95321"/>
                  </a:lnTo>
                  <a:lnTo>
                    <a:pt x="12501" y="95401"/>
                  </a:lnTo>
                  <a:lnTo>
                    <a:pt x="12975" y="95482"/>
                  </a:lnTo>
                  <a:lnTo>
                    <a:pt x="13449" y="95555"/>
                  </a:lnTo>
                  <a:lnTo>
                    <a:pt x="13923" y="95628"/>
                  </a:lnTo>
                  <a:lnTo>
                    <a:pt x="14397" y="95688"/>
                  </a:lnTo>
                  <a:lnTo>
                    <a:pt x="14871" y="95748"/>
                  </a:lnTo>
                  <a:lnTo>
                    <a:pt x="14721" y="96396"/>
                  </a:lnTo>
                  <a:lnTo>
                    <a:pt x="14587" y="97043"/>
                  </a:lnTo>
                  <a:lnTo>
                    <a:pt x="14468" y="97691"/>
                  </a:lnTo>
                  <a:lnTo>
                    <a:pt x="14358" y="98345"/>
                  </a:lnTo>
                  <a:lnTo>
                    <a:pt x="14255" y="98992"/>
                  </a:lnTo>
                  <a:lnTo>
                    <a:pt x="14160" y="99646"/>
                  </a:lnTo>
                  <a:lnTo>
                    <a:pt x="14081" y="100300"/>
                  </a:lnTo>
                  <a:lnTo>
                    <a:pt x="14010" y="100954"/>
                  </a:lnTo>
                  <a:lnTo>
                    <a:pt x="13947" y="101608"/>
                  </a:lnTo>
                  <a:lnTo>
                    <a:pt x="13899" y="102262"/>
                  </a:lnTo>
                  <a:lnTo>
                    <a:pt x="13860" y="102917"/>
                  </a:lnTo>
                  <a:lnTo>
                    <a:pt x="13836" y="103577"/>
                  </a:lnTo>
                  <a:lnTo>
                    <a:pt x="13820" y="104231"/>
                  </a:lnTo>
                  <a:lnTo>
                    <a:pt x="13813" y="104885"/>
                  </a:lnTo>
                  <a:lnTo>
                    <a:pt x="13820" y="105540"/>
                  </a:lnTo>
                  <a:lnTo>
                    <a:pt x="13836" y="106200"/>
                  </a:lnTo>
                  <a:lnTo>
                    <a:pt x="13868" y="106854"/>
                  </a:lnTo>
                  <a:lnTo>
                    <a:pt x="13907" y="107508"/>
                  </a:lnTo>
                  <a:lnTo>
                    <a:pt x="13963" y="108162"/>
                  </a:lnTo>
                  <a:lnTo>
                    <a:pt x="14026" y="108817"/>
                  </a:lnTo>
                  <a:lnTo>
                    <a:pt x="14105" y="109471"/>
                  </a:lnTo>
                  <a:lnTo>
                    <a:pt x="14192" y="110118"/>
                  </a:lnTo>
                  <a:lnTo>
                    <a:pt x="14287" y="110772"/>
                  </a:lnTo>
                  <a:lnTo>
                    <a:pt x="14405" y="111420"/>
                  </a:lnTo>
                  <a:lnTo>
                    <a:pt x="14524" y="112067"/>
                  </a:lnTo>
                  <a:lnTo>
                    <a:pt x="14658" y="112714"/>
                  </a:lnTo>
                  <a:lnTo>
                    <a:pt x="14808" y="113362"/>
                  </a:lnTo>
                  <a:lnTo>
                    <a:pt x="14966" y="114009"/>
                  </a:lnTo>
                  <a:lnTo>
                    <a:pt x="15140" y="114650"/>
                  </a:lnTo>
                  <a:lnTo>
                    <a:pt x="15322" y="115291"/>
                  </a:lnTo>
                  <a:lnTo>
                    <a:pt x="15519" y="115931"/>
                  </a:lnTo>
                  <a:lnTo>
                    <a:pt x="15733" y="116565"/>
                  </a:lnTo>
                  <a:lnTo>
                    <a:pt x="15733" y="116565"/>
                  </a:lnTo>
                  <a:lnTo>
                    <a:pt x="15235" y="116499"/>
                  </a:lnTo>
                  <a:lnTo>
                    <a:pt x="14729" y="116445"/>
                  </a:lnTo>
                  <a:lnTo>
                    <a:pt x="14215" y="116405"/>
                  </a:lnTo>
                  <a:lnTo>
                    <a:pt x="13694" y="116378"/>
                  </a:lnTo>
                  <a:lnTo>
                    <a:pt x="13172" y="116365"/>
                  </a:lnTo>
                  <a:lnTo>
                    <a:pt x="12643" y="116358"/>
                  </a:lnTo>
                  <a:lnTo>
                    <a:pt x="12106" y="116358"/>
                  </a:lnTo>
                  <a:lnTo>
                    <a:pt x="11568" y="116365"/>
                  </a:lnTo>
                  <a:lnTo>
                    <a:pt x="11031" y="116378"/>
                  </a:lnTo>
                  <a:lnTo>
                    <a:pt x="10494" y="116405"/>
                  </a:lnTo>
                  <a:lnTo>
                    <a:pt x="9411" y="116459"/>
                  </a:lnTo>
                  <a:lnTo>
                    <a:pt x="8345" y="116519"/>
                  </a:lnTo>
                  <a:lnTo>
                    <a:pt x="7278" y="116585"/>
                  </a:lnTo>
                  <a:lnTo>
                    <a:pt x="7183" y="115885"/>
                  </a:lnTo>
                  <a:lnTo>
                    <a:pt x="7088" y="115190"/>
                  </a:lnTo>
                  <a:lnTo>
                    <a:pt x="6993" y="114490"/>
                  </a:lnTo>
                  <a:lnTo>
                    <a:pt x="6914" y="113796"/>
                  </a:lnTo>
                  <a:lnTo>
                    <a:pt x="6827" y="113095"/>
                  </a:lnTo>
                  <a:lnTo>
                    <a:pt x="6756" y="112394"/>
                  </a:lnTo>
                  <a:lnTo>
                    <a:pt x="6685" y="111693"/>
                  </a:lnTo>
                  <a:lnTo>
                    <a:pt x="6630" y="110999"/>
                  </a:lnTo>
                  <a:lnTo>
                    <a:pt x="6567" y="110298"/>
                  </a:lnTo>
                  <a:lnTo>
                    <a:pt x="6519" y="109597"/>
                  </a:lnTo>
                  <a:lnTo>
                    <a:pt x="6472" y="108897"/>
                  </a:lnTo>
                  <a:lnTo>
                    <a:pt x="6440" y="108196"/>
                  </a:lnTo>
                  <a:lnTo>
                    <a:pt x="6409" y="107502"/>
                  </a:lnTo>
                  <a:lnTo>
                    <a:pt x="6385" y="106801"/>
                  </a:lnTo>
                  <a:lnTo>
                    <a:pt x="6361" y="106100"/>
                  </a:lnTo>
                  <a:lnTo>
                    <a:pt x="6353" y="105406"/>
                  </a:lnTo>
                  <a:lnTo>
                    <a:pt x="6353" y="104705"/>
                  </a:lnTo>
                  <a:lnTo>
                    <a:pt x="6361" y="104011"/>
                  </a:lnTo>
                  <a:lnTo>
                    <a:pt x="6369" y="103310"/>
                  </a:lnTo>
                  <a:lnTo>
                    <a:pt x="6393" y="102616"/>
                  </a:lnTo>
                  <a:lnTo>
                    <a:pt x="6417" y="101915"/>
                  </a:lnTo>
                  <a:lnTo>
                    <a:pt x="6456" y="101221"/>
                  </a:lnTo>
                  <a:lnTo>
                    <a:pt x="6503" y="100527"/>
                  </a:lnTo>
                  <a:lnTo>
                    <a:pt x="6559" y="99833"/>
                  </a:lnTo>
                  <a:lnTo>
                    <a:pt x="6622" y="99139"/>
                  </a:lnTo>
                  <a:lnTo>
                    <a:pt x="6693" y="98445"/>
                  </a:lnTo>
                  <a:lnTo>
                    <a:pt x="6772" y="97751"/>
                  </a:lnTo>
                  <a:lnTo>
                    <a:pt x="6867" y="97063"/>
                  </a:lnTo>
                  <a:lnTo>
                    <a:pt x="6962" y="96369"/>
                  </a:lnTo>
                  <a:lnTo>
                    <a:pt x="7072" y="95682"/>
                  </a:lnTo>
                  <a:lnTo>
                    <a:pt x="7191" y="94994"/>
                  </a:lnTo>
                  <a:lnTo>
                    <a:pt x="7325" y="94307"/>
                  </a:lnTo>
                  <a:close/>
                  <a:moveTo>
                    <a:pt x="16436" y="118474"/>
                  </a:moveTo>
                  <a:lnTo>
                    <a:pt x="16673" y="119041"/>
                  </a:lnTo>
                  <a:lnTo>
                    <a:pt x="16918" y="119609"/>
                  </a:lnTo>
                  <a:lnTo>
                    <a:pt x="17171" y="120176"/>
                  </a:lnTo>
                  <a:lnTo>
                    <a:pt x="17439" y="120737"/>
                  </a:lnTo>
                  <a:lnTo>
                    <a:pt x="17716" y="121297"/>
                  </a:lnTo>
                  <a:lnTo>
                    <a:pt x="18000" y="121851"/>
                  </a:lnTo>
                  <a:lnTo>
                    <a:pt x="18301" y="122405"/>
                  </a:lnTo>
                  <a:lnTo>
                    <a:pt x="18609" y="122959"/>
                  </a:lnTo>
                  <a:lnTo>
                    <a:pt x="18933" y="123506"/>
                  </a:lnTo>
                  <a:lnTo>
                    <a:pt x="19265" y="124054"/>
                  </a:lnTo>
                  <a:lnTo>
                    <a:pt x="19604" y="124594"/>
                  </a:lnTo>
                  <a:lnTo>
                    <a:pt x="19952" y="125142"/>
                  </a:lnTo>
                  <a:lnTo>
                    <a:pt x="20316" y="125676"/>
                  </a:lnTo>
                  <a:lnTo>
                    <a:pt x="20687" y="126210"/>
                  </a:lnTo>
                  <a:lnTo>
                    <a:pt x="21066" y="126743"/>
                  </a:lnTo>
                  <a:lnTo>
                    <a:pt x="21461" y="127277"/>
                  </a:lnTo>
                  <a:lnTo>
                    <a:pt x="20821" y="127277"/>
                  </a:lnTo>
                  <a:lnTo>
                    <a:pt x="20173" y="127284"/>
                  </a:lnTo>
                  <a:lnTo>
                    <a:pt x="19533" y="127311"/>
                  </a:lnTo>
                  <a:lnTo>
                    <a:pt x="18885" y="127351"/>
                  </a:lnTo>
                  <a:lnTo>
                    <a:pt x="18245" y="127398"/>
                  </a:lnTo>
                  <a:lnTo>
                    <a:pt x="17597" y="127458"/>
                  </a:lnTo>
                  <a:lnTo>
                    <a:pt x="16957" y="127531"/>
                  </a:lnTo>
                  <a:lnTo>
                    <a:pt x="16317" y="127624"/>
                  </a:lnTo>
                  <a:lnTo>
                    <a:pt x="15677" y="127725"/>
                  </a:lnTo>
                  <a:lnTo>
                    <a:pt x="15037" y="127838"/>
                  </a:lnTo>
                  <a:lnTo>
                    <a:pt x="14405" y="127965"/>
                  </a:lnTo>
                  <a:lnTo>
                    <a:pt x="13773" y="128105"/>
                  </a:lnTo>
                  <a:lnTo>
                    <a:pt x="13149" y="128259"/>
                  </a:lnTo>
                  <a:lnTo>
                    <a:pt x="12525" y="128432"/>
                  </a:lnTo>
                  <a:lnTo>
                    <a:pt x="11900" y="128612"/>
                  </a:lnTo>
                  <a:lnTo>
                    <a:pt x="11284" y="128806"/>
                  </a:lnTo>
                  <a:lnTo>
                    <a:pt x="11086" y="128873"/>
                  </a:lnTo>
                  <a:lnTo>
                    <a:pt x="10897" y="128946"/>
                  </a:lnTo>
                  <a:lnTo>
                    <a:pt x="10699" y="129026"/>
                  </a:lnTo>
                  <a:lnTo>
                    <a:pt x="10517" y="129106"/>
                  </a:lnTo>
                  <a:lnTo>
                    <a:pt x="10146" y="129266"/>
                  </a:lnTo>
                  <a:lnTo>
                    <a:pt x="9783" y="129427"/>
                  </a:lnTo>
                  <a:lnTo>
                    <a:pt x="9467" y="128085"/>
                  </a:lnTo>
                  <a:lnTo>
                    <a:pt x="9166" y="126743"/>
                  </a:lnTo>
                  <a:lnTo>
                    <a:pt x="8874" y="125395"/>
                  </a:lnTo>
                  <a:lnTo>
                    <a:pt x="8589" y="124040"/>
                  </a:lnTo>
                  <a:lnTo>
                    <a:pt x="8321" y="122686"/>
                  </a:lnTo>
                  <a:lnTo>
                    <a:pt x="8068" y="121331"/>
                  </a:lnTo>
                  <a:lnTo>
                    <a:pt x="7823" y="119969"/>
                  </a:lnTo>
                  <a:lnTo>
                    <a:pt x="7586" y="118601"/>
                  </a:lnTo>
                  <a:lnTo>
                    <a:pt x="7586" y="118601"/>
                  </a:lnTo>
                  <a:lnTo>
                    <a:pt x="8692" y="118674"/>
                  </a:lnTo>
                  <a:lnTo>
                    <a:pt x="9806" y="118741"/>
                  </a:lnTo>
                  <a:lnTo>
                    <a:pt x="10367" y="118768"/>
                  </a:lnTo>
                  <a:lnTo>
                    <a:pt x="10928" y="118795"/>
                  </a:lnTo>
                  <a:lnTo>
                    <a:pt x="11482" y="118815"/>
                  </a:lnTo>
                  <a:lnTo>
                    <a:pt x="12043" y="118828"/>
                  </a:lnTo>
                  <a:lnTo>
                    <a:pt x="12596" y="118828"/>
                  </a:lnTo>
                  <a:lnTo>
                    <a:pt x="13149" y="118821"/>
                  </a:lnTo>
                  <a:lnTo>
                    <a:pt x="13694" y="118808"/>
                  </a:lnTo>
                  <a:lnTo>
                    <a:pt x="14239" y="118781"/>
                  </a:lnTo>
                  <a:lnTo>
                    <a:pt x="14769" y="118741"/>
                  </a:lnTo>
                  <a:lnTo>
                    <a:pt x="15298" y="118688"/>
                  </a:lnTo>
                  <a:lnTo>
                    <a:pt x="15559" y="118654"/>
                  </a:lnTo>
                  <a:lnTo>
                    <a:pt x="15820" y="118614"/>
                  </a:lnTo>
                  <a:lnTo>
                    <a:pt x="16072" y="118574"/>
                  </a:lnTo>
                  <a:lnTo>
                    <a:pt x="16325" y="118528"/>
                  </a:lnTo>
                  <a:lnTo>
                    <a:pt x="16381" y="118501"/>
                  </a:lnTo>
                  <a:lnTo>
                    <a:pt x="16436" y="118474"/>
                  </a:lnTo>
                  <a:close/>
                  <a:moveTo>
                    <a:pt x="126988" y="37957"/>
                  </a:moveTo>
                  <a:lnTo>
                    <a:pt x="130236" y="37970"/>
                  </a:lnTo>
                  <a:lnTo>
                    <a:pt x="133476" y="37990"/>
                  </a:lnTo>
                  <a:lnTo>
                    <a:pt x="136723" y="38017"/>
                  </a:lnTo>
                  <a:lnTo>
                    <a:pt x="139963" y="38057"/>
                  </a:lnTo>
                  <a:lnTo>
                    <a:pt x="143210" y="38097"/>
                  </a:lnTo>
                  <a:lnTo>
                    <a:pt x="146458" y="38150"/>
                  </a:lnTo>
                  <a:lnTo>
                    <a:pt x="149698" y="38217"/>
                  </a:lnTo>
                  <a:lnTo>
                    <a:pt x="152945" y="38284"/>
                  </a:lnTo>
                  <a:lnTo>
                    <a:pt x="156185" y="38364"/>
                  </a:lnTo>
                  <a:lnTo>
                    <a:pt x="159433" y="38450"/>
                  </a:lnTo>
                  <a:lnTo>
                    <a:pt x="162680" y="38544"/>
                  </a:lnTo>
                  <a:lnTo>
                    <a:pt x="165920" y="38644"/>
                  </a:lnTo>
                  <a:lnTo>
                    <a:pt x="169167" y="38757"/>
                  </a:lnTo>
                  <a:lnTo>
                    <a:pt x="171380" y="38831"/>
                  </a:lnTo>
                  <a:lnTo>
                    <a:pt x="172478" y="38864"/>
                  </a:lnTo>
                  <a:lnTo>
                    <a:pt x="173561" y="38898"/>
                  </a:lnTo>
                  <a:lnTo>
                    <a:pt x="174643" y="38944"/>
                  </a:lnTo>
                  <a:lnTo>
                    <a:pt x="175710" y="38998"/>
                  </a:lnTo>
                  <a:lnTo>
                    <a:pt x="176761" y="39058"/>
                  </a:lnTo>
                  <a:lnTo>
                    <a:pt x="177275" y="39091"/>
                  </a:lnTo>
                  <a:lnTo>
                    <a:pt x="177788" y="39131"/>
                  </a:lnTo>
                  <a:lnTo>
                    <a:pt x="178302" y="39178"/>
                  </a:lnTo>
                  <a:lnTo>
                    <a:pt x="178808" y="39225"/>
                  </a:lnTo>
                  <a:lnTo>
                    <a:pt x="179305" y="39278"/>
                  </a:lnTo>
                  <a:lnTo>
                    <a:pt x="179795" y="39338"/>
                  </a:lnTo>
                  <a:lnTo>
                    <a:pt x="180285" y="39405"/>
                  </a:lnTo>
                  <a:lnTo>
                    <a:pt x="180767" y="39472"/>
                  </a:lnTo>
                  <a:lnTo>
                    <a:pt x="181241" y="39545"/>
                  </a:lnTo>
                  <a:lnTo>
                    <a:pt x="181715" y="39632"/>
                  </a:lnTo>
                  <a:lnTo>
                    <a:pt x="182174" y="39719"/>
                  </a:lnTo>
                  <a:lnTo>
                    <a:pt x="182632" y="39819"/>
                  </a:lnTo>
                  <a:lnTo>
                    <a:pt x="183082" y="39919"/>
                  </a:lnTo>
                  <a:lnTo>
                    <a:pt x="183525" y="40032"/>
                  </a:lnTo>
                  <a:lnTo>
                    <a:pt x="183952" y="40152"/>
                  </a:lnTo>
                  <a:lnTo>
                    <a:pt x="184378" y="40279"/>
                  </a:lnTo>
                  <a:lnTo>
                    <a:pt x="184797" y="40419"/>
                  </a:lnTo>
                  <a:lnTo>
                    <a:pt x="185200" y="40566"/>
                  </a:lnTo>
                  <a:lnTo>
                    <a:pt x="185603" y="40720"/>
                  </a:lnTo>
                  <a:lnTo>
                    <a:pt x="185990" y="40887"/>
                  </a:lnTo>
                  <a:lnTo>
                    <a:pt x="186369" y="41060"/>
                  </a:lnTo>
                  <a:lnTo>
                    <a:pt x="186741" y="41247"/>
                  </a:lnTo>
                  <a:lnTo>
                    <a:pt x="187104" y="41447"/>
                  </a:lnTo>
                  <a:lnTo>
                    <a:pt x="187460" y="41654"/>
                  </a:lnTo>
                  <a:lnTo>
                    <a:pt x="187800" y="41874"/>
                  </a:lnTo>
                  <a:lnTo>
                    <a:pt x="188124" y="42108"/>
                  </a:lnTo>
                  <a:lnTo>
                    <a:pt x="188448" y="42355"/>
                  </a:lnTo>
                  <a:lnTo>
                    <a:pt x="188756" y="42608"/>
                  </a:lnTo>
                  <a:lnTo>
                    <a:pt x="188906" y="42742"/>
                  </a:lnTo>
                  <a:lnTo>
                    <a:pt x="189048" y="42882"/>
                  </a:lnTo>
                  <a:lnTo>
                    <a:pt x="189190" y="43022"/>
                  </a:lnTo>
                  <a:lnTo>
                    <a:pt x="189333" y="43162"/>
                  </a:lnTo>
                  <a:lnTo>
                    <a:pt x="189475" y="43309"/>
                  </a:lnTo>
                  <a:lnTo>
                    <a:pt x="189609" y="43463"/>
                  </a:lnTo>
                  <a:lnTo>
                    <a:pt x="189736" y="43616"/>
                  </a:lnTo>
                  <a:lnTo>
                    <a:pt x="189870" y="43770"/>
                  </a:lnTo>
                  <a:lnTo>
                    <a:pt x="189996" y="43937"/>
                  </a:lnTo>
                  <a:lnTo>
                    <a:pt x="190115" y="44097"/>
                  </a:lnTo>
                  <a:lnTo>
                    <a:pt x="190233" y="44264"/>
                  </a:lnTo>
                  <a:lnTo>
                    <a:pt x="190352" y="44437"/>
                  </a:lnTo>
                  <a:lnTo>
                    <a:pt x="190463" y="44611"/>
                  </a:lnTo>
                  <a:lnTo>
                    <a:pt x="190573" y="44791"/>
                  </a:lnTo>
                  <a:lnTo>
                    <a:pt x="190684" y="44978"/>
                  </a:lnTo>
                  <a:lnTo>
                    <a:pt x="190786" y="45165"/>
                  </a:lnTo>
                  <a:lnTo>
                    <a:pt x="190881" y="45352"/>
                  </a:lnTo>
                  <a:lnTo>
                    <a:pt x="190976" y="45552"/>
                  </a:lnTo>
                  <a:lnTo>
                    <a:pt x="191071" y="45745"/>
                  </a:lnTo>
                  <a:lnTo>
                    <a:pt x="191158" y="45952"/>
                  </a:lnTo>
                  <a:lnTo>
                    <a:pt x="191245" y="46159"/>
                  </a:lnTo>
                  <a:lnTo>
                    <a:pt x="191332" y="46366"/>
                  </a:lnTo>
                  <a:lnTo>
                    <a:pt x="191411" y="46586"/>
                  </a:lnTo>
                  <a:lnTo>
                    <a:pt x="191482" y="46807"/>
                  </a:lnTo>
                  <a:lnTo>
                    <a:pt x="191553" y="47027"/>
                  </a:lnTo>
                  <a:lnTo>
                    <a:pt x="191624" y="47254"/>
                  </a:lnTo>
                  <a:lnTo>
                    <a:pt x="191687" y="47487"/>
                  </a:lnTo>
                  <a:lnTo>
                    <a:pt x="191743" y="47721"/>
                  </a:lnTo>
                  <a:lnTo>
                    <a:pt x="191853" y="48208"/>
                  </a:lnTo>
                  <a:lnTo>
                    <a:pt x="191948" y="48715"/>
                  </a:lnTo>
                  <a:lnTo>
                    <a:pt x="192027" y="49236"/>
                  </a:lnTo>
                  <a:lnTo>
                    <a:pt x="192090" y="49783"/>
                  </a:lnTo>
                  <a:lnTo>
                    <a:pt x="192138" y="50344"/>
                  </a:lnTo>
                  <a:lnTo>
                    <a:pt x="192169" y="50918"/>
                  </a:lnTo>
                  <a:lnTo>
                    <a:pt x="192185" y="51519"/>
                  </a:lnTo>
                  <a:lnTo>
                    <a:pt x="192177" y="52139"/>
                  </a:lnTo>
                  <a:lnTo>
                    <a:pt x="191782" y="73764"/>
                  </a:lnTo>
                  <a:lnTo>
                    <a:pt x="191577" y="84576"/>
                  </a:lnTo>
                  <a:lnTo>
                    <a:pt x="191363" y="95381"/>
                  </a:lnTo>
                  <a:lnTo>
                    <a:pt x="191158" y="106187"/>
                  </a:lnTo>
                  <a:lnTo>
                    <a:pt x="191055" y="111593"/>
                  </a:lnTo>
                  <a:lnTo>
                    <a:pt x="190960" y="116999"/>
                  </a:lnTo>
                  <a:lnTo>
                    <a:pt x="190937" y="118194"/>
                  </a:lnTo>
                  <a:lnTo>
                    <a:pt x="190905" y="119375"/>
                  </a:lnTo>
                  <a:lnTo>
                    <a:pt x="190881" y="119956"/>
                  </a:lnTo>
                  <a:lnTo>
                    <a:pt x="190850" y="120536"/>
                  </a:lnTo>
                  <a:lnTo>
                    <a:pt x="190810" y="121117"/>
                  </a:lnTo>
                  <a:lnTo>
                    <a:pt x="190763" y="121684"/>
                  </a:lnTo>
                  <a:lnTo>
                    <a:pt x="190707" y="122252"/>
                  </a:lnTo>
                  <a:lnTo>
                    <a:pt x="190636" y="122812"/>
                  </a:lnTo>
                  <a:lnTo>
                    <a:pt x="190557" y="123366"/>
                  </a:lnTo>
                  <a:lnTo>
                    <a:pt x="190463" y="123914"/>
                  </a:lnTo>
                  <a:lnTo>
                    <a:pt x="190352" y="124461"/>
                  </a:lnTo>
                  <a:lnTo>
                    <a:pt x="190233" y="124995"/>
                  </a:lnTo>
                  <a:lnTo>
                    <a:pt x="190162" y="125262"/>
                  </a:lnTo>
                  <a:lnTo>
                    <a:pt x="190091" y="125522"/>
                  </a:lnTo>
                  <a:lnTo>
                    <a:pt x="190012" y="125782"/>
                  </a:lnTo>
                  <a:lnTo>
                    <a:pt x="189933" y="126043"/>
                  </a:lnTo>
                  <a:lnTo>
                    <a:pt x="189846" y="126303"/>
                  </a:lnTo>
                  <a:lnTo>
                    <a:pt x="189751" y="126557"/>
                  </a:lnTo>
                  <a:lnTo>
                    <a:pt x="189657" y="126817"/>
                  </a:lnTo>
                  <a:lnTo>
                    <a:pt x="189554" y="127064"/>
                  </a:lnTo>
                  <a:lnTo>
                    <a:pt x="189443" y="127317"/>
                  </a:lnTo>
                  <a:lnTo>
                    <a:pt x="189333" y="127564"/>
                  </a:lnTo>
                  <a:lnTo>
                    <a:pt x="189214" y="127811"/>
                  </a:lnTo>
                  <a:lnTo>
                    <a:pt x="189088" y="128058"/>
                  </a:lnTo>
                  <a:lnTo>
                    <a:pt x="188961" y="128299"/>
                  </a:lnTo>
                  <a:lnTo>
                    <a:pt x="188827" y="128539"/>
                  </a:lnTo>
                  <a:lnTo>
                    <a:pt x="188677" y="128772"/>
                  </a:lnTo>
                  <a:lnTo>
                    <a:pt x="188535" y="129013"/>
                  </a:lnTo>
                  <a:lnTo>
                    <a:pt x="188376" y="129246"/>
                  </a:lnTo>
                  <a:lnTo>
                    <a:pt x="188211" y="129473"/>
                  </a:lnTo>
                  <a:lnTo>
                    <a:pt x="188045" y="129707"/>
                  </a:lnTo>
                  <a:lnTo>
                    <a:pt x="187863" y="129934"/>
                  </a:lnTo>
                  <a:lnTo>
                    <a:pt x="187681" y="130154"/>
                  </a:lnTo>
                  <a:lnTo>
                    <a:pt x="187491" y="130374"/>
                  </a:lnTo>
                  <a:lnTo>
                    <a:pt x="187294" y="130594"/>
                  </a:lnTo>
                  <a:lnTo>
                    <a:pt x="187088" y="130815"/>
                  </a:lnTo>
                  <a:lnTo>
                    <a:pt x="186875" y="131028"/>
                  </a:lnTo>
                  <a:lnTo>
                    <a:pt x="186654" y="131235"/>
                  </a:lnTo>
                  <a:lnTo>
                    <a:pt x="186425" y="131449"/>
                  </a:lnTo>
                  <a:lnTo>
                    <a:pt x="186188" y="131649"/>
                  </a:lnTo>
                  <a:lnTo>
                    <a:pt x="185935" y="131856"/>
                  </a:lnTo>
                  <a:lnTo>
                    <a:pt x="185682" y="132056"/>
                  </a:lnTo>
                  <a:lnTo>
                    <a:pt x="185421" y="132256"/>
                  </a:lnTo>
                  <a:lnTo>
                    <a:pt x="185153" y="132450"/>
                  </a:lnTo>
                  <a:lnTo>
                    <a:pt x="184868" y="132643"/>
                  </a:lnTo>
                  <a:lnTo>
                    <a:pt x="184576" y="132830"/>
                  </a:lnTo>
                  <a:lnTo>
                    <a:pt x="184275" y="133017"/>
                  </a:lnTo>
                  <a:lnTo>
                    <a:pt x="183967" y="133204"/>
                  </a:lnTo>
                  <a:lnTo>
                    <a:pt x="183738" y="133331"/>
                  </a:lnTo>
                  <a:lnTo>
                    <a:pt x="183509" y="133458"/>
                  </a:lnTo>
                  <a:lnTo>
                    <a:pt x="183043" y="133705"/>
                  </a:lnTo>
                  <a:lnTo>
                    <a:pt x="182569" y="133932"/>
                  </a:lnTo>
                  <a:lnTo>
                    <a:pt x="182095" y="134139"/>
                  </a:lnTo>
                  <a:lnTo>
                    <a:pt x="181621" y="134339"/>
                  </a:lnTo>
                  <a:lnTo>
                    <a:pt x="181139" y="134519"/>
                  </a:lnTo>
                  <a:lnTo>
                    <a:pt x="180649" y="134686"/>
                  </a:lnTo>
                  <a:lnTo>
                    <a:pt x="180167" y="134839"/>
                  </a:lnTo>
                  <a:lnTo>
                    <a:pt x="179669" y="134979"/>
                  </a:lnTo>
                  <a:lnTo>
                    <a:pt x="179179" y="135106"/>
                  </a:lnTo>
                  <a:lnTo>
                    <a:pt x="178681" y="135220"/>
                  </a:lnTo>
                  <a:lnTo>
                    <a:pt x="178175" y="135327"/>
                  </a:lnTo>
                  <a:lnTo>
                    <a:pt x="177678" y="135420"/>
                  </a:lnTo>
                  <a:lnTo>
                    <a:pt x="177164" y="135500"/>
                  </a:lnTo>
                  <a:lnTo>
                    <a:pt x="176658" y="135573"/>
                  </a:lnTo>
                  <a:lnTo>
                    <a:pt x="176145" y="135640"/>
                  </a:lnTo>
                  <a:lnTo>
                    <a:pt x="175631" y="135694"/>
                  </a:lnTo>
                  <a:lnTo>
                    <a:pt x="175117" y="135747"/>
                  </a:lnTo>
                  <a:lnTo>
                    <a:pt x="174604" y="135787"/>
                  </a:lnTo>
                  <a:lnTo>
                    <a:pt x="174082" y="135820"/>
                  </a:lnTo>
                  <a:lnTo>
                    <a:pt x="173561" y="135847"/>
                  </a:lnTo>
                  <a:lnTo>
                    <a:pt x="173039" y="135867"/>
                  </a:lnTo>
                  <a:lnTo>
                    <a:pt x="172510" y="135887"/>
                  </a:lnTo>
                  <a:lnTo>
                    <a:pt x="171980" y="135900"/>
                  </a:lnTo>
                  <a:lnTo>
                    <a:pt x="170930" y="135907"/>
                  </a:lnTo>
                  <a:lnTo>
                    <a:pt x="169863" y="135907"/>
                  </a:lnTo>
                  <a:lnTo>
                    <a:pt x="168796" y="135900"/>
                  </a:lnTo>
                  <a:lnTo>
                    <a:pt x="167729" y="135894"/>
                  </a:lnTo>
                  <a:lnTo>
                    <a:pt x="166046" y="135867"/>
                  </a:lnTo>
                  <a:lnTo>
                    <a:pt x="164355" y="135840"/>
                  </a:lnTo>
                  <a:lnTo>
                    <a:pt x="160989" y="135774"/>
                  </a:lnTo>
                  <a:lnTo>
                    <a:pt x="157623" y="135687"/>
                  </a:lnTo>
                  <a:lnTo>
                    <a:pt x="154249" y="135600"/>
                  </a:lnTo>
                  <a:lnTo>
                    <a:pt x="147517" y="135407"/>
                  </a:lnTo>
                  <a:lnTo>
                    <a:pt x="144143" y="135306"/>
                  </a:lnTo>
                  <a:lnTo>
                    <a:pt x="140777" y="135220"/>
                  </a:lnTo>
                  <a:lnTo>
                    <a:pt x="140295" y="134926"/>
                  </a:lnTo>
                  <a:lnTo>
                    <a:pt x="139797" y="134646"/>
                  </a:lnTo>
                  <a:lnTo>
                    <a:pt x="139299" y="134372"/>
                  </a:lnTo>
                  <a:lnTo>
                    <a:pt x="138793" y="134105"/>
                  </a:lnTo>
                  <a:lnTo>
                    <a:pt x="138280" y="133852"/>
                  </a:lnTo>
                  <a:lnTo>
                    <a:pt x="137758" y="133605"/>
                  </a:lnTo>
                  <a:lnTo>
                    <a:pt x="137229" y="133378"/>
                  </a:lnTo>
                  <a:lnTo>
                    <a:pt x="136692" y="133151"/>
                  </a:lnTo>
                  <a:lnTo>
                    <a:pt x="136146" y="132937"/>
                  </a:lnTo>
                  <a:lnTo>
                    <a:pt x="135593" y="132737"/>
                  </a:lnTo>
                  <a:lnTo>
                    <a:pt x="135032" y="132550"/>
                  </a:lnTo>
                  <a:lnTo>
                    <a:pt x="134463" y="132370"/>
                  </a:lnTo>
                  <a:lnTo>
                    <a:pt x="133886" y="132203"/>
                  </a:lnTo>
                  <a:lnTo>
                    <a:pt x="133294" y="132043"/>
                  </a:lnTo>
                  <a:lnTo>
                    <a:pt x="132701" y="131903"/>
                  </a:lnTo>
                  <a:lnTo>
                    <a:pt x="132101" y="131769"/>
                  </a:lnTo>
                  <a:lnTo>
                    <a:pt x="131492" y="131642"/>
                  </a:lnTo>
                  <a:lnTo>
                    <a:pt x="130876" y="131536"/>
                  </a:lnTo>
                  <a:lnTo>
                    <a:pt x="130244" y="131442"/>
                  </a:lnTo>
                  <a:lnTo>
                    <a:pt x="129612" y="131355"/>
                  </a:lnTo>
                  <a:lnTo>
                    <a:pt x="128972" y="131282"/>
                  </a:lnTo>
                  <a:lnTo>
                    <a:pt x="128316" y="131222"/>
                  </a:lnTo>
                  <a:lnTo>
                    <a:pt x="127652" y="131182"/>
                  </a:lnTo>
                  <a:lnTo>
                    <a:pt x="126988" y="131148"/>
                  </a:lnTo>
                  <a:lnTo>
                    <a:pt x="126309" y="131128"/>
                  </a:lnTo>
                  <a:lnTo>
                    <a:pt x="125621" y="131122"/>
                  </a:lnTo>
                  <a:lnTo>
                    <a:pt x="124926" y="131128"/>
                  </a:lnTo>
                  <a:lnTo>
                    <a:pt x="124215" y="131148"/>
                  </a:lnTo>
                  <a:lnTo>
                    <a:pt x="123504" y="131182"/>
                  </a:lnTo>
                  <a:lnTo>
                    <a:pt x="122777" y="131229"/>
                  </a:lnTo>
                  <a:lnTo>
                    <a:pt x="122050" y="131295"/>
                  </a:lnTo>
                  <a:lnTo>
                    <a:pt x="121307" y="131369"/>
                  </a:lnTo>
                  <a:lnTo>
                    <a:pt x="120785" y="131429"/>
                  </a:lnTo>
                  <a:lnTo>
                    <a:pt x="120272" y="131496"/>
                  </a:lnTo>
                  <a:lnTo>
                    <a:pt x="119766" y="131576"/>
                  </a:lnTo>
                  <a:lnTo>
                    <a:pt x="119268" y="131656"/>
                  </a:lnTo>
                  <a:lnTo>
                    <a:pt x="118763" y="131742"/>
                  </a:lnTo>
                  <a:lnTo>
                    <a:pt x="118273" y="131836"/>
                  </a:lnTo>
                  <a:lnTo>
                    <a:pt x="117783" y="131929"/>
                  </a:lnTo>
                  <a:lnTo>
                    <a:pt x="117293" y="132036"/>
                  </a:lnTo>
                  <a:lnTo>
                    <a:pt x="116811" y="132150"/>
                  </a:lnTo>
                  <a:lnTo>
                    <a:pt x="116337" y="132270"/>
                  </a:lnTo>
                  <a:lnTo>
                    <a:pt x="115863" y="132390"/>
                  </a:lnTo>
                  <a:lnTo>
                    <a:pt x="115389" y="132517"/>
                  </a:lnTo>
                  <a:lnTo>
                    <a:pt x="114930" y="132657"/>
                  </a:lnTo>
                  <a:lnTo>
                    <a:pt x="114464" y="132797"/>
                  </a:lnTo>
                  <a:lnTo>
                    <a:pt x="114006" y="132944"/>
                  </a:lnTo>
                  <a:lnTo>
                    <a:pt x="113555" y="133097"/>
                  </a:lnTo>
                  <a:lnTo>
                    <a:pt x="113105" y="133258"/>
                  </a:lnTo>
                  <a:lnTo>
                    <a:pt x="112663" y="133418"/>
                  </a:lnTo>
                  <a:lnTo>
                    <a:pt x="112220" y="133585"/>
                  </a:lnTo>
                  <a:lnTo>
                    <a:pt x="111785" y="133765"/>
                  </a:lnTo>
                  <a:lnTo>
                    <a:pt x="111351" y="133945"/>
                  </a:lnTo>
                  <a:lnTo>
                    <a:pt x="110924" y="134132"/>
                  </a:lnTo>
                  <a:lnTo>
                    <a:pt x="110497" y="134319"/>
                  </a:lnTo>
                  <a:lnTo>
                    <a:pt x="110079" y="134519"/>
                  </a:lnTo>
                  <a:lnTo>
                    <a:pt x="109660" y="134719"/>
                  </a:lnTo>
                  <a:lnTo>
                    <a:pt x="109249" y="134926"/>
                  </a:lnTo>
                  <a:lnTo>
                    <a:pt x="108838" y="135133"/>
                  </a:lnTo>
                  <a:lnTo>
                    <a:pt x="108435" y="135353"/>
                  </a:lnTo>
                  <a:lnTo>
                    <a:pt x="108032" y="135573"/>
                  </a:lnTo>
                  <a:lnTo>
                    <a:pt x="107637" y="135800"/>
                  </a:lnTo>
                  <a:lnTo>
                    <a:pt x="107242" y="136027"/>
                  </a:lnTo>
                  <a:lnTo>
                    <a:pt x="106855" y="136268"/>
                  </a:lnTo>
                  <a:lnTo>
                    <a:pt x="105290" y="136234"/>
                  </a:lnTo>
                  <a:lnTo>
                    <a:pt x="103734" y="136221"/>
                  </a:lnTo>
                  <a:lnTo>
                    <a:pt x="102169" y="136214"/>
                  </a:lnTo>
                  <a:lnTo>
                    <a:pt x="100612" y="136221"/>
                  </a:lnTo>
                  <a:lnTo>
                    <a:pt x="99048" y="136234"/>
                  </a:lnTo>
                  <a:lnTo>
                    <a:pt x="97483" y="136254"/>
                  </a:lnTo>
                  <a:lnTo>
                    <a:pt x="95927" y="136288"/>
                  </a:lnTo>
                  <a:lnTo>
                    <a:pt x="94362" y="136314"/>
                  </a:lnTo>
                  <a:lnTo>
                    <a:pt x="91241" y="136381"/>
                  </a:lnTo>
                  <a:lnTo>
                    <a:pt x="88112" y="136441"/>
                  </a:lnTo>
                  <a:lnTo>
                    <a:pt x="86555" y="136468"/>
                  </a:lnTo>
                  <a:lnTo>
                    <a:pt x="84991" y="136481"/>
                  </a:lnTo>
                  <a:lnTo>
                    <a:pt x="83434" y="136494"/>
                  </a:lnTo>
                  <a:lnTo>
                    <a:pt x="81870" y="136488"/>
                  </a:lnTo>
                  <a:lnTo>
                    <a:pt x="81103" y="136494"/>
                  </a:lnTo>
                  <a:lnTo>
                    <a:pt x="80329" y="136501"/>
                  </a:lnTo>
                  <a:lnTo>
                    <a:pt x="78741" y="136535"/>
                  </a:lnTo>
                  <a:lnTo>
                    <a:pt x="77121" y="136568"/>
                  </a:lnTo>
                  <a:lnTo>
                    <a:pt x="76307" y="136581"/>
                  </a:lnTo>
                  <a:lnTo>
                    <a:pt x="75493" y="136595"/>
                  </a:lnTo>
                  <a:lnTo>
                    <a:pt x="74679" y="136595"/>
                  </a:lnTo>
                  <a:lnTo>
                    <a:pt x="73865" y="136588"/>
                  </a:lnTo>
                  <a:lnTo>
                    <a:pt x="73059" y="136575"/>
                  </a:lnTo>
                  <a:lnTo>
                    <a:pt x="72253" y="136541"/>
                  </a:lnTo>
                  <a:lnTo>
                    <a:pt x="71858" y="136521"/>
                  </a:lnTo>
                  <a:lnTo>
                    <a:pt x="71463" y="136494"/>
                  </a:lnTo>
                  <a:lnTo>
                    <a:pt x="71068" y="136468"/>
                  </a:lnTo>
                  <a:lnTo>
                    <a:pt x="70681" y="136434"/>
                  </a:lnTo>
                  <a:lnTo>
                    <a:pt x="70294" y="136394"/>
                  </a:lnTo>
                  <a:lnTo>
                    <a:pt x="69907" y="136354"/>
                  </a:lnTo>
                  <a:lnTo>
                    <a:pt x="69527" y="136301"/>
                  </a:lnTo>
                  <a:lnTo>
                    <a:pt x="69148" y="136248"/>
                  </a:lnTo>
                  <a:lnTo>
                    <a:pt x="67923" y="136054"/>
                  </a:lnTo>
                  <a:lnTo>
                    <a:pt x="67354" y="135954"/>
                  </a:lnTo>
                  <a:lnTo>
                    <a:pt x="66809" y="135854"/>
                  </a:lnTo>
                  <a:lnTo>
                    <a:pt x="66288" y="135754"/>
                  </a:lnTo>
                  <a:lnTo>
                    <a:pt x="65790" y="135654"/>
                  </a:lnTo>
                  <a:lnTo>
                    <a:pt x="65316" y="135540"/>
                  </a:lnTo>
                  <a:lnTo>
                    <a:pt x="64873" y="135427"/>
                  </a:lnTo>
                  <a:lnTo>
                    <a:pt x="64446" y="135306"/>
                  </a:lnTo>
                  <a:lnTo>
                    <a:pt x="64043" y="135180"/>
                  </a:lnTo>
                  <a:lnTo>
                    <a:pt x="63656" y="135040"/>
                  </a:lnTo>
                  <a:lnTo>
                    <a:pt x="63475" y="134973"/>
                  </a:lnTo>
                  <a:lnTo>
                    <a:pt x="63301" y="134899"/>
                  </a:lnTo>
                  <a:lnTo>
                    <a:pt x="63127" y="134819"/>
                  </a:lnTo>
                  <a:lnTo>
                    <a:pt x="62953" y="134739"/>
                  </a:lnTo>
                  <a:lnTo>
                    <a:pt x="62795" y="134659"/>
                  </a:lnTo>
                  <a:lnTo>
                    <a:pt x="62637" y="134572"/>
                  </a:lnTo>
                  <a:lnTo>
                    <a:pt x="62479" y="134486"/>
                  </a:lnTo>
                  <a:lnTo>
                    <a:pt x="62329" y="134392"/>
                  </a:lnTo>
                  <a:lnTo>
                    <a:pt x="62187" y="134299"/>
                  </a:lnTo>
                  <a:lnTo>
                    <a:pt x="62044" y="134199"/>
                  </a:lnTo>
                  <a:lnTo>
                    <a:pt x="61910" y="134098"/>
                  </a:lnTo>
                  <a:lnTo>
                    <a:pt x="61776" y="133992"/>
                  </a:lnTo>
                  <a:lnTo>
                    <a:pt x="61649" y="133885"/>
                  </a:lnTo>
                  <a:lnTo>
                    <a:pt x="61531" y="133771"/>
                  </a:lnTo>
                  <a:lnTo>
                    <a:pt x="61412" y="133658"/>
                  </a:lnTo>
                  <a:lnTo>
                    <a:pt x="61294" y="133531"/>
                  </a:lnTo>
                  <a:lnTo>
                    <a:pt x="61183" y="133411"/>
                  </a:lnTo>
                  <a:lnTo>
                    <a:pt x="61072" y="133278"/>
                  </a:lnTo>
                  <a:lnTo>
                    <a:pt x="60970" y="133144"/>
                  </a:lnTo>
                  <a:lnTo>
                    <a:pt x="60875" y="133004"/>
                  </a:lnTo>
                  <a:lnTo>
                    <a:pt x="60780" y="132857"/>
                  </a:lnTo>
                  <a:lnTo>
                    <a:pt x="60685" y="132710"/>
                  </a:lnTo>
                  <a:lnTo>
                    <a:pt x="60598" y="132557"/>
                  </a:lnTo>
                  <a:lnTo>
                    <a:pt x="60511" y="132397"/>
                  </a:lnTo>
                  <a:lnTo>
                    <a:pt x="60425" y="132236"/>
                  </a:lnTo>
                  <a:lnTo>
                    <a:pt x="60346" y="132063"/>
                  </a:lnTo>
                  <a:lnTo>
                    <a:pt x="60274" y="131889"/>
                  </a:lnTo>
                  <a:lnTo>
                    <a:pt x="60203" y="131709"/>
                  </a:lnTo>
                  <a:lnTo>
                    <a:pt x="60132" y="131522"/>
                  </a:lnTo>
                  <a:lnTo>
                    <a:pt x="60061" y="131329"/>
                  </a:lnTo>
                  <a:lnTo>
                    <a:pt x="59935" y="130922"/>
                  </a:lnTo>
                  <a:lnTo>
                    <a:pt x="59824" y="130494"/>
                  </a:lnTo>
                  <a:lnTo>
                    <a:pt x="59713" y="130041"/>
                  </a:lnTo>
                  <a:lnTo>
                    <a:pt x="59619" y="129560"/>
                  </a:lnTo>
                  <a:lnTo>
                    <a:pt x="59532" y="129046"/>
                  </a:lnTo>
                  <a:lnTo>
                    <a:pt x="59453" y="128512"/>
                  </a:lnTo>
                  <a:lnTo>
                    <a:pt x="59295" y="127237"/>
                  </a:lnTo>
                  <a:lnTo>
                    <a:pt x="59144" y="125969"/>
                  </a:lnTo>
                  <a:lnTo>
                    <a:pt x="59010" y="124694"/>
                  </a:lnTo>
                  <a:lnTo>
                    <a:pt x="58899" y="123420"/>
                  </a:lnTo>
                  <a:lnTo>
                    <a:pt x="58797" y="122145"/>
                  </a:lnTo>
                  <a:lnTo>
                    <a:pt x="58710" y="120864"/>
                  </a:lnTo>
                  <a:lnTo>
                    <a:pt x="58639" y="119582"/>
                  </a:lnTo>
                  <a:lnTo>
                    <a:pt x="58583" y="118307"/>
                  </a:lnTo>
                  <a:lnTo>
                    <a:pt x="58536" y="117026"/>
                  </a:lnTo>
                  <a:lnTo>
                    <a:pt x="58504" y="115738"/>
                  </a:lnTo>
                  <a:lnTo>
                    <a:pt x="58481" y="114456"/>
                  </a:lnTo>
                  <a:lnTo>
                    <a:pt x="58465" y="113168"/>
                  </a:lnTo>
                  <a:lnTo>
                    <a:pt x="58457" y="111887"/>
                  </a:lnTo>
                  <a:lnTo>
                    <a:pt x="58465" y="110599"/>
                  </a:lnTo>
                  <a:lnTo>
                    <a:pt x="58473" y="109317"/>
                  </a:lnTo>
                  <a:lnTo>
                    <a:pt x="58497" y="108029"/>
                  </a:lnTo>
                  <a:lnTo>
                    <a:pt x="58520" y="106741"/>
                  </a:lnTo>
                  <a:lnTo>
                    <a:pt x="58552" y="105453"/>
                  </a:lnTo>
                  <a:lnTo>
                    <a:pt x="58631" y="102883"/>
                  </a:lnTo>
                  <a:lnTo>
                    <a:pt x="58726" y="100307"/>
                  </a:lnTo>
                  <a:lnTo>
                    <a:pt x="58828" y="97737"/>
                  </a:lnTo>
                  <a:lnTo>
                    <a:pt x="59042" y="92612"/>
                  </a:lnTo>
                  <a:lnTo>
                    <a:pt x="59137" y="90055"/>
                  </a:lnTo>
                  <a:lnTo>
                    <a:pt x="59216" y="87506"/>
                  </a:lnTo>
                  <a:lnTo>
                    <a:pt x="59350" y="82180"/>
                  </a:lnTo>
                  <a:lnTo>
                    <a:pt x="59500" y="76860"/>
                  </a:lnTo>
                  <a:lnTo>
                    <a:pt x="59650" y="71541"/>
                  </a:lnTo>
                  <a:lnTo>
                    <a:pt x="59784" y="66215"/>
                  </a:lnTo>
                  <a:lnTo>
                    <a:pt x="59792" y="65735"/>
                  </a:lnTo>
                  <a:lnTo>
                    <a:pt x="59792" y="65234"/>
                  </a:lnTo>
                  <a:lnTo>
                    <a:pt x="59784" y="64713"/>
                  </a:lnTo>
                  <a:lnTo>
                    <a:pt x="59769" y="64179"/>
                  </a:lnTo>
                  <a:lnTo>
                    <a:pt x="59737" y="63626"/>
                  </a:lnTo>
                  <a:lnTo>
                    <a:pt x="59713" y="63058"/>
                  </a:lnTo>
                  <a:lnTo>
                    <a:pt x="59634" y="61884"/>
                  </a:lnTo>
                  <a:lnTo>
                    <a:pt x="59540" y="60662"/>
                  </a:lnTo>
                  <a:lnTo>
                    <a:pt x="59445" y="59407"/>
                  </a:lnTo>
                  <a:lnTo>
                    <a:pt x="59350" y="58126"/>
                  </a:lnTo>
                  <a:lnTo>
                    <a:pt x="59263" y="56831"/>
                  </a:lnTo>
                  <a:lnTo>
                    <a:pt x="59184" y="55523"/>
                  </a:lnTo>
                  <a:lnTo>
                    <a:pt x="59152" y="54876"/>
                  </a:lnTo>
                  <a:lnTo>
                    <a:pt x="59129" y="54222"/>
                  </a:lnTo>
                  <a:lnTo>
                    <a:pt x="59113" y="53581"/>
                  </a:lnTo>
                  <a:lnTo>
                    <a:pt x="59097" y="52933"/>
                  </a:lnTo>
                  <a:lnTo>
                    <a:pt x="59097" y="52299"/>
                  </a:lnTo>
                  <a:lnTo>
                    <a:pt x="59105" y="51672"/>
                  </a:lnTo>
                  <a:lnTo>
                    <a:pt x="59129" y="51051"/>
                  </a:lnTo>
                  <a:lnTo>
                    <a:pt x="59152" y="50437"/>
                  </a:lnTo>
                  <a:lnTo>
                    <a:pt x="59192" y="49837"/>
                  </a:lnTo>
                  <a:lnTo>
                    <a:pt x="59247" y="49249"/>
                  </a:lnTo>
                  <a:lnTo>
                    <a:pt x="59318" y="48675"/>
                  </a:lnTo>
                  <a:lnTo>
                    <a:pt x="59397" y="48115"/>
                  </a:lnTo>
                  <a:lnTo>
                    <a:pt x="59500" y="47567"/>
                  </a:lnTo>
                  <a:lnTo>
                    <a:pt x="59555" y="47300"/>
                  </a:lnTo>
                  <a:lnTo>
                    <a:pt x="59611" y="47040"/>
                  </a:lnTo>
                  <a:lnTo>
                    <a:pt x="59713" y="47013"/>
                  </a:lnTo>
                  <a:lnTo>
                    <a:pt x="59808" y="46987"/>
                  </a:lnTo>
                  <a:lnTo>
                    <a:pt x="59903" y="46953"/>
                  </a:lnTo>
                  <a:lnTo>
                    <a:pt x="59982" y="46920"/>
                  </a:lnTo>
                  <a:lnTo>
                    <a:pt x="60069" y="46873"/>
                  </a:lnTo>
                  <a:lnTo>
                    <a:pt x="60140" y="46827"/>
                  </a:lnTo>
                  <a:lnTo>
                    <a:pt x="60211" y="46780"/>
                  </a:lnTo>
                  <a:lnTo>
                    <a:pt x="60282" y="46726"/>
                  </a:lnTo>
                  <a:lnTo>
                    <a:pt x="60338" y="46666"/>
                  </a:lnTo>
                  <a:lnTo>
                    <a:pt x="60393" y="46606"/>
                  </a:lnTo>
                  <a:lnTo>
                    <a:pt x="60448" y="46540"/>
                  </a:lnTo>
                  <a:lnTo>
                    <a:pt x="60488" y="46473"/>
                  </a:lnTo>
                  <a:lnTo>
                    <a:pt x="60527" y="46406"/>
                  </a:lnTo>
                  <a:lnTo>
                    <a:pt x="60567" y="46333"/>
                  </a:lnTo>
                  <a:lnTo>
                    <a:pt x="60598" y="46259"/>
                  </a:lnTo>
                  <a:lnTo>
                    <a:pt x="60622" y="46179"/>
                  </a:lnTo>
                  <a:lnTo>
                    <a:pt x="60638" y="46106"/>
                  </a:lnTo>
                  <a:lnTo>
                    <a:pt x="60654" y="46026"/>
                  </a:lnTo>
                  <a:lnTo>
                    <a:pt x="60662" y="45946"/>
                  </a:lnTo>
                  <a:lnTo>
                    <a:pt x="60669" y="45865"/>
                  </a:lnTo>
                  <a:lnTo>
                    <a:pt x="60669" y="45785"/>
                  </a:lnTo>
                  <a:lnTo>
                    <a:pt x="60662" y="45705"/>
                  </a:lnTo>
                  <a:lnTo>
                    <a:pt x="60654" y="45625"/>
                  </a:lnTo>
                  <a:lnTo>
                    <a:pt x="60638" y="45545"/>
                  </a:lnTo>
                  <a:lnTo>
                    <a:pt x="60614" y="45465"/>
                  </a:lnTo>
                  <a:lnTo>
                    <a:pt x="60590" y="45385"/>
                  </a:lnTo>
                  <a:lnTo>
                    <a:pt x="60559" y="45305"/>
                  </a:lnTo>
                  <a:lnTo>
                    <a:pt x="60519" y="45231"/>
                  </a:lnTo>
                  <a:lnTo>
                    <a:pt x="60480" y="45158"/>
                  </a:lnTo>
                  <a:lnTo>
                    <a:pt x="60432" y="45085"/>
                  </a:lnTo>
                  <a:lnTo>
                    <a:pt x="60377" y="45011"/>
                  </a:lnTo>
                  <a:lnTo>
                    <a:pt x="60322" y="44944"/>
                  </a:lnTo>
                  <a:lnTo>
                    <a:pt x="60330" y="44931"/>
                  </a:lnTo>
                  <a:lnTo>
                    <a:pt x="60338" y="44924"/>
                  </a:lnTo>
                  <a:lnTo>
                    <a:pt x="60346" y="44904"/>
                  </a:lnTo>
                  <a:lnTo>
                    <a:pt x="60440" y="44711"/>
                  </a:lnTo>
                  <a:lnTo>
                    <a:pt x="60543" y="44517"/>
                  </a:lnTo>
                  <a:lnTo>
                    <a:pt x="60646" y="44330"/>
                  </a:lnTo>
                  <a:lnTo>
                    <a:pt x="60756" y="44144"/>
                  </a:lnTo>
                  <a:lnTo>
                    <a:pt x="60875" y="43963"/>
                  </a:lnTo>
                  <a:lnTo>
                    <a:pt x="60993" y="43783"/>
                  </a:lnTo>
                  <a:lnTo>
                    <a:pt x="61120" y="43610"/>
                  </a:lnTo>
                  <a:lnTo>
                    <a:pt x="61246" y="43436"/>
                  </a:lnTo>
                  <a:lnTo>
                    <a:pt x="61373" y="43269"/>
                  </a:lnTo>
                  <a:lnTo>
                    <a:pt x="61507" y="43109"/>
                  </a:lnTo>
                  <a:lnTo>
                    <a:pt x="61649" y="42949"/>
                  </a:lnTo>
                  <a:lnTo>
                    <a:pt x="61792" y="42789"/>
                  </a:lnTo>
                  <a:lnTo>
                    <a:pt x="61942" y="42635"/>
                  </a:lnTo>
                  <a:lnTo>
                    <a:pt x="62092" y="42488"/>
                  </a:lnTo>
                  <a:lnTo>
                    <a:pt x="62242" y="42341"/>
                  </a:lnTo>
                  <a:lnTo>
                    <a:pt x="62400" y="42201"/>
                  </a:lnTo>
                  <a:lnTo>
                    <a:pt x="62558" y="42061"/>
                  </a:lnTo>
                  <a:lnTo>
                    <a:pt x="62724" y="41921"/>
                  </a:lnTo>
                  <a:lnTo>
                    <a:pt x="62890" y="41788"/>
                  </a:lnTo>
                  <a:lnTo>
                    <a:pt x="63064" y="41661"/>
                  </a:lnTo>
                  <a:lnTo>
                    <a:pt x="63238" y="41534"/>
                  </a:lnTo>
                  <a:lnTo>
                    <a:pt x="63411" y="41407"/>
                  </a:lnTo>
                  <a:lnTo>
                    <a:pt x="63593" y="41287"/>
                  </a:lnTo>
                  <a:lnTo>
                    <a:pt x="63783" y="41174"/>
                  </a:lnTo>
                  <a:lnTo>
                    <a:pt x="64154" y="40947"/>
                  </a:lnTo>
                  <a:lnTo>
                    <a:pt x="64541" y="40733"/>
                  </a:lnTo>
                  <a:lnTo>
                    <a:pt x="64944" y="40526"/>
                  </a:lnTo>
                  <a:lnTo>
                    <a:pt x="65355" y="40339"/>
                  </a:lnTo>
                  <a:lnTo>
                    <a:pt x="65774" y="40159"/>
                  </a:lnTo>
                  <a:lnTo>
                    <a:pt x="66209" y="39985"/>
                  </a:lnTo>
                  <a:lnTo>
                    <a:pt x="66643" y="39825"/>
                  </a:lnTo>
                  <a:lnTo>
                    <a:pt x="67094" y="39678"/>
                  </a:lnTo>
                  <a:lnTo>
                    <a:pt x="67552" y="39538"/>
                  </a:lnTo>
                  <a:lnTo>
                    <a:pt x="68018" y="39405"/>
                  </a:lnTo>
                  <a:lnTo>
                    <a:pt x="68492" y="39285"/>
                  </a:lnTo>
                  <a:lnTo>
                    <a:pt x="68974" y="39171"/>
                  </a:lnTo>
                  <a:lnTo>
                    <a:pt x="69464" y="39064"/>
                  </a:lnTo>
                  <a:lnTo>
                    <a:pt x="69954" y="38964"/>
                  </a:lnTo>
                  <a:lnTo>
                    <a:pt x="70460" y="38878"/>
                  </a:lnTo>
                  <a:lnTo>
                    <a:pt x="70965" y="38797"/>
                  </a:lnTo>
                  <a:lnTo>
                    <a:pt x="71471" y="38724"/>
                  </a:lnTo>
                  <a:lnTo>
                    <a:pt x="71993" y="38657"/>
                  </a:lnTo>
                  <a:lnTo>
                    <a:pt x="72514" y="38597"/>
                  </a:lnTo>
                  <a:lnTo>
                    <a:pt x="73036" y="38544"/>
                  </a:lnTo>
                  <a:lnTo>
                    <a:pt x="73565" y="38490"/>
                  </a:lnTo>
                  <a:lnTo>
                    <a:pt x="74094" y="38450"/>
                  </a:lnTo>
                  <a:lnTo>
                    <a:pt x="74624" y="38417"/>
                  </a:lnTo>
                  <a:lnTo>
                    <a:pt x="75161" y="38384"/>
                  </a:lnTo>
                  <a:lnTo>
                    <a:pt x="75698" y="38357"/>
                  </a:lnTo>
                  <a:lnTo>
                    <a:pt x="76236" y="38330"/>
                  </a:lnTo>
                  <a:lnTo>
                    <a:pt x="76773" y="38317"/>
                  </a:lnTo>
                  <a:lnTo>
                    <a:pt x="77310" y="38304"/>
                  </a:lnTo>
                  <a:lnTo>
                    <a:pt x="78385" y="38284"/>
                  </a:lnTo>
                  <a:lnTo>
                    <a:pt x="79452" y="38277"/>
                  </a:lnTo>
                  <a:lnTo>
                    <a:pt x="80519" y="38284"/>
                  </a:lnTo>
                  <a:lnTo>
                    <a:pt x="81569" y="38297"/>
                  </a:lnTo>
                  <a:lnTo>
                    <a:pt x="83616" y="38337"/>
                  </a:lnTo>
                  <a:lnTo>
                    <a:pt x="85583" y="38377"/>
                  </a:lnTo>
                  <a:lnTo>
                    <a:pt x="86524" y="38390"/>
                  </a:lnTo>
                  <a:lnTo>
                    <a:pt x="87432" y="38397"/>
                  </a:lnTo>
                  <a:lnTo>
                    <a:pt x="88302" y="38397"/>
                  </a:lnTo>
                  <a:lnTo>
                    <a:pt x="89131" y="38384"/>
                  </a:lnTo>
                  <a:lnTo>
                    <a:pt x="92640" y="38304"/>
                  </a:lnTo>
                  <a:lnTo>
                    <a:pt x="96156" y="38230"/>
                  </a:lnTo>
                  <a:lnTo>
                    <a:pt x="99672" y="38163"/>
                  </a:lnTo>
                  <a:lnTo>
                    <a:pt x="103181" y="38110"/>
                  </a:lnTo>
                  <a:lnTo>
                    <a:pt x="106697" y="38063"/>
                  </a:lnTo>
                  <a:lnTo>
                    <a:pt x="110221" y="38023"/>
                  </a:lnTo>
                  <a:lnTo>
                    <a:pt x="113737" y="37990"/>
                  </a:lnTo>
                  <a:lnTo>
                    <a:pt x="117253" y="37970"/>
                  </a:lnTo>
                  <a:lnTo>
                    <a:pt x="120501" y="37957"/>
                  </a:lnTo>
                  <a:close/>
                  <a:moveTo>
                    <a:pt x="21880" y="130167"/>
                  </a:moveTo>
                  <a:lnTo>
                    <a:pt x="22449" y="130187"/>
                  </a:lnTo>
                  <a:lnTo>
                    <a:pt x="23010" y="130214"/>
                  </a:lnTo>
                  <a:lnTo>
                    <a:pt x="23579" y="130247"/>
                  </a:lnTo>
                  <a:lnTo>
                    <a:pt x="24140" y="130301"/>
                  </a:lnTo>
                  <a:lnTo>
                    <a:pt x="24693" y="130354"/>
                  </a:lnTo>
                  <a:lnTo>
                    <a:pt x="25254" y="130428"/>
                  </a:lnTo>
                  <a:lnTo>
                    <a:pt x="25807" y="130508"/>
                  </a:lnTo>
                  <a:lnTo>
                    <a:pt x="26360" y="130601"/>
                  </a:lnTo>
                  <a:lnTo>
                    <a:pt x="26906" y="130701"/>
                  </a:lnTo>
                  <a:lnTo>
                    <a:pt x="27443" y="130815"/>
                  </a:lnTo>
                  <a:lnTo>
                    <a:pt x="27980" y="130935"/>
                  </a:lnTo>
                  <a:lnTo>
                    <a:pt x="28518" y="131068"/>
                  </a:lnTo>
                  <a:lnTo>
                    <a:pt x="29047" y="131215"/>
                  </a:lnTo>
                  <a:lnTo>
                    <a:pt x="29568" y="131369"/>
                  </a:lnTo>
                  <a:lnTo>
                    <a:pt x="30082" y="131536"/>
                  </a:lnTo>
                  <a:lnTo>
                    <a:pt x="30596" y="131709"/>
                  </a:lnTo>
                  <a:lnTo>
                    <a:pt x="31101" y="131896"/>
                  </a:lnTo>
                  <a:lnTo>
                    <a:pt x="31599" y="132096"/>
                  </a:lnTo>
                  <a:lnTo>
                    <a:pt x="32089" y="132303"/>
                  </a:lnTo>
                  <a:lnTo>
                    <a:pt x="32579" y="132517"/>
                  </a:lnTo>
                  <a:lnTo>
                    <a:pt x="33053" y="132744"/>
                  </a:lnTo>
                  <a:lnTo>
                    <a:pt x="33519" y="132984"/>
                  </a:lnTo>
                  <a:lnTo>
                    <a:pt x="33985" y="133231"/>
                  </a:lnTo>
                  <a:lnTo>
                    <a:pt x="34436" y="133484"/>
                  </a:lnTo>
                  <a:lnTo>
                    <a:pt x="34878" y="133751"/>
                  </a:lnTo>
                  <a:lnTo>
                    <a:pt x="35313" y="134032"/>
                  </a:lnTo>
                  <a:lnTo>
                    <a:pt x="35740" y="134319"/>
                  </a:lnTo>
                  <a:lnTo>
                    <a:pt x="36151" y="134619"/>
                  </a:lnTo>
                  <a:lnTo>
                    <a:pt x="36561" y="134926"/>
                  </a:lnTo>
                  <a:lnTo>
                    <a:pt x="36957" y="135240"/>
                  </a:lnTo>
                  <a:lnTo>
                    <a:pt x="37336" y="135567"/>
                  </a:lnTo>
                  <a:lnTo>
                    <a:pt x="37715" y="135907"/>
                  </a:lnTo>
                  <a:lnTo>
                    <a:pt x="38071" y="136254"/>
                  </a:lnTo>
                  <a:lnTo>
                    <a:pt x="38426" y="136608"/>
                  </a:lnTo>
                  <a:lnTo>
                    <a:pt x="38766" y="136975"/>
                  </a:lnTo>
                  <a:lnTo>
                    <a:pt x="39090" y="137355"/>
                  </a:lnTo>
                  <a:lnTo>
                    <a:pt x="39406" y="137736"/>
                  </a:lnTo>
                  <a:lnTo>
                    <a:pt x="39706" y="138136"/>
                  </a:lnTo>
                  <a:lnTo>
                    <a:pt x="39991" y="138537"/>
                  </a:lnTo>
                  <a:lnTo>
                    <a:pt x="40267" y="138951"/>
                  </a:lnTo>
                  <a:lnTo>
                    <a:pt x="40528" y="139378"/>
                  </a:lnTo>
                  <a:lnTo>
                    <a:pt x="40773" y="139812"/>
                  </a:lnTo>
                  <a:lnTo>
                    <a:pt x="41002" y="140252"/>
                  </a:lnTo>
                  <a:lnTo>
                    <a:pt x="41216" y="140706"/>
                  </a:lnTo>
                  <a:lnTo>
                    <a:pt x="41421" y="141166"/>
                  </a:lnTo>
                  <a:lnTo>
                    <a:pt x="41603" y="141634"/>
                  </a:lnTo>
                  <a:lnTo>
                    <a:pt x="41777" y="142114"/>
                  </a:lnTo>
                  <a:lnTo>
                    <a:pt x="41935" y="142601"/>
                  </a:lnTo>
                  <a:lnTo>
                    <a:pt x="41698" y="142668"/>
                  </a:lnTo>
                  <a:lnTo>
                    <a:pt x="41460" y="142742"/>
                  </a:lnTo>
                  <a:lnTo>
                    <a:pt x="41223" y="142822"/>
                  </a:lnTo>
                  <a:lnTo>
                    <a:pt x="40986" y="142902"/>
                  </a:lnTo>
                  <a:lnTo>
                    <a:pt x="40749" y="142995"/>
                  </a:lnTo>
                  <a:lnTo>
                    <a:pt x="40520" y="143095"/>
                  </a:lnTo>
                  <a:lnTo>
                    <a:pt x="40062" y="143296"/>
                  </a:lnTo>
                  <a:lnTo>
                    <a:pt x="39611" y="143509"/>
                  </a:lnTo>
                  <a:lnTo>
                    <a:pt x="39177" y="143723"/>
                  </a:lnTo>
                  <a:lnTo>
                    <a:pt x="38766" y="143923"/>
                  </a:lnTo>
                  <a:lnTo>
                    <a:pt x="38371" y="144116"/>
                  </a:lnTo>
                  <a:lnTo>
                    <a:pt x="37968" y="144310"/>
                  </a:lnTo>
                  <a:lnTo>
                    <a:pt x="37565" y="144504"/>
                  </a:lnTo>
                  <a:lnTo>
                    <a:pt x="37170" y="144697"/>
                  </a:lnTo>
                  <a:lnTo>
                    <a:pt x="36783" y="144904"/>
                  </a:lnTo>
                  <a:lnTo>
                    <a:pt x="36396" y="145104"/>
                  </a:lnTo>
                  <a:lnTo>
                    <a:pt x="36016" y="145318"/>
                  </a:lnTo>
                  <a:lnTo>
                    <a:pt x="35250" y="145745"/>
                  </a:lnTo>
                  <a:lnTo>
                    <a:pt x="35139" y="145518"/>
                  </a:lnTo>
                  <a:lnTo>
                    <a:pt x="35021" y="145291"/>
                  </a:lnTo>
                  <a:lnTo>
                    <a:pt x="34894" y="145064"/>
                  </a:lnTo>
                  <a:lnTo>
                    <a:pt x="34760" y="144837"/>
                  </a:lnTo>
                  <a:lnTo>
                    <a:pt x="34626" y="144610"/>
                  </a:lnTo>
                  <a:lnTo>
                    <a:pt x="34483" y="144383"/>
                  </a:lnTo>
                  <a:lnTo>
                    <a:pt x="34333" y="144163"/>
                  </a:lnTo>
                  <a:lnTo>
                    <a:pt x="34175" y="143936"/>
                  </a:lnTo>
                  <a:lnTo>
                    <a:pt x="34009" y="143716"/>
                  </a:lnTo>
                  <a:lnTo>
                    <a:pt x="33843" y="143489"/>
                  </a:lnTo>
                  <a:lnTo>
                    <a:pt x="33669" y="143269"/>
                  </a:lnTo>
                  <a:lnTo>
                    <a:pt x="33488" y="143055"/>
                  </a:lnTo>
                  <a:lnTo>
                    <a:pt x="33306" y="142835"/>
                  </a:lnTo>
                  <a:lnTo>
                    <a:pt x="33116" y="142621"/>
                  </a:lnTo>
                  <a:lnTo>
                    <a:pt x="32919" y="142408"/>
                  </a:lnTo>
                  <a:lnTo>
                    <a:pt x="32721" y="142194"/>
                  </a:lnTo>
                  <a:lnTo>
                    <a:pt x="32508" y="141987"/>
                  </a:lnTo>
                  <a:lnTo>
                    <a:pt x="32302" y="141780"/>
                  </a:lnTo>
                  <a:lnTo>
                    <a:pt x="32089" y="141580"/>
                  </a:lnTo>
                  <a:lnTo>
                    <a:pt x="31868" y="141380"/>
                  </a:lnTo>
                  <a:lnTo>
                    <a:pt x="31639" y="141180"/>
                  </a:lnTo>
                  <a:lnTo>
                    <a:pt x="31410" y="140986"/>
                  </a:lnTo>
                  <a:lnTo>
                    <a:pt x="31180" y="140799"/>
                  </a:lnTo>
                  <a:lnTo>
                    <a:pt x="30943" y="140612"/>
                  </a:lnTo>
                  <a:lnTo>
                    <a:pt x="30698" y="140426"/>
                  </a:lnTo>
                  <a:lnTo>
                    <a:pt x="30453" y="140245"/>
                  </a:lnTo>
                  <a:lnTo>
                    <a:pt x="30208" y="140072"/>
                  </a:lnTo>
                  <a:lnTo>
                    <a:pt x="29956" y="139905"/>
                  </a:lnTo>
                  <a:lnTo>
                    <a:pt x="29695" y="139738"/>
                  </a:lnTo>
                  <a:lnTo>
                    <a:pt x="29434" y="139578"/>
                  </a:lnTo>
                  <a:lnTo>
                    <a:pt x="29173" y="139418"/>
                  </a:lnTo>
                  <a:lnTo>
                    <a:pt x="28913" y="139271"/>
                  </a:lnTo>
                  <a:lnTo>
                    <a:pt x="28636" y="139124"/>
                  </a:lnTo>
                  <a:lnTo>
                    <a:pt x="28367" y="138984"/>
                  </a:lnTo>
                  <a:lnTo>
                    <a:pt x="28091" y="138844"/>
                  </a:lnTo>
                  <a:lnTo>
                    <a:pt x="27814" y="138717"/>
                  </a:lnTo>
                  <a:lnTo>
                    <a:pt x="27538" y="138597"/>
                  </a:lnTo>
                  <a:lnTo>
                    <a:pt x="27253" y="138477"/>
                  </a:lnTo>
                  <a:lnTo>
                    <a:pt x="26969" y="138363"/>
                  </a:lnTo>
                  <a:lnTo>
                    <a:pt x="26684" y="138263"/>
                  </a:lnTo>
                  <a:lnTo>
                    <a:pt x="26392" y="138163"/>
                  </a:lnTo>
                  <a:lnTo>
                    <a:pt x="26100" y="138070"/>
                  </a:lnTo>
                  <a:lnTo>
                    <a:pt x="25807" y="137990"/>
                  </a:lnTo>
                  <a:lnTo>
                    <a:pt x="25515" y="137909"/>
                  </a:lnTo>
                  <a:lnTo>
                    <a:pt x="25215" y="137843"/>
                  </a:lnTo>
                  <a:lnTo>
                    <a:pt x="24922" y="137776"/>
                  </a:lnTo>
                  <a:lnTo>
                    <a:pt x="24622" y="137723"/>
                  </a:lnTo>
                  <a:lnTo>
                    <a:pt x="24322" y="137676"/>
                  </a:lnTo>
                  <a:lnTo>
                    <a:pt x="24021" y="137636"/>
                  </a:lnTo>
                  <a:lnTo>
                    <a:pt x="23713" y="137609"/>
                  </a:lnTo>
                  <a:lnTo>
                    <a:pt x="23413" y="137582"/>
                  </a:lnTo>
                  <a:lnTo>
                    <a:pt x="23113" y="137569"/>
                  </a:lnTo>
                  <a:lnTo>
                    <a:pt x="22805" y="137562"/>
                  </a:lnTo>
                  <a:lnTo>
                    <a:pt x="22496" y="137569"/>
                  </a:lnTo>
                  <a:lnTo>
                    <a:pt x="22196" y="137582"/>
                  </a:lnTo>
                  <a:lnTo>
                    <a:pt x="21888" y="137602"/>
                  </a:lnTo>
                  <a:lnTo>
                    <a:pt x="21580" y="137636"/>
                  </a:lnTo>
                  <a:lnTo>
                    <a:pt x="21280" y="137676"/>
                  </a:lnTo>
                  <a:lnTo>
                    <a:pt x="20971" y="137729"/>
                  </a:lnTo>
                  <a:lnTo>
                    <a:pt x="20663" y="137789"/>
                  </a:lnTo>
                  <a:lnTo>
                    <a:pt x="20363" y="137863"/>
                  </a:lnTo>
                  <a:lnTo>
                    <a:pt x="20055" y="137943"/>
                  </a:lnTo>
                  <a:lnTo>
                    <a:pt x="19755" y="138036"/>
                  </a:lnTo>
                  <a:lnTo>
                    <a:pt x="19446" y="138136"/>
                  </a:lnTo>
                  <a:lnTo>
                    <a:pt x="19154" y="138250"/>
                  </a:lnTo>
                  <a:lnTo>
                    <a:pt x="18877" y="138370"/>
                  </a:lnTo>
                  <a:lnTo>
                    <a:pt x="18617" y="138497"/>
                  </a:lnTo>
                  <a:lnTo>
                    <a:pt x="18364" y="138630"/>
                  </a:lnTo>
                  <a:lnTo>
                    <a:pt x="18127" y="138777"/>
                  </a:lnTo>
                  <a:lnTo>
                    <a:pt x="17906" y="138931"/>
                  </a:lnTo>
                  <a:lnTo>
                    <a:pt x="17692" y="139091"/>
                  </a:lnTo>
                  <a:lnTo>
                    <a:pt x="17495" y="139258"/>
                  </a:lnTo>
                  <a:lnTo>
                    <a:pt x="17313" y="139431"/>
                  </a:lnTo>
                  <a:lnTo>
                    <a:pt x="17139" y="139611"/>
                  </a:lnTo>
                  <a:lnTo>
                    <a:pt x="16981" y="139798"/>
                  </a:lnTo>
                  <a:lnTo>
                    <a:pt x="16831" y="139992"/>
                  </a:lnTo>
                  <a:lnTo>
                    <a:pt x="16697" y="140192"/>
                  </a:lnTo>
                  <a:lnTo>
                    <a:pt x="16578" y="140399"/>
                  </a:lnTo>
                  <a:lnTo>
                    <a:pt x="16460" y="140612"/>
                  </a:lnTo>
                  <a:lnTo>
                    <a:pt x="16365" y="140826"/>
                  </a:lnTo>
                  <a:lnTo>
                    <a:pt x="16270" y="141053"/>
                  </a:lnTo>
                  <a:lnTo>
                    <a:pt x="16191" y="141280"/>
                  </a:lnTo>
                  <a:lnTo>
                    <a:pt x="16120" y="141507"/>
                  </a:lnTo>
                  <a:lnTo>
                    <a:pt x="16064" y="141740"/>
                  </a:lnTo>
                  <a:lnTo>
                    <a:pt x="16009" y="141981"/>
                  </a:lnTo>
                  <a:lnTo>
                    <a:pt x="15978" y="142228"/>
                  </a:lnTo>
                  <a:lnTo>
                    <a:pt x="15946" y="142475"/>
                  </a:lnTo>
                  <a:lnTo>
                    <a:pt x="15922" y="142722"/>
                  </a:lnTo>
                  <a:lnTo>
                    <a:pt x="15914" y="142975"/>
                  </a:lnTo>
                  <a:lnTo>
                    <a:pt x="15906" y="143229"/>
                  </a:lnTo>
                  <a:lnTo>
                    <a:pt x="15914" y="143489"/>
                  </a:lnTo>
                  <a:lnTo>
                    <a:pt x="15930" y="143749"/>
                  </a:lnTo>
                  <a:lnTo>
                    <a:pt x="15954" y="144010"/>
                  </a:lnTo>
                  <a:lnTo>
                    <a:pt x="15985" y="144277"/>
                  </a:lnTo>
                  <a:lnTo>
                    <a:pt x="16025" y="144544"/>
                  </a:lnTo>
                  <a:lnTo>
                    <a:pt x="16072" y="144811"/>
                  </a:lnTo>
                  <a:lnTo>
                    <a:pt x="16120" y="145078"/>
                  </a:lnTo>
                  <a:lnTo>
                    <a:pt x="16183" y="145344"/>
                  </a:lnTo>
                  <a:lnTo>
                    <a:pt x="16254" y="145611"/>
                  </a:lnTo>
                  <a:lnTo>
                    <a:pt x="16325" y="145885"/>
                  </a:lnTo>
                  <a:lnTo>
                    <a:pt x="16404" y="146152"/>
                  </a:lnTo>
                  <a:lnTo>
                    <a:pt x="16491" y="146426"/>
                  </a:lnTo>
                  <a:lnTo>
                    <a:pt x="16586" y="146693"/>
                  </a:lnTo>
                  <a:lnTo>
                    <a:pt x="16681" y="146960"/>
                  </a:lnTo>
                  <a:lnTo>
                    <a:pt x="16784" y="147227"/>
                  </a:lnTo>
                  <a:lnTo>
                    <a:pt x="16894" y="147494"/>
                  </a:lnTo>
                  <a:lnTo>
                    <a:pt x="17005" y="147761"/>
                  </a:lnTo>
                  <a:lnTo>
                    <a:pt x="17123" y="148021"/>
                  </a:lnTo>
                  <a:lnTo>
                    <a:pt x="17250" y="148281"/>
                  </a:lnTo>
                  <a:lnTo>
                    <a:pt x="17376" y="148541"/>
                  </a:lnTo>
                  <a:lnTo>
                    <a:pt x="17510" y="148802"/>
                  </a:lnTo>
                  <a:lnTo>
                    <a:pt x="17645" y="149055"/>
                  </a:lnTo>
                  <a:lnTo>
                    <a:pt x="17787" y="149302"/>
                  </a:lnTo>
                  <a:lnTo>
                    <a:pt x="17929" y="149549"/>
                  </a:lnTo>
                  <a:lnTo>
                    <a:pt x="18222" y="150036"/>
                  </a:lnTo>
                  <a:lnTo>
                    <a:pt x="18530" y="150504"/>
                  </a:lnTo>
                  <a:lnTo>
                    <a:pt x="18838" y="150958"/>
                  </a:lnTo>
                  <a:lnTo>
                    <a:pt x="19162" y="151391"/>
                  </a:lnTo>
                  <a:lnTo>
                    <a:pt x="19328" y="151598"/>
                  </a:lnTo>
                  <a:lnTo>
                    <a:pt x="19494" y="151798"/>
                  </a:lnTo>
                  <a:lnTo>
                    <a:pt x="19660" y="151999"/>
                  </a:lnTo>
                  <a:lnTo>
                    <a:pt x="19826" y="152186"/>
                  </a:lnTo>
                  <a:lnTo>
                    <a:pt x="19992" y="152366"/>
                  </a:lnTo>
                  <a:lnTo>
                    <a:pt x="20158" y="152546"/>
                  </a:lnTo>
                  <a:lnTo>
                    <a:pt x="19312" y="153013"/>
                  </a:lnTo>
                  <a:lnTo>
                    <a:pt x="18467" y="153480"/>
                  </a:lnTo>
                  <a:lnTo>
                    <a:pt x="17613" y="153934"/>
                  </a:lnTo>
                  <a:lnTo>
                    <a:pt x="16760" y="154381"/>
                  </a:lnTo>
                  <a:lnTo>
                    <a:pt x="15899" y="154822"/>
                  </a:lnTo>
                  <a:lnTo>
                    <a:pt x="15464" y="155035"/>
                  </a:lnTo>
                  <a:lnTo>
                    <a:pt x="15021" y="155242"/>
                  </a:lnTo>
                  <a:lnTo>
                    <a:pt x="14579" y="155449"/>
                  </a:lnTo>
                  <a:lnTo>
                    <a:pt x="14136" y="155649"/>
                  </a:lnTo>
                  <a:lnTo>
                    <a:pt x="13686" y="155850"/>
                  </a:lnTo>
                  <a:lnTo>
                    <a:pt x="13228" y="156043"/>
                  </a:lnTo>
                  <a:lnTo>
                    <a:pt x="12983" y="156137"/>
                  </a:lnTo>
                  <a:lnTo>
                    <a:pt x="12722" y="156237"/>
                  </a:lnTo>
                  <a:lnTo>
                    <a:pt x="12145" y="156424"/>
                  </a:lnTo>
                  <a:lnTo>
                    <a:pt x="11545" y="156624"/>
                  </a:lnTo>
                  <a:lnTo>
                    <a:pt x="11244" y="156731"/>
                  </a:lnTo>
                  <a:lnTo>
                    <a:pt x="10944" y="156844"/>
                  </a:lnTo>
                  <a:lnTo>
                    <a:pt x="10652" y="156964"/>
                  </a:lnTo>
                  <a:lnTo>
                    <a:pt x="10375" y="157091"/>
                  </a:lnTo>
                  <a:lnTo>
                    <a:pt x="10107" y="157231"/>
                  </a:lnTo>
                  <a:lnTo>
                    <a:pt x="9972" y="157298"/>
                  </a:lnTo>
                  <a:lnTo>
                    <a:pt x="9854" y="157378"/>
                  </a:lnTo>
                  <a:lnTo>
                    <a:pt x="9735" y="157452"/>
                  </a:lnTo>
                  <a:lnTo>
                    <a:pt x="9625" y="157538"/>
                  </a:lnTo>
                  <a:lnTo>
                    <a:pt x="9514" y="157618"/>
                  </a:lnTo>
                  <a:lnTo>
                    <a:pt x="9419" y="157705"/>
                  </a:lnTo>
                  <a:lnTo>
                    <a:pt x="9324" y="157799"/>
                  </a:lnTo>
                  <a:lnTo>
                    <a:pt x="9237" y="157892"/>
                  </a:lnTo>
                  <a:lnTo>
                    <a:pt x="9158" y="157992"/>
                  </a:lnTo>
                  <a:lnTo>
                    <a:pt x="9095" y="158099"/>
                  </a:lnTo>
                  <a:lnTo>
                    <a:pt x="8589" y="157258"/>
                  </a:lnTo>
                  <a:lnTo>
                    <a:pt x="8084" y="156397"/>
                  </a:lnTo>
                  <a:lnTo>
                    <a:pt x="7586" y="155516"/>
                  </a:lnTo>
                  <a:lnTo>
                    <a:pt x="7096" y="154615"/>
                  </a:lnTo>
                  <a:lnTo>
                    <a:pt x="6859" y="154154"/>
                  </a:lnTo>
                  <a:lnTo>
                    <a:pt x="6622" y="153694"/>
                  </a:lnTo>
                  <a:lnTo>
                    <a:pt x="6385" y="153233"/>
                  </a:lnTo>
                  <a:lnTo>
                    <a:pt x="6156" y="152766"/>
                  </a:lnTo>
                  <a:lnTo>
                    <a:pt x="5935" y="152299"/>
                  </a:lnTo>
                  <a:lnTo>
                    <a:pt x="5713" y="151825"/>
                  </a:lnTo>
                  <a:lnTo>
                    <a:pt x="5508" y="151351"/>
                  </a:lnTo>
                  <a:lnTo>
                    <a:pt x="5302" y="150877"/>
                  </a:lnTo>
                  <a:lnTo>
                    <a:pt x="5105" y="150397"/>
                  </a:lnTo>
                  <a:lnTo>
                    <a:pt x="4907" y="149916"/>
                  </a:lnTo>
                  <a:lnTo>
                    <a:pt x="4726" y="149442"/>
                  </a:lnTo>
                  <a:lnTo>
                    <a:pt x="4552" y="148955"/>
                  </a:lnTo>
                  <a:lnTo>
                    <a:pt x="4386" y="148475"/>
                  </a:lnTo>
                  <a:lnTo>
                    <a:pt x="4236" y="147994"/>
                  </a:lnTo>
                  <a:lnTo>
                    <a:pt x="4086" y="147514"/>
                  </a:lnTo>
                  <a:lnTo>
                    <a:pt x="3951" y="147033"/>
                  </a:lnTo>
                  <a:lnTo>
                    <a:pt x="3825" y="146553"/>
                  </a:lnTo>
                  <a:lnTo>
                    <a:pt x="3714" y="146072"/>
                  </a:lnTo>
                  <a:lnTo>
                    <a:pt x="3611" y="145598"/>
                  </a:lnTo>
                  <a:lnTo>
                    <a:pt x="3525" y="145118"/>
                  </a:lnTo>
                  <a:lnTo>
                    <a:pt x="3453" y="144644"/>
                  </a:lnTo>
                  <a:lnTo>
                    <a:pt x="3390" y="144170"/>
                  </a:lnTo>
                  <a:lnTo>
                    <a:pt x="3343" y="143703"/>
                  </a:lnTo>
                  <a:lnTo>
                    <a:pt x="3303" y="143235"/>
                  </a:lnTo>
                  <a:lnTo>
                    <a:pt x="3287" y="142768"/>
                  </a:lnTo>
                  <a:lnTo>
                    <a:pt x="3287" y="142308"/>
                  </a:lnTo>
                  <a:lnTo>
                    <a:pt x="3295" y="141854"/>
                  </a:lnTo>
                  <a:lnTo>
                    <a:pt x="3327" y="141400"/>
                  </a:lnTo>
                  <a:lnTo>
                    <a:pt x="3374" y="140953"/>
                  </a:lnTo>
                  <a:lnTo>
                    <a:pt x="3438" y="140506"/>
                  </a:lnTo>
                  <a:lnTo>
                    <a:pt x="3477" y="140285"/>
                  </a:lnTo>
                  <a:lnTo>
                    <a:pt x="3525" y="140065"/>
                  </a:lnTo>
                  <a:lnTo>
                    <a:pt x="3572" y="139845"/>
                  </a:lnTo>
                  <a:lnTo>
                    <a:pt x="3619" y="139631"/>
                  </a:lnTo>
                  <a:lnTo>
                    <a:pt x="3675" y="139411"/>
                  </a:lnTo>
                  <a:lnTo>
                    <a:pt x="3738" y="139198"/>
                  </a:lnTo>
                  <a:lnTo>
                    <a:pt x="3809" y="138984"/>
                  </a:lnTo>
                  <a:lnTo>
                    <a:pt x="3880" y="138777"/>
                  </a:lnTo>
                  <a:lnTo>
                    <a:pt x="3959" y="138564"/>
                  </a:lnTo>
                  <a:lnTo>
                    <a:pt x="4038" y="138357"/>
                  </a:lnTo>
                  <a:lnTo>
                    <a:pt x="4125" y="138150"/>
                  </a:lnTo>
                  <a:lnTo>
                    <a:pt x="4220" y="137943"/>
                  </a:lnTo>
                  <a:lnTo>
                    <a:pt x="4315" y="137743"/>
                  </a:lnTo>
                  <a:lnTo>
                    <a:pt x="4417" y="137536"/>
                  </a:lnTo>
                  <a:lnTo>
                    <a:pt x="4528" y="137335"/>
                  </a:lnTo>
                  <a:lnTo>
                    <a:pt x="4639" y="137142"/>
                  </a:lnTo>
                  <a:lnTo>
                    <a:pt x="4757" y="136942"/>
                  </a:lnTo>
                  <a:lnTo>
                    <a:pt x="4884" y="136748"/>
                  </a:lnTo>
                  <a:lnTo>
                    <a:pt x="5010" y="136555"/>
                  </a:lnTo>
                  <a:lnTo>
                    <a:pt x="5144" y="136361"/>
                  </a:lnTo>
                  <a:lnTo>
                    <a:pt x="5287" y="136174"/>
                  </a:lnTo>
                  <a:lnTo>
                    <a:pt x="5437" y="135987"/>
                  </a:lnTo>
                  <a:lnTo>
                    <a:pt x="5587" y="135800"/>
                  </a:lnTo>
                  <a:lnTo>
                    <a:pt x="5745" y="135620"/>
                  </a:lnTo>
                  <a:lnTo>
                    <a:pt x="5911" y="135433"/>
                  </a:lnTo>
                  <a:lnTo>
                    <a:pt x="6085" y="135253"/>
                  </a:lnTo>
                  <a:lnTo>
                    <a:pt x="6258" y="135080"/>
                  </a:lnTo>
                  <a:lnTo>
                    <a:pt x="6448" y="134906"/>
                  </a:lnTo>
                  <a:lnTo>
                    <a:pt x="6638" y="134733"/>
                  </a:lnTo>
                  <a:lnTo>
                    <a:pt x="6827" y="134559"/>
                  </a:lnTo>
                  <a:lnTo>
                    <a:pt x="7033" y="134392"/>
                  </a:lnTo>
                  <a:lnTo>
                    <a:pt x="7238" y="134225"/>
                  </a:lnTo>
                  <a:lnTo>
                    <a:pt x="7460" y="134065"/>
                  </a:lnTo>
                  <a:lnTo>
                    <a:pt x="7681" y="133898"/>
                  </a:lnTo>
                  <a:lnTo>
                    <a:pt x="7910" y="133745"/>
                  </a:lnTo>
                  <a:lnTo>
                    <a:pt x="8139" y="133585"/>
                  </a:lnTo>
                  <a:lnTo>
                    <a:pt x="8384" y="133431"/>
                  </a:lnTo>
                  <a:lnTo>
                    <a:pt x="8629" y="133278"/>
                  </a:lnTo>
                  <a:lnTo>
                    <a:pt x="8890" y="133131"/>
                  </a:lnTo>
                  <a:lnTo>
                    <a:pt x="9151" y="132984"/>
                  </a:lnTo>
                  <a:lnTo>
                    <a:pt x="9419" y="132844"/>
                  </a:lnTo>
                  <a:lnTo>
                    <a:pt x="9696" y="132697"/>
                  </a:lnTo>
                  <a:lnTo>
                    <a:pt x="9980" y="132563"/>
                  </a:lnTo>
                  <a:lnTo>
                    <a:pt x="10265" y="132423"/>
                  </a:lnTo>
                  <a:lnTo>
                    <a:pt x="10565" y="132290"/>
                  </a:lnTo>
                  <a:lnTo>
                    <a:pt x="10873" y="132163"/>
                  </a:lnTo>
                  <a:lnTo>
                    <a:pt x="11181" y="132036"/>
                  </a:lnTo>
                  <a:lnTo>
                    <a:pt x="11505" y="131909"/>
                  </a:lnTo>
                  <a:lnTo>
                    <a:pt x="11829" y="131789"/>
                  </a:lnTo>
                  <a:lnTo>
                    <a:pt x="12161" y="131669"/>
                  </a:lnTo>
                  <a:lnTo>
                    <a:pt x="12509" y="131556"/>
                  </a:lnTo>
                  <a:lnTo>
                    <a:pt x="12856" y="131442"/>
                  </a:lnTo>
                  <a:lnTo>
                    <a:pt x="13402" y="131282"/>
                  </a:lnTo>
                  <a:lnTo>
                    <a:pt x="13955" y="131128"/>
                  </a:lnTo>
                  <a:lnTo>
                    <a:pt x="14508" y="130982"/>
                  </a:lnTo>
                  <a:lnTo>
                    <a:pt x="15069" y="130855"/>
                  </a:lnTo>
                  <a:lnTo>
                    <a:pt x="15630" y="130735"/>
                  </a:lnTo>
                  <a:lnTo>
                    <a:pt x="16191" y="130628"/>
                  </a:lnTo>
                  <a:lnTo>
                    <a:pt x="16760" y="130528"/>
                  </a:lnTo>
                  <a:lnTo>
                    <a:pt x="17321" y="130448"/>
                  </a:lnTo>
                  <a:lnTo>
                    <a:pt x="17890" y="130374"/>
                  </a:lnTo>
                  <a:lnTo>
                    <a:pt x="18459" y="130308"/>
                  </a:lnTo>
                  <a:lnTo>
                    <a:pt x="19028" y="130261"/>
                  </a:lnTo>
                  <a:lnTo>
                    <a:pt x="19604" y="130221"/>
                  </a:lnTo>
                  <a:lnTo>
                    <a:pt x="20173" y="130187"/>
                  </a:lnTo>
                  <a:lnTo>
                    <a:pt x="20742" y="130174"/>
                  </a:lnTo>
                  <a:lnTo>
                    <a:pt x="21311" y="130167"/>
                  </a:lnTo>
                  <a:close/>
                  <a:moveTo>
                    <a:pt x="125171" y="134112"/>
                  </a:moveTo>
                  <a:lnTo>
                    <a:pt x="125866" y="134118"/>
                  </a:lnTo>
                  <a:lnTo>
                    <a:pt x="126554" y="134139"/>
                  </a:lnTo>
                  <a:lnTo>
                    <a:pt x="127225" y="134172"/>
                  </a:lnTo>
                  <a:lnTo>
                    <a:pt x="127897" y="134225"/>
                  </a:lnTo>
                  <a:lnTo>
                    <a:pt x="128545" y="134285"/>
                  </a:lnTo>
                  <a:lnTo>
                    <a:pt x="129193" y="134365"/>
                  </a:lnTo>
                  <a:lnTo>
                    <a:pt x="129833" y="134452"/>
                  </a:lnTo>
                  <a:lnTo>
                    <a:pt x="130457" y="134559"/>
                  </a:lnTo>
                  <a:lnTo>
                    <a:pt x="131073" y="134679"/>
                  </a:lnTo>
                  <a:lnTo>
                    <a:pt x="131682" y="134813"/>
                  </a:lnTo>
                  <a:lnTo>
                    <a:pt x="132282" y="134953"/>
                  </a:lnTo>
                  <a:lnTo>
                    <a:pt x="132867" y="135113"/>
                  </a:lnTo>
                  <a:lnTo>
                    <a:pt x="133452" y="135286"/>
                  </a:lnTo>
                  <a:lnTo>
                    <a:pt x="134021" y="135467"/>
                  </a:lnTo>
                  <a:lnTo>
                    <a:pt x="134582" y="135660"/>
                  </a:lnTo>
                  <a:lnTo>
                    <a:pt x="135135" y="135867"/>
                  </a:lnTo>
                  <a:lnTo>
                    <a:pt x="135680" y="136087"/>
                  </a:lnTo>
                  <a:lnTo>
                    <a:pt x="136217" y="136321"/>
                  </a:lnTo>
                  <a:lnTo>
                    <a:pt x="136747" y="136561"/>
                  </a:lnTo>
                  <a:lnTo>
                    <a:pt x="137260" y="136815"/>
                  </a:lnTo>
                  <a:lnTo>
                    <a:pt x="137774" y="137082"/>
                  </a:lnTo>
                  <a:lnTo>
                    <a:pt x="138280" y="137355"/>
                  </a:lnTo>
                  <a:lnTo>
                    <a:pt x="138770" y="137642"/>
                  </a:lnTo>
                  <a:lnTo>
                    <a:pt x="139252" y="137943"/>
                  </a:lnTo>
                  <a:lnTo>
                    <a:pt x="139734" y="138250"/>
                  </a:lnTo>
                  <a:lnTo>
                    <a:pt x="140200" y="138564"/>
                  </a:lnTo>
                  <a:lnTo>
                    <a:pt x="140658" y="138897"/>
                  </a:lnTo>
                  <a:lnTo>
                    <a:pt x="141117" y="139231"/>
                  </a:lnTo>
                  <a:lnTo>
                    <a:pt x="141559" y="139585"/>
                  </a:lnTo>
                  <a:lnTo>
                    <a:pt x="141994" y="139938"/>
                  </a:lnTo>
                  <a:lnTo>
                    <a:pt x="142428" y="140305"/>
                  </a:lnTo>
                  <a:lnTo>
                    <a:pt x="142847" y="140679"/>
                  </a:lnTo>
                  <a:lnTo>
                    <a:pt x="143258" y="141066"/>
                  </a:lnTo>
                  <a:lnTo>
                    <a:pt x="143669" y="141460"/>
                  </a:lnTo>
                  <a:lnTo>
                    <a:pt x="144064" y="141867"/>
                  </a:lnTo>
                  <a:lnTo>
                    <a:pt x="144459" y="142274"/>
                  </a:lnTo>
                  <a:lnTo>
                    <a:pt x="144838" y="142695"/>
                  </a:lnTo>
                  <a:lnTo>
                    <a:pt x="145217" y="143122"/>
                  </a:lnTo>
                  <a:lnTo>
                    <a:pt x="145589" y="143556"/>
                  </a:lnTo>
                  <a:lnTo>
                    <a:pt x="145952" y="144003"/>
                  </a:lnTo>
                  <a:lnTo>
                    <a:pt x="146308" y="144450"/>
                  </a:lnTo>
                  <a:lnTo>
                    <a:pt x="146656" y="144911"/>
                  </a:lnTo>
                  <a:lnTo>
                    <a:pt x="147003" y="145378"/>
                  </a:lnTo>
                  <a:lnTo>
                    <a:pt x="147335" y="145845"/>
                  </a:lnTo>
                  <a:lnTo>
                    <a:pt x="147667" y="146326"/>
                  </a:lnTo>
                  <a:lnTo>
                    <a:pt x="147983" y="146813"/>
                  </a:lnTo>
                  <a:lnTo>
                    <a:pt x="148299" y="147307"/>
                  </a:lnTo>
                  <a:lnTo>
                    <a:pt x="148615" y="147801"/>
                  </a:lnTo>
                  <a:lnTo>
                    <a:pt x="148915" y="148308"/>
                  </a:lnTo>
                  <a:lnTo>
                    <a:pt x="149208" y="148822"/>
                  </a:lnTo>
                  <a:lnTo>
                    <a:pt x="149500" y="149336"/>
                  </a:lnTo>
                  <a:lnTo>
                    <a:pt x="149785" y="149856"/>
                  </a:lnTo>
                  <a:lnTo>
                    <a:pt x="150061" y="150384"/>
                  </a:lnTo>
                  <a:lnTo>
                    <a:pt x="150338" y="150917"/>
                  </a:lnTo>
                  <a:lnTo>
                    <a:pt x="150606" y="151451"/>
                  </a:lnTo>
                  <a:lnTo>
                    <a:pt x="150867" y="151999"/>
                  </a:lnTo>
                  <a:lnTo>
                    <a:pt x="151120" y="152546"/>
                  </a:lnTo>
                  <a:lnTo>
                    <a:pt x="151365" y="153093"/>
                  </a:lnTo>
                  <a:lnTo>
                    <a:pt x="151610" y="153654"/>
                  </a:lnTo>
                  <a:lnTo>
                    <a:pt x="151847" y="154208"/>
                  </a:lnTo>
                  <a:lnTo>
                    <a:pt x="152084" y="154775"/>
                  </a:lnTo>
                  <a:lnTo>
                    <a:pt x="152305" y="155342"/>
                  </a:lnTo>
                  <a:lnTo>
                    <a:pt x="152534" y="155910"/>
                  </a:lnTo>
                  <a:lnTo>
                    <a:pt x="152748" y="156484"/>
                  </a:lnTo>
                  <a:lnTo>
                    <a:pt x="152961" y="157064"/>
                  </a:lnTo>
                  <a:lnTo>
                    <a:pt x="153167" y="157645"/>
                  </a:lnTo>
                  <a:lnTo>
                    <a:pt x="153364" y="158226"/>
                  </a:lnTo>
                  <a:lnTo>
                    <a:pt x="153562" y="158813"/>
                  </a:lnTo>
                  <a:lnTo>
                    <a:pt x="153751" y="159400"/>
                  </a:lnTo>
                  <a:lnTo>
                    <a:pt x="153941" y="159994"/>
                  </a:lnTo>
                  <a:lnTo>
                    <a:pt x="154123" y="160588"/>
                  </a:lnTo>
                  <a:lnTo>
                    <a:pt x="154304" y="161182"/>
                  </a:lnTo>
                  <a:lnTo>
                    <a:pt x="154478" y="161776"/>
                  </a:lnTo>
                  <a:lnTo>
                    <a:pt x="154810" y="162978"/>
                  </a:lnTo>
                  <a:lnTo>
                    <a:pt x="155126" y="164179"/>
                  </a:lnTo>
                  <a:lnTo>
                    <a:pt x="155426" y="165380"/>
                  </a:lnTo>
                  <a:lnTo>
                    <a:pt x="155711" y="166588"/>
                  </a:lnTo>
                  <a:lnTo>
                    <a:pt x="155972" y="167797"/>
                  </a:lnTo>
                  <a:lnTo>
                    <a:pt x="156232" y="169005"/>
                  </a:lnTo>
                  <a:lnTo>
                    <a:pt x="156469" y="170206"/>
                  </a:lnTo>
                  <a:lnTo>
                    <a:pt x="156691" y="171407"/>
                  </a:lnTo>
                  <a:lnTo>
                    <a:pt x="156904" y="172602"/>
                  </a:lnTo>
                  <a:lnTo>
                    <a:pt x="157110" y="173790"/>
                  </a:lnTo>
                  <a:lnTo>
                    <a:pt x="157291" y="174971"/>
                  </a:lnTo>
                  <a:lnTo>
                    <a:pt x="157473" y="176139"/>
                  </a:lnTo>
                  <a:lnTo>
                    <a:pt x="157639" y="177294"/>
                  </a:lnTo>
                  <a:lnTo>
                    <a:pt x="157797" y="178442"/>
                  </a:lnTo>
                  <a:lnTo>
                    <a:pt x="157947" y="179570"/>
                  </a:lnTo>
                  <a:lnTo>
                    <a:pt x="158081" y="180684"/>
                  </a:lnTo>
                  <a:lnTo>
                    <a:pt x="158216" y="181786"/>
                  </a:lnTo>
                  <a:lnTo>
                    <a:pt x="158342" y="182867"/>
                  </a:lnTo>
                  <a:lnTo>
                    <a:pt x="158461" y="183921"/>
                  </a:lnTo>
                  <a:lnTo>
                    <a:pt x="158674" y="185977"/>
                  </a:lnTo>
                  <a:lnTo>
                    <a:pt x="158872" y="187933"/>
                  </a:lnTo>
                  <a:lnTo>
                    <a:pt x="159053" y="189775"/>
                  </a:lnTo>
                  <a:lnTo>
                    <a:pt x="156896" y="189841"/>
                  </a:lnTo>
                  <a:lnTo>
                    <a:pt x="154739" y="189895"/>
                  </a:lnTo>
                  <a:lnTo>
                    <a:pt x="152582" y="189935"/>
                  </a:lnTo>
                  <a:lnTo>
                    <a:pt x="150425" y="189975"/>
                  </a:lnTo>
                  <a:lnTo>
                    <a:pt x="148268" y="190002"/>
                  </a:lnTo>
                  <a:lnTo>
                    <a:pt x="146110" y="190022"/>
                  </a:lnTo>
                  <a:lnTo>
                    <a:pt x="143953" y="190035"/>
                  </a:lnTo>
                  <a:lnTo>
                    <a:pt x="141796" y="190042"/>
                  </a:lnTo>
                  <a:lnTo>
                    <a:pt x="137482" y="190042"/>
                  </a:lnTo>
                  <a:lnTo>
                    <a:pt x="133175" y="190022"/>
                  </a:lnTo>
                  <a:lnTo>
                    <a:pt x="128861" y="189988"/>
                  </a:lnTo>
                  <a:lnTo>
                    <a:pt x="124547" y="189955"/>
                  </a:lnTo>
                  <a:lnTo>
                    <a:pt x="115926" y="189868"/>
                  </a:lnTo>
                  <a:lnTo>
                    <a:pt x="111612" y="189835"/>
                  </a:lnTo>
                  <a:lnTo>
                    <a:pt x="107305" y="189815"/>
                  </a:lnTo>
                  <a:lnTo>
                    <a:pt x="100834" y="189815"/>
                  </a:lnTo>
                  <a:lnTo>
                    <a:pt x="98684" y="189828"/>
                  </a:lnTo>
                  <a:lnTo>
                    <a:pt x="96527" y="189848"/>
                  </a:lnTo>
                  <a:lnTo>
                    <a:pt x="94370" y="189868"/>
                  </a:lnTo>
                  <a:lnTo>
                    <a:pt x="92213" y="189901"/>
                  </a:lnTo>
                  <a:lnTo>
                    <a:pt x="90056" y="189948"/>
                  </a:lnTo>
                  <a:lnTo>
                    <a:pt x="90001" y="189047"/>
                  </a:lnTo>
                  <a:lnTo>
                    <a:pt x="89945" y="188119"/>
                  </a:lnTo>
                  <a:lnTo>
                    <a:pt x="89898" y="187178"/>
                  </a:lnTo>
                  <a:lnTo>
                    <a:pt x="89866" y="186224"/>
                  </a:lnTo>
                  <a:lnTo>
                    <a:pt x="89842" y="185243"/>
                  </a:lnTo>
                  <a:lnTo>
                    <a:pt x="89827" y="184248"/>
                  </a:lnTo>
                  <a:lnTo>
                    <a:pt x="89819" y="183241"/>
                  </a:lnTo>
                  <a:lnTo>
                    <a:pt x="89827" y="182219"/>
                  </a:lnTo>
                  <a:lnTo>
                    <a:pt x="89842" y="181185"/>
                  </a:lnTo>
                  <a:lnTo>
                    <a:pt x="89866" y="180137"/>
                  </a:lnTo>
                  <a:lnTo>
                    <a:pt x="89914" y="179076"/>
                  </a:lnTo>
                  <a:lnTo>
                    <a:pt x="89961" y="178008"/>
                  </a:lnTo>
                  <a:lnTo>
                    <a:pt x="90032" y="176934"/>
                  </a:lnTo>
                  <a:lnTo>
                    <a:pt x="90111" y="175846"/>
                  </a:lnTo>
                  <a:lnTo>
                    <a:pt x="90206" y="174751"/>
                  </a:lnTo>
                  <a:lnTo>
                    <a:pt x="90317" y="173656"/>
                  </a:lnTo>
                  <a:lnTo>
                    <a:pt x="90435" y="172555"/>
                  </a:lnTo>
                  <a:lnTo>
                    <a:pt x="90577" y="171447"/>
                  </a:lnTo>
                  <a:lnTo>
                    <a:pt x="90735" y="170333"/>
                  </a:lnTo>
                  <a:lnTo>
                    <a:pt x="90909" y="169225"/>
                  </a:lnTo>
                  <a:lnTo>
                    <a:pt x="91091" y="168110"/>
                  </a:lnTo>
                  <a:lnTo>
                    <a:pt x="91304" y="167002"/>
                  </a:lnTo>
                  <a:lnTo>
                    <a:pt x="91526" y="165888"/>
                  </a:lnTo>
                  <a:lnTo>
                    <a:pt x="91763" y="164780"/>
                  </a:lnTo>
                  <a:lnTo>
                    <a:pt x="91897" y="164226"/>
                  </a:lnTo>
                  <a:lnTo>
                    <a:pt x="92023" y="163679"/>
                  </a:lnTo>
                  <a:lnTo>
                    <a:pt x="92166" y="163125"/>
                  </a:lnTo>
                  <a:lnTo>
                    <a:pt x="92308" y="162577"/>
                  </a:lnTo>
                  <a:lnTo>
                    <a:pt x="92450" y="162030"/>
                  </a:lnTo>
                  <a:lnTo>
                    <a:pt x="92608" y="161483"/>
                  </a:lnTo>
                  <a:lnTo>
                    <a:pt x="92766" y="160935"/>
                  </a:lnTo>
                  <a:lnTo>
                    <a:pt x="92924" y="160395"/>
                  </a:lnTo>
                  <a:lnTo>
                    <a:pt x="93090" y="159848"/>
                  </a:lnTo>
                  <a:lnTo>
                    <a:pt x="93264" y="159314"/>
                  </a:lnTo>
                  <a:lnTo>
                    <a:pt x="93446" y="158773"/>
                  </a:lnTo>
                  <a:lnTo>
                    <a:pt x="93627" y="158239"/>
                  </a:lnTo>
                  <a:lnTo>
                    <a:pt x="93809" y="157705"/>
                  </a:lnTo>
                  <a:lnTo>
                    <a:pt x="94007" y="157178"/>
                  </a:lnTo>
                  <a:lnTo>
                    <a:pt x="94204" y="156651"/>
                  </a:lnTo>
                  <a:lnTo>
                    <a:pt x="94410" y="156123"/>
                  </a:lnTo>
                  <a:lnTo>
                    <a:pt x="94623" y="155603"/>
                  </a:lnTo>
                  <a:lnTo>
                    <a:pt x="94836" y="155082"/>
                  </a:lnTo>
                  <a:lnTo>
                    <a:pt x="95058" y="154568"/>
                  </a:lnTo>
                  <a:lnTo>
                    <a:pt x="95287" y="154054"/>
                  </a:lnTo>
                  <a:lnTo>
                    <a:pt x="95516" y="153547"/>
                  </a:lnTo>
                  <a:lnTo>
                    <a:pt x="95753" y="153047"/>
                  </a:lnTo>
                  <a:lnTo>
                    <a:pt x="95998" y="152546"/>
                  </a:lnTo>
                  <a:lnTo>
                    <a:pt x="96251" y="152045"/>
                  </a:lnTo>
                  <a:lnTo>
                    <a:pt x="96512" y="151552"/>
                  </a:lnTo>
                  <a:lnTo>
                    <a:pt x="96772" y="151064"/>
                  </a:lnTo>
                  <a:lnTo>
                    <a:pt x="97041" y="150577"/>
                  </a:lnTo>
                  <a:lnTo>
                    <a:pt x="97317" y="150097"/>
                  </a:lnTo>
                  <a:lnTo>
                    <a:pt x="97594" y="149623"/>
                  </a:lnTo>
                  <a:lnTo>
                    <a:pt x="97886" y="149149"/>
                  </a:lnTo>
                  <a:lnTo>
                    <a:pt x="98179" y="148682"/>
                  </a:lnTo>
                  <a:lnTo>
                    <a:pt x="98479" y="148221"/>
                  </a:lnTo>
                  <a:lnTo>
                    <a:pt x="98787" y="147761"/>
                  </a:lnTo>
                  <a:lnTo>
                    <a:pt x="99095" y="147313"/>
                  </a:lnTo>
                  <a:lnTo>
                    <a:pt x="99419" y="146866"/>
                  </a:lnTo>
                  <a:lnTo>
                    <a:pt x="99743" y="146426"/>
                  </a:lnTo>
                  <a:lnTo>
                    <a:pt x="100075" y="145985"/>
                  </a:lnTo>
                  <a:lnTo>
                    <a:pt x="100415" y="145558"/>
                  </a:lnTo>
                  <a:lnTo>
                    <a:pt x="100763" y="145131"/>
                  </a:lnTo>
                  <a:lnTo>
                    <a:pt x="101118" y="144717"/>
                  </a:lnTo>
                  <a:lnTo>
                    <a:pt x="101482" y="144303"/>
                  </a:lnTo>
                  <a:lnTo>
                    <a:pt x="101845" y="143896"/>
                  </a:lnTo>
                  <a:lnTo>
                    <a:pt x="102224" y="143496"/>
                  </a:lnTo>
                  <a:lnTo>
                    <a:pt x="102604" y="143102"/>
                  </a:lnTo>
                  <a:lnTo>
                    <a:pt x="102991" y="142715"/>
                  </a:lnTo>
                  <a:lnTo>
                    <a:pt x="103386" y="142334"/>
                  </a:lnTo>
                  <a:lnTo>
                    <a:pt x="103789" y="141961"/>
                  </a:lnTo>
                  <a:lnTo>
                    <a:pt x="104200" y="141594"/>
                  </a:lnTo>
                  <a:lnTo>
                    <a:pt x="104619" y="141233"/>
                  </a:lnTo>
                  <a:lnTo>
                    <a:pt x="105045" y="140879"/>
                  </a:lnTo>
                  <a:lnTo>
                    <a:pt x="105480" y="140539"/>
                  </a:lnTo>
                  <a:lnTo>
                    <a:pt x="105922" y="140199"/>
                  </a:lnTo>
                  <a:lnTo>
                    <a:pt x="106365" y="139872"/>
                  </a:lnTo>
                  <a:lnTo>
                    <a:pt x="106823" y="139551"/>
                  </a:lnTo>
                  <a:lnTo>
                    <a:pt x="107289" y="139231"/>
                  </a:lnTo>
                  <a:lnTo>
                    <a:pt x="107756" y="138931"/>
                  </a:lnTo>
                  <a:lnTo>
                    <a:pt x="108238" y="138630"/>
                  </a:lnTo>
                  <a:lnTo>
                    <a:pt x="108728" y="138337"/>
                  </a:lnTo>
                  <a:lnTo>
                    <a:pt x="109217" y="138056"/>
                  </a:lnTo>
                  <a:lnTo>
                    <a:pt x="109723" y="137783"/>
                  </a:lnTo>
                  <a:lnTo>
                    <a:pt x="110229" y="137522"/>
                  </a:lnTo>
                  <a:lnTo>
                    <a:pt x="110750" y="137262"/>
                  </a:lnTo>
                  <a:lnTo>
                    <a:pt x="111280" y="137015"/>
                  </a:lnTo>
                  <a:lnTo>
                    <a:pt x="111817" y="136781"/>
                  </a:lnTo>
                  <a:lnTo>
                    <a:pt x="112362" y="136548"/>
                  </a:lnTo>
                  <a:lnTo>
                    <a:pt x="112907" y="136328"/>
                  </a:lnTo>
                  <a:lnTo>
                    <a:pt x="113469" y="136121"/>
                  </a:lnTo>
                  <a:lnTo>
                    <a:pt x="114037" y="135921"/>
                  </a:lnTo>
                  <a:lnTo>
                    <a:pt x="114614" y="135727"/>
                  </a:lnTo>
                  <a:lnTo>
                    <a:pt x="115207" y="135547"/>
                  </a:lnTo>
                  <a:lnTo>
                    <a:pt x="115800" y="135380"/>
                  </a:lnTo>
                  <a:lnTo>
                    <a:pt x="116400" y="135213"/>
                  </a:lnTo>
                  <a:lnTo>
                    <a:pt x="117016" y="135066"/>
                  </a:lnTo>
                  <a:lnTo>
                    <a:pt x="117633" y="134926"/>
                  </a:lnTo>
                  <a:lnTo>
                    <a:pt x="118265" y="134793"/>
                  </a:lnTo>
                  <a:lnTo>
                    <a:pt x="118905" y="134672"/>
                  </a:lnTo>
                  <a:lnTo>
                    <a:pt x="119553" y="134566"/>
                  </a:lnTo>
                  <a:lnTo>
                    <a:pt x="120209" y="134466"/>
                  </a:lnTo>
                  <a:lnTo>
                    <a:pt x="120872" y="134379"/>
                  </a:lnTo>
                  <a:lnTo>
                    <a:pt x="121544" y="134305"/>
                  </a:lnTo>
                  <a:lnTo>
                    <a:pt x="122295" y="134232"/>
                  </a:lnTo>
                  <a:lnTo>
                    <a:pt x="123030" y="134179"/>
                  </a:lnTo>
                  <a:lnTo>
                    <a:pt x="123757" y="134139"/>
                  </a:lnTo>
                  <a:lnTo>
                    <a:pt x="124468" y="134118"/>
                  </a:lnTo>
                  <a:lnTo>
                    <a:pt x="125171" y="134112"/>
                  </a:lnTo>
                  <a:close/>
                  <a:moveTo>
                    <a:pt x="102738" y="192952"/>
                  </a:moveTo>
                  <a:lnTo>
                    <a:pt x="104160" y="193032"/>
                  </a:lnTo>
                  <a:lnTo>
                    <a:pt x="105583" y="193105"/>
                  </a:lnTo>
                  <a:lnTo>
                    <a:pt x="106997" y="193172"/>
                  </a:lnTo>
                  <a:lnTo>
                    <a:pt x="108427" y="193232"/>
                  </a:lnTo>
                  <a:lnTo>
                    <a:pt x="109850" y="193285"/>
                  </a:lnTo>
                  <a:lnTo>
                    <a:pt x="111272" y="193339"/>
                  </a:lnTo>
                  <a:lnTo>
                    <a:pt x="112702" y="193379"/>
                  </a:lnTo>
                  <a:lnTo>
                    <a:pt x="114124" y="193419"/>
                  </a:lnTo>
                  <a:lnTo>
                    <a:pt x="115555" y="193452"/>
                  </a:lnTo>
                  <a:lnTo>
                    <a:pt x="116977" y="193479"/>
                  </a:lnTo>
                  <a:lnTo>
                    <a:pt x="118407" y="193499"/>
                  </a:lnTo>
                  <a:lnTo>
                    <a:pt x="119837" y="193519"/>
                  </a:lnTo>
                  <a:lnTo>
                    <a:pt x="121267" y="193526"/>
                  </a:lnTo>
                  <a:lnTo>
                    <a:pt x="122698" y="193539"/>
                  </a:lnTo>
                  <a:lnTo>
                    <a:pt x="125558" y="193539"/>
                  </a:lnTo>
                  <a:lnTo>
                    <a:pt x="128418" y="193526"/>
                  </a:lnTo>
                  <a:lnTo>
                    <a:pt x="131279" y="193499"/>
                  </a:lnTo>
                  <a:lnTo>
                    <a:pt x="134139" y="193459"/>
                  </a:lnTo>
                  <a:lnTo>
                    <a:pt x="137000" y="193412"/>
                  </a:lnTo>
                  <a:lnTo>
                    <a:pt x="139852" y="193345"/>
                  </a:lnTo>
                  <a:lnTo>
                    <a:pt x="142713" y="193272"/>
                  </a:lnTo>
                  <a:lnTo>
                    <a:pt x="145565" y="193192"/>
                  </a:lnTo>
                  <a:lnTo>
                    <a:pt x="148410" y="193105"/>
                  </a:lnTo>
                  <a:lnTo>
                    <a:pt x="148410" y="193145"/>
                  </a:lnTo>
                  <a:lnTo>
                    <a:pt x="148402" y="193179"/>
                  </a:lnTo>
                  <a:lnTo>
                    <a:pt x="148394" y="193205"/>
                  </a:lnTo>
                  <a:lnTo>
                    <a:pt x="148386" y="193232"/>
                  </a:lnTo>
                  <a:lnTo>
                    <a:pt x="148465" y="193799"/>
                  </a:lnTo>
                  <a:lnTo>
                    <a:pt x="148528" y="194360"/>
                  </a:lnTo>
                  <a:lnTo>
                    <a:pt x="148576" y="194927"/>
                  </a:lnTo>
                  <a:lnTo>
                    <a:pt x="148623" y="195488"/>
                  </a:lnTo>
                  <a:lnTo>
                    <a:pt x="148647" y="196055"/>
                  </a:lnTo>
                  <a:lnTo>
                    <a:pt x="148671" y="196616"/>
                  </a:lnTo>
                  <a:lnTo>
                    <a:pt x="148678" y="197176"/>
                  </a:lnTo>
                  <a:lnTo>
                    <a:pt x="148678" y="197737"/>
                  </a:lnTo>
                  <a:lnTo>
                    <a:pt x="148663" y="198304"/>
                  </a:lnTo>
                  <a:lnTo>
                    <a:pt x="148639" y="198865"/>
                  </a:lnTo>
                  <a:lnTo>
                    <a:pt x="148615" y="199426"/>
                  </a:lnTo>
                  <a:lnTo>
                    <a:pt x="148568" y="199986"/>
                  </a:lnTo>
                  <a:lnTo>
                    <a:pt x="148520" y="200547"/>
                  </a:lnTo>
                  <a:lnTo>
                    <a:pt x="148465" y="201101"/>
                  </a:lnTo>
                  <a:lnTo>
                    <a:pt x="148402" y="201661"/>
                  </a:lnTo>
                  <a:lnTo>
                    <a:pt x="148323" y="202222"/>
                  </a:lnTo>
                  <a:lnTo>
                    <a:pt x="148244" y="202776"/>
                  </a:lnTo>
                  <a:lnTo>
                    <a:pt x="148149" y="203337"/>
                  </a:lnTo>
                  <a:lnTo>
                    <a:pt x="148054" y="203891"/>
                  </a:lnTo>
                  <a:lnTo>
                    <a:pt x="147951" y="204451"/>
                  </a:lnTo>
                  <a:lnTo>
                    <a:pt x="147841" y="205005"/>
                  </a:lnTo>
                  <a:lnTo>
                    <a:pt x="147722" y="205559"/>
                  </a:lnTo>
                  <a:lnTo>
                    <a:pt x="147596" y="206113"/>
                  </a:lnTo>
                  <a:lnTo>
                    <a:pt x="147462" y="206667"/>
                  </a:lnTo>
                  <a:lnTo>
                    <a:pt x="147327" y="207221"/>
                  </a:lnTo>
                  <a:lnTo>
                    <a:pt x="147185" y="207768"/>
                  </a:lnTo>
                  <a:lnTo>
                    <a:pt x="147035" y="208322"/>
                  </a:lnTo>
                  <a:lnTo>
                    <a:pt x="146885" y="208870"/>
                  </a:lnTo>
                  <a:lnTo>
                    <a:pt x="146727" y="209424"/>
                  </a:lnTo>
                  <a:lnTo>
                    <a:pt x="146561" y="209971"/>
                  </a:lnTo>
                  <a:lnTo>
                    <a:pt x="146221" y="211065"/>
                  </a:lnTo>
                  <a:lnTo>
                    <a:pt x="146087" y="211479"/>
                  </a:lnTo>
                  <a:lnTo>
                    <a:pt x="145944" y="211880"/>
                  </a:lnTo>
                  <a:lnTo>
                    <a:pt x="145802" y="212280"/>
                  </a:lnTo>
                  <a:lnTo>
                    <a:pt x="145652" y="212674"/>
                  </a:lnTo>
                  <a:lnTo>
                    <a:pt x="145502" y="213068"/>
                  </a:lnTo>
                  <a:lnTo>
                    <a:pt x="145344" y="213448"/>
                  </a:lnTo>
                  <a:lnTo>
                    <a:pt x="145178" y="213822"/>
                  </a:lnTo>
                  <a:lnTo>
                    <a:pt x="145004" y="214196"/>
                  </a:lnTo>
                  <a:lnTo>
                    <a:pt x="144830" y="214556"/>
                  </a:lnTo>
                  <a:lnTo>
                    <a:pt x="144649" y="214916"/>
                  </a:lnTo>
                  <a:lnTo>
                    <a:pt x="144459" y="215270"/>
                  </a:lnTo>
                  <a:lnTo>
                    <a:pt x="144269" y="215611"/>
                  </a:lnTo>
                  <a:lnTo>
                    <a:pt x="144072" y="215951"/>
                  </a:lnTo>
                  <a:lnTo>
                    <a:pt x="143866" y="216285"/>
                  </a:lnTo>
                  <a:lnTo>
                    <a:pt x="143661" y="216618"/>
                  </a:lnTo>
                  <a:lnTo>
                    <a:pt x="143448" y="216939"/>
                  </a:lnTo>
                  <a:lnTo>
                    <a:pt x="143226" y="217252"/>
                  </a:lnTo>
                  <a:lnTo>
                    <a:pt x="142997" y="217559"/>
                  </a:lnTo>
                  <a:lnTo>
                    <a:pt x="142768" y="217866"/>
                  </a:lnTo>
                  <a:lnTo>
                    <a:pt x="142531" y="218167"/>
                  </a:lnTo>
                  <a:lnTo>
                    <a:pt x="142286" y="218454"/>
                  </a:lnTo>
                  <a:lnTo>
                    <a:pt x="142033" y="218741"/>
                  </a:lnTo>
                  <a:lnTo>
                    <a:pt x="141780" y="219021"/>
                  </a:lnTo>
                  <a:lnTo>
                    <a:pt x="141519" y="219288"/>
                  </a:lnTo>
                  <a:lnTo>
                    <a:pt x="141251" y="219555"/>
                  </a:lnTo>
                  <a:lnTo>
                    <a:pt x="140982" y="219815"/>
                  </a:lnTo>
                  <a:lnTo>
                    <a:pt x="140706" y="220069"/>
                  </a:lnTo>
                  <a:lnTo>
                    <a:pt x="140421" y="220316"/>
                  </a:lnTo>
                  <a:lnTo>
                    <a:pt x="140129" y="220556"/>
                  </a:lnTo>
                  <a:lnTo>
                    <a:pt x="139829" y="220790"/>
                  </a:lnTo>
                  <a:lnTo>
                    <a:pt x="139528" y="221023"/>
                  </a:lnTo>
                  <a:lnTo>
                    <a:pt x="139220" y="221244"/>
                  </a:lnTo>
                  <a:lnTo>
                    <a:pt x="138904" y="221457"/>
                  </a:lnTo>
                  <a:lnTo>
                    <a:pt x="138580" y="221664"/>
                  </a:lnTo>
                  <a:lnTo>
                    <a:pt x="138256" y="221871"/>
                  </a:lnTo>
                  <a:lnTo>
                    <a:pt x="137924" y="222064"/>
                  </a:lnTo>
                  <a:lnTo>
                    <a:pt x="137584" y="222258"/>
                  </a:lnTo>
                  <a:lnTo>
                    <a:pt x="137237" y="222438"/>
                  </a:lnTo>
                  <a:lnTo>
                    <a:pt x="136881" y="222612"/>
                  </a:lnTo>
                  <a:lnTo>
                    <a:pt x="136526" y="222785"/>
                  </a:lnTo>
                  <a:lnTo>
                    <a:pt x="136162" y="222945"/>
                  </a:lnTo>
                  <a:lnTo>
                    <a:pt x="135791" y="223106"/>
                  </a:lnTo>
                  <a:lnTo>
                    <a:pt x="135411" y="223252"/>
                  </a:lnTo>
                  <a:lnTo>
                    <a:pt x="135024" y="223399"/>
                  </a:lnTo>
                  <a:lnTo>
                    <a:pt x="134637" y="223539"/>
                  </a:lnTo>
                  <a:lnTo>
                    <a:pt x="134234" y="223666"/>
                  </a:lnTo>
                  <a:lnTo>
                    <a:pt x="133831" y="223793"/>
                  </a:lnTo>
                  <a:lnTo>
                    <a:pt x="133420" y="223907"/>
                  </a:lnTo>
                  <a:lnTo>
                    <a:pt x="133001" y="224020"/>
                  </a:lnTo>
                  <a:lnTo>
                    <a:pt x="132583" y="224120"/>
                  </a:lnTo>
                  <a:lnTo>
                    <a:pt x="132148" y="224220"/>
                  </a:lnTo>
                  <a:lnTo>
                    <a:pt x="131714" y="224307"/>
                  </a:lnTo>
                  <a:lnTo>
                    <a:pt x="131271" y="224394"/>
                  </a:lnTo>
                  <a:lnTo>
                    <a:pt x="130821" y="224467"/>
                  </a:lnTo>
                  <a:lnTo>
                    <a:pt x="130362" y="224541"/>
                  </a:lnTo>
                  <a:lnTo>
                    <a:pt x="129896" y="224601"/>
                  </a:lnTo>
                  <a:lnTo>
                    <a:pt x="129422" y="224661"/>
                  </a:lnTo>
                  <a:lnTo>
                    <a:pt x="128948" y="224707"/>
                  </a:lnTo>
                  <a:lnTo>
                    <a:pt x="128458" y="224748"/>
                  </a:lnTo>
                  <a:lnTo>
                    <a:pt x="127968" y="224788"/>
                  </a:lnTo>
                  <a:lnTo>
                    <a:pt x="127470" y="224814"/>
                  </a:lnTo>
                  <a:lnTo>
                    <a:pt x="126965" y="224834"/>
                  </a:lnTo>
                  <a:lnTo>
                    <a:pt x="126451" y="224854"/>
                  </a:lnTo>
                  <a:lnTo>
                    <a:pt x="125929" y="224861"/>
                  </a:lnTo>
                  <a:lnTo>
                    <a:pt x="125408" y="224861"/>
                  </a:lnTo>
                  <a:lnTo>
                    <a:pt x="124894" y="224854"/>
                  </a:lnTo>
                  <a:lnTo>
                    <a:pt x="124389" y="224848"/>
                  </a:lnTo>
                  <a:lnTo>
                    <a:pt x="123899" y="224828"/>
                  </a:lnTo>
                  <a:lnTo>
                    <a:pt x="123409" y="224801"/>
                  </a:lnTo>
                  <a:lnTo>
                    <a:pt x="122927" y="224774"/>
                  </a:lnTo>
                  <a:lnTo>
                    <a:pt x="122453" y="224734"/>
                  </a:lnTo>
                  <a:lnTo>
                    <a:pt x="121987" y="224694"/>
                  </a:lnTo>
                  <a:lnTo>
                    <a:pt x="121528" y="224641"/>
                  </a:lnTo>
                  <a:lnTo>
                    <a:pt x="121078" y="224587"/>
                  </a:lnTo>
                  <a:lnTo>
                    <a:pt x="120635" y="224527"/>
                  </a:lnTo>
                  <a:lnTo>
                    <a:pt x="120193" y="224461"/>
                  </a:lnTo>
                  <a:lnTo>
                    <a:pt x="119766" y="224387"/>
                  </a:lnTo>
                  <a:lnTo>
                    <a:pt x="119339" y="224307"/>
                  </a:lnTo>
                  <a:lnTo>
                    <a:pt x="118929" y="224220"/>
                  </a:lnTo>
                  <a:lnTo>
                    <a:pt x="118518" y="224127"/>
                  </a:lnTo>
                  <a:lnTo>
                    <a:pt x="118115" y="224033"/>
                  </a:lnTo>
                  <a:lnTo>
                    <a:pt x="117720" y="223933"/>
                  </a:lnTo>
                  <a:lnTo>
                    <a:pt x="117332" y="223820"/>
                  </a:lnTo>
                  <a:lnTo>
                    <a:pt x="116953" y="223706"/>
                  </a:lnTo>
                  <a:lnTo>
                    <a:pt x="116582" y="223593"/>
                  </a:lnTo>
                  <a:lnTo>
                    <a:pt x="116210" y="223466"/>
                  </a:lnTo>
                  <a:lnTo>
                    <a:pt x="115847" y="223339"/>
                  </a:lnTo>
                  <a:lnTo>
                    <a:pt x="115491" y="223206"/>
                  </a:lnTo>
                  <a:lnTo>
                    <a:pt x="115144" y="223066"/>
                  </a:lnTo>
                  <a:lnTo>
                    <a:pt x="114804" y="222919"/>
                  </a:lnTo>
                  <a:lnTo>
                    <a:pt x="114472" y="222765"/>
                  </a:lnTo>
                  <a:lnTo>
                    <a:pt x="114140" y="222612"/>
                  </a:lnTo>
                  <a:lnTo>
                    <a:pt x="113816" y="222452"/>
                  </a:lnTo>
                  <a:lnTo>
                    <a:pt x="113500" y="222291"/>
                  </a:lnTo>
                  <a:lnTo>
                    <a:pt x="113192" y="222118"/>
                  </a:lnTo>
                  <a:lnTo>
                    <a:pt x="112884" y="221944"/>
                  </a:lnTo>
                  <a:lnTo>
                    <a:pt x="112584" y="221764"/>
                  </a:lnTo>
                  <a:lnTo>
                    <a:pt x="112291" y="221584"/>
                  </a:lnTo>
                  <a:lnTo>
                    <a:pt x="112007" y="221397"/>
                  </a:lnTo>
                  <a:lnTo>
                    <a:pt x="111730" y="221204"/>
                  </a:lnTo>
                  <a:lnTo>
                    <a:pt x="111454" y="221003"/>
                  </a:lnTo>
                  <a:lnTo>
                    <a:pt x="111185" y="220803"/>
                  </a:lnTo>
                  <a:lnTo>
                    <a:pt x="110916" y="220596"/>
                  </a:lnTo>
                  <a:lnTo>
                    <a:pt x="110663" y="220389"/>
                  </a:lnTo>
                  <a:lnTo>
                    <a:pt x="110411" y="220176"/>
                  </a:lnTo>
                  <a:lnTo>
                    <a:pt x="110158" y="219955"/>
                  </a:lnTo>
                  <a:lnTo>
                    <a:pt x="109921" y="219735"/>
                  </a:lnTo>
                  <a:lnTo>
                    <a:pt x="109684" y="219508"/>
                  </a:lnTo>
                  <a:lnTo>
                    <a:pt x="109447" y="219281"/>
                  </a:lnTo>
                  <a:lnTo>
                    <a:pt x="109225" y="219048"/>
                  </a:lnTo>
                  <a:lnTo>
                    <a:pt x="109004" y="218807"/>
                  </a:lnTo>
                  <a:lnTo>
                    <a:pt x="108791" y="218567"/>
                  </a:lnTo>
                  <a:lnTo>
                    <a:pt x="108577" y="218327"/>
                  </a:lnTo>
                  <a:lnTo>
                    <a:pt x="108372" y="218073"/>
                  </a:lnTo>
                  <a:lnTo>
                    <a:pt x="108166" y="217826"/>
                  </a:lnTo>
                  <a:lnTo>
                    <a:pt x="107977" y="217566"/>
                  </a:lnTo>
                  <a:lnTo>
                    <a:pt x="107779" y="217312"/>
                  </a:lnTo>
                  <a:lnTo>
                    <a:pt x="107598" y="217045"/>
                  </a:lnTo>
                  <a:lnTo>
                    <a:pt x="107416" y="216785"/>
                  </a:lnTo>
                  <a:lnTo>
                    <a:pt x="107234" y="216518"/>
                  </a:lnTo>
                  <a:lnTo>
                    <a:pt x="107060" y="216245"/>
                  </a:lnTo>
                  <a:lnTo>
                    <a:pt x="106894" y="215971"/>
                  </a:lnTo>
                  <a:lnTo>
                    <a:pt x="106728" y="215691"/>
                  </a:lnTo>
                  <a:lnTo>
                    <a:pt x="106570" y="215410"/>
                  </a:lnTo>
                  <a:lnTo>
                    <a:pt x="106420" y="215130"/>
                  </a:lnTo>
                  <a:lnTo>
                    <a:pt x="106270" y="214843"/>
                  </a:lnTo>
                  <a:lnTo>
                    <a:pt x="106120" y="214556"/>
                  </a:lnTo>
                  <a:lnTo>
                    <a:pt x="105978" y="214262"/>
                  </a:lnTo>
                  <a:lnTo>
                    <a:pt x="105835" y="213969"/>
                  </a:lnTo>
                  <a:lnTo>
                    <a:pt x="105701" y="213668"/>
                  </a:lnTo>
                  <a:lnTo>
                    <a:pt x="105448" y="213068"/>
                  </a:lnTo>
                  <a:lnTo>
                    <a:pt x="105203" y="212460"/>
                  </a:lnTo>
                  <a:lnTo>
                    <a:pt x="104982" y="211840"/>
                  </a:lnTo>
                  <a:lnTo>
                    <a:pt x="104769" y="211212"/>
                  </a:lnTo>
                  <a:lnTo>
                    <a:pt x="104571" y="210578"/>
                  </a:lnTo>
                  <a:lnTo>
                    <a:pt x="104382" y="209937"/>
                  </a:lnTo>
                  <a:lnTo>
                    <a:pt x="104216" y="209283"/>
                  </a:lnTo>
                  <a:lnTo>
                    <a:pt x="104050" y="208629"/>
                  </a:lnTo>
                  <a:lnTo>
                    <a:pt x="103907" y="207969"/>
                  </a:lnTo>
                  <a:lnTo>
                    <a:pt x="103773" y="207301"/>
                  </a:lnTo>
                  <a:lnTo>
                    <a:pt x="103647" y="206627"/>
                  </a:lnTo>
                  <a:lnTo>
                    <a:pt x="103528" y="205953"/>
                  </a:lnTo>
                  <a:lnTo>
                    <a:pt x="103425" y="205272"/>
                  </a:lnTo>
                  <a:lnTo>
                    <a:pt x="103331" y="204585"/>
                  </a:lnTo>
                  <a:lnTo>
                    <a:pt x="103244" y="203904"/>
                  </a:lnTo>
                  <a:lnTo>
                    <a:pt x="103173" y="203210"/>
                  </a:lnTo>
                  <a:lnTo>
                    <a:pt x="103102" y="202522"/>
                  </a:lnTo>
                  <a:lnTo>
                    <a:pt x="103038" y="201828"/>
                  </a:lnTo>
                  <a:lnTo>
                    <a:pt x="102991" y="201134"/>
                  </a:lnTo>
                  <a:lnTo>
                    <a:pt x="102943" y="200447"/>
                  </a:lnTo>
                  <a:lnTo>
                    <a:pt x="102904" y="199753"/>
                  </a:lnTo>
                  <a:lnTo>
                    <a:pt x="102864" y="199058"/>
                  </a:lnTo>
                  <a:lnTo>
                    <a:pt x="102841" y="198371"/>
                  </a:lnTo>
                  <a:lnTo>
                    <a:pt x="102793" y="196996"/>
                  </a:lnTo>
                  <a:lnTo>
                    <a:pt x="102762" y="195635"/>
                  </a:lnTo>
                  <a:lnTo>
                    <a:pt x="102746" y="194286"/>
                  </a:lnTo>
                  <a:lnTo>
                    <a:pt x="102738" y="192952"/>
                  </a:lnTo>
                  <a:close/>
                  <a:moveTo>
                    <a:pt x="126743" y="0"/>
                  </a:moveTo>
                  <a:lnTo>
                    <a:pt x="126372" y="7"/>
                  </a:lnTo>
                  <a:lnTo>
                    <a:pt x="125993" y="20"/>
                  </a:lnTo>
                  <a:lnTo>
                    <a:pt x="125605" y="40"/>
                  </a:lnTo>
                  <a:lnTo>
                    <a:pt x="125218" y="67"/>
                  </a:lnTo>
                  <a:lnTo>
                    <a:pt x="124863" y="100"/>
                  </a:lnTo>
                  <a:lnTo>
                    <a:pt x="124507" y="134"/>
                  </a:lnTo>
                  <a:lnTo>
                    <a:pt x="124152" y="174"/>
                  </a:lnTo>
                  <a:lnTo>
                    <a:pt x="123804" y="214"/>
                  </a:lnTo>
                  <a:lnTo>
                    <a:pt x="123456" y="267"/>
                  </a:lnTo>
                  <a:lnTo>
                    <a:pt x="123109" y="321"/>
                  </a:lnTo>
                  <a:lnTo>
                    <a:pt x="122777" y="381"/>
                  </a:lnTo>
                  <a:lnTo>
                    <a:pt x="122437" y="441"/>
                  </a:lnTo>
                  <a:lnTo>
                    <a:pt x="122105" y="508"/>
                  </a:lnTo>
                  <a:lnTo>
                    <a:pt x="121773" y="581"/>
                  </a:lnTo>
                  <a:lnTo>
                    <a:pt x="121449" y="661"/>
                  </a:lnTo>
                  <a:lnTo>
                    <a:pt x="121133" y="741"/>
                  </a:lnTo>
                  <a:lnTo>
                    <a:pt x="120809" y="828"/>
                  </a:lnTo>
                  <a:lnTo>
                    <a:pt x="120501" y="915"/>
                  </a:lnTo>
                  <a:lnTo>
                    <a:pt x="120185" y="1008"/>
                  </a:lnTo>
                  <a:lnTo>
                    <a:pt x="119877" y="1108"/>
                  </a:lnTo>
                  <a:lnTo>
                    <a:pt x="119577" y="1208"/>
                  </a:lnTo>
                  <a:lnTo>
                    <a:pt x="119276" y="1315"/>
                  </a:lnTo>
                  <a:lnTo>
                    <a:pt x="118976" y="1429"/>
                  </a:lnTo>
                  <a:lnTo>
                    <a:pt x="118684" y="1542"/>
                  </a:lnTo>
                  <a:lnTo>
                    <a:pt x="118399" y="1662"/>
                  </a:lnTo>
                  <a:lnTo>
                    <a:pt x="118107" y="1789"/>
                  </a:lnTo>
                  <a:lnTo>
                    <a:pt x="117830" y="1916"/>
                  </a:lnTo>
                  <a:lnTo>
                    <a:pt x="117546" y="2043"/>
                  </a:lnTo>
                  <a:lnTo>
                    <a:pt x="117269" y="2176"/>
                  </a:lnTo>
                  <a:lnTo>
                    <a:pt x="117001" y="2316"/>
                  </a:lnTo>
                  <a:lnTo>
                    <a:pt x="116732" y="2456"/>
                  </a:lnTo>
                  <a:lnTo>
                    <a:pt x="116463" y="2603"/>
                  </a:lnTo>
                  <a:lnTo>
                    <a:pt x="116202" y="2750"/>
                  </a:lnTo>
                  <a:lnTo>
                    <a:pt x="115950" y="2904"/>
                  </a:lnTo>
                  <a:lnTo>
                    <a:pt x="115689" y="3064"/>
                  </a:lnTo>
                  <a:lnTo>
                    <a:pt x="115444" y="3224"/>
                  </a:lnTo>
                  <a:lnTo>
                    <a:pt x="115191" y="3384"/>
                  </a:lnTo>
                  <a:lnTo>
                    <a:pt x="114954" y="3551"/>
                  </a:lnTo>
                  <a:lnTo>
                    <a:pt x="114709" y="3725"/>
                  </a:lnTo>
                  <a:lnTo>
                    <a:pt x="114472" y="3891"/>
                  </a:lnTo>
                  <a:lnTo>
                    <a:pt x="114243" y="4072"/>
                  </a:lnTo>
                  <a:lnTo>
                    <a:pt x="114014" y="4252"/>
                  </a:lnTo>
                  <a:lnTo>
                    <a:pt x="113785" y="4432"/>
                  </a:lnTo>
                  <a:lnTo>
                    <a:pt x="113563" y="4619"/>
                  </a:lnTo>
                  <a:lnTo>
                    <a:pt x="113342" y="4806"/>
                  </a:lnTo>
                  <a:lnTo>
                    <a:pt x="113129" y="4999"/>
                  </a:lnTo>
                  <a:lnTo>
                    <a:pt x="112915" y="5193"/>
                  </a:lnTo>
                  <a:lnTo>
                    <a:pt x="112710" y="5386"/>
                  </a:lnTo>
                  <a:lnTo>
                    <a:pt x="112505" y="5587"/>
                  </a:lnTo>
                  <a:lnTo>
                    <a:pt x="112299" y="5794"/>
                  </a:lnTo>
                  <a:lnTo>
                    <a:pt x="112102" y="6000"/>
                  </a:lnTo>
                  <a:lnTo>
                    <a:pt x="111912" y="6207"/>
                  </a:lnTo>
                  <a:lnTo>
                    <a:pt x="111533" y="6628"/>
                  </a:lnTo>
                  <a:lnTo>
                    <a:pt x="111169" y="7062"/>
                  </a:lnTo>
                  <a:lnTo>
                    <a:pt x="110821" y="7509"/>
                  </a:lnTo>
                  <a:lnTo>
                    <a:pt x="110482" y="7963"/>
                  </a:lnTo>
                  <a:lnTo>
                    <a:pt x="110166" y="8423"/>
                  </a:lnTo>
                  <a:lnTo>
                    <a:pt x="109857" y="8897"/>
                  </a:lnTo>
                  <a:lnTo>
                    <a:pt x="109565" y="9371"/>
                  </a:lnTo>
                  <a:lnTo>
                    <a:pt x="109289" y="9858"/>
                  </a:lnTo>
                  <a:lnTo>
                    <a:pt x="109028" y="10352"/>
                  </a:lnTo>
                  <a:lnTo>
                    <a:pt x="108775" y="10853"/>
                  </a:lnTo>
                  <a:lnTo>
                    <a:pt x="108538" y="11360"/>
                  </a:lnTo>
                  <a:lnTo>
                    <a:pt x="108317" y="11874"/>
                  </a:lnTo>
                  <a:lnTo>
                    <a:pt x="108111" y="12388"/>
                  </a:lnTo>
                  <a:lnTo>
                    <a:pt x="107922" y="12915"/>
                  </a:lnTo>
                  <a:lnTo>
                    <a:pt x="107740" y="13442"/>
                  </a:lnTo>
                  <a:lnTo>
                    <a:pt x="107582" y="13976"/>
                  </a:lnTo>
                  <a:lnTo>
                    <a:pt x="107432" y="14510"/>
                  </a:lnTo>
                  <a:lnTo>
                    <a:pt x="107297" y="15051"/>
                  </a:lnTo>
                  <a:lnTo>
                    <a:pt x="107171" y="15598"/>
                  </a:lnTo>
                  <a:lnTo>
                    <a:pt x="107068" y="16145"/>
                  </a:lnTo>
                  <a:lnTo>
                    <a:pt x="106973" y="16693"/>
                  </a:lnTo>
                  <a:lnTo>
                    <a:pt x="106902" y="17246"/>
                  </a:lnTo>
                  <a:lnTo>
                    <a:pt x="106839" y="17800"/>
                  </a:lnTo>
                  <a:lnTo>
                    <a:pt x="106784" y="18354"/>
                  </a:lnTo>
                  <a:lnTo>
                    <a:pt x="106752" y="18908"/>
                  </a:lnTo>
                  <a:lnTo>
                    <a:pt x="106728" y="19462"/>
                  </a:lnTo>
                  <a:lnTo>
                    <a:pt x="106728" y="20016"/>
                  </a:lnTo>
                  <a:lnTo>
                    <a:pt x="106736" y="20577"/>
                  </a:lnTo>
                  <a:lnTo>
                    <a:pt x="106760" y="21131"/>
                  </a:lnTo>
                  <a:lnTo>
                    <a:pt x="106792" y="21685"/>
                  </a:lnTo>
                  <a:lnTo>
                    <a:pt x="106847" y="22239"/>
                  </a:lnTo>
                  <a:lnTo>
                    <a:pt x="106910" y="22786"/>
                  </a:lnTo>
                  <a:lnTo>
                    <a:pt x="106997" y="23333"/>
                  </a:lnTo>
                  <a:lnTo>
                    <a:pt x="107092" y="23881"/>
                  </a:lnTo>
                  <a:lnTo>
                    <a:pt x="107195" y="24421"/>
                  </a:lnTo>
                  <a:lnTo>
                    <a:pt x="107321" y="24962"/>
                  </a:lnTo>
                  <a:lnTo>
                    <a:pt x="107463" y="25496"/>
                  </a:lnTo>
                  <a:lnTo>
                    <a:pt x="107613" y="26030"/>
                  </a:lnTo>
                  <a:lnTo>
                    <a:pt x="107779" y="26557"/>
                  </a:lnTo>
                  <a:lnTo>
                    <a:pt x="107961" y="27078"/>
                  </a:lnTo>
                  <a:lnTo>
                    <a:pt x="108001" y="27144"/>
                  </a:lnTo>
                  <a:lnTo>
                    <a:pt x="108040" y="27218"/>
                  </a:lnTo>
                  <a:lnTo>
                    <a:pt x="108095" y="27278"/>
                  </a:lnTo>
                  <a:lnTo>
                    <a:pt x="108159" y="27338"/>
                  </a:lnTo>
                  <a:lnTo>
                    <a:pt x="107455" y="27425"/>
                  </a:lnTo>
                  <a:lnTo>
                    <a:pt x="107108" y="27478"/>
                  </a:lnTo>
                  <a:lnTo>
                    <a:pt x="106768" y="27531"/>
                  </a:lnTo>
                  <a:lnTo>
                    <a:pt x="106436" y="27592"/>
                  </a:lnTo>
                  <a:lnTo>
                    <a:pt x="106104" y="27652"/>
                  </a:lnTo>
                  <a:lnTo>
                    <a:pt x="105780" y="27725"/>
                  </a:lnTo>
                  <a:lnTo>
                    <a:pt x="105464" y="27805"/>
                  </a:lnTo>
                  <a:lnTo>
                    <a:pt x="105306" y="27858"/>
                  </a:lnTo>
                  <a:lnTo>
                    <a:pt x="105156" y="27919"/>
                  </a:lnTo>
                  <a:lnTo>
                    <a:pt x="105014" y="27999"/>
                  </a:lnTo>
                  <a:lnTo>
                    <a:pt x="104951" y="28045"/>
                  </a:lnTo>
                  <a:lnTo>
                    <a:pt x="104879" y="28092"/>
                  </a:lnTo>
                  <a:lnTo>
                    <a:pt x="104824" y="28139"/>
                  </a:lnTo>
                  <a:lnTo>
                    <a:pt x="104761" y="28192"/>
                  </a:lnTo>
                  <a:lnTo>
                    <a:pt x="104713" y="28252"/>
                  </a:lnTo>
                  <a:lnTo>
                    <a:pt x="104666" y="28312"/>
                  </a:lnTo>
                  <a:lnTo>
                    <a:pt x="104627" y="28372"/>
                  </a:lnTo>
                  <a:lnTo>
                    <a:pt x="104595" y="28439"/>
                  </a:lnTo>
                  <a:lnTo>
                    <a:pt x="104571" y="28506"/>
                  </a:lnTo>
                  <a:lnTo>
                    <a:pt x="104555" y="28573"/>
                  </a:lnTo>
                  <a:lnTo>
                    <a:pt x="104524" y="28766"/>
                  </a:lnTo>
                  <a:lnTo>
                    <a:pt x="104492" y="28966"/>
                  </a:lnTo>
                  <a:lnTo>
                    <a:pt x="104453" y="29367"/>
                  </a:lnTo>
                  <a:lnTo>
                    <a:pt x="104429" y="29767"/>
                  </a:lnTo>
                  <a:lnTo>
                    <a:pt x="104421" y="30174"/>
                  </a:lnTo>
                  <a:lnTo>
                    <a:pt x="104429" y="30582"/>
                  </a:lnTo>
                  <a:lnTo>
                    <a:pt x="104445" y="30989"/>
                  </a:lnTo>
                  <a:lnTo>
                    <a:pt x="104476" y="31396"/>
                  </a:lnTo>
                  <a:lnTo>
                    <a:pt x="104508" y="31810"/>
                  </a:lnTo>
                  <a:lnTo>
                    <a:pt x="104555" y="32217"/>
                  </a:lnTo>
                  <a:lnTo>
                    <a:pt x="104611" y="32631"/>
                  </a:lnTo>
                  <a:lnTo>
                    <a:pt x="104721" y="33445"/>
                  </a:lnTo>
                  <a:lnTo>
                    <a:pt x="104840" y="34259"/>
                  </a:lnTo>
                  <a:lnTo>
                    <a:pt x="104951" y="35060"/>
                  </a:lnTo>
                  <a:lnTo>
                    <a:pt x="102746" y="35087"/>
                  </a:lnTo>
                  <a:lnTo>
                    <a:pt x="100533" y="35120"/>
                  </a:lnTo>
                  <a:lnTo>
                    <a:pt x="98329" y="35160"/>
                  </a:lnTo>
                  <a:lnTo>
                    <a:pt x="96124" y="35207"/>
                  </a:lnTo>
                  <a:lnTo>
                    <a:pt x="93920" y="35260"/>
                  </a:lnTo>
                  <a:lnTo>
                    <a:pt x="91707" y="35314"/>
                  </a:lnTo>
                  <a:lnTo>
                    <a:pt x="89503" y="35374"/>
                  </a:lnTo>
                  <a:lnTo>
                    <a:pt x="87298" y="35440"/>
                  </a:lnTo>
                  <a:lnTo>
                    <a:pt x="85094" y="35520"/>
                  </a:lnTo>
                  <a:lnTo>
                    <a:pt x="82889" y="35601"/>
                  </a:lnTo>
                  <a:lnTo>
                    <a:pt x="80684" y="35687"/>
                  </a:lnTo>
                  <a:lnTo>
                    <a:pt x="78480" y="35781"/>
                  </a:lnTo>
                  <a:lnTo>
                    <a:pt x="76283" y="35881"/>
                  </a:lnTo>
                  <a:lnTo>
                    <a:pt x="74079" y="35994"/>
                  </a:lnTo>
                  <a:lnTo>
                    <a:pt x="71882" y="36108"/>
                  </a:lnTo>
                  <a:lnTo>
                    <a:pt x="69677" y="36235"/>
                  </a:lnTo>
                  <a:lnTo>
                    <a:pt x="68864" y="36288"/>
                  </a:lnTo>
                  <a:lnTo>
                    <a:pt x="68081" y="36361"/>
                  </a:lnTo>
                  <a:lnTo>
                    <a:pt x="67702" y="36395"/>
                  </a:lnTo>
                  <a:lnTo>
                    <a:pt x="67338" y="36441"/>
                  </a:lnTo>
                  <a:lnTo>
                    <a:pt x="66983" y="36482"/>
                  </a:lnTo>
                  <a:lnTo>
                    <a:pt x="66627" y="36535"/>
                  </a:lnTo>
                  <a:lnTo>
                    <a:pt x="66288" y="36582"/>
                  </a:lnTo>
                  <a:lnTo>
                    <a:pt x="65956" y="36635"/>
                  </a:lnTo>
                  <a:lnTo>
                    <a:pt x="65632" y="36695"/>
                  </a:lnTo>
                  <a:lnTo>
                    <a:pt x="65316" y="36755"/>
                  </a:lnTo>
                  <a:lnTo>
                    <a:pt x="65007" y="36822"/>
                  </a:lnTo>
                  <a:lnTo>
                    <a:pt x="64707" y="36889"/>
                  </a:lnTo>
                  <a:lnTo>
                    <a:pt x="64415" y="36955"/>
                  </a:lnTo>
                  <a:lnTo>
                    <a:pt x="64130" y="37029"/>
                  </a:lnTo>
                  <a:lnTo>
                    <a:pt x="63854" y="37109"/>
                  </a:lnTo>
                  <a:lnTo>
                    <a:pt x="63585" y="37189"/>
                  </a:lnTo>
                  <a:lnTo>
                    <a:pt x="63324" y="37269"/>
                  </a:lnTo>
                  <a:lnTo>
                    <a:pt x="63064" y="37356"/>
                  </a:lnTo>
                  <a:lnTo>
                    <a:pt x="62819" y="37449"/>
                  </a:lnTo>
                  <a:lnTo>
                    <a:pt x="62582" y="37543"/>
                  </a:lnTo>
                  <a:lnTo>
                    <a:pt x="62345" y="37636"/>
                  </a:lnTo>
                  <a:lnTo>
                    <a:pt x="62123" y="37736"/>
                  </a:lnTo>
                  <a:lnTo>
                    <a:pt x="61902" y="37836"/>
                  </a:lnTo>
                  <a:lnTo>
                    <a:pt x="61689" y="37943"/>
                  </a:lnTo>
                  <a:lnTo>
                    <a:pt x="61483" y="38050"/>
                  </a:lnTo>
                  <a:lnTo>
                    <a:pt x="61286" y="38163"/>
                  </a:lnTo>
                  <a:lnTo>
                    <a:pt x="61096" y="38277"/>
                  </a:lnTo>
                  <a:lnTo>
                    <a:pt x="60907" y="38397"/>
                  </a:lnTo>
                  <a:lnTo>
                    <a:pt x="60725" y="38517"/>
                  </a:lnTo>
                  <a:lnTo>
                    <a:pt x="60551" y="38644"/>
                  </a:lnTo>
                  <a:lnTo>
                    <a:pt x="60385" y="38771"/>
                  </a:lnTo>
                  <a:lnTo>
                    <a:pt x="60219" y="38904"/>
                  </a:lnTo>
                  <a:lnTo>
                    <a:pt x="60061" y="39038"/>
                  </a:lnTo>
                  <a:lnTo>
                    <a:pt x="59911" y="39178"/>
                  </a:lnTo>
                  <a:lnTo>
                    <a:pt x="59769" y="39318"/>
                  </a:lnTo>
                  <a:lnTo>
                    <a:pt x="59626" y="39458"/>
                  </a:lnTo>
                  <a:lnTo>
                    <a:pt x="59492" y="39605"/>
                  </a:lnTo>
                  <a:lnTo>
                    <a:pt x="59366" y="39759"/>
                  </a:lnTo>
                  <a:lnTo>
                    <a:pt x="59239" y="39912"/>
                  </a:lnTo>
                  <a:lnTo>
                    <a:pt x="59121" y="40066"/>
                  </a:lnTo>
                  <a:lnTo>
                    <a:pt x="59002" y="40226"/>
                  </a:lnTo>
                  <a:lnTo>
                    <a:pt x="58899" y="40393"/>
                  </a:lnTo>
                  <a:lnTo>
                    <a:pt x="58789" y="40559"/>
                  </a:lnTo>
                  <a:lnTo>
                    <a:pt x="58694" y="40726"/>
                  </a:lnTo>
                  <a:lnTo>
                    <a:pt x="58591" y="40900"/>
                  </a:lnTo>
                  <a:lnTo>
                    <a:pt x="58504" y="41080"/>
                  </a:lnTo>
                  <a:lnTo>
                    <a:pt x="58417" y="41260"/>
                  </a:lnTo>
                  <a:lnTo>
                    <a:pt x="58331" y="41440"/>
                  </a:lnTo>
                  <a:lnTo>
                    <a:pt x="58252" y="41627"/>
                  </a:lnTo>
                  <a:lnTo>
                    <a:pt x="58173" y="41821"/>
                  </a:lnTo>
                  <a:lnTo>
                    <a:pt x="58038" y="42208"/>
                  </a:lnTo>
                  <a:lnTo>
                    <a:pt x="57912" y="42608"/>
                  </a:lnTo>
                  <a:lnTo>
                    <a:pt x="57801" y="43022"/>
                  </a:lnTo>
                  <a:lnTo>
                    <a:pt x="57698" y="43449"/>
                  </a:lnTo>
                  <a:lnTo>
                    <a:pt x="57612" y="43890"/>
                  </a:lnTo>
                  <a:lnTo>
                    <a:pt x="57533" y="44344"/>
                  </a:lnTo>
                  <a:lnTo>
                    <a:pt x="55407" y="44237"/>
                  </a:lnTo>
                  <a:lnTo>
                    <a:pt x="53274" y="44130"/>
                  </a:lnTo>
                  <a:lnTo>
                    <a:pt x="51140" y="44023"/>
                  </a:lnTo>
                  <a:lnTo>
                    <a:pt x="49014" y="43937"/>
                  </a:lnTo>
                  <a:lnTo>
                    <a:pt x="48856" y="43937"/>
                  </a:lnTo>
                  <a:lnTo>
                    <a:pt x="48698" y="43950"/>
                  </a:lnTo>
                  <a:lnTo>
                    <a:pt x="48548" y="43983"/>
                  </a:lnTo>
                  <a:lnTo>
                    <a:pt x="48406" y="44023"/>
                  </a:lnTo>
                  <a:lnTo>
                    <a:pt x="48272" y="44083"/>
                  </a:lnTo>
                  <a:lnTo>
                    <a:pt x="48145" y="44150"/>
                  </a:lnTo>
                  <a:lnTo>
                    <a:pt x="48035" y="44230"/>
                  </a:lnTo>
                  <a:lnTo>
                    <a:pt x="47924" y="44317"/>
                  </a:lnTo>
                  <a:lnTo>
                    <a:pt x="47821" y="44410"/>
                  </a:lnTo>
                  <a:lnTo>
                    <a:pt x="47734" y="44511"/>
                  </a:lnTo>
                  <a:lnTo>
                    <a:pt x="47655" y="44617"/>
                  </a:lnTo>
                  <a:lnTo>
                    <a:pt x="47592" y="44738"/>
                  </a:lnTo>
                  <a:lnTo>
                    <a:pt x="47537" y="44851"/>
                  </a:lnTo>
                  <a:lnTo>
                    <a:pt x="47497" y="44978"/>
                  </a:lnTo>
                  <a:lnTo>
                    <a:pt x="47474" y="45098"/>
                  </a:lnTo>
                  <a:lnTo>
                    <a:pt x="47466" y="45225"/>
                  </a:lnTo>
                  <a:lnTo>
                    <a:pt x="47292" y="50177"/>
                  </a:lnTo>
                  <a:lnTo>
                    <a:pt x="47205" y="52646"/>
                  </a:lnTo>
                  <a:lnTo>
                    <a:pt x="47134" y="55109"/>
                  </a:lnTo>
                  <a:lnTo>
                    <a:pt x="46549" y="55183"/>
                  </a:lnTo>
                  <a:lnTo>
                    <a:pt x="45972" y="55256"/>
                  </a:lnTo>
                  <a:lnTo>
                    <a:pt x="45396" y="55336"/>
                  </a:lnTo>
                  <a:lnTo>
                    <a:pt x="44827" y="55423"/>
                  </a:lnTo>
                  <a:lnTo>
                    <a:pt x="44266" y="55510"/>
                  </a:lnTo>
                  <a:lnTo>
                    <a:pt x="43705" y="55603"/>
                  </a:lnTo>
                  <a:lnTo>
                    <a:pt x="43144" y="55703"/>
                  </a:lnTo>
                  <a:lnTo>
                    <a:pt x="42598" y="55803"/>
                  </a:lnTo>
                  <a:lnTo>
                    <a:pt x="42045" y="55917"/>
                  </a:lnTo>
                  <a:lnTo>
                    <a:pt x="41508" y="56024"/>
                  </a:lnTo>
                  <a:lnTo>
                    <a:pt x="40963" y="56144"/>
                  </a:lnTo>
                  <a:lnTo>
                    <a:pt x="40433" y="56264"/>
                  </a:lnTo>
                  <a:lnTo>
                    <a:pt x="39904" y="56391"/>
                  </a:lnTo>
                  <a:lnTo>
                    <a:pt x="39374" y="56518"/>
                  </a:lnTo>
                  <a:lnTo>
                    <a:pt x="38861" y="56651"/>
                  </a:lnTo>
                  <a:lnTo>
                    <a:pt x="38339" y="56791"/>
                  </a:lnTo>
                  <a:lnTo>
                    <a:pt x="37826" y="56931"/>
                  </a:lnTo>
                  <a:lnTo>
                    <a:pt x="37320" y="57078"/>
                  </a:lnTo>
                  <a:lnTo>
                    <a:pt x="36814" y="57232"/>
                  </a:lnTo>
                  <a:lnTo>
                    <a:pt x="36316" y="57385"/>
                  </a:lnTo>
                  <a:lnTo>
                    <a:pt x="35827" y="57545"/>
                  </a:lnTo>
                  <a:lnTo>
                    <a:pt x="35329" y="57712"/>
                  </a:lnTo>
                  <a:lnTo>
                    <a:pt x="34847" y="57879"/>
                  </a:lnTo>
                  <a:lnTo>
                    <a:pt x="34365" y="58053"/>
                  </a:lnTo>
                  <a:lnTo>
                    <a:pt x="33883" y="58226"/>
                  </a:lnTo>
                  <a:lnTo>
                    <a:pt x="33409" y="58406"/>
                  </a:lnTo>
                  <a:lnTo>
                    <a:pt x="32942" y="58593"/>
                  </a:lnTo>
                  <a:lnTo>
                    <a:pt x="32476" y="58780"/>
                  </a:lnTo>
                  <a:lnTo>
                    <a:pt x="32018" y="58974"/>
                  </a:lnTo>
                  <a:lnTo>
                    <a:pt x="31560" y="59167"/>
                  </a:lnTo>
                  <a:lnTo>
                    <a:pt x="31109" y="59367"/>
                  </a:lnTo>
                  <a:lnTo>
                    <a:pt x="30659" y="59568"/>
                  </a:lnTo>
                  <a:lnTo>
                    <a:pt x="30216" y="59775"/>
                  </a:lnTo>
                  <a:lnTo>
                    <a:pt x="29774" y="59988"/>
                  </a:lnTo>
                  <a:lnTo>
                    <a:pt x="29339" y="60202"/>
                  </a:lnTo>
                  <a:lnTo>
                    <a:pt x="28905" y="60422"/>
                  </a:lnTo>
                  <a:lnTo>
                    <a:pt x="28478" y="60642"/>
                  </a:lnTo>
                  <a:lnTo>
                    <a:pt x="28059" y="60869"/>
                  </a:lnTo>
                  <a:lnTo>
                    <a:pt x="27640" y="61103"/>
                  </a:lnTo>
                  <a:lnTo>
                    <a:pt x="27222" y="61336"/>
                  </a:lnTo>
                  <a:lnTo>
                    <a:pt x="26811" y="61570"/>
                  </a:lnTo>
                  <a:lnTo>
                    <a:pt x="26400" y="61810"/>
                  </a:lnTo>
                  <a:lnTo>
                    <a:pt x="25997" y="62057"/>
                  </a:lnTo>
                  <a:lnTo>
                    <a:pt x="25602" y="62304"/>
                  </a:lnTo>
                  <a:lnTo>
                    <a:pt x="25207" y="62551"/>
                  </a:lnTo>
                  <a:lnTo>
                    <a:pt x="24812" y="62805"/>
                  </a:lnTo>
                  <a:lnTo>
                    <a:pt x="24424" y="63065"/>
                  </a:lnTo>
                  <a:lnTo>
                    <a:pt x="24045" y="63325"/>
                  </a:lnTo>
                  <a:lnTo>
                    <a:pt x="23666" y="63592"/>
                  </a:lnTo>
                  <a:lnTo>
                    <a:pt x="23287" y="63859"/>
                  </a:lnTo>
                  <a:lnTo>
                    <a:pt x="22915" y="64126"/>
                  </a:lnTo>
                  <a:lnTo>
                    <a:pt x="22552" y="64400"/>
                  </a:lnTo>
                  <a:lnTo>
                    <a:pt x="22188" y="64680"/>
                  </a:lnTo>
                  <a:lnTo>
                    <a:pt x="21833" y="64960"/>
                  </a:lnTo>
                  <a:lnTo>
                    <a:pt x="21477" y="65241"/>
                  </a:lnTo>
                  <a:lnTo>
                    <a:pt x="21122" y="65528"/>
                  </a:lnTo>
                  <a:lnTo>
                    <a:pt x="20774" y="65821"/>
                  </a:lnTo>
                  <a:lnTo>
                    <a:pt x="20434" y="66115"/>
                  </a:lnTo>
                  <a:lnTo>
                    <a:pt x="20094" y="66409"/>
                  </a:lnTo>
                  <a:lnTo>
                    <a:pt x="19755" y="66709"/>
                  </a:lnTo>
                  <a:lnTo>
                    <a:pt x="19423" y="67009"/>
                  </a:lnTo>
                  <a:lnTo>
                    <a:pt x="19099" y="67316"/>
                  </a:lnTo>
                  <a:lnTo>
                    <a:pt x="18775" y="67623"/>
                  </a:lnTo>
                  <a:lnTo>
                    <a:pt x="18451" y="67937"/>
                  </a:lnTo>
                  <a:lnTo>
                    <a:pt x="18135" y="68251"/>
                  </a:lnTo>
                  <a:lnTo>
                    <a:pt x="17819" y="68564"/>
                  </a:lnTo>
                  <a:lnTo>
                    <a:pt x="17510" y="68885"/>
                  </a:lnTo>
                  <a:lnTo>
                    <a:pt x="17210" y="69205"/>
                  </a:lnTo>
                  <a:lnTo>
                    <a:pt x="16902" y="69532"/>
                  </a:lnTo>
                  <a:lnTo>
                    <a:pt x="16610" y="69859"/>
                  </a:lnTo>
                  <a:lnTo>
                    <a:pt x="16317" y="70186"/>
                  </a:lnTo>
                  <a:lnTo>
                    <a:pt x="16025" y="70520"/>
                  </a:lnTo>
                  <a:lnTo>
                    <a:pt x="15741" y="70854"/>
                  </a:lnTo>
                  <a:lnTo>
                    <a:pt x="15456" y="71194"/>
                  </a:lnTo>
                  <a:lnTo>
                    <a:pt x="14903" y="71875"/>
                  </a:lnTo>
                  <a:lnTo>
                    <a:pt x="14358" y="72569"/>
                  </a:lnTo>
                  <a:lnTo>
                    <a:pt x="13836" y="73270"/>
                  </a:lnTo>
                  <a:lnTo>
                    <a:pt x="13323" y="73984"/>
                  </a:lnTo>
                  <a:lnTo>
                    <a:pt x="12833" y="74705"/>
                  </a:lnTo>
                  <a:lnTo>
                    <a:pt x="12351" y="75439"/>
                  </a:lnTo>
                  <a:lnTo>
                    <a:pt x="11884" y="76173"/>
                  </a:lnTo>
                  <a:lnTo>
                    <a:pt x="11426" y="76921"/>
                  </a:lnTo>
                  <a:lnTo>
                    <a:pt x="10992" y="77681"/>
                  </a:lnTo>
                  <a:lnTo>
                    <a:pt x="10565" y="78442"/>
                  </a:lnTo>
                  <a:lnTo>
                    <a:pt x="10154" y="79216"/>
                  </a:lnTo>
                  <a:lnTo>
                    <a:pt x="9759" y="79991"/>
                  </a:lnTo>
                  <a:lnTo>
                    <a:pt x="9372" y="80778"/>
                  </a:lnTo>
                  <a:lnTo>
                    <a:pt x="9008" y="81572"/>
                  </a:lnTo>
                  <a:lnTo>
                    <a:pt x="8653" y="82373"/>
                  </a:lnTo>
                  <a:lnTo>
                    <a:pt x="8305" y="83181"/>
                  </a:lnTo>
                  <a:lnTo>
                    <a:pt x="7981" y="83995"/>
                  </a:lnTo>
                  <a:lnTo>
                    <a:pt x="7665" y="84816"/>
                  </a:lnTo>
                  <a:lnTo>
                    <a:pt x="7365" y="85637"/>
                  </a:lnTo>
                  <a:lnTo>
                    <a:pt x="7072" y="86471"/>
                  </a:lnTo>
                  <a:lnTo>
                    <a:pt x="6804" y="87306"/>
                  </a:lnTo>
                  <a:lnTo>
                    <a:pt x="6535" y="88147"/>
                  </a:lnTo>
                  <a:lnTo>
                    <a:pt x="6290" y="88994"/>
                  </a:lnTo>
                  <a:lnTo>
                    <a:pt x="6053" y="89842"/>
                  </a:lnTo>
                  <a:lnTo>
                    <a:pt x="5832" y="90696"/>
                  </a:lnTo>
                  <a:lnTo>
                    <a:pt x="5618" y="91557"/>
                  </a:lnTo>
                  <a:lnTo>
                    <a:pt x="5421" y="92418"/>
                  </a:lnTo>
                  <a:lnTo>
                    <a:pt x="5350" y="92425"/>
                  </a:lnTo>
                  <a:lnTo>
                    <a:pt x="5279" y="92431"/>
                  </a:lnTo>
                  <a:lnTo>
                    <a:pt x="5215" y="92451"/>
                  </a:lnTo>
                  <a:lnTo>
                    <a:pt x="5152" y="92471"/>
                  </a:lnTo>
                  <a:lnTo>
                    <a:pt x="5097" y="92491"/>
                  </a:lnTo>
                  <a:lnTo>
                    <a:pt x="5042" y="92525"/>
                  </a:lnTo>
                  <a:lnTo>
                    <a:pt x="4986" y="92558"/>
                  </a:lnTo>
                  <a:lnTo>
                    <a:pt x="4939" y="92598"/>
                  </a:lnTo>
                  <a:lnTo>
                    <a:pt x="4899" y="92638"/>
                  </a:lnTo>
                  <a:lnTo>
                    <a:pt x="4860" y="92678"/>
                  </a:lnTo>
                  <a:lnTo>
                    <a:pt x="4828" y="92725"/>
                  </a:lnTo>
                  <a:lnTo>
                    <a:pt x="4797" y="92772"/>
                  </a:lnTo>
                  <a:lnTo>
                    <a:pt x="4749" y="92879"/>
                  </a:lnTo>
                  <a:lnTo>
                    <a:pt x="4718" y="92985"/>
                  </a:lnTo>
                  <a:lnTo>
                    <a:pt x="4710" y="93099"/>
                  </a:lnTo>
                  <a:lnTo>
                    <a:pt x="4710" y="93219"/>
                  </a:lnTo>
                  <a:lnTo>
                    <a:pt x="4733" y="93332"/>
                  </a:lnTo>
                  <a:lnTo>
                    <a:pt x="4749" y="93386"/>
                  </a:lnTo>
                  <a:lnTo>
                    <a:pt x="4773" y="93439"/>
                  </a:lnTo>
                  <a:lnTo>
                    <a:pt x="4805" y="93493"/>
                  </a:lnTo>
                  <a:lnTo>
                    <a:pt x="4836" y="93539"/>
                  </a:lnTo>
                  <a:lnTo>
                    <a:pt x="4876" y="93586"/>
                  </a:lnTo>
                  <a:lnTo>
                    <a:pt x="4915" y="93633"/>
                  </a:lnTo>
                  <a:lnTo>
                    <a:pt x="4963" y="93679"/>
                  </a:lnTo>
                  <a:lnTo>
                    <a:pt x="5010" y="93713"/>
                  </a:lnTo>
                  <a:lnTo>
                    <a:pt x="5073" y="93753"/>
                  </a:lnTo>
                  <a:lnTo>
                    <a:pt x="5129" y="93786"/>
                  </a:lnTo>
                  <a:lnTo>
                    <a:pt x="4994" y="94487"/>
                  </a:lnTo>
                  <a:lnTo>
                    <a:pt x="4868" y="95201"/>
                  </a:lnTo>
                  <a:lnTo>
                    <a:pt x="4749" y="95909"/>
                  </a:lnTo>
                  <a:lnTo>
                    <a:pt x="4639" y="96623"/>
                  </a:lnTo>
                  <a:lnTo>
                    <a:pt x="4536" y="97337"/>
                  </a:lnTo>
                  <a:lnTo>
                    <a:pt x="4441" y="98058"/>
                  </a:lnTo>
                  <a:lnTo>
                    <a:pt x="4354" y="98772"/>
                  </a:lnTo>
                  <a:lnTo>
                    <a:pt x="4275" y="99493"/>
                  </a:lnTo>
                  <a:lnTo>
                    <a:pt x="4204" y="100214"/>
                  </a:lnTo>
                  <a:lnTo>
                    <a:pt x="4141" y="100934"/>
                  </a:lnTo>
                  <a:lnTo>
                    <a:pt x="4086" y="101655"/>
                  </a:lnTo>
                  <a:lnTo>
                    <a:pt x="4038" y="102376"/>
                  </a:lnTo>
                  <a:lnTo>
                    <a:pt x="3999" y="103097"/>
                  </a:lnTo>
                  <a:lnTo>
                    <a:pt x="3967" y="103824"/>
                  </a:lnTo>
                  <a:lnTo>
                    <a:pt x="3943" y="104545"/>
                  </a:lnTo>
                  <a:lnTo>
                    <a:pt x="3927" y="105273"/>
                  </a:lnTo>
                  <a:lnTo>
                    <a:pt x="3912" y="105993"/>
                  </a:lnTo>
                  <a:lnTo>
                    <a:pt x="3912" y="106721"/>
                  </a:lnTo>
                  <a:lnTo>
                    <a:pt x="3912" y="107442"/>
                  </a:lnTo>
                  <a:lnTo>
                    <a:pt x="3927" y="108169"/>
                  </a:lnTo>
                  <a:lnTo>
                    <a:pt x="3943" y="108890"/>
                  </a:lnTo>
                  <a:lnTo>
                    <a:pt x="3975" y="109611"/>
                  </a:lnTo>
                  <a:lnTo>
                    <a:pt x="4007" y="110332"/>
                  </a:lnTo>
                  <a:lnTo>
                    <a:pt x="4046" y="111052"/>
                  </a:lnTo>
                  <a:lnTo>
                    <a:pt x="4093" y="111773"/>
                  </a:lnTo>
                  <a:lnTo>
                    <a:pt x="4149" y="112494"/>
                  </a:lnTo>
                  <a:lnTo>
                    <a:pt x="4212" y="113208"/>
                  </a:lnTo>
                  <a:lnTo>
                    <a:pt x="4283" y="113922"/>
                  </a:lnTo>
                  <a:lnTo>
                    <a:pt x="4354" y="114636"/>
                  </a:lnTo>
                  <a:lnTo>
                    <a:pt x="4441" y="115351"/>
                  </a:lnTo>
                  <a:lnTo>
                    <a:pt x="4528" y="116065"/>
                  </a:lnTo>
                  <a:lnTo>
                    <a:pt x="4623" y="116772"/>
                  </a:lnTo>
                  <a:lnTo>
                    <a:pt x="4536" y="116799"/>
                  </a:lnTo>
                  <a:lnTo>
                    <a:pt x="4457" y="116839"/>
                  </a:lnTo>
                  <a:lnTo>
                    <a:pt x="4378" y="116879"/>
                  </a:lnTo>
                  <a:lnTo>
                    <a:pt x="4307" y="116919"/>
                  </a:lnTo>
                  <a:lnTo>
                    <a:pt x="4244" y="116972"/>
                  </a:lnTo>
                  <a:lnTo>
                    <a:pt x="4188" y="117026"/>
                  </a:lnTo>
                  <a:lnTo>
                    <a:pt x="4141" y="117079"/>
                  </a:lnTo>
                  <a:lnTo>
                    <a:pt x="4093" y="117139"/>
                  </a:lnTo>
                  <a:lnTo>
                    <a:pt x="4054" y="117206"/>
                  </a:lnTo>
                  <a:lnTo>
                    <a:pt x="4022" y="117266"/>
                  </a:lnTo>
                  <a:lnTo>
                    <a:pt x="3999" y="117333"/>
                  </a:lnTo>
                  <a:lnTo>
                    <a:pt x="3975" y="117406"/>
                  </a:lnTo>
                  <a:lnTo>
                    <a:pt x="3959" y="117473"/>
                  </a:lnTo>
                  <a:lnTo>
                    <a:pt x="3959" y="117540"/>
                  </a:lnTo>
                  <a:lnTo>
                    <a:pt x="3951" y="117613"/>
                  </a:lnTo>
                  <a:lnTo>
                    <a:pt x="3959" y="117687"/>
                  </a:lnTo>
                  <a:lnTo>
                    <a:pt x="3975" y="117753"/>
                  </a:lnTo>
                  <a:lnTo>
                    <a:pt x="3991" y="117820"/>
                  </a:lnTo>
                  <a:lnTo>
                    <a:pt x="4014" y="117887"/>
                  </a:lnTo>
                  <a:lnTo>
                    <a:pt x="4046" y="117954"/>
                  </a:lnTo>
                  <a:lnTo>
                    <a:pt x="4078" y="118020"/>
                  </a:lnTo>
                  <a:lnTo>
                    <a:pt x="4125" y="118080"/>
                  </a:lnTo>
                  <a:lnTo>
                    <a:pt x="4172" y="118140"/>
                  </a:lnTo>
                  <a:lnTo>
                    <a:pt x="4228" y="118194"/>
                  </a:lnTo>
                  <a:lnTo>
                    <a:pt x="4283" y="118241"/>
                  </a:lnTo>
                  <a:lnTo>
                    <a:pt x="4354" y="118287"/>
                  </a:lnTo>
                  <a:lnTo>
                    <a:pt x="4425" y="118327"/>
                  </a:lnTo>
                  <a:lnTo>
                    <a:pt x="4504" y="118367"/>
                  </a:lnTo>
                  <a:lnTo>
                    <a:pt x="4591" y="118401"/>
                  </a:lnTo>
                  <a:lnTo>
                    <a:pt x="4686" y="118421"/>
                  </a:lnTo>
                  <a:lnTo>
                    <a:pt x="4781" y="118441"/>
                  </a:lnTo>
                  <a:lnTo>
                    <a:pt x="4892" y="118454"/>
                  </a:lnTo>
                  <a:lnTo>
                    <a:pt x="5018" y="119222"/>
                  </a:lnTo>
                  <a:lnTo>
                    <a:pt x="5152" y="119989"/>
                  </a:lnTo>
                  <a:lnTo>
                    <a:pt x="5302" y="120750"/>
                  </a:lnTo>
                  <a:lnTo>
                    <a:pt x="5453" y="121511"/>
                  </a:lnTo>
                  <a:lnTo>
                    <a:pt x="5611" y="122265"/>
                  </a:lnTo>
                  <a:lnTo>
                    <a:pt x="5784" y="123019"/>
                  </a:lnTo>
                  <a:lnTo>
                    <a:pt x="5958" y="123767"/>
                  </a:lnTo>
                  <a:lnTo>
                    <a:pt x="6140" y="124514"/>
                  </a:lnTo>
                  <a:lnTo>
                    <a:pt x="6338" y="125255"/>
                  </a:lnTo>
                  <a:lnTo>
                    <a:pt x="6535" y="125989"/>
                  </a:lnTo>
                  <a:lnTo>
                    <a:pt x="6740" y="126717"/>
                  </a:lnTo>
                  <a:lnTo>
                    <a:pt x="6954" y="127444"/>
                  </a:lnTo>
                  <a:lnTo>
                    <a:pt x="7175" y="128165"/>
                  </a:lnTo>
                  <a:lnTo>
                    <a:pt x="7404" y="128886"/>
                  </a:lnTo>
                  <a:lnTo>
                    <a:pt x="7633" y="129600"/>
                  </a:lnTo>
                  <a:lnTo>
                    <a:pt x="7878" y="130301"/>
                  </a:lnTo>
                  <a:lnTo>
                    <a:pt x="7594" y="130461"/>
                  </a:lnTo>
                  <a:lnTo>
                    <a:pt x="7317" y="130615"/>
                  </a:lnTo>
                  <a:lnTo>
                    <a:pt x="7049" y="130781"/>
                  </a:lnTo>
                  <a:lnTo>
                    <a:pt x="6788" y="130942"/>
                  </a:lnTo>
                  <a:lnTo>
                    <a:pt x="6527" y="131108"/>
                  </a:lnTo>
                  <a:lnTo>
                    <a:pt x="6274" y="131282"/>
                  </a:lnTo>
                  <a:lnTo>
                    <a:pt x="6021" y="131455"/>
                  </a:lnTo>
                  <a:lnTo>
                    <a:pt x="5776" y="131636"/>
                  </a:lnTo>
                  <a:lnTo>
                    <a:pt x="5539" y="131816"/>
                  </a:lnTo>
                  <a:lnTo>
                    <a:pt x="5310" y="131996"/>
                  </a:lnTo>
                  <a:lnTo>
                    <a:pt x="5081" y="132183"/>
                  </a:lnTo>
                  <a:lnTo>
                    <a:pt x="4860" y="132370"/>
                  </a:lnTo>
                  <a:lnTo>
                    <a:pt x="4647" y="132563"/>
                  </a:lnTo>
                  <a:lnTo>
                    <a:pt x="4433" y="132757"/>
                  </a:lnTo>
                  <a:lnTo>
                    <a:pt x="4228" y="132950"/>
                  </a:lnTo>
                  <a:lnTo>
                    <a:pt x="4030" y="133151"/>
                  </a:lnTo>
                  <a:lnTo>
                    <a:pt x="3833" y="133351"/>
                  </a:lnTo>
                  <a:lnTo>
                    <a:pt x="3643" y="133558"/>
                  </a:lnTo>
                  <a:lnTo>
                    <a:pt x="3461" y="133765"/>
                  </a:lnTo>
                  <a:lnTo>
                    <a:pt x="3280" y="133972"/>
                  </a:lnTo>
                  <a:lnTo>
                    <a:pt x="3106" y="134185"/>
                  </a:lnTo>
                  <a:lnTo>
                    <a:pt x="2932" y="134399"/>
                  </a:lnTo>
                  <a:lnTo>
                    <a:pt x="2774" y="134612"/>
                  </a:lnTo>
                  <a:lnTo>
                    <a:pt x="2608" y="134833"/>
                  </a:lnTo>
                  <a:lnTo>
                    <a:pt x="2458" y="135053"/>
                  </a:lnTo>
                  <a:lnTo>
                    <a:pt x="2308" y="135280"/>
                  </a:lnTo>
                  <a:lnTo>
                    <a:pt x="2165" y="135500"/>
                  </a:lnTo>
                  <a:lnTo>
                    <a:pt x="2023" y="135727"/>
                  </a:lnTo>
                  <a:lnTo>
                    <a:pt x="1889" y="135954"/>
                  </a:lnTo>
                  <a:lnTo>
                    <a:pt x="1755" y="136187"/>
                  </a:lnTo>
                  <a:lnTo>
                    <a:pt x="1636" y="136421"/>
                  </a:lnTo>
                  <a:lnTo>
                    <a:pt x="1510" y="136655"/>
                  </a:lnTo>
                  <a:lnTo>
                    <a:pt x="1399" y="136888"/>
                  </a:lnTo>
                  <a:lnTo>
                    <a:pt x="1288" y="137129"/>
                  </a:lnTo>
                  <a:lnTo>
                    <a:pt x="1178" y="137369"/>
                  </a:lnTo>
                  <a:lnTo>
                    <a:pt x="1083" y="137609"/>
                  </a:lnTo>
                  <a:lnTo>
                    <a:pt x="980" y="137849"/>
                  </a:lnTo>
                  <a:lnTo>
                    <a:pt x="893" y="138096"/>
                  </a:lnTo>
                  <a:lnTo>
                    <a:pt x="806" y="138343"/>
                  </a:lnTo>
                  <a:lnTo>
                    <a:pt x="719" y="138590"/>
                  </a:lnTo>
                  <a:lnTo>
                    <a:pt x="648" y="138837"/>
                  </a:lnTo>
                  <a:lnTo>
                    <a:pt x="569" y="139091"/>
                  </a:lnTo>
                  <a:lnTo>
                    <a:pt x="506" y="139338"/>
                  </a:lnTo>
                  <a:lnTo>
                    <a:pt x="435" y="139591"/>
                  </a:lnTo>
                  <a:lnTo>
                    <a:pt x="324" y="140099"/>
                  </a:lnTo>
                  <a:lnTo>
                    <a:pt x="230" y="140612"/>
                  </a:lnTo>
                  <a:lnTo>
                    <a:pt x="150" y="141133"/>
                  </a:lnTo>
                  <a:lnTo>
                    <a:pt x="87" y="141654"/>
                  </a:lnTo>
                  <a:lnTo>
                    <a:pt x="40" y="142174"/>
                  </a:lnTo>
                  <a:lnTo>
                    <a:pt x="16" y="142702"/>
                  </a:lnTo>
                  <a:lnTo>
                    <a:pt x="0" y="143229"/>
                  </a:lnTo>
                  <a:lnTo>
                    <a:pt x="8" y="143763"/>
                  </a:lnTo>
                  <a:lnTo>
                    <a:pt x="32" y="144297"/>
                  </a:lnTo>
                  <a:lnTo>
                    <a:pt x="71" y="144831"/>
                  </a:lnTo>
                  <a:lnTo>
                    <a:pt x="119" y="145365"/>
                  </a:lnTo>
                  <a:lnTo>
                    <a:pt x="190" y="145898"/>
                  </a:lnTo>
                  <a:lnTo>
                    <a:pt x="277" y="146432"/>
                  </a:lnTo>
                  <a:lnTo>
                    <a:pt x="380" y="146973"/>
                  </a:lnTo>
                  <a:lnTo>
                    <a:pt x="498" y="147507"/>
                  </a:lnTo>
                  <a:lnTo>
                    <a:pt x="625" y="148041"/>
                  </a:lnTo>
                  <a:lnTo>
                    <a:pt x="775" y="148568"/>
                  </a:lnTo>
                  <a:lnTo>
                    <a:pt x="933" y="149102"/>
                  </a:lnTo>
                  <a:lnTo>
                    <a:pt x="1114" y="149629"/>
                  </a:lnTo>
                  <a:lnTo>
                    <a:pt x="1304" y="150157"/>
                  </a:lnTo>
                  <a:lnTo>
                    <a:pt x="1502" y="150677"/>
                  </a:lnTo>
                  <a:lnTo>
                    <a:pt x="1723" y="151198"/>
                  </a:lnTo>
                  <a:lnTo>
                    <a:pt x="1952" y="151712"/>
                  </a:lnTo>
                  <a:lnTo>
                    <a:pt x="2197" y="152226"/>
                  </a:lnTo>
                  <a:lnTo>
                    <a:pt x="2458" y="152733"/>
                  </a:lnTo>
                  <a:lnTo>
                    <a:pt x="2726" y="153233"/>
                  </a:lnTo>
                  <a:lnTo>
                    <a:pt x="3011" y="153727"/>
                  </a:lnTo>
                  <a:lnTo>
                    <a:pt x="3303" y="154221"/>
                  </a:lnTo>
                  <a:lnTo>
                    <a:pt x="3619" y="154702"/>
                  </a:lnTo>
                  <a:lnTo>
                    <a:pt x="3935" y="155182"/>
                  </a:lnTo>
                  <a:lnTo>
                    <a:pt x="4267" y="155649"/>
                  </a:lnTo>
                  <a:lnTo>
                    <a:pt x="4615" y="156117"/>
                  </a:lnTo>
                  <a:lnTo>
                    <a:pt x="4971" y="156571"/>
                  </a:lnTo>
                  <a:lnTo>
                    <a:pt x="5342" y="157018"/>
                  </a:lnTo>
                  <a:lnTo>
                    <a:pt x="5721" y="157458"/>
                  </a:lnTo>
                  <a:lnTo>
                    <a:pt x="6108" y="157892"/>
                  </a:lnTo>
                  <a:lnTo>
                    <a:pt x="6511" y="158312"/>
                  </a:lnTo>
                  <a:lnTo>
                    <a:pt x="6922" y="158720"/>
                  </a:lnTo>
                  <a:lnTo>
                    <a:pt x="7349" y="159127"/>
                  </a:lnTo>
                  <a:lnTo>
                    <a:pt x="7776" y="159514"/>
                  </a:lnTo>
                  <a:lnTo>
                    <a:pt x="8218" y="159894"/>
                  </a:lnTo>
                  <a:lnTo>
                    <a:pt x="8676" y="160268"/>
                  </a:lnTo>
                  <a:lnTo>
                    <a:pt x="8732" y="160308"/>
                  </a:lnTo>
                  <a:lnTo>
                    <a:pt x="8787" y="160341"/>
                  </a:lnTo>
                  <a:lnTo>
                    <a:pt x="8850" y="160375"/>
                  </a:lnTo>
                  <a:lnTo>
                    <a:pt x="8906" y="160395"/>
                  </a:lnTo>
                  <a:lnTo>
                    <a:pt x="8969" y="160415"/>
                  </a:lnTo>
                  <a:lnTo>
                    <a:pt x="9032" y="160435"/>
                  </a:lnTo>
                  <a:lnTo>
                    <a:pt x="9087" y="160442"/>
                  </a:lnTo>
                  <a:lnTo>
                    <a:pt x="9151" y="160448"/>
                  </a:lnTo>
                  <a:lnTo>
                    <a:pt x="9214" y="160455"/>
                  </a:lnTo>
                  <a:lnTo>
                    <a:pt x="9269" y="160448"/>
                  </a:lnTo>
                  <a:lnTo>
                    <a:pt x="9332" y="160442"/>
                  </a:lnTo>
                  <a:lnTo>
                    <a:pt x="9388" y="160435"/>
                  </a:lnTo>
                  <a:lnTo>
                    <a:pt x="9506" y="160401"/>
                  </a:lnTo>
                  <a:lnTo>
                    <a:pt x="9609" y="160355"/>
                  </a:lnTo>
                  <a:lnTo>
                    <a:pt x="9712" y="160301"/>
                  </a:lnTo>
                  <a:lnTo>
                    <a:pt x="9798" y="160228"/>
                  </a:lnTo>
                  <a:lnTo>
                    <a:pt x="9870" y="160148"/>
                  </a:lnTo>
                  <a:lnTo>
                    <a:pt x="9933" y="160061"/>
                  </a:lnTo>
                  <a:lnTo>
                    <a:pt x="9980" y="159968"/>
                  </a:lnTo>
                  <a:lnTo>
                    <a:pt x="9996" y="159914"/>
                  </a:lnTo>
                  <a:lnTo>
                    <a:pt x="10004" y="159868"/>
                  </a:lnTo>
                  <a:lnTo>
                    <a:pt x="10012" y="159814"/>
                  </a:lnTo>
                  <a:lnTo>
                    <a:pt x="10012" y="159761"/>
                  </a:lnTo>
                  <a:lnTo>
                    <a:pt x="10012" y="159701"/>
                  </a:lnTo>
                  <a:lnTo>
                    <a:pt x="10004" y="159647"/>
                  </a:lnTo>
                  <a:lnTo>
                    <a:pt x="10162" y="159627"/>
                  </a:lnTo>
                  <a:lnTo>
                    <a:pt x="10241" y="159607"/>
                  </a:lnTo>
                  <a:lnTo>
                    <a:pt x="10273" y="159594"/>
                  </a:lnTo>
                  <a:lnTo>
                    <a:pt x="10312" y="159574"/>
                  </a:lnTo>
                  <a:lnTo>
                    <a:pt x="10391" y="159521"/>
                  </a:lnTo>
                  <a:lnTo>
                    <a:pt x="10478" y="159487"/>
                  </a:lnTo>
                  <a:lnTo>
                    <a:pt x="10557" y="159454"/>
                  </a:lnTo>
                  <a:lnTo>
                    <a:pt x="10644" y="159427"/>
                  </a:lnTo>
                  <a:lnTo>
                    <a:pt x="10715" y="159380"/>
                  </a:lnTo>
                  <a:lnTo>
                    <a:pt x="10778" y="159327"/>
                  </a:lnTo>
                  <a:lnTo>
                    <a:pt x="10834" y="159267"/>
                  </a:lnTo>
                  <a:lnTo>
                    <a:pt x="10889" y="159200"/>
                  </a:lnTo>
                  <a:lnTo>
                    <a:pt x="11000" y="159160"/>
                  </a:lnTo>
                  <a:lnTo>
                    <a:pt x="11134" y="159120"/>
                  </a:lnTo>
                  <a:lnTo>
                    <a:pt x="11442" y="159040"/>
                  </a:lnTo>
                  <a:lnTo>
                    <a:pt x="11790" y="158960"/>
                  </a:lnTo>
                  <a:lnTo>
                    <a:pt x="12145" y="158886"/>
                  </a:lnTo>
                  <a:lnTo>
                    <a:pt x="12801" y="158753"/>
                  </a:lnTo>
                  <a:lnTo>
                    <a:pt x="13046" y="158700"/>
                  </a:lnTo>
                  <a:lnTo>
                    <a:pt x="13212" y="158660"/>
                  </a:lnTo>
                  <a:lnTo>
                    <a:pt x="13591" y="158533"/>
                  </a:lnTo>
                  <a:lnTo>
                    <a:pt x="13971" y="158406"/>
                  </a:lnTo>
                  <a:lnTo>
                    <a:pt x="14342" y="158272"/>
                  </a:lnTo>
                  <a:lnTo>
                    <a:pt x="14721" y="158132"/>
                  </a:lnTo>
                  <a:lnTo>
                    <a:pt x="15464" y="157845"/>
                  </a:lnTo>
                  <a:lnTo>
                    <a:pt x="16199" y="157552"/>
                  </a:lnTo>
                  <a:lnTo>
                    <a:pt x="16981" y="157231"/>
                  </a:lnTo>
                  <a:lnTo>
                    <a:pt x="17763" y="156898"/>
                  </a:lnTo>
                  <a:lnTo>
                    <a:pt x="18151" y="156724"/>
                  </a:lnTo>
                  <a:lnTo>
                    <a:pt x="18538" y="156550"/>
                  </a:lnTo>
                  <a:lnTo>
                    <a:pt x="18917" y="156370"/>
                  </a:lnTo>
                  <a:lnTo>
                    <a:pt x="19296" y="156183"/>
                  </a:lnTo>
                  <a:lnTo>
                    <a:pt x="19676" y="155997"/>
                  </a:lnTo>
                  <a:lnTo>
                    <a:pt x="20047" y="155803"/>
                  </a:lnTo>
                  <a:lnTo>
                    <a:pt x="20418" y="155609"/>
                  </a:lnTo>
                  <a:lnTo>
                    <a:pt x="20790" y="155409"/>
                  </a:lnTo>
                  <a:lnTo>
                    <a:pt x="21153" y="155202"/>
                  </a:lnTo>
                  <a:lnTo>
                    <a:pt x="21509" y="154995"/>
                  </a:lnTo>
                  <a:lnTo>
                    <a:pt x="21864" y="154782"/>
                  </a:lnTo>
                  <a:lnTo>
                    <a:pt x="22212" y="154562"/>
                  </a:lnTo>
                  <a:lnTo>
                    <a:pt x="22354" y="154461"/>
                  </a:lnTo>
                  <a:lnTo>
                    <a:pt x="22481" y="154355"/>
                  </a:lnTo>
                  <a:lnTo>
                    <a:pt x="22583" y="154241"/>
                  </a:lnTo>
                  <a:lnTo>
                    <a:pt x="22670" y="154128"/>
                  </a:lnTo>
                  <a:lnTo>
                    <a:pt x="22741" y="154001"/>
                  </a:lnTo>
                  <a:lnTo>
                    <a:pt x="22797" y="153881"/>
                  </a:lnTo>
                  <a:lnTo>
                    <a:pt x="22836" y="153754"/>
                  </a:lnTo>
                  <a:lnTo>
                    <a:pt x="22860" y="153627"/>
                  </a:lnTo>
                  <a:lnTo>
                    <a:pt x="22876" y="153500"/>
                  </a:lnTo>
                  <a:lnTo>
                    <a:pt x="22876" y="153367"/>
                  </a:lnTo>
                  <a:lnTo>
                    <a:pt x="22860" y="153240"/>
                  </a:lnTo>
                  <a:lnTo>
                    <a:pt x="22828" y="153120"/>
                  </a:lnTo>
                  <a:lnTo>
                    <a:pt x="22797" y="153000"/>
                  </a:lnTo>
                  <a:lnTo>
                    <a:pt x="22741" y="152880"/>
                  </a:lnTo>
                  <a:lnTo>
                    <a:pt x="22686" y="152766"/>
                  </a:lnTo>
                  <a:lnTo>
                    <a:pt x="22615" y="152659"/>
                  </a:lnTo>
                  <a:lnTo>
                    <a:pt x="22591" y="152573"/>
                  </a:lnTo>
                  <a:lnTo>
                    <a:pt x="22575" y="152533"/>
                  </a:lnTo>
                  <a:lnTo>
                    <a:pt x="22544" y="152493"/>
                  </a:lnTo>
                  <a:lnTo>
                    <a:pt x="22362" y="152232"/>
                  </a:lnTo>
                  <a:lnTo>
                    <a:pt x="22157" y="151945"/>
                  </a:lnTo>
                  <a:lnTo>
                    <a:pt x="21943" y="151625"/>
                  </a:lnTo>
                  <a:lnTo>
                    <a:pt x="21714" y="151278"/>
                  </a:lnTo>
                  <a:lnTo>
                    <a:pt x="21477" y="150904"/>
                  </a:lnTo>
                  <a:lnTo>
                    <a:pt x="21240" y="150510"/>
                  </a:lnTo>
                  <a:lnTo>
                    <a:pt x="20995" y="150090"/>
                  </a:lnTo>
                  <a:lnTo>
                    <a:pt x="20750" y="149663"/>
                  </a:lnTo>
                  <a:lnTo>
                    <a:pt x="20513" y="149209"/>
                  </a:lnTo>
                  <a:lnTo>
                    <a:pt x="20276" y="148748"/>
                  </a:lnTo>
                  <a:lnTo>
                    <a:pt x="20047" y="148274"/>
                  </a:lnTo>
                  <a:lnTo>
                    <a:pt x="19834" y="147794"/>
                  </a:lnTo>
                  <a:lnTo>
                    <a:pt x="19628" y="147313"/>
                  </a:lnTo>
                  <a:lnTo>
                    <a:pt x="19438" y="146819"/>
                  </a:lnTo>
                  <a:lnTo>
                    <a:pt x="19352" y="146579"/>
                  </a:lnTo>
                  <a:lnTo>
                    <a:pt x="19265" y="146332"/>
                  </a:lnTo>
                  <a:lnTo>
                    <a:pt x="19186" y="146085"/>
                  </a:lnTo>
                  <a:lnTo>
                    <a:pt x="19115" y="145845"/>
                  </a:lnTo>
                  <a:lnTo>
                    <a:pt x="19051" y="145598"/>
                  </a:lnTo>
                  <a:lnTo>
                    <a:pt x="18988" y="145358"/>
                  </a:lnTo>
                  <a:lnTo>
                    <a:pt x="18941" y="145118"/>
                  </a:lnTo>
                  <a:lnTo>
                    <a:pt x="18893" y="144884"/>
                  </a:lnTo>
                  <a:lnTo>
                    <a:pt x="18854" y="144644"/>
                  </a:lnTo>
                  <a:lnTo>
                    <a:pt x="18822" y="144410"/>
                  </a:lnTo>
                  <a:lnTo>
                    <a:pt x="18798" y="144183"/>
                  </a:lnTo>
                  <a:lnTo>
                    <a:pt x="18783" y="143956"/>
                  </a:lnTo>
                  <a:lnTo>
                    <a:pt x="18775" y="143729"/>
                  </a:lnTo>
                  <a:lnTo>
                    <a:pt x="18775" y="143509"/>
                  </a:lnTo>
                  <a:lnTo>
                    <a:pt x="18791" y="143296"/>
                  </a:lnTo>
                  <a:lnTo>
                    <a:pt x="18806" y="143082"/>
                  </a:lnTo>
                  <a:lnTo>
                    <a:pt x="18838" y="142875"/>
                  </a:lnTo>
                  <a:lnTo>
                    <a:pt x="18877" y="142675"/>
                  </a:lnTo>
                  <a:lnTo>
                    <a:pt x="18933" y="142481"/>
                  </a:lnTo>
                  <a:lnTo>
                    <a:pt x="18996" y="142288"/>
                  </a:lnTo>
                  <a:lnTo>
                    <a:pt x="19067" y="142108"/>
                  </a:lnTo>
                  <a:lnTo>
                    <a:pt x="19154" y="141927"/>
                  </a:lnTo>
                  <a:lnTo>
                    <a:pt x="19249" y="141754"/>
                  </a:lnTo>
                  <a:lnTo>
                    <a:pt x="19359" y="141587"/>
                  </a:lnTo>
                  <a:lnTo>
                    <a:pt x="19478" y="141427"/>
                  </a:lnTo>
                  <a:lnTo>
                    <a:pt x="19612" y="141280"/>
                  </a:lnTo>
                  <a:lnTo>
                    <a:pt x="19762" y="141133"/>
                  </a:lnTo>
                  <a:lnTo>
                    <a:pt x="19921" y="141000"/>
                  </a:lnTo>
                  <a:lnTo>
                    <a:pt x="20094" y="140873"/>
                  </a:lnTo>
                  <a:lnTo>
                    <a:pt x="20284" y="140759"/>
                  </a:lnTo>
                  <a:lnTo>
                    <a:pt x="20482" y="140646"/>
                  </a:lnTo>
                  <a:lnTo>
                    <a:pt x="20703" y="140546"/>
                  </a:lnTo>
                  <a:lnTo>
                    <a:pt x="20932" y="140459"/>
                  </a:lnTo>
                  <a:lnTo>
                    <a:pt x="21185" y="140379"/>
                  </a:lnTo>
                  <a:lnTo>
                    <a:pt x="21446" y="140305"/>
                  </a:lnTo>
                  <a:lnTo>
                    <a:pt x="21730" y="140245"/>
                  </a:lnTo>
                  <a:lnTo>
                    <a:pt x="21951" y="140212"/>
                  </a:lnTo>
                  <a:lnTo>
                    <a:pt x="22180" y="140179"/>
                  </a:lnTo>
                  <a:lnTo>
                    <a:pt x="22402" y="140152"/>
                  </a:lnTo>
                  <a:lnTo>
                    <a:pt x="22631" y="140139"/>
                  </a:lnTo>
                  <a:lnTo>
                    <a:pt x="22852" y="140125"/>
                  </a:lnTo>
                  <a:lnTo>
                    <a:pt x="23302" y="140125"/>
                  </a:lnTo>
                  <a:lnTo>
                    <a:pt x="23524" y="140139"/>
                  </a:lnTo>
                  <a:lnTo>
                    <a:pt x="23745" y="140152"/>
                  </a:lnTo>
                  <a:lnTo>
                    <a:pt x="23966" y="140172"/>
                  </a:lnTo>
                  <a:lnTo>
                    <a:pt x="24187" y="140205"/>
                  </a:lnTo>
                  <a:lnTo>
                    <a:pt x="24409" y="140239"/>
                  </a:lnTo>
                  <a:lnTo>
                    <a:pt x="24630" y="140279"/>
                  </a:lnTo>
                  <a:lnTo>
                    <a:pt x="24843" y="140325"/>
                  </a:lnTo>
                  <a:lnTo>
                    <a:pt x="25064" y="140372"/>
                  </a:lnTo>
                  <a:lnTo>
                    <a:pt x="25278" y="140432"/>
                  </a:lnTo>
                  <a:lnTo>
                    <a:pt x="25499" y="140492"/>
                  </a:lnTo>
                  <a:lnTo>
                    <a:pt x="25712" y="140559"/>
                  </a:lnTo>
                  <a:lnTo>
                    <a:pt x="25918" y="140633"/>
                  </a:lnTo>
                  <a:lnTo>
                    <a:pt x="26131" y="140706"/>
                  </a:lnTo>
                  <a:lnTo>
                    <a:pt x="26345" y="140793"/>
                  </a:lnTo>
                  <a:lnTo>
                    <a:pt x="26550" y="140879"/>
                  </a:lnTo>
                  <a:lnTo>
                    <a:pt x="26755" y="140966"/>
                  </a:lnTo>
                  <a:lnTo>
                    <a:pt x="26961" y="141060"/>
                  </a:lnTo>
                  <a:lnTo>
                    <a:pt x="27166" y="141160"/>
                  </a:lnTo>
                  <a:lnTo>
                    <a:pt x="27364" y="141267"/>
                  </a:lnTo>
                  <a:lnTo>
                    <a:pt x="27561" y="141373"/>
                  </a:lnTo>
                  <a:lnTo>
                    <a:pt x="27759" y="141487"/>
                  </a:lnTo>
                  <a:lnTo>
                    <a:pt x="27949" y="141600"/>
                  </a:lnTo>
                  <a:lnTo>
                    <a:pt x="28146" y="141720"/>
                  </a:lnTo>
                  <a:lnTo>
                    <a:pt x="28525" y="141967"/>
                  </a:lnTo>
                  <a:lnTo>
                    <a:pt x="28889" y="142228"/>
                  </a:lnTo>
                  <a:lnTo>
                    <a:pt x="29244" y="142495"/>
                  </a:lnTo>
                  <a:lnTo>
                    <a:pt x="29592" y="142775"/>
                  </a:lnTo>
                  <a:lnTo>
                    <a:pt x="29924" y="143069"/>
                  </a:lnTo>
                  <a:lnTo>
                    <a:pt x="30248" y="143369"/>
                  </a:lnTo>
                  <a:lnTo>
                    <a:pt x="30556" y="143676"/>
                  </a:lnTo>
                  <a:lnTo>
                    <a:pt x="30849" y="143990"/>
                  </a:lnTo>
                  <a:lnTo>
                    <a:pt x="31133" y="144310"/>
                  </a:lnTo>
                  <a:lnTo>
                    <a:pt x="31402" y="144630"/>
                  </a:lnTo>
                  <a:lnTo>
                    <a:pt x="31647" y="144957"/>
                  </a:lnTo>
                  <a:lnTo>
                    <a:pt x="31884" y="145284"/>
                  </a:lnTo>
                  <a:lnTo>
                    <a:pt x="32097" y="145611"/>
                  </a:lnTo>
                  <a:lnTo>
                    <a:pt x="32302" y="145945"/>
                  </a:lnTo>
                  <a:lnTo>
                    <a:pt x="32484" y="146272"/>
                  </a:lnTo>
                  <a:lnTo>
                    <a:pt x="32650" y="146599"/>
                  </a:lnTo>
                  <a:lnTo>
                    <a:pt x="32792" y="146920"/>
                  </a:lnTo>
                  <a:lnTo>
                    <a:pt x="32848" y="147040"/>
                  </a:lnTo>
                  <a:lnTo>
                    <a:pt x="32911" y="147147"/>
                  </a:lnTo>
                  <a:lnTo>
                    <a:pt x="32990" y="147240"/>
                  </a:lnTo>
                  <a:lnTo>
                    <a:pt x="33077" y="147333"/>
                  </a:lnTo>
                  <a:lnTo>
                    <a:pt x="33069" y="147400"/>
                  </a:lnTo>
                  <a:lnTo>
                    <a:pt x="33061" y="147474"/>
                  </a:lnTo>
                  <a:lnTo>
                    <a:pt x="33061" y="147540"/>
                  </a:lnTo>
                  <a:lnTo>
                    <a:pt x="33069" y="147614"/>
                  </a:lnTo>
                  <a:lnTo>
                    <a:pt x="33085" y="147680"/>
                  </a:lnTo>
                  <a:lnTo>
                    <a:pt x="33108" y="147754"/>
                  </a:lnTo>
                  <a:lnTo>
                    <a:pt x="33132" y="147821"/>
                  </a:lnTo>
                  <a:lnTo>
                    <a:pt x="33164" y="147887"/>
                  </a:lnTo>
                  <a:lnTo>
                    <a:pt x="33203" y="147947"/>
                  </a:lnTo>
                  <a:lnTo>
                    <a:pt x="33243" y="148014"/>
                  </a:lnTo>
                  <a:lnTo>
                    <a:pt x="33290" y="148074"/>
                  </a:lnTo>
                  <a:lnTo>
                    <a:pt x="33345" y="148134"/>
                  </a:lnTo>
                  <a:lnTo>
                    <a:pt x="33401" y="148188"/>
                  </a:lnTo>
                  <a:lnTo>
                    <a:pt x="33464" y="148241"/>
                  </a:lnTo>
                  <a:lnTo>
                    <a:pt x="33527" y="148294"/>
                  </a:lnTo>
                  <a:lnTo>
                    <a:pt x="33598" y="148341"/>
                  </a:lnTo>
                  <a:lnTo>
                    <a:pt x="33669" y="148388"/>
                  </a:lnTo>
                  <a:lnTo>
                    <a:pt x="33741" y="148428"/>
                  </a:lnTo>
                  <a:lnTo>
                    <a:pt x="33820" y="148461"/>
                  </a:lnTo>
                  <a:lnTo>
                    <a:pt x="33899" y="148495"/>
                  </a:lnTo>
                  <a:lnTo>
                    <a:pt x="33985" y="148521"/>
                  </a:lnTo>
                  <a:lnTo>
                    <a:pt x="34065" y="148548"/>
                  </a:lnTo>
                  <a:lnTo>
                    <a:pt x="34151" y="148568"/>
                  </a:lnTo>
                  <a:lnTo>
                    <a:pt x="34238" y="148581"/>
                  </a:lnTo>
                  <a:lnTo>
                    <a:pt x="34333" y="148588"/>
                  </a:lnTo>
                  <a:lnTo>
                    <a:pt x="34507" y="148588"/>
                  </a:lnTo>
                  <a:lnTo>
                    <a:pt x="34602" y="148575"/>
                  </a:lnTo>
                  <a:lnTo>
                    <a:pt x="34689" y="148561"/>
                  </a:lnTo>
                  <a:lnTo>
                    <a:pt x="34784" y="148535"/>
                  </a:lnTo>
                  <a:lnTo>
                    <a:pt x="34870" y="148508"/>
                  </a:lnTo>
                  <a:lnTo>
                    <a:pt x="34957" y="148468"/>
                  </a:lnTo>
                  <a:lnTo>
                    <a:pt x="35574" y="148194"/>
                  </a:lnTo>
                  <a:lnTo>
                    <a:pt x="36182" y="147914"/>
                  </a:lnTo>
                  <a:lnTo>
                    <a:pt x="37399" y="147360"/>
                  </a:lnTo>
                  <a:lnTo>
                    <a:pt x="38007" y="147080"/>
                  </a:lnTo>
                  <a:lnTo>
                    <a:pt x="38616" y="146806"/>
                  </a:lnTo>
                  <a:lnTo>
                    <a:pt x="39232" y="146539"/>
                  </a:lnTo>
                  <a:lnTo>
                    <a:pt x="39849" y="146286"/>
                  </a:lnTo>
                  <a:lnTo>
                    <a:pt x="40070" y="146192"/>
                  </a:lnTo>
                  <a:lnTo>
                    <a:pt x="40299" y="146105"/>
                  </a:lnTo>
                  <a:lnTo>
                    <a:pt x="40781" y="145932"/>
                  </a:lnTo>
                  <a:lnTo>
                    <a:pt x="41279" y="145758"/>
                  </a:lnTo>
                  <a:lnTo>
                    <a:pt x="41777" y="145578"/>
                  </a:lnTo>
                  <a:lnTo>
                    <a:pt x="42282" y="145391"/>
                  </a:lnTo>
                  <a:lnTo>
                    <a:pt x="42527" y="145291"/>
                  </a:lnTo>
                  <a:lnTo>
                    <a:pt x="42764" y="145191"/>
                  </a:lnTo>
                  <a:lnTo>
                    <a:pt x="43001" y="145084"/>
                  </a:lnTo>
                  <a:lnTo>
                    <a:pt x="43230" y="144971"/>
                  </a:lnTo>
                  <a:lnTo>
                    <a:pt x="43452" y="144857"/>
                  </a:lnTo>
                  <a:lnTo>
                    <a:pt x="43657" y="144730"/>
                  </a:lnTo>
                  <a:lnTo>
                    <a:pt x="43847" y="144724"/>
                  </a:lnTo>
                  <a:lnTo>
                    <a:pt x="44036" y="144704"/>
                  </a:lnTo>
                  <a:lnTo>
                    <a:pt x="44218" y="144664"/>
                  </a:lnTo>
                  <a:lnTo>
                    <a:pt x="44408" y="144610"/>
                  </a:lnTo>
                  <a:lnTo>
                    <a:pt x="44582" y="144537"/>
                  </a:lnTo>
                  <a:lnTo>
                    <a:pt x="44755" y="144457"/>
                  </a:lnTo>
                  <a:lnTo>
                    <a:pt x="44835" y="144410"/>
                  </a:lnTo>
                  <a:lnTo>
                    <a:pt x="44914" y="144357"/>
                  </a:lnTo>
                  <a:lnTo>
                    <a:pt x="44993" y="144303"/>
                  </a:lnTo>
                  <a:lnTo>
                    <a:pt x="45064" y="144250"/>
                  </a:lnTo>
                  <a:lnTo>
                    <a:pt x="45135" y="144190"/>
                  </a:lnTo>
                  <a:lnTo>
                    <a:pt x="45198" y="144130"/>
                  </a:lnTo>
                  <a:lnTo>
                    <a:pt x="45253" y="144063"/>
                  </a:lnTo>
                  <a:lnTo>
                    <a:pt x="45309" y="143990"/>
                  </a:lnTo>
                  <a:lnTo>
                    <a:pt x="45364" y="143916"/>
                  </a:lnTo>
                  <a:lnTo>
                    <a:pt x="45411" y="143843"/>
                  </a:lnTo>
                  <a:lnTo>
                    <a:pt x="45451" y="143763"/>
                  </a:lnTo>
                  <a:lnTo>
                    <a:pt x="45490" y="143683"/>
                  </a:lnTo>
                  <a:lnTo>
                    <a:pt x="45514" y="143603"/>
                  </a:lnTo>
                  <a:lnTo>
                    <a:pt x="45538" y="143516"/>
                  </a:lnTo>
                  <a:lnTo>
                    <a:pt x="45554" y="143422"/>
                  </a:lnTo>
                  <a:lnTo>
                    <a:pt x="45569" y="143336"/>
                  </a:lnTo>
                  <a:lnTo>
                    <a:pt x="45569" y="143235"/>
                  </a:lnTo>
                  <a:lnTo>
                    <a:pt x="45569" y="143142"/>
                  </a:lnTo>
                  <a:lnTo>
                    <a:pt x="45554" y="143042"/>
                  </a:lnTo>
                  <a:lnTo>
                    <a:pt x="45538" y="142942"/>
                  </a:lnTo>
                  <a:lnTo>
                    <a:pt x="45435" y="142501"/>
                  </a:lnTo>
                  <a:lnTo>
                    <a:pt x="45332" y="142067"/>
                  </a:lnTo>
                  <a:lnTo>
                    <a:pt x="45206" y="141647"/>
                  </a:lnTo>
                  <a:lnTo>
                    <a:pt x="45079" y="141227"/>
                  </a:lnTo>
                  <a:lnTo>
                    <a:pt x="44937" y="140813"/>
                  </a:lnTo>
                  <a:lnTo>
                    <a:pt x="44779" y="140406"/>
                  </a:lnTo>
                  <a:lnTo>
                    <a:pt x="44613" y="139998"/>
                  </a:lnTo>
                  <a:lnTo>
                    <a:pt x="44447" y="139605"/>
                  </a:lnTo>
                  <a:lnTo>
                    <a:pt x="44258" y="139211"/>
                  </a:lnTo>
                  <a:lnTo>
                    <a:pt x="44068" y="138824"/>
                  </a:lnTo>
                  <a:lnTo>
                    <a:pt x="43863" y="138450"/>
                  </a:lnTo>
                  <a:lnTo>
                    <a:pt x="43649" y="138076"/>
                  </a:lnTo>
                  <a:lnTo>
                    <a:pt x="43428" y="137709"/>
                  </a:lnTo>
                  <a:lnTo>
                    <a:pt x="43199" y="137342"/>
                  </a:lnTo>
                  <a:lnTo>
                    <a:pt x="42962" y="136988"/>
                  </a:lnTo>
                  <a:lnTo>
                    <a:pt x="42709" y="136641"/>
                  </a:lnTo>
                  <a:lnTo>
                    <a:pt x="42448" y="136294"/>
                  </a:lnTo>
                  <a:lnTo>
                    <a:pt x="42187" y="135961"/>
                  </a:lnTo>
                  <a:lnTo>
                    <a:pt x="41911" y="135627"/>
                  </a:lnTo>
                  <a:lnTo>
                    <a:pt x="41626" y="135300"/>
                  </a:lnTo>
                  <a:lnTo>
                    <a:pt x="41334" y="134979"/>
                  </a:lnTo>
                  <a:lnTo>
                    <a:pt x="41034" y="134666"/>
                  </a:lnTo>
                  <a:lnTo>
                    <a:pt x="40734" y="134359"/>
                  </a:lnTo>
                  <a:lnTo>
                    <a:pt x="40417" y="134058"/>
                  </a:lnTo>
                  <a:lnTo>
                    <a:pt x="40093" y="133765"/>
                  </a:lnTo>
                  <a:lnTo>
                    <a:pt x="39762" y="133478"/>
                  </a:lnTo>
                  <a:lnTo>
                    <a:pt x="39430" y="133197"/>
                  </a:lnTo>
                  <a:lnTo>
                    <a:pt x="39082" y="132917"/>
                  </a:lnTo>
                  <a:lnTo>
                    <a:pt x="38734" y="132650"/>
                  </a:lnTo>
                  <a:lnTo>
                    <a:pt x="38379" y="132383"/>
                  </a:lnTo>
                  <a:lnTo>
                    <a:pt x="38015" y="132130"/>
                  </a:lnTo>
                  <a:lnTo>
                    <a:pt x="37644" y="131876"/>
                  </a:lnTo>
                  <a:lnTo>
                    <a:pt x="37265" y="131636"/>
                  </a:lnTo>
                  <a:lnTo>
                    <a:pt x="36885" y="131395"/>
                  </a:lnTo>
                  <a:lnTo>
                    <a:pt x="36498" y="131162"/>
                  </a:lnTo>
                  <a:lnTo>
                    <a:pt x="36103" y="130942"/>
                  </a:lnTo>
                  <a:lnTo>
                    <a:pt x="35708" y="130721"/>
                  </a:lnTo>
                  <a:lnTo>
                    <a:pt x="35297" y="130508"/>
                  </a:lnTo>
                  <a:lnTo>
                    <a:pt x="34894" y="130301"/>
                  </a:lnTo>
                  <a:lnTo>
                    <a:pt x="34475" y="130107"/>
                  </a:lnTo>
                  <a:lnTo>
                    <a:pt x="34057" y="129914"/>
                  </a:lnTo>
                  <a:lnTo>
                    <a:pt x="33630" y="129727"/>
                  </a:lnTo>
                  <a:lnTo>
                    <a:pt x="33203" y="129547"/>
                  </a:lnTo>
                  <a:lnTo>
                    <a:pt x="32769" y="129373"/>
                  </a:lnTo>
                  <a:lnTo>
                    <a:pt x="32334" y="129206"/>
                  </a:lnTo>
                  <a:lnTo>
                    <a:pt x="31892" y="129053"/>
                  </a:lnTo>
                  <a:lnTo>
                    <a:pt x="31441" y="128899"/>
                  </a:lnTo>
                  <a:lnTo>
                    <a:pt x="30991" y="128752"/>
                  </a:lnTo>
                  <a:lnTo>
                    <a:pt x="30540" y="128612"/>
                  </a:lnTo>
                  <a:lnTo>
                    <a:pt x="30082" y="128479"/>
                  </a:lnTo>
                  <a:lnTo>
                    <a:pt x="29624" y="128352"/>
                  </a:lnTo>
                  <a:lnTo>
                    <a:pt x="29158" y="128239"/>
                  </a:lnTo>
                  <a:lnTo>
                    <a:pt x="28691" y="128125"/>
                  </a:lnTo>
                  <a:lnTo>
                    <a:pt x="28225" y="128018"/>
                  </a:lnTo>
                  <a:lnTo>
                    <a:pt x="27751" y="127918"/>
                  </a:lnTo>
                  <a:lnTo>
                    <a:pt x="27277" y="127831"/>
                  </a:lnTo>
                  <a:lnTo>
                    <a:pt x="26803" y="127745"/>
                  </a:lnTo>
                  <a:lnTo>
                    <a:pt x="26321" y="127665"/>
                  </a:lnTo>
                  <a:lnTo>
                    <a:pt x="25839" y="127598"/>
                  </a:lnTo>
                  <a:lnTo>
                    <a:pt x="25357" y="127531"/>
                  </a:lnTo>
                  <a:lnTo>
                    <a:pt x="24875" y="127478"/>
                  </a:lnTo>
                  <a:lnTo>
                    <a:pt x="24385" y="127431"/>
                  </a:lnTo>
                  <a:lnTo>
                    <a:pt x="23903" y="127384"/>
                  </a:lnTo>
                  <a:lnTo>
                    <a:pt x="23413" y="127351"/>
                  </a:lnTo>
                  <a:lnTo>
                    <a:pt x="23129" y="126770"/>
                  </a:lnTo>
                  <a:lnTo>
                    <a:pt x="22852" y="126190"/>
                  </a:lnTo>
                  <a:lnTo>
                    <a:pt x="22583" y="125609"/>
                  </a:lnTo>
                  <a:lnTo>
                    <a:pt x="22331" y="125028"/>
                  </a:lnTo>
                  <a:lnTo>
                    <a:pt x="22070" y="124448"/>
                  </a:lnTo>
                  <a:lnTo>
                    <a:pt x="21825" y="123867"/>
                  </a:lnTo>
                  <a:lnTo>
                    <a:pt x="21588" y="123286"/>
                  </a:lnTo>
                  <a:lnTo>
                    <a:pt x="21359" y="122706"/>
                  </a:lnTo>
                  <a:lnTo>
                    <a:pt x="21129" y="122125"/>
                  </a:lnTo>
                  <a:lnTo>
                    <a:pt x="20908" y="121544"/>
                  </a:lnTo>
                  <a:lnTo>
                    <a:pt x="20703" y="120964"/>
                  </a:lnTo>
                  <a:lnTo>
                    <a:pt x="20497" y="120383"/>
                  </a:lnTo>
                  <a:lnTo>
                    <a:pt x="20300" y="119809"/>
                  </a:lnTo>
                  <a:lnTo>
                    <a:pt x="20110" y="119228"/>
                  </a:lnTo>
                  <a:lnTo>
                    <a:pt x="19928" y="118648"/>
                  </a:lnTo>
                  <a:lnTo>
                    <a:pt x="19747" y="118074"/>
                  </a:lnTo>
                  <a:lnTo>
                    <a:pt x="19581" y="117493"/>
                  </a:lnTo>
                  <a:lnTo>
                    <a:pt x="19415" y="116919"/>
                  </a:lnTo>
                  <a:lnTo>
                    <a:pt x="19265" y="116345"/>
                  </a:lnTo>
                  <a:lnTo>
                    <a:pt x="19115" y="115764"/>
                  </a:lnTo>
                  <a:lnTo>
                    <a:pt x="18972" y="115190"/>
                  </a:lnTo>
                  <a:lnTo>
                    <a:pt x="18846" y="114616"/>
                  </a:lnTo>
                  <a:lnTo>
                    <a:pt x="18719" y="114042"/>
                  </a:lnTo>
                  <a:lnTo>
                    <a:pt x="18593" y="113475"/>
                  </a:lnTo>
                  <a:lnTo>
                    <a:pt x="18482" y="112901"/>
                  </a:lnTo>
                  <a:lnTo>
                    <a:pt x="18380" y="112327"/>
                  </a:lnTo>
                  <a:lnTo>
                    <a:pt x="18285" y="111760"/>
                  </a:lnTo>
                  <a:lnTo>
                    <a:pt x="18190" y="111193"/>
                  </a:lnTo>
                  <a:lnTo>
                    <a:pt x="18111" y="110625"/>
                  </a:lnTo>
                  <a:lnTo>
                    <a:pt x="18032" y="110051"/>
                  </a:lnTo>
                  <a:lnTo>
                    <a:pt x="17961" y="109491"/>
                  </a:lnTo>
                  <a:lnTo>
                    <a:pt x="17898" y="108923"/>
                  </a:lnTo>
                  <a:lnTo>
                    <a:pt x="17842" y="108356"/>
                  </a:lnTo>
                  <a:lnTo>
                    <a:pt x="17795" y="107795"/>
                  </a:lnTo>
                  <a:lnTo>
                    <a:pt x="17755" y="107228"/>
                  </a:lnTo>
                  <a:lnTo>
                    <a:pt x="17724" y="106667"/>
                  </a:lnTo>
                  <a:lnTo>
                    <a:pt x="17700" y="106107"/>
                  </a:lnTo>
                  <a:lnTo>
                    <a:pt x="17676" y="105553"/>
                  </a:lnTo>
                  <a:lnTo>
                    <a:pt x="17669" y="104992"/>
                  </a:lnTo>
                  <a:lnTo>
                    <a:pt x="17661" y="104432"/>
                  </a:lnTo>
                  <a:lnTo>
                    <a:pt x="17669" y="103878"/>
                  </a:lnTo>
                  <a:lnTo>
                    <a:pt x="17676" y="103324"/>
                  </a:lnTo>
                  <a:lnTo>
                    <a:pt x="17692" y="102770"/>
                  </a:lnTo>
                  <a:lnTo>
                    <a:pt x="17716" y="102222"/>
                  </a:lnTo>
                  <a:lnTo>
                    <a:pt x="17748" y="101668"/>
                  </a:lnTo>
                  <a:lnTo>
                    <a:pt x="17787" y="101121"/>
                  </a:lnTo>
                  <a:lnTo>
                    <a:pt x="17834" y="100574"/>
                  </a:lnTo>
                  <a:lnTo>
                    <a:pt x="17890" y="100027"/>
                  </a:lnTo>
                  <a:lnTo>
                    <a:pt x="17953" y="99479"/>
                  </a:lnTo>
                  <a:lnTo>
                    <a:pt x="18024" y="98939"/>
                  </a:lnTo>
                  <a:lnTo>
                    <a:pt x="18095" y="98398"/>
                  </a:lnTo>
                  <a:lnTo>
                    <a:pt x="18182" y="97858"/>
                  </a:lnTo>
                  <a:lnTo>
                    <a:pt x="18269" y="97317"/>
                  </a:lnTo>
                  <a:lnTo>
                    <a:pt x="18372" y="96783"/>
                  </a:lnTo>
                  <a:lnTo>
                    <a:pt x="18474" y="96249"/>
                  </a:lnTo>
                  <a:lnTo>
                    <a:pt x="18585" y="95715"/>
                  </a:lnTo>
                  <a:lnTo>
                    <a:pt x="18704" y="95181"/>
                  </a:lnTo>
                  <a:lnTo>
                    <a:pt x="18830" y="94654"/>
                  </a:lnTo>
                  <a:lnTo>
                    <a:pt x="18972" y="94127"/>
                  </a:lnTo>
                  <a:lnTo>
                    <a:pt x="19115" y="93599"/>
                  </a:lnTo>
                  <a:lnTo>
                    <a:pt x="19257" y="93079"/>
                  </a:lnTo>
                  <a:lnTo>
                    <a:pt x="19415" y="92552"/>
                  </a:lnTo>
                  <a:lnTo>
                    <a:pt x="19581" y="92031"/>
                  </a:lnTo>
                  <a:lnTo>
                    <a:pt x="19755" y="91517"/>
                  </a:lnTo>
                  <a:lnTo>
                    <a:pt x="19936" y="90996"/>
                  </a:lnTo>
                  <a:lnTo>
                    <a:pt x="20118" y="90483"/>
                  </a:lnTo>
                  <a:lnTo>
                    <a:pt x="20316" y="89969"/>
                  </a:lnTo>
                  <a:lnTo>
                    <a:pt x="20513" y="89461"/>
                  </a:lnTo>
                  <a:lnTo>
                    <a:pt x="20726" y="88954"/>
                  </a:lnTo>
                  <a:lnTo>
                    <a:pt x="20940" y="88447"/>
                  </a:lnTo>
                  <a:lnTo>
                    <a:pt x="21161" y="87940"/>
                  </a:lnTo>
                  <a:lnTo>
                    <a:pt x="21398" y="87439"/>
                  </a:lnTo>
                  <a:lnTo>
                    <a:pt x="21635" y="86939"/>
                  </a:lnTo>
                  <a:lnTo>
                    <a:pt x="21880" y="86445"/>
                  </a:lnTo>
                  <a:lnTo>
                    <a:pt x="22133" y="85951"/>
                  </a:lnTo>
                  <a:lnTo>
                    <a:pt x="22394" y="85457"/>
                  </a:lnTo>
                  <a:lnTo>
                    <a:pt x="22662" y="84970"/>
                  </a:lnTo>
                  <a:lnTo>
                    <a:pt x="22939" y="84476"/>
                  </a:lnTo>
                  <a:lnTo>
                    <a:pt x="23223" y="83995"/>
                  </a:lnTo>
                  <a:lnTo>
                    <a:pt x="23516" y="83508"/>
                  </a:lnTo>
                  <a:lnTo>
                    <a:pt x="23816" y="83027"/>
                  </a:lnTo>
                  <a:lnTo>
                    <a:pt x="24124" y="82554"/>
                  </a:lnTo>
                  <a:lnTo>
                    <a:pt x="24440" y="82080"/>
                  </a:lnTo>
                  <a:lnTo>
                    <a:pt x="24764" y="81606"/>
                  </a:lnTo>
                  <a:lnTo>
                    <a:pt x="25088" y="81132"/>
                  </a:lnTo>
                  <a:lnTo>
                    <a:pt x="25428" y="80665"/>
                  </a:lnTo>
                  <a:lnTo>
                    <a:pt x="25776" y="80204"/>
                  </a:lnTo>
                  <a:lnTo>
                    <a:pt x="26123" y="79737"/>
                  </a:lnTo>
                  <a:lnTo>
                    <a:pt x="26487" y="79283"/>
                  </a:lnTo>
                  <a:lnTo>
                    <a:pt x="26850" y="78823"/>
                  </a:lnTo>
                  <a:lnTo>
                    <a:pt x="27230" y="78369"/>
                  </a:lnTo>
                  <a:lnTo>
                    <a:pt x="27609" y="77922"/>
                  </a:lnTo>
                  <a:lnTo>
                    <a:pt x="27996" y="77468"/>
                  </a:lnTo>
                  <a:lnTo>
                    <a:pt x="28399" y="77027"/>
                  </a:lnTo>
                  <a:lnTo>
                    <a:pt x="28802" y="76580"/>
                  </a:lnTo>
                  <a:lnTo>
                    <a:pt x="29213" y="76140"/>
                  </a:lnTo>
                  <a:lnTo>
                    <a:pt x="29640" y="75706"/>
                  </a:lnTo>
                  <a:lnTo>
                    <a:pt x="30066" y="75272"/>
                  </a:lnTo>
                  <a:lnTo>
                    <a:pt x="30501" y="74845"/>
                  </a:lnTo>
                  <a:lnTo>
                    <a:pt x="30943" y="74418"/>
                  </a:lnTo>
                  <a:lnTo>
                    <a:pt x="31402" y="73991"/>
                  </a:lnTo>
                  <a:lnTo>
                    <a:pt x="31860" y="73570"/>
                  </a:lnTo>
                  <a:lnTo>
                    <a:pt x="32326" y="73150"/>
                  </a:lnTo>
                  <a:lnTo>
                    <a:pt x="32800" y="72736"/>
                  </a:lnTo>
                  <a:lnTo>
                    <a:pt x="33282" y="72329"/>
                  </a:lnTo>
                  <a:lnTo>
                    <a:pt x="33772" y="71915"/>
                  </a:lnTo>
                  <a:lnTo>
                    <a:pt x="34270" y="71514"/>
                  </a:lnTo>
                  <a:lnTo>
                    <a:pt x="34776" y="71107"/>
                  </a:lnTo>
                  <a:lnTo>
                    <a:pt x="35289" y="70714"/>
                  </a:lnTo>
                  <a:lnTo>
                    <a:pt x="35811" y="70320"/>
                  </a:lnTo>
                  <a:lnTo>
                    <a:pt x="36340" y="69926"/>
                  </a:lnTo>
                  <a:lnTo>
                    <a:pt x="36878" y="69539"/>
                  </a:lnTo>
                  <a:lnTo>
                    <a:pt x="37423" y="69152"/>
                  </a:lnTo>
                  <a:lnTo>
                    <a:pt x="37976" y="68771"/>
                  </a:lnTo>
                  <a:lnTo>
                    <a:pt x="38537" y="68398"/>
                  </a:lnTo>
                  <a:lnTo>
                    <a:pt x="39106" y="68024"/>
                  </a:lnTo>
                  <a:lnTo>
                    <a:pt x="39683" y="67650"/>
                  </a:lnTo>
                  <a:lnTo>
                    <a:pt x="40267" y="67283"/>
                  </a:lnTo>
                  <a:lnTo>
                    <a:pt x="40852" y="66923"/>
                  </a:lnTo>
                  <a:lnTo>
                    <a:pt x="41453" y="66562"/>
                  </a:lnTo>
                  <a:lnTo>
                    <a:pt x="42061" y="66208"/>
                  </a:lnTo>
                  <a:lnTo>
                    <a:pt x="42677" y="65855"/>
                  </a:lnTo>
                  <a:lnTo>
                    <a:pt x="43302" y="65508"/>
                  </a:lnTo>
                  <a:lnTo>
                    <a:pt x="43934" y="65161"/>
                  </a:lnTo>
                  <a:lnTo>
                    <a:pt x="44574" y="64820"/>
                  </a:lnTo>
                  <a:lnTo>
                    <a:pt x="45214" y="64487"/>
                  </a:lnTo>
                  <a:lnTo>
                    <a:pt x="45870" y="64153"/>
                  </a:lnTo>
                  <a:lnTo>
                    <a:pt x="46533" y="63819"/>
                  </a:lnTo>
                  <a:lnTo>
                    <a:pt x="46620" y="63779"/>
                  </a:lnTo>
                  <a:lnTo>
                    <a:pt x="46699" y="63732"/>
                  </a:lnTo>
                  <a:lnTo>
                    <a:pt x="46770" y="63679"/>
                  </a:lnTo>
                  <a:lnTo>
                    <a:pt x="46842" y="63632"/>
                  </a:lnTo>
                  <a:lnTo>
                    <a:pt x="46897" y="63579"/>
                  </a:lnTo>
                  <a:lnTo>
                    <a:pt x="46952" y="63525"/>
                  </a:lnTo>
                  <a:lnTo>
                    <a:pt x="47039" y="63412"/>
                  </a:lnTo>
                  <a:lnTo>
                    <a:pt x="47055" y="64500"/>
                  </a:lnTo>
                  <a:lnTo>
                    <a:pt x="47071" y="65588"/>
                  </a:lnTo>
                  <a:lnTo>
                    <a:pt x="47102" y="66682"/>
                  </a:lnTo>
                  <a:lnTo>
                    <a:pt x="47142" y="67770"/>
                  </a:lnTo>
                  <a:lnTo>
                    <a:pt x="47189" y="68858"/>
                  </a:lnTo>
                  <a:lnTo>
                    <a:pt x="47245" y="69953"/>
                  </a:lnTo>
                  <a:lnTo>
                    <a:pt x="47308" y="71041"/>
                  </a:lnTo>
                  <a:lnTo>
                    <a:pt x="47387" y="72128"/>
                  </a:lnTo>
                  <a:lnTo>
                    <a:pt x="47474" y="73223"/>
                  </a:lnTo>
                  <a:lnTo>
                    <a:pt x="47576" y="74311"/>
                  </a:lnTo>
                  <a:lnTo>
                    <a:pt x="47687" y="75399"/>
                  </a:lnTo>
                  <a:lnTo>
                    <a:pt x="47813" y="76487"/>
                  </a:lnTo>
                  <a:lnTo>
                    <a:pt x="47956" y="77581"/>
                  </a:lnTo>
                  <a:lnTo>
                    <a:pt x="48106" y="78669"/>
                  </a:lnTo>
                  <a:lnTo>
                    <a:pt x="48272" y="79757"/>
                  </a:lnTo>
                  <a:lnTo>
                    <a:pt x="48461" y="80852"/>
                  </a:lnTo>
                  <a:lnTo>
                    <a:pt x="48469" y="80878"/>
                  </a:lnTo>
                  <a:lnTo>
                    <a:pt x="48485" y="80898"/>
                  </a:lnTo>
                  <a:lnTo>
                    <a:pt x="48525" y="80945"/>
                  </a:lnTo>
                  <a:lnTo>
                    <a:pt x="48572" y="80985"/>
                  </a:lnTo>
                  <a:lnTo>
                    <a:pt x="48612" y="81039"/>
                  </a:lnTo>
                  <a:lnTo>
                    <a:pt x="48635" y="81139"/>
                  </a:lnTo>
                  <a:lnTo>
                    <a:pt x="48667" y="81245"/>
                  </a:lnTo>
                  <a:lnTo>
                    <a:pt x="48714" y="81346"/>
                  </a:lnTo>
                  <a:lnTo>
                    <a:pt x="48770" y="81439"/>
                  </a:lnTo>
                  <a:lnTo>
                    <a:pt x="48841" y="81532"/>
                  </a:lnTo>
                  <a:lnTo>
                    <a:pt x="48920" y="81613"/>
                  </a:lnTo>
                  <a:lnTo>
                    <a:pt x="49014" y="81686"/>
                  </a:lnTo>
                  <a:lnTo>
                    <a:pt x="49070" y="81719"/>
                  </a:lnTo>
                  <a:lnTo>
                    <a:pt x="49125" y="81746"/>
                  </a:lnTo>
                  <a:lnTo>
                    <a:pt x="49228" y="81799"/>
                  </a:lnTo>
                  <a:lnTo>
                    <a:pt x="49338" y="81846"/>
                  </a:lnTo>
                  <a:lnTo>
                    <a:pt x="49449" y="81893"/>
                  </a:lnTo>
                  <a:lnTo>
                    <a:pt x="49560" y="81926"/>
                  </a:lnTo>
                  <a:lnTo>
                    <a:pt x="49789" y="82000"/>
                  </a:lnTo>
                  <a:lnTo>
                    <a:pt x="50026" y="82053"/>
                  </a:lnTo>
                  <a:lnTo>
                    <a:pt x="50271" y="82093"/>
                  </a:lnTo>
                  <a:lnTo>
                    <a:pt x="50516" y="82126"/>
                  </a:lnTo>
                  <a:lnTo>
                    <a:pt x="50761" y="82146"/>
                  </a:lnTo>
                  <a:lnTo>
                    <a:pt x="51014" y="82160"/>
                  </a:lnTo>
                  <a:lnTo>
                    <a:pt x="51527" y="82160"/>
                  </a:lnTo>
                  <a:lnTo>
                    <a:pt x="52033" y="82153"/>
                  </a:lnTo>
                  <a:lnTo>
                    <a:pt x="52539" y="82133"/>
                  </a:lnTo>
                  <a:lnTo>
                    <a:pt x="53036" y="82120"/>
                  </a:lnTo>
                  <a:lnTo>
                    <a:pt x="53439" y="82106"/>
                  </a:lnTo>
                  <a:lnTo>
                    <a:pt x="53835" y="82080"/>
                  </a:lnTo>
                  <a:lnTo>
                    <a:pt x="54230" y="82053"/>
                  </a:lnTo>
                  <a:lnTo>
                    <a:pt x="54625" y="82020"/>
                  </a:lnTo>
                  <a:lnTo>
                    <a:pt x="55020" y="81973"/>
                  </a:lnTo>
                  <a:lnTo>
                    <a:pt x="55407" y="81926"/>
                  </a:lnTo>
                  <a:lnTo>
                    <a:pt x="55794" y="81866"/>
                  </a:lnTo>
                  <a:lnTo>
                    <a:pt x="56181" y="81799"/>
                  </a:lnTo>
                  <a:lnTo>
                    <a:pt x="55581" y="101709"/>
                  </a:lnTo>
                  <a:lnTo>
                    <a:pt x="55494" y="104845"/>
                  </a:lnTo>
                  <a:lnTo>
                    <a:pt x="55454" y="106421"/>
                  </a:lnTo>
                  <a:lnTo>
                    <a:pt x="55415" y="107989"/>
                  </a:lnTo>
                  <a:lnTo>
                    <a:pt x="55383" y="109564"/>
                  </a:lnTo>
                  <a:lnTo>
                    <a:pt x="55360" y="111133"/>
                  </a:lnTo>
                  <a:lnTo>
                    <a:pt x="55352" y="112708"/>
                  </a:lnTo>
                  <a:lnTo>
                    <a:pt x="55344" y="114276"/>
                  </a:lnTo>
                  <a:lnTo>
                    <a:pt x="55360" y="115851"/>
                  </a:lnTo>
                  <a:lnTo>
                    <a:pt x="55383" y="117420"/>
                  </a:lnTo>
                  <a:lnTo>
                    <a:pt x="55423" y="118995"/>
                  </a:lnTo>
                  <a:lnTo>
                    <a:pt x="55454" y="119776"/>
                  </a:lnTo>
                  <a:lnTo>
                    <a:pt x="55486" y="120563"/>
                  </a:lnTo>
                  <a:lnTo>
                    <a:pt x="55525" y="121351"/>
                  </a:lnTo>
                  <a:lnTo>
                    <a:pt x="55565" y="122132"/>
                  </a:lnTo>
                  <a:lnTo>
                    <a:pt x="55612" y="122919"/>
                  </a:lnTo>
                  <a:lnTo>
                    <a:pt x="55668" y="123707"/>
                  </a:lnTo>
                  <a:lnTo>
                    <a:pt x="55723" y="124494"/>
                  </a:lnTo>
                  <a:lnTo>
                    <a:pt x="55786" y="125275"/>
                  </a:lnTo>
                  <a:lnTo>
                    <a:pt x="55857" y="126063"/>
                  </a:lnTo>
                  <a:lnTo>
                    <a:pt x="55936" y="126844"/>
                  </a:lnTo>
                  <a:lnTo>
                    <a:pt x="56000" y="127504"/>
                  </a:lnTo>
                  <a:lnTo>
                    <a:pt x="56055" y="128198"/>
                  </a:lnTo>
                  <a:lnTo>
                    <a:pt x="56102" y="128926"/>
                  </a:lnTo>
                  <a:lnTo>
                    <a:pt x="56166" y="129667"/>
                  </a:lnTo>
                  <a:lnTo>
                    <a:pt x="56237" y="130421"/>
                  </a:lnTo>
                  <a:lnTo>
                    <a:pt x="56284" y="130808"/>
                  </a:lnTo>
                  <a:lnTo>
                    <a:pt x="56331" y="131189"/>
                  </a:lnTo>
                  <a:lnTo>
                    <a:pt x="56387" y="131569"/>
                  </a:lnTo>
                  <a:lnTo>
                    <a:pt x="56450" y="131956"/>
                  </a:lnTo>
                  <a:lnTo>
                    <a:pt x="56521" y="132336"/>
                  </a:lnTo>
                  <a:lnTo>
                    <a:pt x="56600" y="132710"/>
                  </a:lnTo>
                  <a:lnTo>
                    <a:pt x="56687" y="133091"/>
                  </a:lnTo>
                  <a:lnTo>
                    <a:pt x="56790" y="133458"/>
                  </a:lnTo>
                  <a:lnTo>
                    <a:pt x="56900" y="133825"/>
                  </a:lnTo>
                  <a:lnTo>
                    <a:pt x="57027" y="134185"/>
                  </a:lnTo>
                  <a:lnTo>
                    <a:pt x="57161" y="134546"/>
                  </a:lnTo>
                  <a:lnTo>
                    <a:pt x="57311" y="134893"/>
                  </a:lnTo>
                  <a:lnTo>
                    <a:pt x="57477" y="135226"/>
                  </a:lnTo>
                  <a:lnTo>
                    <a:pt x="57564" y="135393"/>
                  </a:lnTo>
                  <a:lnTo>
                    <a:pt x="57659" y="135560"/>
                  </a:lnTo>
                  <a:lnTo>
                    <a:pt x="57754" y="135720"/>
                  </a:lnTo>
                  <a:lnTo>
                    <a:pt x="57856" y="135880"/>
                  </a:lnTo>
                  <a:lnTo>
                    <a:pt x="57959" y="136034"/>
                  </a:lnTo>
                  <a:lnTo>
                    <a:pt x="58070" y="136187"/>
                  </a:lnTo>
                  <a:lnTo>
                    <a:pt x="58188" y="136341"/>
                  </a:lnTo>
                  <a:lnTo>
                    <a:pt x="58307" y="136488"/>
                  </a:lnTo>
                  <a:lnTo>
                    <a:pt x="58425" y="136635"/>
                  </a:lnTo>
                  <a:lnTo>
                    <a:pt x="58552" y="136775"/>
                  </a:lnTo>
                  <a:lnTo>
                    <a:pt x="58686" y="136915"/>
                  </a:lnTo>
                  <a:lnTo>
                    <a:pt x="58828" y="137048"/>
                  </a:lnTo>
                  <a:lnTo>
                    <a:pt x="58971" y="137182"/>
                  </a:lnTo>
                  <a:lnTo>
                    <a:pt x="59121" y="137309"/>
                  </a:lnTo>
                  <a:lnTo>
                    <a:pt x="59271" y="137429"/>
                  </a:lnTo>
                  <a:lnTo>
                    <a:pt x="59429" y="137549"/>
                  </a:lnTo>
                  <a:lnTo>
                    <a:pt x="59595" y="137669"/>
                  </a:lnTo>
                  <a:lnTo>
                    <a:pt x="59769" y="137783"/>
                  </a:lnTo>
                  <a:lnTo>
                    <a:pt x="59966" y="137903"/>
                  </a:lnTo>
                  <a:lnTo>
                    <a:pt x="60180" y="138023"/>
                  </a:lnTo>
                  <a:lnTo>
                    <a:pt x="60393" y="138136"/>
                  </a:lnTo>
                  <a:lnTo>
                    <a:pt x="60614" y="138243"/>
                  </a:lnTo>
                  <a:lnTo>
                    <a:pt x="60835" y="138343"/>
                  </a:lnTo>
                  <a:lnTo>
                    <a:pt x="61072" y="138437"/>
                  </a:lnTo>
                  <a:lnTo>
                    <a:pt x="61310" y="138530"/>
                  </a:lnTo>
                  <a:lnTo>
                    <a:pt x="61554" y="138617"/>
                  </a:lnTo>
                  <a:lnTo>
                    <a:pt x="61799" y="138697"/>
                  </a:lnTo>
                  <a:lnTo>
                    <a:pt x="62052" y="138777"/>
                  </a:lnTo>
                  <a:lnTo>
                    <a:pt x="62313" y="138844"/>
                  </a:lnTo>
                  <a:lnTo>
                    <a:pt x="62582" y="138917"/>
                  </a:lnTo>
                  <a:lnTo>
                    <a:pt x="62842" y="138977"/>
                  </a:lnTo>
                  <a:lnTo>
                    <a:pt x="63119" y="139037"/>
                  </a:lnTo>
                  <a:lnTo>
                    <a:pt x="63396" y="139091"/>
                  </a:lnTo>
                  <a:lnTo>
                    <a:pt x="63672" y="139144"/>
                  </a:lnTo>
                  <a:lnTo>
                    <a:pt x="63957" y="139191"/>
                  </a:lnTo>
                  <a:lnTo>
                    <a:pt x="64241" y="139238"/>
                  </a:lnTo>
                  <a:lnTo>
                    <a:pt x="64826" y="139311"/>
                  </a:lnTo>
                  <a:lnTo>
                    <a:pt x="65418" y="139378"/>
                  </a:lnTo>
                  <a:lnTo>
                    <a:pt x="66027" y="139424"/>
                  </a:lnTo>
                  <a:lnTo>
                    <a:pt x="66635" y="139465"/>
                  </a:lnTo>
                  <a:lnTo>
                    <a:pt x="67252" y="139498"/>
                  </a:lnTo>
                  <a:lnTo>
                    <a:pt x="67876" y="139518"/>
                  </a:lnTo>
                  <a:lnTo>
                    <a:pt x="68500" y="139525"/>
                  </a:lnTo>
                  <a:lnTo>
                    <a:pt x="69132" y="139531"/>
                  </a:lnTo>
                  <a:lnTo>
                    <a:pt x="69756" y="139525"/>
                  </a:lnTo>
                  <a:lnTo>
                    <a:pt x="70381" y="139518"/>
                  </a:lnTo>
                  <a:lnTo>
                    <a:pt x="71005" y="139498"/>
                  </a:lnTo>
                  <a:lnTo>
                    <a:pt x="72238" y="139458"/>
                  </a:lnTo>
                  <a:lnTo>
                    <a:pt x="73431" y="139411"/>
                  </a:lnTo>
                  <a:lnTo>
                    <a:pt x="74576" y="139364"/>
                  </a:lnTo>
                  <a:lnTo>
                    <a:pt x="75667" y="139324"/>
                  </a:lnTo>
                  <a:lnTo>
                    <a:pt x="76188" y="139311"/>
                  </a:lnTo>
                  <a:lnTo>
                    <a:pt x="76686" y="139298"/>
                  </a:lnTo>
                  <a:lnTo>
                    <a:pt x="77168" y="139291"/>
                  </a:lnTo>
                  <a:lnTo>
                    <a:pt x="77626" y="139291"/>
                  </a:lnTo>
                  <a:lnTo>
                    <a:pt x="80827" y="139331"/>
                  </a:lnTo>
                  <a:lnTo>
                    <a:pt x="82431" y="139351"/>
                  </a:lnTo>
                  <a:lnTo>
                    <a:pt x="84043" y="139364"/>
                  </a:lnTo>
                  <a:lnTo>
                    <a:pt x="85647" y="139371"/>
                  </a:lnTo>
                  <a:lnTo>
                    <a:pt x="87251" y="139371"/>
                  </a:lnTo>
                  <a:lnTo>
                    <a:pt x="88863" y="139364"/>
                  </a:lnTo>
                  <a:lnTo>
                    <a:pt x="90467" y="139351"/>
                  </a:lnTo>
                  <a:lnTo>
                    <a:pt x="92071" y="139324"/>
                  </a:lnTo>
                  <a:lnTo>
                    <a:pt x="93675" y="139291"/>
                  </a:lnTo>
                  <a:lnTo>
                    <a:pt x="95287" y="139244"/>
                  </a:lnTo>
                  <a:lnTo>
                    <a:pt x="96891" y="139184"/>
                  </a:lnTo>
                  <a:lnTo>
                    <a:pt x="98495" y="139111"/>
                  </a:lnTo>
                  <a:lnTo>
                    <a:pt x="99293" y="139064"/>
                  </a:lnTo>
                  <a:lnTo>
                    <a:pt x="100091" y="139017"/>
                  </a:lnTo>
                  <a:lnTo>
                    <a:pt x="100897" y="138971"/>
                  </a:lnTo>
                  <a:lnTo>
                    <a:pt x="101695" y="138911"/>
                  </a:lnTo>
                  <a:lnTo>
                    <a:pt x="102493" y="138857"/>
                  </a:lnTo>
                  <a:lnTo>
                    <a:pt x="103291" y="138790"/>
                  </a:lnTo>
                  <a:lnTo>
                    <a:pt x="103291" y="138790"/>
                  </a:lnTo>
                  <a:lnTo>
                    <a:pt x="102936" y="139077"/>
                  </a:lnTo>
                  <a:lnTo>
                    <a:pt x="102588" y="139371"/>
                  </a:lnTo>
                  <a:lnTo>
                    <a:pt x="102240" y="139671"/>
                  </a:lnTo>
                  <a:lnTo>
                    <a:pt x="101893" y="139978"/>
                  </a:lnTo>
                  <a:lnTo>
                    <a:pt x="101553" y="140279"/>
                  </a:lnTo>
                  <a:lnTo>
                    <a:pt x="101221" y="140592"/>
                  </a:lnTo>
                  <a:lnTo>
                    <a:pt x="100889" y="140906"/>
                  </a:lnTo>
                  <a:lnTo>
                    <a:pt x="100565" y="141227"/>
                  </a:lnTo>
                  <a:lnTo>
                    <a:pt x="100241" y="141547"/>
                  </a:lnTo>
                  <a:lnTo>
                    <a:pt x="99917" y="141874"/>
                  </a:lnTo>
                  <a:lnTo>
                    <a:pt x="99601" y="142208"/>
                  </a:lnTo>
                  <a:lnTo>
                    <a:pt x="99293" y="142541"/>
                  </a:lnTo>
                  <a:lnTo>
                    <a:pt x="98985" y="142882"/>
                  </a:lnTo>
                  <a:lnTo>
                    <a:pt x="98684" y="143222"/>
                  </a:lnTo>
                  <a:lnTo>
                    <a:pt x="98384" y="143562"/>
                  </a:lnTo>
                  <a:lnTo>
                    <a:pt x="98084" y="143916"/>
                  </a:lnTo>
                  <a:lnTo>
                    <a:pt x="97792" y="144263"/>
                  </a:lnTo>
                  <a:lnTo>
                    <a:pt x="97507" y="144624"/>
                  </a:lnTo>
                  <a:lnTo>
                    <a:pt x="97223" y="144977"/>
                  </a:lnTo>
                  <a:lnTo>
                    <a:pt x="96938" y="145344"/>
                  </a:lnTo>
                  <a:lnTo>
                    <a:pt x="96662" y="145705"/>
                  </a:lnTo>
                  <a:lnTo>
                    <a:pt x="96393" y="146072"/>
                  </a:lnTo>
                  <a:lnTo>
                    <a:pt x="96124" y="146446"/>
                  </a:lnTo>
                  <a:lnTo>
                    <a:pt x="95856" y="146819"/>
                  </a:lnTo>
                  <a:lnTo>
                    <a:pt x="95595" y="147200"/>
                  </a:lnTo>
                  <a:lnTo>
                    <a:pt x="95342" y="147574"/>
                  </a:lnTo>
                  <a:lnTo>
                    <a:pt x="95089" y="147961"/>
                  </a:lnTo>
                  <a:lnTo>
                    <a:pt x="94836" y="148348"/>
                  </a:lnTo>
                  <a:lnTo>
                    <a:pt x="94591" y="148735"/>
                  </a:lnTo>
                  <a:lnTo>
                    <a:pt x="94346" y="149122"/>
                  </a:lnTo>
                  <a:lnTo>
                    <a:pt x="94109" y="149516"/>
                  </a:lnTo>
                  <a:lnTo>
                    <a:pt x="93880" y="149916"/>
                  </a:lnTo>
                  <a:lnTo>
                    <a:pt x="93422" y="150711"/>
                  </a:lnTo>
                  <a:lnTo>
                    <a:pt x="92979" y="151525"/>
                  </a:lnTo>
                  <a:lnTo>
                    <a:pt x="92553" y="152339"/>
                  </a:lnTo>
                  <a:lnTo>
                    <a:pt x="92134" y="153167"/>
                  </a:lnTo>
                  <a:lnTo>
                    <a:pt x="91739" y="154001"/>
                  </a:lnTo>
                  <a:lnTo>
                    <a:pt x="91360" y="154842"/>
                  </a:lnTo>
                  <a:lnTo>
                    <a:pt x="90988" y="155690"/>
                  </a:lnTo>
                  <a:lnTo>
                    <a:pt x="90633" y="156550"/>
                  </a:lnTo>
                  <a:lnTo>
                    <a:pt x="90293" y="157411"/>
                  </a:lnTo>
                  <a:lnTo>
                    <a:pt x="89969" y="158279"/>
                  </a:lnTo>
                  <a:lnTo>
                    <a:pt x="89661" y="159147"/>
                  </a:lnTo>
                  <a:lnTo>
                    <a:pt x="89360" y="160028"/>
                  </a:lnTo>
                  <a:lnTo>
                    <a:pt x="89084" y="160909"/>
                  </a:lnTo>
                  <a:lnTo>
                    <a:pt x="88815" y="161790"/>
                  </a:lnTo>
                  <a:lnTo>
                    <a:pt x="88562" y="162677"/>
                  </a:lnTo>
                  <a:lnTo>
                    <a:pt x="88317" y="163572"/>
                  </a:lnTo>
                  <a:lnTo>
                    <a:pt x="88096" y="164466"/>
                  </a:lnTo>
                  <a:lnTo>
                    <a:pt x="87883" y="165360"/>
                  </a:lnTo>
                  <a:lnTo>
                    <a:pt x="87685" y="166255"/>
                  </a:lnTo>
                  <a:lnTo>
                    <a:pt x="87504" y="167156"/>
                  </a:lnTo>
                  <a:lnTo>
                    <a:pt x="87330" y="168050"/>
                  </a:lnTo>
                  <a:lnTo>
                    <a:pt x="87172" y="168944"/>
                  </a:lnTo>
                  <a:lnTo>
                    <a:pt x="87029" y="169845"/>
                  </a:lnTo>
                  <a:lnTo>
                    <a:pt x="86903" y="170740"/>
                  </a:lnTo>
                  <a:lnTo>
                    <a:pt x="86785" y="171634"/>
                  </a:lnTo>
                  <a:lnTo>
                    <a:pt x="86682" y="172529"/>
                  </a:lnTo>
                  <a:lnTo>
                    <a:pt x="86595" y="173416"/>
                  </a:lnTo>
                  <a:lnTo>
                    <a:pt x="86516" y="174304"/>
                  </a:lnTo>
                  <a:lnTo>
                    <a:pt x="86453" y="175185"/>
                  </a:lnTo>
                  <a:lnTo>
                    <a:pt x="86405" y="176066"/>
                  </a:lnTo>
                  <a:lnTo>
                    <a:pt x="86366" y="176940"/>
                  </a:lnTo>
                  <a:lnTo>
                    <a:pt x="86342" y="177814"/>
                  </a:lnTo>
                  <a:lnTo>
                    <a:pt x="86334" y="178675"/>
                  </a:lnTo>
                  <a:lnTo>
                    <a:pt x="86334" y="179536"/>
                  </a:lnTo>
                  <a:lnTo>
                    <a:pt x="86350" y="180391"/>
                  </a:lnTo>
                  <a:lnTo>
                    <a:pt x="86374" y="181238"/>
                  </a:lnTo>
                  <a:lnTo>
                    <a:pt x="86413" y="182073"/>
                  </a:lnTo>
                  <a:lnTo>
                    <a:pt x="86468" y="182907"/>
                  </a:lnTo>
                  <a:lnTo>
                    <a:pt x="86532" y="183728"/>
                  </a:lnTo>
                  <a:lnTo>
                    <a:pt x="86611" y="184542"/>
                  </a:lnTo>
                  <a:lnTo>
                    <a:pt x="86698" y="185350"/>
                  </a:lnTo>
                  <a:lnTo>
                    <a:pt x="86800" y="186144"/>
                  </a:lnTo>
                  <a:lnTo>
                    <a:pt x="86919" y="186931"/>
                  </a:lnTo>
                  <a:lnTo>
                    <a:pt x="87045" y="187706"/>
                  </a:lnTo>
                  <a:lnTo>
                    <a:pt x="87180" y="188473"/>
                  </a:lnTo>
                  <a:lnTo>
                    <a:pt x="87330" y="189221"/>
                  </a:lnTo>
                  <a:lnTo>
                    <a:pt x="87496" y="189962"/>
                  </a:lnTo>
                  <a:lnTo>
                    <a:pt x="87670" y="190696"/>
                  </a:lnTo>
                  <a:lnTo>
                    <a:pt x="87701" y="190776"/>
                  </a:lnTo>
                  <a:lnTo>
                    <a:pt x="87733" y="190849"/>
                  </a:lnTo>
                  <a:lnTo>
                    <a:pt x="87772" y="190923"/>
                  </a:lnTo>
                  <a:lnTo>
                    <a:pt x="87820" y="190989"/>
                  </a:lnTo>
                  <a:lnTo>
                    <a:pt x="87875" y="191049"/>
                  </a:lnTo>
                  <a:lnTo>
                    <a:pt x="87930" y="191103"/>
                  </a:lnTo>
                  <a:lnTo>
                    <a:pt x="87993" y="191156"/>
                  </a:lnTo>
                  <a:lnTo>
                    <a:pt x="88065" y="191196"/>
                  </a:lnTo>
                  <a:lnTo>
                    <a:pt x="88096" y="191256"/>
                  </a:lnTo>
                  <a:lnTo>
                    <a:pt x="88128" y="191316"/>
                  </a:lnTo>
                  <a:lnTo>
                    <a:pt x="88167" y="191370"/>
                  </a:lnTo>
                  <a:lnTo>
                    <a:pt x="88207" y="191423"/>
                  </a:lnTo>
                  <a:lnTo>
                    <a:pt x="88246" y="191477"/>
                  </a:lnTo>
                  <a:lnTo>
                    <a:pt x="88302" y="191530"/>
                  </a:lnTo>
                  <a:lnTo>
                    <a:pt x="88357" y="191577"/>
                  </a:lnTo>
                  <a:lnTo>
                    <a:pt x="88412" y="191623"/>
                  </a:lnTo>
                  <a:lnTo>
                    <a:pt x="88475" y="191663"/>
                  </a:lnTo>
                  <a:lnTo>
                    <a:pt x="88547" y="191704"/>
                  </a:lnTo>
                  <a:lnTo>
                    <a:pt x="88618" y="191737"/>
                  </a:lnTo>
                  <a:lnTo>
                    <a:pt x="88697" y="191770"/>
                  </a:lnTo>
                  <a:lnTo>
                    <a:pt x="88776" y="191797"/>
                  </a:lnTo>
                  <a:lnTo>
                    <a:pt x="88863" y="191824"/>
                  </a:lnTo>
                  <a:lnTo>
                    <a:pt x="88950" y="191837"/>
                  </a:lnTo>
                  <a:lnTo>
                    <a:pt x="89044" y="191850"/>
                  </a:lnTo>
                  <a:lnTo>
                    <a:pt x="90459" y="192004"/>
                  </a:lnTo>
                  <a:lnTo>
                    <a:pt x="91889" y="192137"/>
                  </a:lnTo>
                  <a:lnTo>
                    <a:pt x="93311" y="192271"/>
                  </a:lnTo>
                  <a:lnTo>
                    <a:pt x="94742" y="192391"/>
                  </a:lnTo>
                  <a:lnTo>
                    <a:pt x="96180" y="192511"/>
                  </a:lnTo>
                  <a:lnTo>
                    <a:pt x="97610" y="192618"/>
                  </a:lnTo>
                  <a:lnTo>
                    <a:pt x="99048" y="192725"/>
                  </a:lnTo>
                  <a:lnTo>
                    <a:pt x="100478" y="192825"/>
                  </a:lnTo>
                  <a:lnTo>
                    <a:pt x="100360" y="193579"/>
                  </a:lnTo>
                  <a:lnTo>
                    <a:pt x="100257" y="194333"/>
                  </a:lnTo>
                  <a:lnTo>
                    <a:pt x="100162" y="195094"/>
                  </a:lnTo>
                  <a:lnTo>
                    <a:pt x="100075" y="195862"/>
                  </a:lnTo>
                  <a:lnTo>
                    <a:pt x="100004" y="196629"/>
                  </a:lnTo>
                  <a:lnTo>
                    <a:pt x="99941" y="197397"/>
                  </a:lnTo>
                  <a:lnTo>
                    <a:pt x="99893" y="198171"/>
                  </a:lnTo>
                  <a:lnTo>
                    <a:pt x="99862" y="198938"/>
                  </a:lnTo>
                  <a:lnTo>
                    <a:pt x="99838" y="199713"/>
                  </a:lnTo>
                  <a:lnTo>
                    <a:pt x="99822" y="200487"/>
                  </a:lnTo>
                  <a:lnTo>
                    <a:pt x="99830" y="201254"/>
                  </a:lnTo>
                  <a:lnTo>
                    <a:pt x="99846" y="202029"/>
                  </a:lnTo>
                  <a:lnTo>
                    <a:pt x="99878" y="202796"/>
                  </a:lnTo>
                  <a:lnTo>
                    <a:pt x="99917" y="203564"/>
                  </a:lnTo>
                  <a:lnTo>
                    <a:pt x="99980" y="204324"/>
                  </a:lnTo>
                  <a:lnTo>
                    <a:pt x="100051" y="205085"/>
                  </a:lnTo>
                  <a:lnTo>
                    <a:pt x="100138" y="205846"/>
                  </a:lnTo>
                  <a:lnTo>
                    <a:pt x="100241" y="206600"/>
                  </a:lnTo>
                  <a:lnTo>
                    <a:pt x="100360" y="207348"/>
                  </a:lnTo>
                  <a:lnTo>
                    <a:pt x="100494" y="208089"/>
                  </a:lnTo>
                  <a:lnTo>
                    <a:pt x="100644" y="208830"/>
                  </a:lnTo>
                  <a:lnTo>
                    <a:pt x="100818" y="209564"/>
                  </a:lnTo>
                  <a:lnTo>
                    <a:pt x="101000" y="210285"/>
                  </a:lnTo>
                  <a:lnTo>
                    <a:pt x="101197" y="211005"/>
                  </a:lnTo>
                  <a:lnTo>
                    <a:pt x="101300" y="211359"/>
                  </a:lnTo>
                  <a:lnTo>
                    <a:pt x="101411" y="211713"/>
                  </a:lnTo>
                  <a:lnTo>
                    <a:pt x="101529" y="212067"/>
                  </a:lnTo>
                  <a:lnTo>
                    <a:pt x="101648" y="212414"/>
                  </a:lnTo>
                  <a:lnTo>
                    <a:pt x="101774" y="212761"/>
                  </a:lnTo>
                  <a:lnTo>
                    <a:pt x="101900" y="213108"/>
                  </a:lnTo>
                  <a:lnTo>
                    <a:pt x="102035" y="213448"/>
                  </a:lnTo>
                  <a:lnTo>
                    <a:pt x="102169" y="213788"/>
                  </a:lnTo>
                  <a:lnTo>
                    <a:pt x="102311" y="214129"/>
                  </a:lnTo>
                  <a:lnTo>
                    <a:pt x="102454" y="214463"/>
                  </a:lnTo>
                  <a:lnTo>
                    <a:pt x="102604" y="214796"/>
                  </a:lnTo>
                  <a:lnTo>
                    <a:pt x="102762" y="215130"/>
                  </a:lnTo>
                  <a:lnTo>
                    <a:pt x="102920" y="215457"/>
                  </a:lnTo>
                  <a:lnTo>
                    <a:pt x="103086" y="215777"/>
                  </a:lnTo>
                  <a:lnTo>
                    <a:pt x="103260" y="216104"/>
                  </a:lnTo>
                  <a:lnTo>
                    <a:pt x="103433" y="216418"/>
                  </a:lnTo>
                  <a:lnTo>
                    <a:pt x="103607" y="216738"/>
                  </a:lnTo>
                  <a:lnTo>
                    <a:pt x="103789" y="217052"/>
                  </a:lnTo>
                  <a:lnTo>
                    <a:pt x="103979" y="217359"/>
                  </a:lnTo>
                  <a:lnTo>
                    <a:pt x="104176" y="217666"/>
                  </a:lnTo>
                  <a:lnTo>
                    <a:pt x="104374" y="217973"/>
                  </a:lnTo>
                  <a:lnTo>
                    <a:pt x="104579" y="218274"/>
                  </a:lnTo>
                  <a:lnTo>
                    <a:pt x="104785" y="218567"/>
                  </a:lnTo>
                  <a:lnTo>
                    <a:pt x="104998" y="218861"/>
                  </a:lnTo>
                  <a:lnTo>
                    <a:pt x="105211" y="219148"/>
                  </a:lnTo>
                  <a:lnTo>
                    <a:pt x="105440" y="219435"/>
                  </a:lnTo>
                  <a:lnTo>
                    <a:pt x="105670" y="219722"/>
                  </a:lnTo>
                  <a:lnTo>
                    <a:pt x="105899" y="220002"/>
                  </a:lnTo>
                  <a:lnTo>
                    <a:pt x="106136" y="220276"/>
                  </a:lnTo>
                  <a:lnTo>
                    <a:pt x="106381" y="220549"/>
                  </a:lnTo>
                  <a:lnTo>
                    <a:pt x="106634" y="220816"/>
                  </a:lnTo>
                  <a:lnTo>
                    <a:pt x="106886" y="221077"/>
                  </a:lnTo>
                  <a:lnTo>
                    <a:pt x="107147" y="221337"/>
                  </a:lnTo>
                  <a:lnTo>
                    <a:pt x="107408" y="221591"/>
                  </a:lnTo>
                  <a:lnTo>
                    <a:pt x="107677" y="221844"/>
                  </a:lnTo>
                  <a:lnTo>
                    <a:pt x="107953" y="222091"/>
                  </a:lnTo>
                  <a:lnTo>
                    <a:pt x="108238" y="222338"/>
                  </a:lnTo>
                  <a:lnTo>
                    <a:pt x="108522" y="222572"/>
                  </a:lnTo>
                  <a:lnTo>
                    <a:pt x="108814" y="222812"/>
                  </a:lnTo>
                  <a:lnTo>
                    <a:pt x="109115" y="223039"/>
                  </a:lnTo>
                  <a:lnTo>
                    <a:pt x="109415" y="223266"/>
                  </a:lnTo>
                  <a:lnTo>
                    <a:pt x="109723" y="223486"/>
                  </a:lnTo>
                  <a:lnTo>
                    <a:pt x="110039" y="223700"/>
                  </a:lnTo>
                  <a:lnTo>
                    <a:pt x="110355" y="223913"/>
                  </a:lnTo>
                  <a:lnTo>
                    <a:pt x="110687" y="224120"/>
                  </a:lnTo>
                  <a:lnTo>
                    <a:pt x="111019" y="224320"/>
                  </a:lnTo>
                  <a:lnTo>
                    <a:pt x="111351" y="224521"/>
                  </a:lnTo>
                  <a:lnTo>
                    <a:pt x="111699" y="224714"/>
                  </a:lnTo>
                  <a:lnTo>
                    <a:pt x="112046" y="224901"/>
                  </a:lnTo>
                  <a:lnTo>
                    <a:pt x="112402" y="225081"/>
                  </a:lnTo>
                  <a:lnTo>
                    <a:pt x="112757" y="225255"/>
                  </a:lnTo>
                  <a:lnTo>
                    <a:pt x="113129" y="225428"/>
                  </a:lnTo>
                  <a:lnTo>
                    <a:pt x="113500" y="225595"/>
                  </a:lnTo>
                  <a:lnTo>
                    <a:pt x="113879" y="225755"/>
                  </a:lnTo>
                  <a:lnTo>
                    <a:pt x="114259" y="225909"/>
                  </a:lnTo>
                  <a:lnTo>
                    <a:pt x="114654" y="226062"/>
                  </a:lnTo>
                  <a:lnTo>
                    <a:pt x="115049" y="226202"/>
                  </a:lnTo>
                  <a:lnTo>
                    <a:pt x="115452" y="226343"/>
                  </a:lnTo>
                  <a:lnTo>
                    <a:pt x="115863" y="226476"/>
                  </a:lnTo>
                  <a:lnTo>
                    <a:pt x="116274" y="226603"/>
                  </a:lnTo>
                  <a:lnTo>
                    <a:pt x="116700" y="226730"/>
                  </a:lnTo>
                  <a:lnTo>
                    <a:pt x="117127" y="226843"/>
                  </a:lnTo>
                  <a:lnTo>
                    <a:pt x="117562" y="226950"/>
                  </a:lnTo>
                  <a:lnTo>
                    <a:pt x="117996" y="227057"/>
                  </a:lnTo>
                  <a:lnTo>
                    <a:pt x="118447" y="227157"/>
                  </a:lnTo>
                  <a:lnTo>
                    <a:pt x="118897" y="227244"/>
                  </a:lnTo>
                  <a:lnTo>
                    <a:pt x="119355" y="227330"/>
                  </a:lnTo>
                  <a:lnTo>
                    <a:pt x="119821" y="227411"/>
                  </a:lnTo>
                  <a:lnTo>
                    <a:pt x="120296" y="227484"/>
                  </a:lnTo>
                  <a:lnTo>
                    <a:pt x="120778" y="227551"/>
                  </a:lnTo>
                  <a:lnTo>
                    <a:pt x="121260" y="227611"/>
                  </a:lnTo>
                  <a:lnTo>
                    <a:pt x="121749" y="227664"/>
                  </a:lnTo>
                  <a:lnTo>
                    <a:pt x="122247" y="227711"/>
                  </a:lnTo>
                  <a:lnTo>
                    <a:pt x="122753" y="227751"/>
                  </a:lnTo>
                  <a:lnTo>
                    <a:pt x="123267" y="227784"/>
                  </a:lnTo>
                  <a:lnTo>
                    <a:pt x="123788" y="227811"/>
                  </a:lnTo>
                  <a:lnTo>
                    <a:pt x="124310" y="227831"/>
                  </a:lnTo>
                  <a:lnTo>
                    <a:pt x="124847" y="227844"/>
                  </a:lnTo>
                  <a:lnTo>
                    <a:pt x="125384" y="227851"/>
                  </a:lnTo>
                  <a:lnTo>
                    <a:pt x="125929" y="227851"/>
                  </a:lnTo>
                  <a:lnTo>
                    <a:pt x="126743" y="227838"/>
                  </a:lnTo>
                  <a:lnTo>
                    <a:pt x="127557" y="227811"/>
                  </a:lnTo>
                  <a:lnTo>
                    <a:pt x="128363" y="227771"/>
                  </a:lnTo>
                  <a:lnTo>
                    <a:pt x="129161" y="227724"/>
                  </a:lnTo>
                  <a:lnTo>
                    <a:pt x="129959" y="227657"/>
                  </a:lnTo>
                  <a:lnTo>
                    <a:pt x="130742" y="227577"/>
                  </a:lnTo>
                  <a:lnTo>
                    <a:pt x="131137" y="227531"/>
                  </a:lnTo>
                  <a:lnTo>
                    <a:pt x="131524" y="227484"/>
                  </a:lnTo>
                  <a:lnTo>
                    <a:pt x="131911" y="227431"/>
                  </a:lnTo>
                  <a:lnTo>
                    <a:pt x="132290" y="227370"/>
                  </a:lnTo>
                  <a:lnTo>
                    <a:pt x="132670" y="227310"/>
                  </a:lnTo>
                  <a:lnTo>
                    <a:pt x="133049" y="227244"/>
                  </a:lnTo>
                  <a:lnTo>
                    <a:pt x="133428" y="227177"/>
                  </a:lnTo>
                  <a:lnTo>
                    <a:pt x="133807" y="227103"/>
                  </a:lnTo>
                  <a:lnTo>
                    <a:pt x="134179" y="227023"/>
                  </a:lnTo>
                  <a:lnTo>
                    <a:pt x="134542" y="226943"/>
                  </a:lnTo>
                  <a:lnTo>
                    <a:pt x="134914" y="226857"/>
                  </a:lnTo>
                  <a:lnTo>
                    <a:pt x="135277" y="226763"/>
                  </a:lnTo>
                  <a:lnTo>
                    <a:pt x="135641" y="226670"/>
                  </a:lnTo>
                  <a:lnTo>
                    <a:pt x="135996" y="226570"/>
                  </a:lnTo>
                  <a:lnTo>
                    <a:pt x="136352" y="226469"/>
                  </a:lnTo>
                  <a:lnTo>
                    <a:pt x="136707" y="226356"/>
                  </a:lnTo>
                  <a:lnTo>
                    <a:pt x="137055" y="226243"/>
                  </a:lnTo>
                  <a:lnTo>
                    <a:pt x="137403" y="226122"/>
                  </a:lnTo>
                  <a:lnTo>
                    <a:pt x="137742" y="226002"/>
                  </a:lnTo>
                  <a:lnTo>
                    <a:pt x="138082" y="225875"/>
                  </a:lnTo>
                  <a:lnTo>
                    <a:pt x="138422" y="225742"/>
                  </a:lnTo>
                  <a:lnTo>
                    <a:pt x="138754" y="225602"/>
                  </a:lnTo>
                  <a:lnTo>
                    <a:pt x="139078" y="225455"/>
                  </a:lnTo>
                  <a:lnTo>
                    <a:pt x="139410" y="225308"/>
                  </a:lnTo>
                  <a:lnTo>
                    <a:pt x="139734" y="225155"/>
                  </a:lnTo>
                  <a:lnTo>
                    <a:pt x="140050" y="224994"/>
                  </a:lnTo>
                  <a:lnTo>
                    <a:pt x="140366" y="224828"/>
                  </a:lnTo>
                  <a:lnTo>
                    <a:pt x="140674" y="224661"/>
                  </a:lnTo>
                  <a:lnTo>
                    <a:pt x="140982" y="224481"/>
                  </a:lnTo>
                  <a:lnTo>
                    <a:pt x="141282" y="224300"/>
                  </a:lnTo>
                  <a:lnTo>
                    <a:pt x="141583" y="224113"/>
                  </a:lnTo>
                  <a:lnTo>
                    <a:pt x="141883" y="223920"/>
                  </a:lnTo>
                  <a:lnTo>
                    <a:pt x="142167" y="223726"/>
                  </a:lnTo>
                  <a:lnTo>
                    <a:pt x="142460" y="223519"/>
                  </a:lnTo>
                  <a:lnTo>
                    <a:pt x="142736" y="223306"/>
                  </a:lnTo>
                  <a:lnTo>
                    <a:pt x="143021" y="223092"/>
                  </a:lnTo>
                  <a:lnTo>
                    <a:pt x="143289" y="222872"/>
                  </a:lnTo>
                  <a:lnTo>
                    <a:pt x="143558" y="222638"/>
                  </a:lnTo>
                  <a:lnTo>
                    <a:pt x="143827" y="222405"/>
                  </a:lnTo>
                  <a:lnTo>
                    <a:pt x="144088" y="222165"/>
                  </a:lnTo>
                  <a:lnTo>
                    <a:pt x="144340" y="221918"/>
                  </a:lnTo>
                  <a:lnTo>
                    <a:pt x="144593" y="221664"/>
                  </a:lnTo>
                  <a:lnTo>
                    <a:pt x="144838" y="221404"/>
                  </a:lnTo>
                  <a:lnTo>
                    <a:pt x="145075" y="221137"/>
                  </a:lnTo>
                  <a:lnTo>
                    <a:pt x="145312" y="220863"/>
                  </a:lnTo>
                  <a:lnTo>
                    <a:pt x="145541" y="220589"/>
                  </a:lnTo>
                  <a:lnTo>
                    <a:pt x="145771" y="220302"/>
                  </a:lnTo>
                  <a:lnTo>
                    <a:pt x="145992" y="220009"/>
                  </a:lnTo>
                  <a:lnTo>
                    <a:pt x="146205" y="219708"/>
                  </a:lnTo>
                  <a:lnTo>
                    <a:pt x="146411" y="219401"/>
                  </a:lnTo>
                  <a:lnTo>
                    <a:pt x="146616" y="219088"/>
                  </a:lnTo>
                  <a:lnTo>
                    <a:pt x="146814" y="218767"/>
                  </a:lnTo>
                  <a:lnTo>
                    <a:pt x="147027" y="218414"/>
                  </a:lnTo>
                  <a:lnTo>
                    <a:pt x="147232" y="218060"/>
                  </a:lnTo>
                  <a:lnTo>
                    <a:pt x="147430" y="217706"/>
                  </a:lnTo>
                  <a:lnTo>
                    <a:pt x="147627" y="217339"/>
                  </a:lnTo>
                  <a:lnTo>
                    <a:pt x="147825" y="216979"/>
                  </a:lnTo>
                  <a:lnTo>
                    <a:pt x="148007" y="216605"/>
                  </a:lnTo>
                  <a:lnTo>
                    <a:pt x="148196" y="216238"/>
                  </a:lnTo>
                  <a:lnTo>
                    <a:pt x="148378" y="215864"/>
                  </a:lnTo>
                  <a:lnTo>
                    <a:pt x="148552" y="215484"/>
                  </a:lnTo>
                  <a:lnTo>
                    <a:pt x="148726" y="215103"/>
                  </a:lnTo>
                  <a:lnTo>
                    <a:pt x="148892" y="214716"/>
                  </a:lnTo>
                  <a:lnTo>
                    <a:pt x="149058" y="214329"/>
                  </a:lnTo>
                  <a:lnTo>
                    <a:pt x="149224" y="213942"/>
                  </a:lnTo>
                  <a:lnTo>
                    <a:pt x="149382" y="213548"/>
                  </a:lnTo>
                  <a:lnTo>
                    <a:pt x="149682" y="212761"/>
                  </a:lnTo>
                  <a:lnTo>
                    <a:pt x="149966" y="211960"/>
                  </a:lnTo>
                  <a:lnTo>
                    <a:pt x="150235" y="211152"/>
                  </a:lnTo>
                  <a:lnTo>
                    <a:pt x="150488" y="210338"/>
                  </a:lnTo>
                  <a:lnTo>
                    <a:pt x="150725" y="209517"/>
                  </a:lnTo>
                  <a:lnTo>
                    <a:pt x="150938" y="208689"/>
                  </a:lnTo>
                  <a:lnTo>
                    <a:pt x="151144" y="207855"/>
                  </a:lnTo>
                  <a:lnTo>
                    <a:pt x="151325" y="207021"/>
                  </a:lnTo>
                  <a:lnTo>
                    <a:pt x="151499" y="206180"/>
                  </a:lnTo>
                  <a:lnTo>
                    <a:pt x="151649" y="205339"/>
                  </a:lnTo>
                  <a:lnTo>
                    <a:pt x="151784" y="204498"/>
                  </a:lnTo>
                  <a:lnTo>
                    <a:pt x="151902" y="203657"/>
                  </a:lnTo>
                  <a:lnTo>
                    <a:pt x="151997" y="202809"/>
                  </a:lnTo>
                  <a:lnTo>
                    <a:pt x="152084" y="201968"/>
                  </a:lnTo>
                  <a:lnTo>
                    <a:pt x="152147" y="201127"/>
                  </a:lnTo>
                  <a:lnTo>
                    <a:pt x="152187" y="200293"/>
                  </a:lnTo>
                  <a:lnTo>
                    <a:pt x="152218" y="199459"/>
                  </a:lnTo>
                  <a:lnTo>
                    <a:pt x="152226" y="198631"/>
                  </a:lnTo>
                  <a:lnTo>
                    <a:pt x="152226" y="197804"/>
                  </a:lnTo>
                  <a:lnTo>
                    <a:pt x="152195" y="196983"/>
                  </a:lnTo>
                  <a:lnTo>
                    <a:pt x="152155" y="196175"/>
                  </a:lnTo>
                  <a:lnTo>
                    <a:pt x="152092" y="195368"/>
                  </a:lnTo>
                  <a:lnTo>
                    <a:pt x="152052" y="194967"/>
                  </a:lnTo>
                  <a:lnTo>
                    <a:pt x="152013" y="194573"/>
                  </a:lnTo>
                  <a:lnTo>
                    <a:pt x="151966" y="194180"/>
                  </a:lnTo>
                  <a:lnTo>
                    <a:pt x="151910" y="193786"/>
                  </a:lnTo>
                  <a:lnTo>
                    <a:pt x="151855" y="193399"/>
                  </a:lnTo>
                  <a:lnTo>
                    <a:pt x="151800" y="193012"/>
                  </a:lnTo>
                  <a:lnTo>
                    <a:pt x="153957" y="192938"/>
                  </a:lnTo>
                  <a:lnTo>
                    <a:pt x="156106" y="192858"/>
                  </a:lnTo>
                  <a:lnTo>
                    <a:pt x="158263" y="192785"/>
                  </a:lnTo>
                  <a:lnTo>
                    <a:pt x="160405" y="192711"/>
                  </a:lnTo>
                  <a:lnTo>
                    <a:pt x="160555" y="192698"/>
                  </a:lnTo>
                  <a:lnTo>
                    <a:pt x="160705" y="192678"/>
                  </a:lnTo>
                  <a:lnTo>
                    <a:pt x="160839" y="192645"/>
                  </a:lnTo>
                  <a:lnTo>
                    <a:pt x="160973" y="192605"/>
                  </a:lnTo>
                  <a:lnTo>
                    <a:pt x="161092" y="192558"/>
                  </a:lnTo>
                  <a:lnTo>
                    <a:pt x="161210" y="192504"/>
                  </a:lnTo>
                  <a:lnTo>
                    <a:pt x="161321" y="192444"/>
                  </a:lnTo>
                  <a:lnTo>
                    <a:pt x="161424" y="192378"/>
                  </a:lnTo>
                  <a:lnTo>
                    <a:pt x="161550" y="192351"/>
                  </a:lnTo>
                  <a:lnTo>
                    <a:pt x="161685" y="192318"/>
                  </a:lnTo>
                  <a:lnTo>
                    <a:pt x="161803" y="192277"/>
                  </a:lnTo>
                  <a:lnTo>
                    <a:pt x="161930" y="192231"/>
                  </a:lnTo>
                  <a:lnTo>
                    <a:pt x="162040" y="192171"/>
                  </a:lnTo>
                  <a:lnTo>
                    <a:pt x="162151" y="192104"/>
                  </a:lnTo>
                  <a:lnTo>
                    <a:pt x="162246" y="192031"/>
                  </a:lnTo>
                  <a:lnTo>
                    <a:pt x="162340" y="191950"/>
                  </a:lnTo>
                  <a:lnTo>
                    <a:pt x="162419" y="191864"/>
                  </a:lnTo>
                  <a:lnTo>
                    <a:pt x="162491" y="191764"/>
                  </a:lnTo>
                  <a:lnTo>
                    <a:pt x="162554" y="191663"/>
                  </a:lnTo>
                  <a:lnTo>
                    <a:pt x="162601" y="191550"/>
                  </a:lnTo>
                  <a:lnTo>
                    <a:pt x="162641" y="191423"/>
                  </a:lnTo>
                  <a:lnTo>
                    <a:pt x="162664" y="191296"/>
                  </a:lnTo>
                  <a:lnTo>
                    <a:pt x="162672" y="191156"/>
                  </a:lnTo>
                  <a:lnTo>
                    <a:pt x="162664" y="191009"/>
                  </a:lnTo>
                  <a:lnTo>
                    <a:pt x="162412" y="188280"/>
                  </a:lnTo>
                  <a:lnTo>
                    <a:pt x="162269" y="186818"/>
                  </a:lnTo>
                  <a:lnTo>
                    <a:pt x="162111" y="185303"/>
                  </a:lnTo>
                  <a:lnTo>
                    <a:pt x="161945" y="183741"/>
                  </a:lnTo>
                  <a:lnTo>
                    <a:pt x="161764" y="182126"/>
                  </a:lnTo>
                  <a:lnTo>
                    <a:pt x="161558" y="180464"/>
                  </a:lnTo>
                  <a:lnTo>
                    <a:pt x="161329" y="178769"/>
                  </a:lnTo>
                  <a:lnTo>
                    <a:pt x="161084" y="177047"/>
                  </a:lnTo>
                  <a:lnTo>
                    <a:pt x="160950" y="176166"/>
                  </a:lnTo>
                  <a:lnTo>
                    <a:pt x="160815" y="175285"/>
                  </a:lnTo>
                  <a:lnTo>
                    <a:pt x="160665" y="174397"/>
                  </a:lnTo>
                  <a:lnTo>
                    <a:pt x="160515" y="173503"/>
                  </a:lnTo>
                  <a:lnTo>
                    <a:pt x="160357" y="172609"/>
                  </a:lnTo>
                  <a:lnTo>
                    <a:pt x="160191" y="171701"/>
                  </a:lnTo>
                  <a:lnTo>
                    <a:pt x="160017" y="170800"/>
                  </a:lnTo>
                  <a:lnTo>
                    <a:pt x="159843" y="169886"/>
                  </a:lnTo>
                  <a:lnTo>
                    <a:pt x="159654" y="168978"/>
                  </a:lnTo>
                  <a:lnTo>
                    <a:pt x="159456" y="168063"/>
                  </a:lnTo>
                  <a:lnTo>
                    <a:pt x="159251" y="167149"/>
                  </a:lnTo>
                  <a:lnTo>
                    <a:pt x="159038" y="166228"/>
                  </a:lnTo>
                  <a:lnTo>
                    <a:pt x="158816" y="165314"/>
                  </a:lnTo>
                  <a:lnTo>
                    <a:pt x="158587" y="164393"/>
                  </a:lnTo>
                  <a:lnTo>
                    <a:pt x="158350" y="163478"/>
                  </a:lnTo>
                  <a:lnTo>
                    <a:pt x="158105" y="162564"/>
                  </a:lnTo>
                  <a:lnTo>
                    <a:pt x="157844" y="161650"/>
                  </a:lnTo>
                  <a:lnTo>
                    <a:pt x="157576" y="160742"/>
                  </a:lnTo>
                  <a:lnTo>
                    <a:pt x="157299" y="159834"/>
                  </a:lnTo>
                  <a:lnTo>
                    <a:pt x="157015" y="158933"/>
                  </a:lnTo>
                  <a:lnTo>
                    <a:pt x="156714" y="158032"/>
                  </a:lnTo>
                  <a:lnTo>
                    <a:pt x="156406" y="157138"/>
                  </a:lnTo>
                  <a:lnTo>
                    <a:pt x="156082" y="156250"/>
                  </a:lnTo>
                  <a:lnTo>
                    <a:pt x="155750" y="155369"/>
                  </a:lnTo>
                  <a:lnTo>
                    <a:pt x="155411" y="154495"/>
                  </a:lnTo>
                  <a:lnTo>
                    <a:pt x="155055" y="153621"/>
                  </a:lnTo>
                  <a:lnTo>
                    <a:pt x="154692" y="152760"/>
                  </a:lnTo>
                  <a:lnTo>
                    <a:pt x="154320" y="151905"/>
                  </a:lnTo>
                  <a:lnTo>
                    <a:pt x="153925" y="151064"/>
                  </a:lnTo>
                  <a:lnTo>
                    <a:pt x="153522" y="150230"/>
                  </a:lnTo>
                  <a:lnTo>
                    <a:pt x="153111" y="149402"/>
                  </a:lnTo>
                  <a:lnTo>
                    <a:pt x="152685" y="148588"/>
                  </a:lnTo>
                  <a:lnTo>
                    <a:pt x="152242" y="147787"/>
                  </a:lnTo>
                  <a:lnTo>
                    <a:pt x="151792" y="146993"/>
                  </a:lnTo>
                  <a:lnTo>
                    <a:pt x="151555" y="146606"/>
                  </a:lnTo>
                  <a:lnTo>
                    <a:pt x="151318" y="146219"/>
                  </a:lnTo>
                  <a:lnTo>
                    <a:pt x="151081" y="145832"/>
                  </a:lnTo>
                  <a:lnTo>
                    <a:pt x="150843" y="145451"/>
                  </a:lnTo>
                  <a:lnTo>
                    <a:pt x="150599" y="145071"/>
                  </a:lnTo>
                  <a:lnTo>
                    <a:pt x="150346" y="144697"/>
                  </a:lnTo>
                  <a:lnTo>
                    <a:pt x="150093" y="144323"/>
                  </a:lnTo>
                  <a:lnTo>
                    <a:pt x="149840" y="143956"/>
                  </a:lnTo>
                  <a:lnTo>
                    <a:pt x="149579" y="143596"/>
                  </a:lnTo>
                  <a:lnTo>
                    <a:pt x="149311" y="143235"/>
                  </a:lnTo>
                  <a:lnTo>
                    <a:pt x="149042" y="142875"/>
                  </a:lnTo>
                  <a:lnTo>
                    <a:pt x="148773" y="142528"/>
                  </a:lnTo>
                  <a:lnTo>
                    <a:pt x="148497" y="142174"/>
                  </a:lnTo>
                  <a:lnTo>
                    <a:pt x="148220" y="141834"/>
                  </a:lnTo>
                  <a:lnTo>
                    <a:pt x="147936" y="141493"/>
                  </a:lnTo>
                  <a:lnTo>
                    <a:pt x="147651" y="141153"/>
                  </a:lnTo>
                  <a:lnTo>
                    <a:pt x="147367" y="140826"/>
                  </a:lnTo>
                  <a:lnTo>
                    <a:pt x="147066" y="140492"/>
                  </a:lnTo>
                  <a:lnTo>
                    <a:pt x="146774" y="140172"/>
                  </a:lnTo>
                  <a:lnTo>
                    <a:pt x="146474" y="139852"/>
                  </a:lnTo>
                  <a:lnTo>
                    <a:pt x="146166" y="139538"/>
                  </a:lnTo>
                  <a:lnTo>
                    <a:pt x="145858" y="139224"/>
                  </a:lnTo>
                  <a:lnTo>
                    <a:pt x="145541" y="138924"/>
                  </a:lnTo>
                  <a:lnTo>
                    <a:pt x="145225" y="138624"/>
                  </a:lnTo>
                  <a:lnTo>
                    <a:pt x="146498" y="138710"/>
                  </a:lnTo>
                  <a:lnTo>
                    <a:pt x="147793" y="138804"/>
                  </a:lnTo>
                  <a:lnTo>
                    <a:pt x="150456" y="139004"/>
                  </a:lnTo>
                  <a:lnTo>
                    <a:pt x="153190" y="139218"/>
                  </a:lnTo>
                  <a:lnTo>
                    <a:pt x="154573" y="139318"/>
                  </a:lnTo>
                  <a:lnTo>
                    <a:pt x="155972" y="139418"/>
                  </a:lnTo>
                  <a:lnTo>
                    <a:pt x="157386" y="139511"/>
                  </a:lnTo>
                  <a:lnTo>
                    <a:pt x="158800" y="139591"/>
                  </a:lnTo>
                  <a:lnTo>
                    <a:pt x="160215" y="139665"/>
                  </a:lnTo>
                  <a:lnTo>
                    <a:pt x="161637" y="139731"/>
                  </a:lnTo>
                  <a:lnTo>
                    <a:pt x="163067" y="139778"/>
                  </a:lnTo>
                  <a:lnTo>
                    <a:pt x="163779" y="139798"/>
                  </a:lnTo>
                  <a:lnTo>
                    <a:pt x="164490" y="139812"/>
                  </a:lnTo>
                  <a:lnTo>
                    <a:pt x="165201" y="139825"/>
                  </a:lnTo>
                  <a:lnTo>
                    <a:pt x="165904" y="139832"/>
                  </a:lnTo>
                  <a:lnTo>
                    <a:pt x="167318" y="139832"/>
                  </a:lnTo>
                  <a:lnTo>
                    <a:pt x="168022" y="139818"/>
                  </a:lnTo>
                  <a:lnTo>
                    <a:pt x="168725" y="139805"/>
                  </a:lnTo>
                  <a:lnTo>
                    <a:pt x="169420" y="139785"/>
                  </a:lnTo>
                  <a:lnTo>
                    <a:pt x="170124" y="139758"/>
                  </a:lnTo>
                  <a:lnTo>
                    <a:pt x="170811" y="139725"/>
                  </a:lnTo>
                  <a:lnTo>
                    <a:pt x="171506" y="139685"/>
                  </a:lnTo>
                  <a:lnTo>
                    <a:pt x="172186" y="139645"/>
                  </a:lnTo>
                  <a:lnTo>
                    <a:pt x="172873" y="139591"/>
                  </a:lnTo>
                  <a:lnTo>
                    <a:pt x="173553" y="139531"/>
                  </a:lnTo>
                  <a:lnTo>
                    <a:pt x="174225" y="139458"/>
                  </a:lnTo>
                  <a:lnTo>
                    <a:pt x="174896" y="139384"/>
                  </a:lnTo>
                  <a:lnTo>
                    <a:pt x="175560" y="139304"/>
                  </a:lnTo>
                  <a:lnTo>
                    <a:pt x="176216" y="139211"/>
                  </a:lnTo>
                  <a:lnTo>
                    <a:pt x="176872" y="139111"/>
                  </a:lnTo>
                  <a:lnTo>
                    <a:pt x="177520" y="139004"/>
                  </a:lnTo>
                  <a:lnTo>
                    <a:pt x="178167" y="138884"/>
                  </a:lnTo>
                  <a:lnTo>
                    <a:pt x="178800" y="138764"/>
                  </a:lnTo>
                  <a:lnTo>
                    <a:pt x="179432" y="138624"/>
                  </a:lnTo>
                  <a:lnTo>
                    <a:pt x="180056" y="138477"/>
                  </a:lnTo>
                  <a:lnTo>
                    <a:pt x="180672" y="138323"/>
                  </a:lnTo>
                  <a:lnTo>
                    <a:pt x="181281" y="138163"/>
                  </a:lnTo>
                  <a:lnTo>
                    <a:pt x="181881" y="137983"/>
                  </a:lnTo>
                  <a:lnTo>
                    <a:pt x="182474" y="137796"/>
                  </a:lnTo>
                  <a:lnTo>
                    <a:pt x="183059" y="137602"/>
                  </a:lnTo>
                  <a:lnTo>
                    <a:pt x="183635" y="137396"/>
                  </a:lnTo>
                  <a:lnTo>
                    <a:pt x="184204" y="137175"/>
                  </a:lnTo>
                  <a:lnTo>
                    <a:pt x="184765" y="136948"/>
                  </a:lnTo>
                  <a:lnTo>
                    <a:pt x="185319" y="136701"/>
                  </a:lnTo>
                  <a:lnTo>
                    <a:pt x="185856" y="136448"/>
                  </a:lnTo>
                  <a:lnTo>
                    <a:pt x="186385" y="136181"/>
                  </a:lnTo>
                  <a:lnTo>
                    <a:pt x="186907" y="135900"/>
                  </a:lnTo>
                  <a:lnTo>
                    <a:pt x="187420" y="135614"/>
                  </a:lnTo>
                  <a:lnTo>
                    <a:pt x="187673" y="135467"/>
                  </a:lnTo>
                  <a:lnTo>
                    <a:pt x="187910" y="135313"/>
                  </a:lnTo>
                  <a:lnTo>
                    <a:pt x="188147" y="135160"/>
                  </a:lnTo>
                  <a:lnTo>
                    <a:pt x="188384" y="134999"/>
                  </a:lnTo>
                  <a:lnTo>
                    <a:pt x="188614" y="134846"/>
                  </a:lnTo>
                  <a:lnTo>
                    <a:pt x="188835" y="134679"/>
                  </a:lnTo>
                  <a:lnTo>
                    <a:pt x="189056" y="134519"/>
                  </a:lnTo>
                  <a:lnTo>
                    <a:pt x="189269" y="134352"/>
                  </a:lnTo>
                  <a:lnTo>
                    <a:pt x="189475" y="134179"/>
                  </a:lnTo>
                  <a:lnTo>
                    <a:pt x="189680" y="134012"/>
                  </a:lnTo>
                  <a:lnTo>
                    <a:pt x="189878" y="133838"/>
                  </a:lnTo>
                  <a:lnTo>
                    <a:pt x="190075" y="133658"/>
                  </a:lnTo>
                  <a:lnTo>
                    <a:pt x="190265" y="133478"/>
                  </a:lnTo>
                  <a:lnTo>
                    <a:pt x="190447" y="133298"/>
                  </a:lnTo>
                  <a:lnTo>
                    <a:pt x="190628" y="133117"/>
                  </a:lnTo>
                  <a:lnTo>
                    <a:pt x="190810" y="132930"/>
                  </a:lnTo>
                  <a:lnTo>
                    <a:pt x="190984" y="132744"/>
                  </a:lnTo>
                  <a:lnTo>
                    <a:pt x="191150" y="132550"/>
                  </a:lnTo>
                  <a:lnTo>
                    <a:pt x="191316" y="132363"/>
                  </a:lnTo>
                  <a:lnTo>
                    <a:pt x="191474" y="132170"/>
                  </a:lnTo>
                  <a:lnTo>
                    <a:pt x="191782" y="131776"/>
                  </a:lnTo>
                  <a:lnTo>
                    <a:pt x="192074" y="131369"/>
                  </a:lnTo>
                  <a:lnTo>
                    <a:pt x="192351" y="130962"/>
                  </a:lnTo>
                  <a:lnTo>
                    <a:pt x="192612" y="130541"/>
                  </a:lnTo>
                  <a:lnTo>
                    <a:pt x="192857" y="130121"/>
                  </a:lnTo>
                  <a:lnTo>
                    <a:pt x="193086" y="129687"/>
                  </a:lnTo>
                  <a:lnTo>
                    <a:pt x="193307" y="129253"/>
                  </a:lnTo>
                  <a:lnTo>
                    <a:pt x="193513" y="128806"/>
                  </a:lnTo>
                  <a:lnTo>
                    <a:pt x="193702" y="128359"/>
                  </a:lnTo>
                  <a:lnTo>
                    <a:pt x="193876" y="127898"/>
                  </a:lnTo>
                  <a:lnTo>
                    <a:pt x="194042" y="127438"/>
                  </a:lnTo>
                  <a:lnTo>
                    <a:pt x="194192" y="126970"/>
                  </a:lnTo>
                  <a:lnTo>
                    <a:pt x="194334" y="126497"/>
                  </a:lnTo>
                  <a:lnTo>
                    <a:pt x="194469" y="126023"/>
                  </a:lnTo>
                  <a:lnTo>
                    <a:pt x="194587" y="125542"/>
                  </a:lnTo>
                  <a:lnTo>
                    <a:pt x="194698" y="125055"/>
                  </a:lnTo>
                  <a:lnTo>
                    <a:pt x="194793" y="124568"/>
                  </a:lnTo>
                  <a:lnTo>
                    <a:pt x="194880" y="124074"/>
                  </a:lnTo>
                  <a:lnTo>
                    <a:pt x="194959" y="123580"/>
                  </a:lnTo>
                  <a:lnTo>
                    <a:pt x="195030" y="123079"/>
                  </a:lnTo>
                  <a:lnTo>
                    <a:pt x="195093" y="122579"/>
                  </a:lnTo>
                  <a:lnTo>
                    <a:pt x="195148" y="122072"/>
                  </a:lnTo>
                  <a:lnTo>
                    <a:pt x="195196" y="121564"/>
                  </a:lnTo>
                  <a:lnTo>
                    <a:pt x="195235" y="121057"/>
                  </a:lnTo>
                  <a:lnTo>
                    <a:pt x="195267" y="120550"/>
                  </a:lnTo>
                  <a:lnTo>
                    <a:pt x="195290" y="120036"/>
                  </a:lnTo>
                  <a:lnTo>
                    <a:pt x="195306" y="119522"/>
                  </a:lnTo>
                  <a:lnTo>
                    <a:pt x="195322" y="119008"/>
                  </a:lnTo>
                  <a:lnTo>
                    <a:pt x="195330" y="118494"/>
                  </a:lnTo>
                  <a:lnTo>
                    <a:pt x="195338" y="117980"/>
                  </a:lnTo>
                  <a:lnTo>
                    <a:pt x="195330" y="116946"/>
                  </a:lnTo>
                  <a:lnTo>
                    <a:pt x="195306" y="115918"/>
                  </a:lnTo>
                  <a:lnTo>
                    <a:pt x="195275" y="114890"/>
                  </a:lnTo>
                  <a:lnTo>
                    <a:pt x="195235" y="113876"/>
                  </a:lnTo>
                  <a:lnTo>
                    <a:pt x="195140" y="111860"/>
                  </a:lnTo>
                  <a:lnTo>
                    <a:pt x="195053" y="109898"/>
                  </a:lnTo>
                  <a:lnTo>
                    <a:pt x="195014" y="108943"/>
                  </a:lnTo>
                  <a:lnTo>
                    <a:pt x="194990" y="108002"/>
                  </a:lnTo>
                  <a:lnTo>
                    <a:pt x="194982" y="107088"/>
                  </a:lnTo>
                  <a:lnTo>
                    <a:pt x="194982" y="106634"/>
                  </a:lnTo>
                  <a:lnTo>
                    <a:pt x="194990" y="106194"/>
                  </a:lnTo>
                  <a:lnTo>
                    <a:pt x="195188" y="95635"/>
                  </a:lnTo>
                  <a:lnTo>
                    <a:pt x="195283" y="90356"/>
                  </a:lnTo>
                  <a:lnTo>
                    <a:pt x="195369" y="85076"/>
                  </a:lnTo>
                  <a:lnTo>
                    <a:pt x="196073" y="85210"/>
                  </a:lnTo>
                  <a:lnTo>
                    <a:pt x="196768" y="85343"/>
                  </a:lnTo>
                  <a:lnTo>
                    <a:pt x="197124" y="85403"/>
                  </a:lnTo>
                  <a:lnTo>
                    <a:pt x="197471" y="85457"/>
                  </a:lnTo>
                  <a:lnTo>
                    <a:pt x="197819" y="85510"/>
                  </a:lnTo>
                  <a:lnTo>
                    <a:pt x="198175" y="85557"/>
                  </a:lnTo>
                  <a:lnTo>
                    <a:pt x="198522" y="85590"/>
                  </a:lnTo>
                  <a:lnTo>
                    <a:pt x="198878" y="85624"/>
                  </a:lnTo>
                  <a:lnTo>
                    <a:pt x="199233" y="85650"/>
                  </a:lnTo>
                  <a:lnTo>
                    <a:pt x="199589" y="85664"/>
                  </a:lnTo>
                  <a:lnTo>
                    <a:pt x="200308" y="85664"/>
                  </a:lnTo>
                  <a:lnTo>
                    <a:pt x="200664" y="85644"/>
                  </a:lnTo>
                  <a:lnTo>
                    <a:pt x="201027" y="85617"/>
                  </a:lnTo>
                  <a:lnTo>
                    <a:pt x="201146" y="85604"/>
                  </a:lnTo>
                  <a:lnTo>
                    <a:pt x="201256" y="85584"/>
                  </a:lnTo>
                  <a:lnTo>
                    <a:pt x="201359" y="85564"/>
                  </a:lnTo>
                  <a:lnTo>
                    <a:pt x="201462" y="85537"/>
                  </a:lnTo>
                  <a:lnTo>
                    <a:pt x="201556" y="85504"/>
                  </a:lnTo>
                  <a:lnTo>
                    <a:pt x="201651" y="85470"/>
                  </a:lnTo>
                  <a:lnTo>
                    <a:pt x="201738" y="85430"/>
                  </a:lnTo>
                  <a:lnTo>
                    <a:pt x="201817" y="85383"/>
                  </a:lnTo>
                  <a:lnTo>
                    <a:pt x="201896" y="85330"/>
                  </a:lnTo>
                  <a:lnTo>
                    <a:pt x="201967" y="85270"/>
                  </a:lnTo>
                  <a:lnTo>
                    <a:pt x="202038" y="85210"/>
                  </a:lnTo>
                  <a:lnTo>
                    <a:pt x="202102" y="85143"/>
                  </a:lnTo>
                  <a:lnTo>
                    <a:pt x="202157" y="85070"/>
                  </a:lnTo>
                  <a:lnTo>
                    <a:pt x="202204" y="84990"/>
                  </a:lnTo>
                  <a:lnTo>
                    <a:pt x="202252" y="84903"/>
                  </a:lnTo>
                  <a:lnTo>
                    <a:pt x="202291" y="84809"/>
                  </a:lnTo>
                  <a:lnTo>
                    <a:pt x="202410" y="84516"/>
                  </a:lnTo>
                  <a:lnTo>
                    <a:pt x="202520" y="84215"/>
                  </a:lnTo>
                  <a:lnTo>
                    <a:pt x="202623" y="83915"/>
                  </a:lnTo>
                  <a:lnTo>
                    <a:pt x="202726" y="83608"/>
                  </a:lnTo>
                  <a:lnTo>
                    <a:pt x="202813" y="83294"/>
                  </a:lnTo>
                  <a:lnTo>
                    <a:pt x="202900" y="82981"/>
                  </a:lnTo>
                  <a:lnTo>
                    <a:pt x="202979" y="82667"/>
                  </a:lnTo>
                  <a:lnTo>
                    <a:pt x="203050" y="82347"/>
                  </a:lnTo>
                  <a:lnTo>
                    <a:pt x="203121" y="82020"/>
                  </a:lnTo>
                  <a:lnTo>
                    <a:pt x="203176" y="81693"/>
                  </a:lnTo>
                  <a:lnTo>
                    <a:pt x="203240" y="81366"/>
                  </a:lnTo>
                  <a:lnTo>
                    <a:pt x="203287" y="81032"/>
                  </a:lnTo>
                  <a:lnTo>
                    <a:pt x="203334" y="80698"/>
                  </a:lnTo>
                  <a:lnTo>
                    <a:pt x="203374" y="80358"/>
                  </a:lnTo>
                  <a:lnTo>
                    <a:pt x="203445" y="79677"/>
                  </a:lnTo>
                  <a:lnTo>
                    <a:pt x="203492" y="78990"/>
                  </a:lnTo>
                  <a:lnTo>
                    <a:pt x="203532" y="78295"/>
                  </a:lnTo>
                  <a:lnTo>
                    <a:pt x="203556" y="77595"/>
                  </a:lnTo>
                  <a:lnTo>
                    <a:pt x="203571" y="76887"/>
                  </a:lnTo>
                  <a:lnTo>
                    <a:pt x="203571" y="76186"/>
                  </a:lnTo>
                  <a:lnTo>
                    <a:pt x="203563" y="75479"/>
                  </a:lnTo>
                  <a:lnTo>
                    <a:pt x="203548" y="74771"/>
                  </a:lnTo>
                  <a:lnTo>
                    <a:pt x="203532" y="74064"/>
                  </a:lnTo>
                  <a:lnTo>
                    <a:pt x="204038" y="74137"/>
                  </a:lnTo>
                  <a:lnTo>
                    <a:pt x="204551" y="74204"/>
                  </a:lnTo>
                  <a:lnTo>
                    <a:pt x="205057" y="74271"/>
                  </a:lnTo>
                  <a:lnTo>
                    <a:pt x="205571" y="74324"/>
                  </a:lnTo>
                  <a:lnTo>
                    <a:pt x="206084" y="74378"/>
                  </a:lnTo>
                  <a:lnTo>
                    <a:pt x="206606" y="74424"/>
                  </a:lnTo>
                  <a:lnTo>
                    <a:pt x="207119" y="74471"/>
                  </a:lnTo>
                  <a:lnTo>
                    <a:pt x="207641" y="74511"/>
                  </a:lnTo>
                  <a:lnTo>
                    <a:pt x="208162" y="74545"/>
                  </a:lnTo>
                  <a:lnTo>
                    <a:pt x="208684" y="74571"/>
                  </a:lnTo>
                  <a:lnTo>
                    <a:pt x="209213" y="74598"/>
                  </a:lnTo>
                  <a:lnTo>
                    <a:pt x="209735" y="74618"/>
                  </a:lnTo>
                  <a:lnTo>
                    <a:pt x="210264" y="74631"/>
                  </a:lnTo>
                  <a:lnTo>
                    <a:pt x="210794" y="74638"/>
                  </a:lnTo>
                  <a:lnTo>
                    <a:pt x="211323" y="74645"/>
                  </a:lnTo>
                  <a:lnTo>
                    <a:pt x="212382" y="74645"/>
                  </a:lnTo>
                  <a:lnTo>
                    <a:pt x="212919" y="74631"/>
                  </a:lnTo>
                  <a:lnTo>
                    <a:pt x="213449" y="74625"/>
                  </a:lnTo>
                  <a:lnTo>
                    <a:pt x="213986" y="74605"/>
                  </a:lnTo>
                  <a:lnTo>
                    <a:pt x="214515" y="74585"/>
                  </a:lnTo>
                  <a:lnTo>
                    <a:pt x="215053" y="74558"/>
                  </a:lnTo>
                  <a:lnTo>
                    <a:pt x="215590" y="74525"/>
                  </a:lnTo>
                  <a:lnTo>
                    <a:pt x="216127" y="74491"/>
                  </a:lnTo>
                  <a:lnTo>
                    <a:pt x="216664" y="74451"/>
                  </a:lnTo>
                  <a:lnTo>
                    <a:pt x="217202" y="74411"/>
                  </a:lnTo>
                  <a:lnTo>
                    <a:pt x="217739" y="74364"/>
                  </a:lnTo>
                  <a:lnTo>
                    <a:pt x="218276" y="74311"/>
                  </a:lnTo>
                  <a:lnTo>
                    <a:pt x="218822" y="74258"/>
                  </a:lnTo>
                  <a:lnTo>
                    <a:pt x="219359" y="74197"/>
                  </a:lnTo>
                  <a:lnTo>
                    <a:pt x="219896" y="74131"/>
                  </a:lnTo>
                  <a:lnTo>
                    <a:pt x="220434" y="74064"/>
                  </a:lnTo>
                  <a:lnTo>
                    <a:pt x="220552" y="74124"/>
                  </a:lnTo>
                  <a:lnTo>
                    <a:pt x="220671" y="74171"/>
                  </a:lnTo>
                  <a:lnTo>
                    <a:pt x="220789" y="74204"/>
                  </a:lnTo>
                  <a:lnTo>
                    <a:pt x="220916" y="74231"/>
                  </a:lnTo>
                  <a:lnTo>
                    <a:pt x="221034" y="74244"/>
                  </a:lnTo>
                  <a:lnTo>
                    <a:pt x="221161" y="74251"/>
                  </a:lnTo>
                  <a:lnTo>
                    <a:pt x="221279" y="74244"/>
                  </a:lnTo>
                  <a:lnTo>
                    <a:pt x="221405" y="74231"/>
                  </a:lnTo>
                  <a:lnTo>
                    <a:pt x="221516" y="74204"/>
                  </a:lnTo>
                  <a:lnTo>
                    <a:pt x="221635" y="74171"/>
                  </a:lnTo>
                  <a:lnTo>
                    <a:pt x="221745" y="74131"/>
                  </a:lnTo>
                  <a:lnTo>
                    <a:pt x="221848" y="74077"/>
                  </a:lnTo>
                  <a:lnTo>
                    <a:pt x="221943" y="74024"/>
                  </a:lnTo>
                  <a:lnTo>
                    <a:pt x="222030" y="73957"/>
                  </a:lnTo>
                  <a:lnTo>
                    <a:pt x="222117" y="73884"/>
                  </a:lnTo>
                  <a:lnTo>
                    <a:pt x="222188" y="73804"/>
                  </a:lnTo>
                  <a:lnTo>
                    <a:pt x="222757" y="73710"/>
                  </a:lnTo>
                  <a:lnTo>
                    <a:pt x="223326" y="73617"/>
                  </a:lnTo>
                  <a:lnTo>
                    <a:pt x="223895" y="73517"/>
                  </a:lnTo>
                  <a:lnTo>
                    <a:pt x="224463" y="73410"/>
                  </a:lnTo>
                  <a:lnTo>
                    <a:pt x="225032" y="73303"/>
                  </a:lnTo>
                  <a:lnTo>
                    <a:pt x="225601" y="73190"/>
                  </a:lnTo>
                  <a:lnTo>
                    <a:pt x="226170" y="73070"/>
                  </a:lnTo>
                  <a:lnTo>
                    <a:pt x="226731" y="72949"/>
                  </a:lnTo>
                  <a:lnTo>
                    <a:pt x="227300" y="72823"/>
                  </a:lnTo>
                  <a:lnTo>
                    <a:pt x="227861" y="72689"/>
                  </a:lnTo>
                  <a:lnTo>
                    <a:pt x="228430" y="72556"/>
                  </a:lnTo>
                  <a:lnTo>
                    <a:pt x="228991" y="72415"/>
                  </a:lnTo>
                  <a:lnTo>
                    <a:pt x="229552" y="72269"/>
                  </a:lnTo>
                  <a:lnTo>
                    <a:pt x="230113" y="72122"/>
                  </a:lnTo>
                  <a:lnTo>
                    <a:pt x="230666" y="71968"/>
                  </a:lnTo>
                  <a:lnTo>
                    <a:pt x="231227" y="71808"/>
                  </a:lnTo>
                  <a:lnTo>
                    <a:pt x="231780" y="71648"/>
                  </a:lnTo>
                  <a:lnTo>
                    <a:pt x="232334" y="71481"/>
                  </a:lnTo>
                  <a:lnTo>
                    <a:pt x="232887" y="71314"/>
                  </a:lnTo>
                  <a:lnTo>
                    <a:pt x="233440" y="71141"/>
                  </a:lnTo>
                  <a:lnTo>
                    <a:pt x="233985" y="70960"/>
                  </a:lnTo>
                  <a:lnTo>
                    <a:pt x="234538" y="70774"/>
                  </a:lnTo>
                  <a:lnTo>
                    <a:pt x="235083" y="70587"/>
                  </a:lnTo>
                  <a:lnTo>
                    <a:pt x="235621" y="70400"/>
                  </a:lnTo>
                  <a:lnTo>
                    <a:pt x="236166" y="70200"/>
                  </a:lnTo>
                  <a:lnTo>
                    <a:pt x="236703" y="70006"/>
                  </a:lnTo>
                  <a:lnTo>
                    <a:pt x="237240" y="69799"/>
                  </a:lnTo>
                  <a:lnTo>
                    <a:pt x="237770" y="69592"/>
                  </a:lnTo>
                  <a:lnTo>
                    <a:pt x="238299" y="69379"/>
                  </a:lnTo>
                  <a:lnTo>
                    <a:pt x="238829" y="69165"/>
                  </a:lnTo>
                  <a:lnTo>
                    <a:pt x="239358" y="68945"/>
                  </a:lnTo>
                  <a:lnTo>
                    <a:pt x="239880" y="68725"/>
                  </a:lnTo>
                  <a:lnTo>
                    <a:pt x="240401" y="68498"/>
                  </a:lnTo>
                  <a:lnTo>
                    <a:pt x="240923" y="68264"/>
                  </a:lnTo>
                  <a:lnTo>
                    <a:pt x="241436" y="68031"/>
                  </a:lnTo>
                  <a:lnTo>
                    <a:pt x="241950" y="67790"/>
                  </a:lnTo>
                  <a:lnTo>
                    <a:pt x="242456" y="67550"/>
                  </a:lnTo>
                  <a:lnTo>
                    <a:pt x="242961" y="67303"/>
                  </a:lnTo>
                  <a:lnTo>
                    <a:pt x="243467" y="67056"/>
                  </a:lnTo>
                  <a:lnTo>
                    <a:pt x="243965" y="66796"/>
                  </a:lnTo>
                  <a:lnTo>
                    <a:pt x="244463" y="66542"/>
                  </a:lnTo>
                  <a:lnTo>
                    <a:pt x="244953" y="66282"/>
                  </a:lnTo>
                  <a:lnTo>
                    <a:pt x="245442" y="66015"/>
                  </a:lnTo>
                  <a:lnTo>
                    <a:pt x="245924" y="65748"/>
                  </a:lnTo>
                  <a:lnTo>
                    <a:pt x="246406" y="65474"/>
                  </a:lnTo>
                  <a:lnTo>
                    <a:pt x="246888" y="65201"/>
                  </a:lnTo>
                  <a:lnTo>
                    <a:pt x="247363" y="64920"/>
                  </a:lnTo>
                  <a:lnTo>
                    <a:pt x="247829" y="64633"/>
                  </a:lnTo>
                  <a:lnTo>
                    <a:pt x="248295" y="64346"/>
                  </a:lnTo>
                  <a:lnTo>
                    <a:pt x="248761" y="64059"/>
                  </a:lnTo>
                  <a:lnTo>
                    <a:pt x="249219" y="63766"/>
                  </a:lnTo>
                  <a:lnTo>
                    <a:pt x="249670" y="63465"/>
                  </a:lnTo>
                  <a:lnTo>
                    <a:pt x="250120" y="63165"/>
                  </a:lnTo>
                  <a:lnTo>
                    <a:pt x="250563" y="62865"/>
                  </a:lnTo>
                  <a:lnTo>
                    <a:pt x="251005" y="62558"/>
                  </a:lnTo>
                  <a:lnTo>
                    <a:pt x="251440" y="62244"/>
                  </a:lnTo>
                  <a:lnTo>
                    <a:pt x="251874" y="61930"/>
                  </a:lnTo>
                  <a:lnTo>
                    <a:pt x="252301" y="61610"/>
                  </a:lnTo>
                  <a:lnTo>
                    <a:pt x="252720" y="61290"/>
                  </a:lnTo>
                  <a:lnTo>
                    <a:pt x="253139" y="60969"/>
                  </a:lnTo>
                  <a:lnTo>
                    <a:pt x="253550" y="60635"/>
                  </a:lnTo>
                  <a:lnTo>
                    <a:pt x="253960" y="60308"/>
                  </a:lnTo>
                  <a:lnTo>
                    <a:pt x="254363" y="59975"/>
                  </a:lnTo>
                  <a:lnTo>
                    <a:pt x="254758" y="59634"/>
                  </a:lnTo>
                  <a:lnTo>
                    <a:pt x="254822" y="59594"/>
                  </a:lnTo>
                  <a:lnTo>
                    <a:pt x="254877" y="59548"/>
                  </a:lnTo>
                  <a:lnTo>
                    <a:pt x="254917" y="59501"/>
                  </a:lnTo>
                  <a:lnTo>
                    <a:pt x="254956" y="59447"/>
                  </a:lnTo>
                  <a:lnTo>
                    <a:pt x="255422" y="59034"/>
                  </a:lnTo>
                  <a:lnTo>
                    <a:pt x="255888" y="58620"/>
                  </a:lnTo>
                  <a:lnTo>
                    <a:pt x="256339" y="58199"/>
                  </a:lnTo>
                  <a:lnTo>
                    <a:pt x="256789" y="57772"/>
                  </a:lnTo>
                  <a:lnTo>
                    <a:pt x="257224" y="57345"/>
                  </a:lnTo>
                  <a:lnTo>
                    <a:pt x="257658" y="56911"/>
                  </a:lnTo>
                  <a:lnTo>
                    <a:pt x="258077" y="56471"/>
                  </a:lnTo>
                  <a:lnTo>
                    <a:pt x="258488" y="56030"/>
                  </a:lnTo>
                  <a:lnTo>
                    <a:pt x="258899" y="55583"/>
                  </a:lnTo>
                  <a:lnTo>
                    <a:pt x="259294" y="55129"/>
                  </a:lnTo>
                  <a:lnTo>
                    <a:pt x="259673" y="54675"/>
                  </a:lnTo>
                  <a:lnTo>
                    <a:pt x="260053" y="54215"/>
                  </a:lnTo>
                  <a:lnTo>
                    <a:pt x="260424" y="53748"/>
                  </a:lnTo>
                  <a:lnTo>
                    <a:pt x="260780" y="53281"/>
                  </a:lnTo>
                  <a:lnTo>
                    <a:pt x="261127" y="52807"/>
                  </a:lnTo>
                  <a:lnTo>
                    <a:pt x="261459" y="52326"/>
                  </a:lnTo>
                  <a:lnTo>
                    <a:pt x="262052" y="52486"/>
                  </a:lnTo>
                  <a:lnTo>
                    <a:pt x="262636" y="52640"/>
                  </a:lnTo>
                  <a:lnTo>
                    <a:pt x="263221" y="52780"/>
                  </a:lnTo>
                  <a:lnTo>
                    <a:pt x="263806" y="52907"/>
                  </a:lnTo>
                  <a:lnTo>
                    <a:pt x="264383" y="53027"/>
                  </a:lnTo>
                  <a:lnTo>
                    <a:pt x="264967" y="53134"/>
                  </a:lnTo>
                  <a:lnTo>
                    <a:pt x="265544" y="53234"/>
                  </a:lnTo>
                  <a:lnTo>
                    <a:pt x="266121" y="53321"/>
                  </a:lnTo>
                  <a:lnTo>
                    <a:pt x="266690" y="53394"/>
                  </a:lnTo>
                  <a:lnTo>
                    <a:pt x="267267" y="53454"/>
                  </a:lnTo>
                  <a:lnTo>
                    <a:pt x="267836" y="53507"/>
                  </a:lnTo>
                  <a:lnTo>
                    <a:pt x="268397" y="53554"/>
                  </a:lnTo>
                  <a:lnTo>
                    <a:pt x="268966" y="53581"/>
                  </a:lnTo>
                  <a:lnTo>
                    <a:pt x="269527" y="53601"/>
                  </a:lnTo>
                  <a:lnTo>
                    <a:pt x="270080" y="53614"/>
                  </a:lnTo>
                  <a:lnTo>
                    <a:pt x="270633" y="53608"/>
                  </a:lnTo>
                  <a:lnTo>
                    <a:pt x="271186" y="53601"/>
                  </a:lnTo>
                  <a:lnTo>
                    <a:pt x="271739" y="53574"/>
                  </a:lnTo>
                  <a:lnTo>
                    <a:pt x="272284" y="53541"/>
                  </a:lnTo>
                  <a:lnTo>
                    <a:pt x="272822" y="53494"/>
                  </a:lnTo>
                  <a:lnTo>
                    <a:pt x="273359" y="53441"/>
                  </a:lnTo>
                  <a:lnTo>
                    <a:pt x="273888" y="53374"/>
                  </a:lnTo>
                  <a:lnTo>
                    <a:pt x="274418" y="53294"/>
                  </a:lnTo>
                  <a:lnTo>
                    <a:pt x="274947" y="53207"/>
                  </a:lnTo>
                  <a:lnTo>
                    <a:pt x="275469" y="53107"/>
                  </a:lnTo>
                  <a:lnTo>
                    <a:pt x="275982" y="52994"/>
                  </a:lnTo>
                  <a:lnTo>
                    <a:pt x="276496" y="52873"/>
                  </a:lnTo>
                  <a:lnTo>
                    <a:pt x="277002" y="52740"/>
                  </a:lnTo>
                  <a:lnTo>
                    <a:pt x="277507" y="52600"/>
                  </a:lnTo>
                  <a:lnTo>
                    <a:pt x="278005" y="52446"/>
                  </a:lnTo>
                  <a:lnTo>
                    <a:pt x="278495" y="52279"/>
                  </a:lnTo>
                  <a:lnTo>
                    <a:pt x="278985" y="52106"/>
                  </a:lnTo>
                  <a:lnTo>
                    <a:pt x="279467" y="51919"/>
                  </a:lnTo>
                  <a:lnTo>
                    <a:pt x="279941" y="51719"/>
                  </a:lnTo>
                  <a:lnTo>
                    <a:pt x="280407" y="51512"/>
                  </a:lnTo>
                  <a:lnTo>
                    <a:pt x="280874" y="51292"/>
                  </a:lnTo>
                  <a:lnTo>
                    <a:pt x="281332" y="51065"/>
                  </a:lnTo>
                  <a:lnTo>
                    <a:pt x="281790" y="50824"/>
                  </a:lnTo>
                  <a:lnTo>
                    <a:pt x="282233" y="50571"/>
                  </a:lnTo>
                  <a:lnTo>
                    <a:pt x="282675" y="50310"/>
                  </a:lnTo>
                  <a:lnTo>
                    <a:pt x="283110" y="50037"/>
                  </a:lnTo>
                  <a:lnTo>
                    <a:pt x="283536" y="49750"/>
                  </a:lnTo>
                  <a:lnTo>
                    <a:pt x="283955" y="49456"/>
                  </a:lnTo>
                  <a:lnTo>
                    <a:pt x="284374" y="49149"/>
                  </a:lnTo>
                  <a:lnTo>
                    <a:pt x="284777" y="48829"/>
                  </a:lnTo>
                  <a:lnTo>
                    <a:pt x="285180" y="48502"/>
                  </a:lnTo>
                  <a:lnTo>
                    <a:pt x="285575" y="48161"/>
                  </a:lnTo>
                  <a:lnTo>
                    <a:pt x="285954" y="47814"/>
                  </a:lnTo>
                  <a:lnTo>
                    <a:pt x="286334" y="47454"/>
                  </a:lnTo>
                  <a:lnTo>
                    <a:pt x="286705" y="47080"/>
                  </a:lnTo>
                  <a:lnTo>
                    <a:pt x="287068" y="46700"/>
                  </a:lnTo>
                  <a:lnTo>
                    <a:pt x="287424" y="46306"/>
                  </a:lnTo>
                  <a:lnTo>
                    <a:pt x="287772" y="45906"/>
                  </a:lnTo>
                  <a:lnTo>
                    <a:pt x="288112" y="45485"/>
                  </a:lnTo>
                  <a:lnTo>
                    <a:pt x="288443" y="45065"/>
                  </a:lnTo>
                  <a:lnTo>
                    <a:pt x="288767" y="44624"/>
                  </a:lnTo>
                  <a:lnTo>
                    <a:pt x="289076" y="44177"/>
                  </a:lnTo>
                  <a:lnTo>
                    <a:pt x="289384" y="43716"/>
                  </a:lnTo>
                  <a:lnTo>
                    <a:pt x="289676" y="43249"/>
                  </a:lnTo>
                  <a:lnTo>
                    <a:pt x="289968" y="42769"/>
                  </a:lnTo>
                  <a:lnTo>
                    <a:pt x="290245" y="42275"/>
                  </a:lnTo>
                  <a:lnTo>
                    <a:pt x="290514" y="41774"/>
                  </a:lnTo>
                  <a:lnTo>
                    <a:pt x="290774" y="41260"/>
                  </a:lnTo>
                  <a:lnTo>
                    <a:pt x="291027" y="40740"/>
                  </a:lnTo>
                  <a:lnTo>
                    <a:pt x="291067" y="40633"/>
                  </a:lnTo>
                  <a:lnTo>
                    <a:pt x="291098" y="40539"/>
                  </a:lnTo>
                  <a:lnTo>
                    <a:pt x="291114" y="40439"/>
                  </a:lnTo>
                  <a:lnTo>
                    <a:pt x="291122" y="40346"/>
                  </a:lnTo>
                  <a:lnTo>
                    <a:pt x="291122" y="40259"/>
                  </a:lnTo>
                  <a:lnTo>
                    <a:pt x="291106" y="40172"/>
                  </a:lnTo>
                  <a:lnTo>
                    <a:pt x="291090" y="40092"/>
                  </a:lnTo>
                  <a:lnTo>
                    <a:pt x="291067" y="40012"/>
                  </a:lnTo>
                  <a:lnTo>
                    <a:pt x="291130" y="39952"/>
                  </a:lnTo>
                  <a:lnTo>
                    <a:pt x="291185" y="39885"/>
                  </a:lnTo>
                  <a:lnTo>
                    <a:pt x="291233" y="39819"/>
                  </a:lnTo>
                  <a:lnTo>
                    <a:pt x="291280" y="39745"/>
                  </a:lnTo>
                  <a:lnTo>
                    <a:pt x="291320" y="39672"/>
                  </a:lnTo>
                  <a:lnTo>
                    <a:pt x="291351" y="39592"/>
                  </a:lnTo>
                  <a:lnTo>
                    <a:pt x="291383" y="39512"/>
                  </a:lnTo>
                  <a:lnTo>
                    <a:pt x="291407" y="39432"/>
                  </a:lnTo>
                  <a:lnTo>
                    <a:pt x="291422" y="39351"/>
                  </a:lnTo>
                  <a:lnTo>
                    <a:pt x="291438" y="39265"/>
                  </a:lnTo>
                  <a:lnTo>
                    <a:pt x="291446" y="39185"/>
                  </a:lnTo>
                  <a:lnTo>
                    <a:pt x="291446" y="39098"/>
                  </a:lnTo>
                  <a:lnTo>
                    <a:pt x="291438" y="39018"/>
                  </a:lnTo>
                  <a:lnTo>
                    <a:pt x="291422" y="38944"/>
                  </a:lnTo>
                  <a:lnTo>
                    <a:pt x="291407" y="38871"/>
                  </a:lnTo>
                  <a:lnTo>
                    <a:pt x="291383" y="38797"/>
                  </a:lnTo>
                  <a:lnTo>
                    <a:pt x="291288" y="38611"/>
                  </a:lnTo>
                  <a:lnTo>
                    <a:pt x="291193" y="38444"/>
                  </a:lnTo>
                  <a:lnTo>
                    <a:pt x="291083" y="38284"/>
                  </a:lnTo>
                  <a:lnTo>
                    <a:pt x="290964" y="38143"/>
                  </a:lnTo>
                  <a:lnTo>
                    <a:pt x="290838" y="38017"/>
                  </a:lnTo>
                  <a:lnTo>
                    <a:pt x="290703" y="37903"/>
                  </a:lnTo>
                  <a:lnTo>
                    <a:pt x="290561" y="37803"/>
                  </a:lnTo>
                  <a:lnTo>
                    <a:pt x="290411" y="37710"/>
                  </a:lnTo>
                  <a:lnTo>
                    <a:pt x="290253" y="37630"/>
                  </a:lnTo>
                  <a:lnTo>
                    <a:pt x="290087" y="37563"/>
                  </a:lnTo>
                  <a:lnTo>
                    <a:pt x="289921" y="37503"/>
                  </a:lnTo>
                  <a:lnTo>
                    <a:pt x="289747" y="37449"/>
                  </a:lnTo>
                  <a:lnTo>
                    <a:pt x="289565" y="37403"/>
                  </a:lnTo>
                  <a:lnTo>
                    <a:pt x="289376" y="37369"/>
                  </a:lnTo>
                  <a:lnTo>
                    <a:pt x="289186" y="37343"/>
                  </a:lnTo>
                  <a:lnTo>
                    <a:pt x="288989" y="37316"/>
                  </a:lnTo>
                  <a:lnTo>
                    <a:pt x="288791" y="37302"/>
                  </a:lnTo>
                  <a:lnTo>
                    <a:pt x="288586" y="37289"/>
                  </a:lnTo>
                  <a:lnTo>
                    <a:pt x="288380" y="37282"/>
                  </a:lnTo>
                  <a:lnTo>
                    <a:pt x="287756" y="37282"/>
                  </a:lnTo>
                  <a:lnTo>
                    <a:pt x="287337" y="37289"/>
                  </a:lnTo>
                  <a:lnTo>
                    <a:pt x="286910" y="37302"/>
                  </a:lnTo>
                  <a:lnTo>
                    <a:pt x="286492" y="37316"/>
                  </a:lnTo>
                  <a:lnTo>
                    <a:pt x="286073" y="37316"/>
                  </a:lnTo>
                  <a:lnTo>
                    <a:pt x="285867" y="37309"/>
                  </a:lnTo>
                  <a:lnTo>
                    <a:pt x="285670" y="37302"/>
                  </a:lnTo>
                  <a:lnTo>
                    <a:pt x="284919" y="37256"/>
                  </a:lnTo>
                  <a:lnTo>
                    <a:pt x="284176" y="37196"/>
                  </a:lnTo>
                  <a:lnTo>
                    <a:pt x="283434" y="37122"/>
                  </a:lnTo>
                  <a:lnTo>
                    <a:pt x="282699" y="37029"/>
                  </a:lnTo>
                  <a:lnTo>
                    <a:pt x="281972" y="36929"/>
                  </a:lnTo>
                  <a:lnTo>
                    <a:pt x="281253" y="36815"/>
                  </a:lnTo>
                  <a:lnTo>
                    <a:pt x="280534" y="36695"/>
                  </a:lnTo>
                  <a:lnTo>
                    <a:pt x="279823" y="36555"/>
                  </a:lnTo>
                  <a:lnTo>
                    <a:pt x="279111" y="36408"/>
                  </a:lnTo>
                  <a:lnTo>
                    <a:pt x="278400" y="36248"/>
                  </a:lnTo>
                  <a:lnTo>
                    <a:pt x="277697" y="36081"/>
                  </a:lnTo>
                  <a:lnTo>
                    <a:pt x="276994" y="35901"/>
                  </a:lnTo>
                  <a:lnTo>
                    <a:pt x="276291" y="35714"/>
                  </a:lnTo>
                  <a:lnTo>
                    <a:pt x="275587" y="35514"/>
                  </a:lnTo>
                  <a:lnTo>
                    <a:pt x="274884" y="35307"/>
                  </a:lnTo>
                  <a:lnTo>
                    <a:pt x="274189" y="35093"/>
                  </a:lnTo>
                  <a:lnTo>
                    <a:pt x="274133" y="35047"/>
                  </a:lnTo>
                  <a:lnTo>
                    <a:pt x="274086" y="35000"/>
                  </a:lnTo>
                  <a:lnTo>
                    <a:pt x="274023" y="34953"/>
                  </a:lnTo>
                  <a:lnTo>
                    <a:pt x="273967" y="34913"/>
                  </a:lnTo>
                  <a:lnTo>
                    <a:pt x="273841" y="34840"/>
                  </a:lnTo>
                  <a:lnTo>
                    <a:pt x="273699" y="34786"/>
                  </a:lnTo>
                  <a:lnTo>
                    <a:pt x="273557" y="34740"/>
                  </a:lnTo>
                  <a:lnTo>
                    <a:pt x="273406" y="34706"/>
                  </a:lnTo>
                  <a:lnTo>
                    <a:pt x="273248" y="34686"/>
                  </a:lnTo>
                  <a:lnTo>
                    <a:pt x="273090" y="34680"/>
                  </a:lnTo>
                  <a:lnTo>
                    <a:pt x="272924" y="34686"/>
                  </a:lnTo>
                  <a:lnTo>
                    <a:pt x="272766" y="34713"/>
                  </a:lnTo>
                  <a:lnTo>
                    <a:pt x="272608" y="34753"/>
                  </a:lnTo>
                  <a:lnTo>
                    <a:pt x="272529" y="34780"/>
                  </a:lnTo>
                  <a:lnTo>
                    <a:pt x="272450" y="34806"/>
                  </a:lnTo>
                  <a:lnTo>
                    <a:pt x="272379" y="34840"/>
                  </a:lnTo>
                  <a:lnTo>
                    <a:pt x="272300" y="34880"/>
                  </a:lnTo>
                  <a:lnTo>
                    <a:pt x="272229" y="34920"/>
                  </a:lnTo>
                  <a:lnTo>
                    <a:pt x="272158" y="34966"/>
                  </a:lnTo>
                  <a:lnTo>
                    <a:pt x="272095" y="35013"/>
                  </a:lnTo>
                  <a:lnTo>
                    <a:pt x="272032" y="35067"/>
                  </a:lnTo>
                  <a:lnTo>
                    <a:pt x="271968" y="35127"/>
                  </a:lnTo>
                  <a:lnTo>
                    <a:pt x="271905" y="35187"/>
                  </a:lnTo>
                  <a:lnTo>
                    <a:pt x="271502" y="35627"/>
                  </a:lnTo>
                  <a:lnTo>
                    <a:pt x="271099" y="36054"/>
                  </a:lnTo>
                  <a:lnTo>
                    <a:pt x="270696" y="36468"/>
                  </a:lnTo>
                  <a:lnTo>
                    <a:pt x="270285" y="36869"/>
                  </a:lnTo>
                  <a:lnTo>
                    <a:pt x="270080" y="37062"/>
                  </a:lnTo>
                  <a:lnTo>
                    <a:pt x="269867" y="37256"/>
                  </a:lnTo>
                  <a:lnTo>
                    <a:pt x="269653" y="37443"/>
                  </a:lnTo>
                  <a:lnTo>
                    <a:pt x="269440" y="37623"/>
                  </a:lnTo>
                  <a:lnTo>
                    <a:pt x="269219" y="37796"/>
                  </a:lnTo>
                  <a:lnTo>
                    <a:pt x="268997" y="37970"/>
                  </a:lnTo>
                  <a:lnTo>
                    <a:pt x="268768" y="38130"/>
                  </a:lnTo>
                  <a:lnTo>
                    <a:pt x="268531" y="38290"/>
                  </a:lnTo>
                  <a:lnTo>
                    <a:pt x="268294" y="38437"/>
                  </a:lnTo>
                  <a:lnTo>
                    <a:pt x="268049" y="38584"/>
                  </a:lnTo>
                  <a:lnTo>
                    <a:pt x="267804" y="38724"/>
                  </a:lnTo>
                  <a:lnTo>
                    <a:pt x="267543" y="38851"/>
                  </a:lnTo>
                  <a:lnTo>
                    <a:pt x="267283" y="38978"/>
                  </a:lnTo>
                  <a:lnTo>
                    <a:pt x="267014" y="39091"/>
                  </a:lnTo>
                  <a:lnTo>
                    <a:pt x="266745" y="39198"/>
                  </a:lnTo>
                  <a:lnTo>
                    <a:pt x="266461" y="39298"/>
                  </a:lnTo>
                  <a:lnTo>
                    <a:pt x="266169" y="39385"/>
                  </a:lnTo>
                  <a:lnTo>
                    <a:pt x="265876" y="39465"/>
                  </a:lnTo>
                  <a:lnTo>
                    <a:pt x="265568" y="39538"/>
                  </a:lnTo>
                  <a:lnTo>
                    <a:pt x="265252" y="39598"/>
                  </a:lnTo>
                  <a:lnTo>
                    <a:pt x="264928" y="39652"/>
                  </a:lnTo>
                  <a:lnTo>
                    <a:pt x="264596" y="39699"/>
                  </a:lnTo>
                  <a:lnTo>
                    <a:pt x="264248" y="39725"/>
                  </a:lnTo>
                  <a:lnTo>
                    <a:pt x="263893" y="39752"/>
                  </a:lnTo>
                  <a:lnTo>
                    <a:pt x="263774" y="39752"/>
                  </a:lnTo>
                  <a:lnTo>
                    <a:pt x="263648" y="39745"/>
                  </a:lnTo>
                  <a:lnTo>
                    <a:pt x="263521" y="39739"/>
                  </a:lnTo>
                  <a:lnTo>
                    <a:pt x="263403" y="39725"/>
                  </a:lnTo>
                  <a:lnTo>
                    <a:pt x="263284" y="39705"/>
                  </a:lnTo>
                  <a:lnTo>
                    <a:pt x="263166" y="39685"/>
                  </a:lnTo>
                  <a:lnTo>
                    <a:pt x="263047" y="39658"/>
                  </a:lnTo>
                  <a:lnTo>
                    <a:pt x="262929" y="39625"/>
                  </a:lnTo>
                  <a:lnTo>
                    <a:pt x="262818" y="39592"/>
                  </a:lnTo>
                  <a:lnTo>
                    <a:pt x="262708" y="39552"/>
                  </a:lnTo>
                  <a:lnTo>
                    <a:pt x="262597" y="39505"/>
                  </a:lnTo>
                  <a:lnTo>
                    <a:pt x="262486" y="39458"/>
                  </a:lnTo>
                  <a:lnTo>
                    <a:pt x="262273" y="39351"/>
                  </a:lnTo>
                  <a:lnTo>
                    <a:pt x="262068" y="39231"/>
                  </a:lnTo>
                  <a:lnTo>
                    <a:pt x="261870" y="39098"/>
                  </a:lnTo>
                  <a:lnTo>
                    <a:pt x="261688" y="38951"/>
                  </a:lnTo>
                  <a:lnTo>
                    <a:pt x="261514" y="38797"/>
                  </a:lnTo>
                  <a:lnTo>
                    <a:pt x="261349" y="38631"/>
                  </a:lnTo>
                  <a:lnTo>
                    <a:pt x="261198" y="38450"/>
                  </a:lnTo>
                  <a:lnTo>
                    <a:pt x="261056" y="38270"/>
                  </a:lnTo>
                  <a:lnTo>
                    <a:pt x="260922" y="38077"/>
                  </a:lnTo>
                  <a:lnTo>
                    <a:pt x="260811" y="37883"/>
                  </a:lnTo>
                  <a:lnTo>
                    <a:pt x="260708" y="37683"/>
                  </a:lnTo>
                  <a:lnTo>
                    <a:pt x="260622" y="37476"/>
                  </a:lnTo>
                  <a:lnTo>
                    <a:pt x="260550" y="37269"/>
                  </a:lnTo>
                  <a:lnTo>
                    <a:pt x="260487" y="37056"/>
                  </a:lnTo>
                  <a:lnTo>
                    <a:pt x="260448" y="36842"/>
                  </a:lnTo>
                  <a:lnTo>
                    <a:pt x="260424" y="36635"/>
                  </a:lnTo>
                  <a:lnTo>
                    <a:pt x="260416" y="36421"/>
                  </a:lnTo>
                  <a:lnTo>
                    <a:pt x="260432" y="36215"/>
                  </a:lnTo>
                  <a:lnTo>
                    <a:pt x="260440" y="36108"/>
                  </a:lnTo>
                  <a:lnTo>
                    <a:pt x="260456" y="36008"/>
                  </a:lnTo>
                  <a:lnTo>
                    <a:pt x="260479" y="35908"/>
                  </a:lnTo>
                  <a:lnTo>
                    <a:pt x="260511" y="35807"/>
                  </a:lnTo>
                  <a:lnTo>
                    <a:pt x="260543" y="35707"/>
                  </a:lnTo>
                  <a:lnTo>
                    <a:pt x="260574" y="35614"/>
                  </a:lnTo>
                  <a:lnTo>
                    <a:pt x="260622" y="35514"/>
                  </a:lnTo>
                  <a:lnTo>
                    <a:pt x="260669" y="35420"/>
                  </a:lnTo>
                  <a:lnTo>
                    <a:pt x="260716" y="35327"/>
                  </a:lnTo>
                  <a:lnTo>
                    <a:pt x="260780" y="35240"/>
                  </a:lnTo>
                  <a:lnTo>
                    <a:pt x="260843" y="35147"/>
                  </a:lnTo>
                  <a:lnTo>
                    <a:pt x="260906" y="35060"/>
                  </a:lnTo>
                  <a:lnTo>
                    <a:pt x="260985" y="34980"/>
                  </a:lnTo>
                  <a:lnTo>
                    <a:pt x="261064" y="34893"/>
                  </a:lnTo>
                  <a:lnTo>
                    <a:pt x="261151" y="34820"/>
                  </a:lnTo>
                  <a:lnTo>
                    <a:pt x="261238" y="34740"/>
                  </a:lnTo>
                  <a:lnTo>
                    <a:pt x="261475" y="34559"/>
                  </a:lnTo>
                  <a:lnTo>
                    <a:pt x="261720" y="34393"/>
                  </a:lnTo>
                  <a:lnTo>
                    <a:pt x="261965" y="34232"/>
                  </a:lnTo>
                  <a:lnTo>
                    <a:pt x="262226" y="34079"/>
                  </a:lnTo>
                  <a:lnTo>
                    <a:pt x="262494" y="33932"/>
                  </a:lnTo>
                  <a:lnTo>
                    <a:pt x="262763" y="33799"/>
                  </a:lnTo>
                  <a:lnTo>
                    <a:pt x="263039" y="33658"/>
                  </a:lnTo>
                  <a:lnTo>
                    <a:pt x="263324" y="33532"/>
                  </a:lnTo>
                  <a:lnTo>
                    <a:pt x="263600" y="33405"/>
                  </a:lnTo>
                  <a:lnTo>
                    <a:pt x="263893" y="33285"/>
                  </a:lnTo>
                  <a:lnTo>
                    <a:pt x="264462" y="33051"/>
                  </a:lnTo>
                  <a:lnTo>
                    <a:pt x="265039" y="32817"/>
                  </a:lnTo>
                  <a:lnTo>
                    <a:pt x="265600" y="32590"/>
                  </a:lnTo>
                  <a:lnTo>
                    <a:pt x="265687" y="32550"/>
                  </a:lnTo>
                  <a:lnTo>
                    <a:pt x="265766" y="32504"/>
                  </a:lnTo>
                  <a:lnTo>
                    <a:pt x="265845" y="32450"/>
                  </a:lnTo>
                  <a:lnTo>
                    <a:pt x="265916" y="32390"/>
                  </a:lnTo>
                  <a:lnTo>
                    <a:pt x="265979" y="32330"/>
                  </a:lnTo>
                  <a:lnTo>
                    <a:pt x="266042" y="32263"/>
                  </a:lnTo>
                  <a:lnTo>
                    <a:pt x="266097" y="32197"/>
                  </a:lnTo>
                  <a:lnTo>
                    <a:pt x="266145" y="32123"/>
                  </a:lnTo>
                  <a:lnTo>
                    <a:pt x="266184" y="32050"/>
                  </a:lnTo>
                  <a:lnTo>
                    <a:pt x="266224" y="31970"/>
                  </a:lnTo>
                  <a:lnTo>
                    <a:pt x="266255" y="31890"/>
                  </a:lnTo>
                  <a:lnTo>
                    <a:pt x="266287" y="31810"/>
                  </a:lnTo>
                  <a:lnTo>
                    <a:pt x="266311" y="31730"/>
                  </a:lnTo>
                  <a:lnTo>
                    <a:pt x="266327" y="31643"/>
                  </a:lnTo>
                  <a:lnTo>
                    <a:pt x="266334" y="31556"/>
                  </a:lnTo>
                  <a:lnTo>
                    <a:pt x="266334" y="31476"/>
                  </a:lnTo>
                  <a:lnTo>
                    <a:pt x="266334" y="31389"/>
                  </a:lnTo>
                  <a:lnTo>
                    <a:pt x="266327" y="31302"/>
                  </a:lnTo>
                  <a:lnTo>
                    <a:pt x="266319" y="31222"/>
                  </a:lnTo>
                  <a:lnTo>
                    <a:pt x="266295" y="31136"/>
                  </a:lnTo>
                  <a:lnTo>
                    <a:pt x="266271" y="31055"/>
                  </a:lnTo>
                  <a:lnTo>
                    <a:pt x="266240" y="30982"/>
                  </a:lnTo>
                  <a:lnTo>
                    <a:pt x="266208" y="30902"/>
                  </a:lnTo>
                  <a:lnTo>
                    <a:pt x="266161" y="30828"/>
                  </a:lnTo>
                  <a:lnTo>
                    <a:pt x="266113" y="30762"/>
                  </a:lnTo>
                  <a:lnTo>
                    <a:pt x="266058" y="30695"/>
                  </a:lnTo>
                  <a:lnTo>
                    <a:pt x="265995" y="30628"/>
                  </a:lnTo>
                  <a:lnTo>
                    <a:pt x="265931" y="30568"/>
                  </a:lnTo>
                  <a:lnTo>
                    <a:pt x="265860" y="30515"/>
                  </a:lnTo>
                  <a:lnTo>
                    <a:pt x="265781" y="30468"/>
                  </a:lnTo>
                  <a:lnTo>
                    <a:pt x="265694" y="30421"/>
                  </a:lnTo>
                  <a:lnTo>
                    <a:pt x="265600" y="30388"/>
                  </a:lnTo>
                  <a:lnTo>
                    <a:pt x="264162" y="29847"/>
                  </a:lnTo>
                  <a:lnTo>
                    <a:pt x="262723" y="29300"/>
                  </a:lnTo>
                  <a:lnTo>
                    <a:pt x="261301" y="28746"/>
                  </a:lnTo>
                  <a:lnTo>
                    <a:pt x="259871" y="28186"/>
                  </a:lnTo>
                  <a:lnTo>
                    <a:pt x="257018" y="27071"/>
                  </a:lnTo>
                  <a:lnTo>
                    <a:pt x="255596" y="26517"/>
                  </a:lnTo>
                  <a:lnTo>
                    <a:pt x="254158" y="25976"/>
                  </a:lnTo>
                  <a:lnTo>
                    <a:pt x="254213" y="25916"/>
                  </a:lnTo>
                  <a:lnTo>
                    <a:pt x="254261" y="25856"/>
                  </a:lnTo>
                  <a:lnTo>
                    <a:pt x="254308" y="25789"/>
                  </a:lnTo>
                  <a:lnTo>
                    <a:pt x="254340" y="25729"/>
                  </a:lnTo>
                  <a:lnTo>
                    <a:pt x="254363" y="25663"/>
                  </a:lnTo>
                  <a:lnTo>
                    <a:pt x="254379" y="25603"/>
                  </a:lnTo>
                  <a:lnTo>
                    <a:pt x="254395" y="25536"/>
                  </a:lnTo>
                  <a:lnTo>
                    <a:pt x="254395" y="25469"/>
                  </a:lnTo>
                  <a:lnTo>
                    <a:pt x="254395" y="25409"/>
                  </a:lnTo>
                  <a:lnTo>
                    <a:pt x="254387" y="25342"/>
                  </a:lnTo>
                  <a:lnTo>
                    <a:pt x="254371" y="25282"/>
                  </a:lnTo>
                  <a:lnTo>
                    <a:pt x="254356" y="25222"/>
                  </a:lnTo>
                  <a:lnTo>
                    <a:pt x="254332" y="25162"/>
                  </a:lnTo>
                  <a:lnTo>
                    <a:pt x="254300" y="25102"/>
                  </a:lnTo>
                  <a:lnTo>
                    <a:pt x="254261" y="25049"/>
                  </a:lnTo>
                  <a:lnTo>
                    <a:pt x="254221" y="24995"/>
                  </a:lnTo>
                  <a:lnTo>
                    <a:pt x="254174" y="24949"/>
                  </a:lnTo>
                  <a:lnTo>
                    <a:pt x="254126" y="24902"/>
                  </a:lnTo>
                  <a:lnTo>
                    <a:pt x="254071" y="24862"/>
                  </a:lnTo>
                  <a:lnTo>
                    <a:pt x="254008" y="24822"/>
                  </a:lnTo>
                  <a:lnTo>
                    <a:pt x="253945" y="24788"/>
                  </a:lnTo>
                  <a:lnTo>
                    <a:pt x="253881" y="24755"/>
                  </a:lnTo>
                  <a:lnTo>
                    <a:pt x="253810" y="24735"/>
                  </a:lnTo>
                  <a:lnTo>
                    <a:pt x="253739" y="24715"/>
                  </a:lnTo>
                  <a:lnTo>
                    <a:pt x="253660" y="24695"/>
                  </a:lnTo>
                  <a:lnTo>
                    <a:pt x="253581" y="24688"/>
                  </a:lnTo>
                  <a:lnTo>
                    <a:pt x="253415" y="24688"/>
                  </a:lnTo>
                  <a:lnTo>
                    <a:pt x="253328" y="24702"/>
                  </a:lnTo>
                  <a:lnTo>
                    <a:pt x="253233" y="24722"/>
                  </a:lnTo>
                  <a:lnTo>
                    <a:pt x="253147" y="24742"/>
                  </a:lnTo>
                  <a:lnTo>
                    <a:pt x="253052" y="24775"/>
                  </a:lnTo>
                  <a:lnTo>
                    <a:pt x="252609" y="24955"/>
                  </a:lnTo>
                  <a:lnTo>
                    <a:pt x="252175" y="25135"/>
                  </a:lnTo>
                  <a:lnTo>
                    <a:pt x="251756" y="25329"/>
                  </a:lnTo>
                  <a:lnTo>
                    <a:pt x="251353" y="25522"/>
                  </a:lnTo>
                  <a:lnTo>
                    <a:pt x="250958" y="25723"/>
                  </a:lnTo>
                  <a:lnTo>
                    <a:pt x="250586" y="25930"/>
                  </a:lnTo>
                  <a:lnTo>
                    <a:pt x="250215" y="26137"/>
                  </a:lnTo>
                  <a:lnTo>
                    <a:pt x="249867" y="26350"/>
                  </a:lnTo>
                  <a:lnTo>
                    <a:pt x="249528" y="26570"/>
                  </a:lnTo>
                  <a:lnTo>
                    <a:pt x="249196" y="26797"/>
                  </a:lnTo>
                  <a:lnTo>
                    <a:pt x="248880" y="27031"/>
                  </a:lnTo>
                  <a:lnTo>
                    <a:pt x="248579" y="27264"/>
                  </a:lnTo>
                  <a:lnTo>
                    <a:pt x="248295" y="27505"/>
                  </a:lnTo>
                  <a:lnTo>
                    <a:pt x="248010" y="27745"/>
                  </a:lnTo>
                  <a:lnTo>
                    <a:pt x="247750" y="27992"/>
                  </a:lnTo>
                  <a:lnTo>
                    <a:pt x="247497" y="28246"/>
                  </a:lnTo>
                  <a:lnTo>
                    <a:pt x="247252" y="28499"/>
                  </a:lnTo>
                  <a:lnTo>
                    <a:pt x="247023" y="28759"/>
                  </a:lnTo>
                  <a:lnTo>
                    <a:pt x="246809" y="29026"/>
                  </a:lnTo>
                  <a:lnTo>
                    <a:pt x="246596" y="29293"/>
                  </a:lnTo>
                  <a:lnTo>
                    <a:pt x="246406" y="29560"/>
                  </a:lnTo>
                  <a:lnTo>
                    <a:pt x="246225" y="29834"/>
                  </a:lnTo>
                  <a:lnTo>
                    <a:pt x="246051" y="30108"/>
                  </a:lnTo>
                  <a:lnTo>
                    <a:pt x="245885" y="30388"/>
                  </a:lnTo>
                  <a:lnTo>
                    <a:pt x="245735" y="30675"/>
                  </a:lnTo>
                  <a:lnTo>
                    <a:pt x="245600" y="30955"/>
                  </a:lnTo>
                  <a:lnTo>
                    <a:pt x="245466" y="31249"/>
                  </a:lnTo>
                  <a:lnTo>
                    <a:pt x="245348" y="31536"/>
                  </a:lnTo>
                  <a:lnTo>
                    <a:pt x="245245" y="31830"/>
                  </a:lnTo>
                  <a:lnTo>
                    <a:pt x="245142" y="32123"/>
                  </a:lnTo>
                  <a:lnTo>
                    <a:pt x="245055" y="32424"/>
                  </a:lnTo>
                  <a:lnTo>
                    <a:pt x="244984" y="32724"/>
                  </a:lnTo>
                  <a:lnTo>
                    <a:pt x="244913" y="33024"/>
                  </a:lnTo>
                  <a:lnTo>
                    <a:pt x="244858" y="33331"/>
                  </a:lnTo>
                  <a:lnTo>
                    <a:pt x="244810" y="33632"/>
                  </a:lnTo>
                  <a:lnTo>
                    <a:pt x="244779" y="33939"/>
                  </a:lnTo>
                  <a:lnTo>
                    <a:pt x="244747" y="34246"/>
                  </a:lnTo>
                  <a:lnTo>
                    <a:pt x="244731" y="34559"/>
                  </a:lnTo>
                  <a:lnTo>
                    <a:pt x="244723" y="34866"/>
                  </a:lnTo>
                  <a:lnTo>
                    <a:pt x="244723" y="35180"/>
                  </a:lnTo>
                  <a:lnTo>
                    <a:pt x="244731" y="35494"/>
                  </a:lnTo>
                  <a:lnTo>
                    <a:pt x="244755" y="35807"/>
                  </a:lnTo>
                  <a:lnTo>
                    <a:pt x="244779" y="36121"/>
                  </a:lnTo>
                  <a:lnTo>
                    <a:pt x="244818" y="36435"/>
                  </a:lnTo>
                  <a:lnTo>
                    <a:pt x="244866" y="36749"/>
                  </a:lnTo>
                  <a:lnTo>
                    <a:pt x="244913" y="37062"/>
                  </a:lnTo>
                  <a:lnTo>
                    <a:pt x="244976" y="37383"/>
                  </a:lnTo>
                  <a:lnTo>
                    <a:pt x="245047" y="37696"/>
                  </a:lnTo>
                  <a:lnTo>
                    <a:pt x="245126" y="38010"/>
                  </a:lnTo>
                  <a:lnTo>
                    <a:pt x="245213" y="38324"/>
                  </a:lnTo>
                  <a:lnTo>
                    <a:pt x="245316" y="38644"/>
                  </a:lnTo>
                  <a:lnTo>
                    <a:pt x="245419" y="38958"/>
                  </a:lnTo>
                  <a:lnTo>
                    <a:pt x="245529" y="39271"/>
                  </a:lnTo>
                  <a:lnTo>
                    <a:pt x="245648" y="39585"/>
                  </a:lnTo>
                  <a:lnTo>
                    <a:pt x="245774" y="39892"/>
                  </a:lnTo>
                  <a:lnTo>
                    <a:pt x="245909" y="40206"/>
                  </a:lnTo>
                  <a:lnTo>
                    <a:pt x="246051" y="40519"/>
                  </a:lnTo>
                  <a:lnTo>
                    <a:pt x="246193" y="40826"/>
                  </a:lnTo>
                  <a:lnTo>
                    <a:pt x="246351" y="41133"/>
                  </a:lnTo>
                  <a:lnTo>
                    <a:pt x="246517" y="41440"/>
                  </a:lnTo>
                  <a:lnTo>
                    <a:pt x="246683" y="41741"/>
                  </a:lnTo>
                  <a:lnTo>
                    <a:pt x="246865" y="42048"/>
                  </a:lnTo>
                  <a:lnTo>
                    <a:pt x="247046" y="42348"/>
                  </a:lnTo>
                  <a:lnTo>
                    <a:pt x="247236" y="42649"/>
                  </a:lnTo>
                  <a:lnTo>
                    <a:pt x="247086" y="42962"/>
                  </a:lnTo>
                  <a:lnTo>
                    <a:pt x="246928" y="43276"/>
                  </a:lnTo>
                  <a:lnTo>
                    <a:pt x="246762" y="43590"/>
                  </a:lnTo>
                  <a:lnTo>
                    <a:pt x="246596" y="43897"/>
                  </a:lnTo>
                  <a:lnTo>
                    <a:pt x="246422" y="44204"/>
                  </a:lnTo>
                  <a:lnTo>
                    <a:pt x="246248" y="44504"/>
                  </a:lnTo>
                  <a:lnTo>
                    <a:pt x="246067" y="44804"/>
                  </a:lnTo>
                  <a:lnTo>
                    <a:pt x="245877" y="45105"/>
                  </a:lnTo>
                  <a:lnTo>
                    <a:pt x="245687" y="45398"/>
                  </a:lnTo>
                  <a:lnTo>
                    <a:pt x="245490" y="45685"/>
                  </a:lnTo>
                  <a:lnTo>
                    <a:pt x="245292" y="45972"/>
                  </a:lnTo>
                  <a:lnTo>
                    <a:pt x="245079" y="46259"/>
                  </a:lnTo>
                  <a:lnTo>
                    <a:pt x="244873" y="46540"/>
                  </a:lnTo>
                  <a:lnTo>
                    <a:pt x="244652" y="46820"/>
                  </a:lnTo>
                  <a:lnTo>
                    <a:pt x="244431" y="47094"/>
                  </a:lnTo>
                  <a:lnTo>
                    <a:pt x="244210" y="47367"/>
                  </a:lnTo>
                  <a:lnTo>
                    <a:pt x="243981" y="47634"/>
                  </a:lnTo>
                  <a:lnTo>
                    <a:pt x="243744" y="47901"/>
                  </a:lnTo>
                  <a:lnTo>
                    <a:pt x="243507" y="48168"/>
                  </a:lnTo>
                  <a:lnTo>
                    <a:pt x="243269" y="48428"/>
                  </a:lnTo>
                  <a:lnTo>
                    <a:pt x="243017" y="48682"/>
                  </a:lnTo>
                  <a:lnTo>
                    <a:pt x="242772" y="48942"/>
                  </a:lnTo>
                  <a:lnTo>
                    <a:pt x="242511" y="49189"/>
                  </a:lnTo>
                  <a:lnTo>
                    <a:pt x="242250" y="49443"/>
                  </a:lnTo>
                  <a:lnTo>
                    <a:pt x="241989" y="49690"/>
                  </a:lnTo>
                  <a:lnTo>
                    <a:pt x="241721" y="49930"/>
                  </a:lnTo>
                  <a:lnTo>
                    <a:pt x="241452" y="50170"/>
                  </a:lnTo>
                  <a:lnTo>
                    <a:pt x="241176" y="50404"/>
                  </a:lnTo>
                  <a:lnTo>
                    <a:pt x="240899" y="50638"/>
                  </a:lnTo>
                  <a:lnTo>
                    <a:pt x="240614" y="50871"/>
                  </a:lnTo>
                  <a:lnTo>
                    <a:pt x="240330" y="51098"/>
                  </a:lnTo>
                  <a:lnTo>
                    <a:pt x="240038" y="51325"/>
                  </a:lnTo>
                  <a:lnTo>
                    <a:pt x="239745" y="51545"/>
                  </a:lnTo>
                  <a:lnTo>
                    <a:pt x="239453" y="51765"/>
                  </a:lnTo>
                  <a:lnTo>
                    <a:pt x="239153" y="51986"/>
                  </a:lnTo>
                  <a:lnTo>
                    <a:pt x="238845" y="52199"/>
                  </a:lnTo>
                  <a:lnTo>
                    <a:pt x="238228" y="52620"/>
                  </a:lnTo>
                  <a:lnTo>
                    <a:pt x="237604" y="53027"/>
                  </a:lnTo>
                  <a:lnTo>
                    <a:pt x="236956" y="53421"/>
                  </a:lnTo>
                  <a:lnTo>
                    <a:pt x="236308" y="53808"/>
                  </a:lnTo>
                  <a:lnTo>
                    <a:pt x="235636" y="54182"/>
                  </a:lnTo>
                  <a:lnTo>
                    <a:pt x="234965" y="54542"/>
                  </a:lnTo>
                  <a:lnTo>
                    <a:pt x="234277" y="54896"/>
                  </a:lnTo>
                  <a:lnTo>
                    <a:pt x="233582" y="55236"/>
                  </a:lnTo>
                  <a:lnTo>
                    <a:pt x="232871" y="55563"/>
                  </a:lnTo>
                  <a:lnTo>
                    <a:pt x="232160" y="55877"/>
                  </a:lnTo>
                  <a:lnTo>
                    <a:pt x="231433" y="56184"/>
                  </a:lnTo>
                  <a:lnTo>
                    <a:pt x="230698" y="56477"/>
                  </a:lnTo>
                  <a:lnTo>
                    <a:pt x="229955" y="56764"/>
                  </a:lnTo>
                  <a:lnTo>
                    <a:pt x="229212" y="57038"/>
                  </a:lnTo>
                  <a:lnTo>
                    <a:pt x="228454" y="57298"/>
                  </a:lnTo>
                  <a:lnTo>
                    <a:pt x="227695" y="57552"/>
                  </a:lnTo>
                  <a:lnTo>
                    <a:pt x="226929" y="57792"/>
                  </a:lnTo>
                  <a:lnTo>
                    <a:pt x="226154" y="58019"/>
                  </a:lnTo>
                  <a:lnTo>
                    <a:pt x="225380" y="58239"/>
                  </a:lnTo>
                  <a:lnTo>
                    <a:pt x="224598" y="58446"/>
                  </a:lnTo>
                  <a:lnTo>
                    <a:pt x="223808" y="58647"/>
                  </a:lnTo>
                  <a:lnTo>
                    <a:pt x="223017" y="58833"/>
                  </a:lnTo>
                  <a:lnTo>
                    <a:pt x="222227" y="59007"/>
                  </a:lnTo>
                  <a:lnTo>
                    <a:pt x="221429" y="59174"/>
                  </a:lnTo>
                  <a:lnTo>
                    <a:pt x="220631" y="59327"/>
                  </a:lnTo>
                  <a:lnTo>
                    <a:pt x="219833" y="59474"/>
                  </a:lnTo>
                  <a:lnTo>
                    <a:pt x="219027" y="59608"/>
                  </a:lnTo>
                  <a:lnTo>
                    <a:pt x="218229" y="59728"/>
                  </a:lnTo>
                  <a:lnTo>
                    <a:pt x="217423" y="59841"/>
                  </a:lnTo>
                  <a:lnTo>
                    <a:pt x="216617" y="59948"/>
                  </a:lnTo>
                  <a:lnTo>
                    <a:pt x="215819" y="60035"/>
                  </a:lnTo>
                  <a:lnTo>
                    <a:pt x="215013" y="60122"/>
                  </a:lnTo>
                  <a:lnTo>
                    <a:pt x="214215" y="60195"/>
                  </a:lnTo>
                  <a:lnTo>
                    <a:pt x="213417" y="60255"/>
                  </a:lnTo>
                  <a:lnTo>
                    <a:pt x="212619" y="60308"/>
                  </a:lnTo>
                  <a:lnTo>
                    <a:pt x="211829" y="60348"/>
                  </a:lnTo>
                  <a:lnTo>
                    <a:pt x="211038" y="60375"/>
                  </a:lnTo>
                  <a:lnTo>
                    <a:pt x="210256" y="60402"/>
                  </a:lnTo>
                  <a:lnTo>
                    <a:pt x="209474" y="60409"/>
                  </a:lnTo>
                  <a:lnTo>
                    <a:pt x="208692" y="60415"/>
                  </a:lnTo>
                  <a:lnTo>
                    <a:pt x="207917" y="60402"/>
                  </a:lnTo>
                  <a:lnTo>
                    <a:pt x="207151" y="60389"/>
                  </a:lnTo>
                  <a:lnTo>
                    <a:pt x="206392" y="60355"/>
                  </a:lnTo>
                  <a:lnTo>
                    <a:pt x="205642" y="60322"/>
                  </a:lnTo>
                  <a:lnTo>
                    <a:pt x="204891" y="60275"/>
                  </a:lnTo>
                  <a:lnTo>
                    <a:pt x="204148" y="60215"/>
                  </a:lnTo>
                  <a:lnTo>
                    <a:pt x="204077" y="60208"/>
                  </a:lnTo>
                  <a:lnTo>
                    <a:pt x="204006" y="60208"/>
                  </a:lnTo>
                  <a:lnTo>
                    <a:pt x="203880" y="60222"/>
                  </a:lnTo>
                  <a:lnTo>
                    <a:pt x="203753" y="60242"/>
                  </a:lnTo>
                  <a:lnTo>
                    <a:pt x="203619" y="60268"/>
                  </a:lnTo>
                  <a:lnTo>
                    <a:pt x="203619" y="60268"/>
                  </a:lnTo>
                  <a:lnTo>
                    <a:pt x="203737" y="56611"/>
                  </a:lnTo>
                  <a:lnTo>
                    <a:pt x="203856" y="52953"/>
                  </a:lnTo>
                  <a:lnTo>
                    <a:pt x="203911" y="51125"/>
                  </a:lnTo>
                  <a:lnTo>
                    <a:pt x="203959" y="49296"/>
                  </a:lnTo>
                  <a:lnTo>
                    <a:pt x="204006" y="47467"/>
                  </a:lnTo>
                  <a:lnTo>
                    <a:pt x="204038" y="45639"/>
                  </a:lnTo>
                  <a:lnTo>
                    <a:pt x="204038" y="45545"/>
                  </a:lnTo>
                  <a:lnTo>
                    <a:pt x="204030" y="45458"/>
                  </a:lnTo>
                  <a:lnTo>
                    <a:pt x="204014" y="45372"/>
                  </a:lnTo>
                  <a:lnTo>
                    <a:pt x="203990" y="45298"/>
                  </a:lnTo>
                  <a:lnTo>
                    <a:pt x="203959" y="45218"/>
                  </a:lnTo>
                  <a:lnTo>
                    <a:pt x="203927" y="45151"/>
                  </a:lnTo>
                  <a:lnTo>
                    <a:pt x="203895" y="45085"/>
                  </a:lnTo>
                  <a:lnTo>
                    <a:pt x="203848" y="45025"/>
                  </a:lnTo>
                  <a:lnTo>
                    <a:pt x="203801" y="44964"/>
                  </a:lnTo>
                  <a:lnTo>
                    <a:pt x="203753" y="44911"/>
                  </a:lnTo>
                  <a:lnTo>
                    <a:pt x="203698" y="44858"/>
                  </a:lnTo>
                  <a:lnTo>
                    <a:pt x="203643" y="44811"/>
                  </a:lnTo>
                  <a:lnTo>
                    <a:pt x="203579" y="44764"/>
                  </a:lnTo>
                  <a:lnTo>
                    <a:pt x="203516" y="44724"/>
                  </a:lnTo>
                  <a:lnTo>
                    <a:pt x="203374" y="44644"/>
                  </a:lnTo>
                  <a:lnTo>
                    <a:pt x="203326" y="44577"/>
                  </a:lnTo>
                  <a:lnTo>
                    <a:pt x="203263" y="44511"/>
                  </a:lnTo>
                  <a:lnTo>
                    <a:pt x="203200" y="44457"/>
                  </a:lnTo>
                  <a:lnTo>
                    <a:pt x="203121" y="44404"/>
                  </a:lnTo>
                  <a:lnTo>
                    <a:pt x="203042" y="44357"/>
                  </a:lnTo>
                  <a:lnTo>
                    <a:pt x="202947" y="44317"/>
                  </a:lnTo>
                  <a:lnTo>
                    <a:pt x="202844" y="44290"/>
                  </a:lnTo>
                  <a:lnTo>
                    <a:pt x="202734" y="44270"/>
                  </a:lnTo>
                  <a:lnTo>
                    <a:pt x="202331" y="44204"/>
                  </a:lnTo>
                  <a:lnTo>
                    <a:pt x="201912" y="44150"/>
                  </a:lnTo>
                  <a:lnTo>
                    <a:pt x="201493" y="44097"/>
                  </a:lnTo>
                  <a:lnTo>
                    <a:pt x="201067" y="44050"/>
                  </a:lnTo>
                  <a:lnTo>
                    <a:pt x="200640" y="44010"/>
                  </a:lnTo>
                  <a:lnTo>
                    <a:pt x="200205" y="43983"/>
                  </a:lnTo>
                  <a:lnTo>
                    <a:pt x="199771" y="43957"/>
                  </a:lnTo>
                  <a:lnTo>
                    <a:pt x="199336" y="43937"/>
                  </a:lnTo>
                  <a:lnTo>
                    <a:pt x="198894" y="43923"/>
                  </a:lnTo>
                  <a:lnTo>
                    <a:pt x="198459" y="43910"/>
                  </a:lnTo>
                  <a:lnTo>
                    <a:pt x="198024" y="43903"/>
                  </a:lnTo>
                  <a:lnTo>
                    <a:pt x="197590" y="43903"/>
                  </a:lnTo>
                  <a:lnTo>
                    <a:pt x="196729" y="43910"/>
                  </a:lnTo>
                  <a:lnTo>
                    <a:pt x="195899" y="43937"/>
                  </a:lnTo>
                  <a:lnTo>
                    <a:pt x="195812" y="43596"/>
                  </a:lnTo>
                  <a:lnTo>
                    <a:pt x="195717" y="43263"/>
                  </a:lnTo>
                  <a:lnTo>
                    <a:pt x="195614" y="42929"/>
                  </a:lnTo>
                  <a:lnTo>
                    <a:pt x="195504" y="42608"/>
                  </a:lnTo>
                  <a:lnTo>
                    <a:pt x="195385" y="42288"/>
                  </a:lnTo>
                  <a:lnTo>
                    <a:pt x="195251" y="41968"/>
                  </a:lnTo>
                  <a:lnTo>
                    <a:pt x="195109" y="41661"/>
                  </a:lnTo>
                  <a:lnTo>
                    <a:pt x="194959" y="41360"/>
                  </a:lnTo>
                  <a:lnTo>
                    <a:pt x="194793" y="41060"/>
                  </a:lnTo>
                  <a:lnTo>
                    <a:pt x="194619" y="40766"/>
                  </a:lnTo>
                  <a:lnTo>
                    <a:pt x="194429" y="40486"/>
                  </a:lnTo>
                  <a:lnTo>
                    <a:pt x="194232" y="40206"/>
                  </a:lnTo>
                  <a:lnTo>
                    <a:pt x="194018" y="39939"/>
                  </a:lnTo>
                  <a:lnTo>
                    <a:pt x="193797" y="39672"/>
                  </a:lnTo>
                  <a:lnTo>
                    <a:pt x="193560" y="39418"/>
                  </a:lnTo>
                  <a:lnTo>
                    <a:pt x="193307" y="39165"/>
                  </a:lnTo>
                  <a:lnTo>
                    <a:pt x="193038" y="38924"/>
                  </a:lnTo>
                  <a:lnTo>
                    <a:pt x="192762" y="38691"/>
                  </a:lnTo>
                  <a:lnTo>
                    <a:pt x="192470" y="38470"/>
                  </a:lnTo>
                  <a:lnTo>
                    <a:pt x="192161" y="38250"/>
                  </a:lnTo>
                  <a:lnTo>
                    <a:pt x="191837" y="38043"/>
                  </a:lnTo>
                  <a:lnTo>
                    <a:pt x="191498" y="37850"/>
                  </a:lnTo>
                  <a:lnTo>
                    <a:pt x="191142" y="37656"/>
                  </a:lnTo>
                  <a:lnTo>
                    <a:pt x="190771" y="37476"/>
                  </a:lnTo>
                  <a:lnTo>
                    <a:pt x="190383" y="37309"/>
                  </a:lnTo>
                  <a:lnTo>
                    <a:pt x="189981" y="37149"/>
                  </a:lnTo>
                  <a:lnTo>
                    <a:pt x="189562" y="36995"/>
                  </a:lnTo>
                  <a:lnTo>
                    <a:pt x="189119" y="36855"/>
                  </a:lnTo>
                  <a:lnTo>
                    <a:pt x="188661" y="36728"/>
                  </a:lnTo>
                  <a:lnTo>
                    <a:pt x="188187" y="36608"/>
                  </a:lnTo>
                  <a:lnTo>
                    <a:pt x="187689" y="36502"/>
                  </a:lnTo>
                  <a:lnTo>
                    <a:pt x="187175" y="36401"/>
                  </a:lnTo>
                  <a:lnTo>
                    <a:pt x="186385" y="36268"/>
                  </a:lnTo>
                  <a:lnTo>
                    <a:pt x="185587" y="36148"/>
                  </a:lnTo>
                  <a:lnTo>
                    <a:pt x="184781" y="36034"/>
                  </a:lnTo>
                  <a:lnTo>
                    <a:pt x="183967" y="35941"/>
                  </a:lnTo>
                  <a:lnTo>
                    <a:pt x="183146" y="35847"/>
                  </a:lnTo>
                  <a:lnTo>
                    <a:pt x="182324" y="35767"/>
                  </a:lnTo>
                  <a:lnTo>
                    <a:pt x="181494" y="35701"/>
                  </a:lnTo>
                  <a:lnTo>
                    <a:pt x="180664" y="35641"/>
                  </a:lnTo>
                  <a:lnTo>
                    <a:pt x="179835" y="35587"/>
                  </a:lnTo>
                  <a:lnTo>
                    <a:pt x="178989" y="35540"/>
                  </a:lnTo>
                  <a:lnTo>
                    <a:pt x="178152" y="35507"/>
                  </a:lnTo>
                  <a:lnTo>
                    <a:pt x="177306" y="35474"/>
                  </a:lnTo>
                  <a:lnTo>
                    <a:pt x="176461" y="35447"/>
                  </a:lnTo>
                  <a:lnTo>
                    <a:pt x="175615" y="35427"/>
                  </a:lnTo>
                  <a:lnTo>
                    <a:pt x="174762" y="35414"/>
                  </a:lnTo>
                  <a:lnTo>
                    <a:pt x="173916" y="35400"/>
                  </a:lnTo>
                  <a:lnTo>
                    <a:pt x="172210" y="35394"/>
                  </a:lnTo>
                  <a:lnTo>
                    <a:pt x="170511" y="35394"/>
                  </a:lnTo>
                  <a:lnTo>
                    <a:pt x="167129" y="35407"/>
                  </a:lnTo>
                  <a:lnTo>
                    <a:pt x="163786" y="35407"/>
                  </a:lnTo>
                  <a:lnTo>
                    <a:pt x="162143" y="35387"/>
                  </a:lnTo>
                  <a:lnTo>
                    <a:pt x="161321" y="35374"/>
                  </a:lnTo>
                  <a:lnTo>
                    <a:pt x="160515" y="35354"/>
                  </a:lnTo>
                  <a:lnTo>
                    <a:pt x="157275" y="35280"/>
                  </a:lnTo>
                  <a:lnTo>
                    <a:pt x="154044" y="35213"/>
                  </a:lnTo>
                  <a:lnTo>
                    <a:pt x="150804" y="35153"/>
                  </a:lnTo>
                  <a:lnTo>
                    <a:pt x="147572" y="35093"/>
                  </a:lnTo>
                  <a:lnTo>
                    <a:pt x="147699" y="33471"/>
                  </a:lnTo>
                  <a:lnTo>
                    <a:pt x="147825" y="31843"/>
                  </a:lnTo>
                  <a:lnTo>
                    <a:pt x="147951" y="30214"/>
                  </a:lnTo>
                  <a:lnTo>
                    <a:pt x="148078" y="28593"/>
                  </a:lnTo>
                  <a:lnTo>
                    <a:pt x="148086" y="28526"/>
                  </a:lnTo>
                  <a:lnTo>
                    <a:pt x="148078" y="28459"/>
                  </a:lnTo>
                  <a:lnTo>
                    <a:pt x="148062" y="28339"/>
                  </a:lnTo>
                  <a:lnTo>
                    <a:pt x="148030" y="28212"/>
                  </a:lnTo>
                  <a:lnTo>
                    <a:pt x="147983" y="28099"/>
                  </a:lnTo>
                  <a:lnTo>
                    <a:pt x="147912" y="27985"/>
                  </a:lnTo>
                  <a:lnTo>
                    <a:pt x="147833" y="27878"/>
                  </a:lnTo>
                  <a:lnTo>
                    <a:pt x="147746" y="27778"/>
                  </a:lnTo>
                  <a:lnTo>
                    <a:pt x="147643" y="27692"/>
                  </a:lnTo>
                  <a:lnTo>
                    <a:pt x="147533" y="27605"/>
                  </a:lnTo>
                  <a:lnTo>
                    <a:pt x="147406" y="27531"/>
                  </a:lnTo>
                  <a:lnTo>
                    <a:pt x="147280" y="27465"/>
                  </a:lnTo>
                  <a:lnTo>
                    <a:pt x="147145" y="27411"/>
                  </a:lnTo>
                  <a:lnTo>
                    <a:pt x="147003" y="27371"/>
                  </a:lnTo>
                  <a:lnTo>
                    <a:pt x="146861" y="27338"/>
                  </a:lnTo>
                  <a:lnTo>
                    <a:pt x="146719" y="27325"/>
                  </a:lnTo>
                  <a:lnTo>
                    <a:pt x="146577" y="27318"/>
                  </a:lnTo>
                  <a:lnTo>
                    <a:pt x="144253" y="27318"/>
                  </a:lnTo>
                  <a:lnTo>
                    <a:pt x="144348" y="27211"/>
                  </a:lnTo>
                  <a:lnTo>
                    <a:pt x="144396" y="27158"/>
                  </a:lnTo>
                  <a:lnTo>
                    <a:pt x="144435" y="27091"/>
                  </a:lnTo>
                  <a:lnTo>
                    <a:pt x="144475" y="27024"/>
                  </a:lnTo>
                  <a:lnTo>
                    <a:pt x="144514" y="26957"/>
                  </a:lnTo>
                  <a:lnTo>
                    <a:pt x="144538" y="26877"/>
                  </a:lnTo>
                  <a:lnTo>
                    <a:pt x="144562" y="26797"/>
                  </a:lnTo>
                  <a:lnTo>
                    <a:pt x="144656" y="26290"/>
                  </a:lnTo>
                  <a:lnTo>
                    <a:pt x="144743" y="25769"/>
                  </a:lnTo>
                  <a:lnTo>
                    <a:pt x="144822" y="25242"/>
                  </a:lnTo>
                  <a:lnTo>
                    <a:pt x="144886" y="24708"/>
                  </a:lnTo>
                  <a:lnTo>
                    <a:pt x="144941" y="24168"/>
                  </a:lnTo>
                  <a:lnTo>
                    <a:pt x="144988" y="23620"/>
                  </a:lnTo>
                  <a:lnTo>
                    <a:pt x="145020" y="23066"/>
                  </a:lnTo>
                  <a:lnTo>
                    <a:pt x="145044" y="22506"/>
                  </a:lnTo>
                  <a:lnTo>
                    <a:pt x="145052" y="21938"/>
                  </a:lnTo>
                  <a:lnTo>
                    <a:pt x="145052" y="21371"/>
                  </a:lnTo>
                  <a:lnTo>
                    <a:pt x="145036" y="20797"/>
                  </a:lnTo>
                  <a:lnTo>
                    <a:pt x="145012" y="20223"/>
                  </a:lnTo>
                  <a:lnTo>
                    <a:pt x="144980" y="19643"/>
                  </a:lnTo>
                  <a:lnTo>
                    <a:pt x="144933" y="19062"/>
                  </a:lnTo>
                  <a:lnTo>
                    <a:pt x="144870" y="18481"/>
                  </a:lnTo>
                  <a:lnTo>
                    <a:pt x="144807" y="17901"/>
                  </a:lnTo>
                  <a:lnTo>
                    <a:pt x="144720" y="17320"/>
                  </a:lnTo>
                  <a:lnTo>
                    <a:pt x="144625" y="16733"/>
                  </a:lnTo>
                  <a:lnTo>
                    <a:pt x="144514" y="16152"/>
                  </a:lnTo>
                  <a:lnTo>
                    <a:pt x="144396" y="15571"/>
                  </a:lnTo>
                  <a:lnTo>
                    <a:pt x="144261" y="14991"/>
                  </a:lnTo>
                  <a:lnTo>
                    <a:pt x="144119" y="14417"/>
                  </a:lnTo>
                  <a:lnTo>
                    <a:pt x="143961" y="13843"/>
                  </a:lnTo>
                  <a:lnTo>
                    <a:pt x="143795" y="13275"/>
                  </a:lnTo>
                  <a:lnTo>
                    <a:pt x="143606" y="12708"/>
                  </a:lnTo>
                  <a:lnTo>
                    <a:pt x="143408" y="12147"/>
                  </a:lnTo>
                  <a:lnTo>
                    <a:pt x="143203" y="11593"/>
                  </a:lnTo>
                  <a:lnTo>
                    <a:pt x="142981" y="11046"/>
                  </a:lnTo>
                  <a:lnTo>
                    <a:pt x="142744" y="10499"/>
                  </a:lnTo>
                  <a:lnTo>
                    <a:pt x="142491" y="9965"/>
                  </a:lnTo>
                  <a:lnTo>
                    <a:pt x="142231" y="9438"/>
                  </a:lnTo>
                  <a:lnTo>
                    <a:pt x="141954" y="8917"/>
                  </a:lnTo>
                  <a:lnTo>
                    <a:pt x="141662" y="8410"/>
                  </a:lnTo>
                  <a:lnTo>
                    <a:pt x="141354" y="7909"/>
                  </a:lnTo>
                  <a:lnTo>
                    <a:pt x="141037" y="7415"/>
                  </a:lnTo>
                  <a:lnTo>
                    <a:pt x="140706" y="6935"/>
                  </a:lnTo>
                  <a:lnTo>
                    <a:pt x="140532" y="6701"/>
                  </a:lnTo>
                  <a:lnTo>
                    <a:pt x="140358" y="6468"/>
                  </a:lnTo>
                  <a:lnTo>
                    <a:pt x="140176" y="6234"/>
                  </a:lnTo>
                  <a:lnTo>
                    <a:pt x="139994" y="6007"/>
                  </a:lnTo>
                  <a:lnTo>
                    <a:pt x="139813" y="5780"/>
                  </a:lnTo>
                  <a:lnTo>
                    <a:pt x="139623" y="5560"/>
                  </a:lnTo>
                  <a:lnTo>
                    <a:pt x="139426" y="5346"/>
                  </a:lnTo>
                  <a:lnTo>
                    <a:pt x="139228" y="5126"/>
                  </a:lnTo>
                  <a:lnTo>
                    <a:pt x="139030" y="4919"/>
                  </a:lnTo>
                  <a:lnTo>
                    <a:pt x="138825" y="4712"/>
                  </a:lnTo>
                  <a:lnTo>
                    <a:pt x="138620" y="4505"/>
                  </a:lnTo>
                  <a:lnTo>
                    <a:pt x="138406" y="4305"/>
                  </a:lnTo>
                  <a:lnTo>
                    <a:pt x="138193" y="4105"/>
                  </a:lnTo>
                  <a:lnTo>
                    <a:pt x="137972" y="3911"/>
                  </a:lnTo>
                  <a:lnTo>
                    <a:pt x="137750" y="3725"/>
                  </a:lnTo>
                  <a:lnTo>
                    <a:pt x="137521" y="3538"/>
                  </a:lnTo>
                  <a:lnTo>
                    <a:pt x="137292" y="3357"/>
                  </a:lnTo>
                  <a:lnTo>
                    <a:pt x="137055" y="3177"/>
                  </a:lnTo>
                  <a:lnTo>
                    <a:pt x="136818" y="3004"/>
                  </a:lnTo>
                  <a:lnTo>
                    <a:pt x="136573" y="2830"/>
                  </a:lnTo>
                  <a:lnTo>
                    <a:pt x="136328" y="2663"/>
                  </a:lnTo>
                  <a:lnTo>
                    <a:pt x="136083" y="2503"/>
                  </a:lnTo>
                  <a:lnTo>
                    <a:pt x="135830" y="2350"/>
                  </a:lnTo>
                  <a:lnTo>
                    <a:pt x="135570" y="2196"/>
                  </a:lnTo>
                  <a:lnTo>
                    <a:pt x="135309" y="2049"/>
                  </a:lnTo>
                  <a:lnTo>
                    <a:pt x="135048" y="1902"/>
                  </a:lnTo>
                  <a:lnTo>
                    <a:pt x="134779" y="1762"/>
                  </a:lnTo>
                  <a:lnTo>
                    <a:pt x="134503" y="1629"/>
                  </a:lnTo>
                  <a:lnTo>
                    <a:pt x="134226" y="1502"/>
                  </a:lnTo>
                  <a:lnTo>
                    <a:pt x="133942" y="1375"/>
                  </a:lnTo>
                  <a:lnTo>
                    <a:pt x="133657" y="1255"/>
                  </a:lnTo>
                  <a:lnTo>
                    <a:pt x="133373" y="1142"/>
                  </a:lnTo>
                  <a:lnTo>
                    <a:pt x="133080" y="1028"/>
                  </a:lnTo>
                  <a:lnTo>
                    <a:pt x="132780" y="928"/>
                  </a:lnTo>
                  <a:lnTo>
                    <a:pt x="132480" y="828"/>
                  </a:lnTo>
                  <a:lnTo>
                    <a:pt x="132180" y="735"/>
                  </a:lnTo>
                  <a:lnTo>
                    <a:pt x="131872" y="648"/>
                  </a:lnTo>
                  <a:lnTo>
                    <a:pt x="131555" y="561"/>
                  </a:lnTo>
                  <a:lnTo>
                    <a:pt x="131239" y="481"/>
                  </a:lnTo>
                  <a:lnTo>
                    <a:pt x="130915" y="414"/>
                  </a:lnTo>
                  <a:lnTo>
                    <a:pt x="130591" y="347"/>
                  </a:lnTo>
                  <a:lnTo>
                    <a:pt x="130267" y="281"/>
                  </a:lnTo>
                  <a:lnTo>
                    <a:pt x="129936" y="227"/>
                  </a:lnTo>
                  <a:lnTo>
                    <a:pt x="129596" y="181"/>
                  </a:lnTo>
                  <a:lnTo>
                    <a:pt x="129256" y="134"/>
                  </a:lnTo>
                  <a:lnTo>
                    <a:pt x="128908" y="100"/>
                  </a:lnTo>
                  <a:lnTo>
                    <a:pt x="128561" y="67"/>
                  </a:lnTo>
                  <a:lnTo>
                    <a:pt x="128205" y="40"/>
                  </a:lnTo>
                  <a:lnTo>
                    <a:pt x="127850" y="20"/>
                  </a:lnTo>
                  <a:lnTo>
                    <a:pt x="127486" y="7"/>
                  </a:lnTo>
                  <a:lnTo>
                    <a:pt x="12711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>
            <a:spLocks noGrp="1"/>
          </p:cNvSpPr>
          <p:nvPr>
            <p:ph type="subTitle" idx="1"/>
          </p:nvPr>
        </p:nvSpPr>
        <p:spPr>
          <a:xfrm>
            <a:off x="1172037" y="1038589"/>
            <a:ext cx="3943800" cy="1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/>
              <a:t>- You are a clever imitation of life... Can a robot write a symphony? Can a robot take a blank canvas and turn it into a masterpiece?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/>
              <a:t>-Can you?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grpSp>
        <p:nvGrpSpPr>
          <p:cNvPr id="647" name="Google Shape;647;p35"/>
          <p:cNvGrpSpPr/>
          <p:nvPr/>
        </p:nvGrpSpPr>
        <p:grpSpPr>
          <a:xfrm rot="10800000">
            <a:off x="5207488" y="2223517"/>
            <a:ext cx="3407076" cy="2693241"/>
            <a:chOff x="-8450525" y="238125"/>
            <a:chExt cx="8822050" cy="5238750"/>
          </a:xfrm>
        </p:grpSpPr>
        <p:sp>
          <p:nvSpPr>
            <p:cNvPr id="648" name="Google Shape;648;p35"/>
            <p:cNvSpPr/>
            <p:nvPr/>
          </p:nvSpPr>
          <p:spPr>
            <a:xfrm>
              <a:off x="-8450525" y="238125"/>
              <a:ext cx="8822050" cy="5238750"/>
            </a:xfrm>
            <a:custGeom>
              <a:avLst/>
              <a:gdLst/>
              <a:ahLst/>
              <a:cxnLst/>
              <a:rect l="l" t="t" r="r" b="b"/>
              <a:pathLst>
                <a:path w="352882" h="209550" extrusionOk="0">
                  <a:moveTo>
                    <a:pt x="81791" y="2607"/>
                  </a:moveTo>
                  <a:lnTo>
                    <a:pt x="83842" y="2726"/>
                  </a:lnTo>
                  <a:lnTo>
                    <a:pt x="85892" y="2831"/>
                  </a:lnTo>
                  <a:lnTo>
                    <a:pt x="87943" y="2935"/>
                  </a:lnTo>
                  <a:lnTo>
                    <a:pt x="89993" y="3040"/>
                  </a:lnTo>
                  <a:lnTo>
                    <a:pt x="92044" y="3130"/>
                  </a:lnTo>
                  <a:lnTo>
                    <a:pt x="94094" y="3219"/>
                  </a:lnTo>
                  <a:lnTo>
                    <a:pt x="96154" y="3309"/>
                  </a:lnTo>
                  <a:lnTo>
                    <a:pt x="98205" y="3384"/>
                  </a:lnTo>
                  <a:lnTo>
                    <a:pt x="100255" y="3458"/>
                  </a:lnTo>
                  <a:lnTo>
                    <a:pt x="102315" y="3533"/>
                  </a:lnTo>
                  <a:lnTo>
                    <a:pt x="104366" y="3600"/>
                  </a:lnTo>
                  <a:lnTo>
                    <a:pt x="106417" y="3660"/>
                  </a:lnTo>
                  <a:lnTo>
                    <a:pt x="110527" y="3765"/>
                  </a:lnTo>
                  <a:lnTo>
                    <a:pt x="114638" y="3862"/>
                  </a:lnTo>
                  <a:lnTo>
                    <a:pt x="118748" y="3936"/>
                  </a:lnTo>
                  <a:lnTo>
                    <a:pt x="122859" y="3996"/>
                  </a:lnTo>
                  <a:lnTo>
                    <a:pt x="126979" y="4041"/>
                  </a:lnTo>
                  <a:lnTo>
                    <a:pt x="131090" y="4078"/>
                  </a:lnTo>
                  <a:lnTo>
                    <a:pt x="135201" y="4093"/>
                  </a:lnTo>
                  <a:lnTo>
                    <a:pt x="139321" y="4101"/>
                  </a:lnTo>
                  <a:lnTo>
                    <a:pt x="143431" y="4101"/>
                  </a:lnTo>
                  <a:lnTo>
                    <a:pt x="147552" y="4086"/>
                  </a:lnTo>
                  <a:lnTo>
                    <a:pt x="147762" y="4160"/>
                  </a:lnTo>
                  <a:lnTo>
                    <a:pt x="147877" y="4190"/>
                  </a:lnTo>
                  <a:lnTo>
                    <a:pt x="148002" y="4220"/>
                  </a:lnTo>
                  <a:lnTo>
                    <a:pt x="148127" y="4243"/>
                  </a:lnTo>
                  <a:lnTo>
                    <a:pt x="148261" y="4250"/>
                  </a:lnTo>
                  <a:lnTo>
                    <a:pt x="148414" y="4257"/>
                  </a:lnTo>
                  <a:lnTo>
                    <a:pt x="148567" y="4257"/>
                  </a:lnTo>
                  <a:lnTo>
                    <a:pt x="149870" y="4160"/>
                  </a:lnTo>
                  <a:lnTo>
                    <a:pt x="150522" y="4123"/>
                  </a:lnTo>
                  <a:lnTo>
                    <a:pt x="151183" y="4086"/>
                  </a:lnTo>
                  <a:lnTo>
                    <a:pt x="151298" y="4063"/>
                  </a:lnTo>
                  <a:lnTo>
                    <a:pt x="151413" y="4041"/>
                  </a:lnTo>
                  <a:lnTo>
                    <a:pt x="151614" y="3981"/>
                  </a:lnTo>
                  <a:lnTo>
                    <a:pt x="151557" y="4287"/>
                  </a:lnTo>
                  <a:lnTo>
                    <a:pt x="151490" y="4586"/>
                  </a:lnTo>
                  <a:lnTo>
                    <a:pt x="151413" y="4885"/>
                  </a:lnTo>
                  <a:lnTo>
                    <a:pt x="151327" y="5184"/>
                  </a:lnTo>
                  <a:lnTo>
                    <a:pt x="151231" y="5475"/>
                  </a:lnTo>
                  <a:lnTo>
                    <a:pt x="151135" y="5766"/>
                  </a:lnTo>
                  <a:lnTo>
                    <a:pt x="151039" y="6050"/>
                  </a:lnTo>
                  <a:lnTo>
                    <a:pt x="150924" y="6326"/>
                  </a:lnTo>
                  <a:lnTo>
                    <a:pt x="150809" y="6603"/>
                  </a:lnTo>
                  <a:lnTo>
                    <a:pt x="150694" y="6879"/>
                  </a:lnTo>
                  <a:lnTo>
                    <a:pt x="150560" y="7148"/>
                  </a:lnTo>
                  <a:lnTo>
                    <a:pt x="150426" y="7417"/>
                  </a:lnTo>
                  <a:lnTo>
                    <a:pt x="150292" y="7678"/>
                  </a:lnTo>
                  <a:lnTo>
                    <a:pt x="150148" y="7940"/>
                  </a:lnTo>
                  <a:lnTo>
                    <a:pt x="149995" y="8194"/>
                  </a:lnTo>
                  <a:lnTo>
                    <a:pt x="149842" y="8448"/>
                  </a:lnTo>
                  <a:lnTo>
                    <a:pt x="149679" y="8694"/>
                  </a:lnTo>
                  <a:lnTo>
                    <a:pt x="149506" y="8941"/>
                  </a:lnTo>
                  <a:lnTo>
                    <a:pt x="149334" y="9180"/>
                  </a:lnTo>
                  <a:lnTo>
                    <a:pt x="149152" y="9419"/>
                  </a:lnTo>
                  <a:lnTo>
                    <a:pt x="148970" y="9658"/>
                  </a:lnTo>
                  <a:lnTo>
                    <a:pt x="148778" y="9889"/>
                  </a:lnTo>
                  <a:lnTo>
                    <a:pt x="148586" y="10113"/>
                  </a:lnTo>
                  <a:lnTo>
                    <a:pt x="148385" y="10337"/>
                  </a:lnTo>
                  <a:lnTo>
                    <a:pt x="148184" y="10562"/>
                  </a:lnTo>
                  <a:lnTo>
                    <a:pt x="147973" y="10778"/>
                  </a:lnTo>
                  <a:lnTo>
                    <a:pt x="147762" y="10995"/>
                  </a:lnTo>
                  <a:lnTo>
                    <a:pt x="147542" y="11204"/>
                  </a:lnTo>
                  <a:lnTo>
                    <a:pt x="147312" y="11413"/>
                  </a:lnTo>
                  <a:lnTo>
                    <a:pt x="147082" y="11622"/>
                  </a:lnTo>
                  <a:lnTo>
                    <a:pt x="146852" y="11824"/>
                  </a:lnTo>
                  <a:lnTo>
                    <a:pt x="146613" y="12026"/>
                  </a:lnTo>
                  <a:lnTo>
                    <a:pt x="146373" y="12220"/>
                  </a:lnTo>
                  <a:lnTo>
                    <a:pt x="146124" y="12414"/>
                  </a:lnTo>
                  <a:lnTo>
                    <a:pt x="145875" y="12601"/>
                  </a:lnTo>
                  <a:lnTo>
                    <a:pt x="145616" y="12787"/>
                  </a:lnTo>
                  <a:lnTo>
                    <a:pt x="145099" y="13153"/>
                  </a:lnTo>
                  <a:lnTo>
                    <a:pt x="144552" y="13504"/>
                  </a:lnTo>
                  <a:lnTo>
                    <a:pt x="143997" y="13848"/>
                  </a:lnTo>
                  <a:lnTo>
                    <a:pt x="143431" y="14177"/>
                  </a:lnTo>
                  <a:lnTo>
                    <a:pt x="142847" y="14490"/>
                  </a:lnTo>
                  <a:lnTo>
                    <a:pt x="142243" y="14797"/>
                  </a:lnTo>
                  <a:lnTo>
                    <a:pt x="141640" y="15095"/>
                  </a:lnTo>
                  <a:lnTo>
                    <a:pt x="141017" y="15379"/>
                  </a:lnTo>
                  <a:lnTo>
                    <a:pt x="140375" y="15648"/>
                  </a:lnTo>
                  <a:lnTo>
                    <a:pt x="139733" y="15910"/>
                  </a:lnTo>
                  <a:lnTo>
                    <a:pt x="139072" y="16163"/>
                  </a:lnTo>
                  <a:lnTo>
                    <a:pt x="138401" y="16402"/>
                  </a:lnTo>
                  <a:lnTo>
                    <a:pt x="137730" y="16634"/>
                  </a:lnTo>
                  <a:lnTo>
                    <a:pt x="137040" y="16858"/>
                  </a:lnTo>
                  <a:lnTo>
                    <a:pt x="136341" y="17067"/>
                  </a:lnTo>
                  <a:lnTo>
                    <a:pt x="135641" y="17269"/>
                  </a:lnTo>
                  <a:lnTo>
                    <a:pt x="134932" y="17463"/>
                  </a:lnTo>
                  <a:lnTo>
                    <a:pt x="134214" y="17650"/>
                  </a:lnTo>
                  <a:lnTo>
                    <a:pt x="133495" y="17822"/>
                  </a:lnTo>
                  <a:lnTo>
                    <a:pt x="132757" y="17986"/>
                  </a:lnTo>
                  <a:lnTo>
                    <a:pt x="132029" y="18143"/>
                  </a:lnTo>
                  <a:lnTo>
                    <a:pt x="131291" y="18292"/>
                  </a:lnTo>
                  <a:lnTo>
                    <a:pt x="130553" y="18427"/>
                  </a:lnTo>
                  <a:lnTo>
                    <a:pt x="129806" y="18561"/>
                  </a:lnTo>
                  <a:lnTo>
                    <a:pt x="129059" y="18681"/>
                  </a:lnTo>
                  <a:lnTo>
                    <a:pt x="128311" y="18800"/>
                  </a:lnTo>
                  <a:lnTo>
                    <a:pt x="127554" y="18905"/>
                  </a:lnTo>
                  <a:lnTo>
                    <a:pt x="126807" y="19002"/>
                  </a:lnTo>
                  <a:lnTo>
                    <a:pt x="126050" y="19091"/>
                  </a:lnTo>
                  <a:lnTo>
                    <a:pt x="125302" y="19181"/>
                  </a:lnTo>
                  <a:lnTo>
                    <a:pt x="124545" y="19256"/>
                  </a:lnTo>
                  <a:lnTo>
                    <a:pt x="123798" y="19330"/>
                  </a:lnTo>
                  <a:lnTo>
                    <a:pt x="123051" y="19390"/>
                  </a:lnTo>
                  <a:lnTo>
                    <a:pt x="122313" y="19450"/>
                  </a:lnTo>
                  <a:lnTo>
                    <a:pt x="121566" y="19502"/>
                  </a:lnTo>
                  <a:lnTo>
                    <a:pt x="120828" y="19540"/>
                  </a:lnTo>
                  <a:lnTo>
                    <a:pt x="120099" y="19584"/>
                  </a:lnTo>
                  <a:lnTo>
                    <a:pt x="119371" y="19614"/>
                  </a:lnTo>
                  <a:lnTo>
                    <a:pt x="118653" y="19644"/>
                  </a:lnTo>
                  <a:lnTo>
                    <a:pt x="117934" y="19659"/>
                  </a:lnTo>
                  <a:lnTo>
                    <a:pt x="117225" y="19674"/>
                  </a:lnTo>
                  <a:lnTo>
                    <a:pt x="116525" y="19689"/>
                  </a:lnTo>
                  <a:lnTo>
                    <a:pt x="115826" y="19696"/>
                  </a:lnTo>
                  <a:lnTo>
                    <a:pt x="115146" y="19696"/>
                  </a:lnTo>
                  <a:lnTo>
                    <a:pt x="114465" y="19689"/>
                  </a:lnTo>
                  <a:lnTo>
                    <a:pt x="113804" y="19681"/>
                  </a:lnTo>
                  <a:lnTo>
                    <a:pt x="113095" y="19667"/>
                  </a:lnTo>
                  <a:lnTo>
                    <a:pt x="112396" y="19637"/>
                  </a:lnTo>
                  <a:lnTo>
                    <a:pt x="111696" y="19607"/>
                  </a:lnTo>
                  <a:lnTo>
                    <a:pt x="110997" y="19569"/>
                  </a:lnTo>
                  <a:lnTo>
                    <a:pt x="110307" y="19525"/>
                  </a:lnTo>
                  <a:lnTo>
                    <a:pt x="109617" y="19465"/>
                  </a:lnTo>
                  <a:lnTo>
                    <a:pt x="108937" y="19405"/>
                  </a:lnTo>
                  <a:lnTo>
                    <a:pt x="108256" y="19338"/>
                  </a:lnTo>
                  <a:lnTo>
                    <a:pt x="107586" y="19256"/>
                  </a:lnTo>
                  <a:lnTo>
                    <a:pt x="106915" y="19174"/>
                  </a:lnTo>
                  <a:lnTo>
                    <a:pt x="106254" y="19084"/>
                  </a:lnTo>
                  <a:lnTo>
                    <a:pt x="105592" y="18979"/>
                  </a:lnTo>
                  <a:lnTo>
                    <a:pt x="104941" y="18875"/>
                  </a:lnTo>
                  <a:lnTo>
                    <a:pt x="104289" y="18755"/>
                  </a:lnTo>
                  <a:lnTo>
                    <a:pt x="103657" y="18636"/>
                  </a:lnTo>
                  <a:lnTo>
                    <a:pt x="103015" y="18501"/>
                  </a:lnTo>
                  <a:lnTo>
                    <a:pt x="102383" y="18359"/>
                  </a:lnTo>
                  <a:lnTo>
                    <a:pt x="101760" y="18218"/>
                  </a:lnTo>
                  <a:lnTo>
                    <a:pt x="101147" y="18061"/>
                  </a:lnTo>
                  <a:lnTo>
                    <a:pt x="100533" y="17896"/>
                  </a:lnTo>
                  <a:lnTo>
                    <a:pt x="99930" y="17725"/>
                  </a:lnTo>
                  <a:lnTo>
                    <a:pt x="99326" y="17545"/>
                  </a:lnTo>
                  <a:lnTo>
                    <a:pt x="98732" y="17359"/>
                  </a:lnTo>
                  <a:lnTo>
                    <a:pt x="98147" y="17164"/>
                  </a:lnTo>
                  <a:lnTo>
                    <a:pt x="97572" y="16963"/>
                  </a:lnTo>
                  <a:lnTo>
                    <a:pt x="96998" y="16754"/>
                  </a:lnTo>
                  <a:lnTo>
                    <a:pt x="96432" y="16537"/>
                  </a:lnTo>
                  <a:lnTo>
                    <a:pt x="95876" y="16305"/>
                  </a:lnTo>
                  <a:lnTo>
                    <a:pt x="95330" y="16074"/>
                  </a:lnTo>
                  <a:lnTo>
                    <a:pt x="94784" y="15827"/>
                  </a:lnTo>
                  <a:lnTo>
                    <a:pt x="94248" y="15581"/>
                  </a:lnTo>
                  <a:lnTo>
                    <a:pt x="93721" y="15319"/>
                  </a:lnTo>
                  <a:lnTo>
                    <a:pt x="93203" y="15051"/>
                  </a:lnTo>
                  <a:lnTo>
                    <a:pt x="92695" y="14782"/>
                  </a:lnTo>
                  <a:lnTo>
                    <a:pt x="92197" y="14498"/>
                  </a:lnTo>
                  <a:lnTo>
                    <a:pt x="91699" y="14207"/>
                  </a:lnTo>
                  <a:lnTo>
                    <a:pt x="91210" y="13900"/>
                  </a:lnTo>
                  <a:lnTo>
                    <a:pt x="90741" y="13594"/>
                  </a:lnTo>
                  <a:lnTo>
                    <a:pt x="90271" y="13280"/>
                  </a:lnTo>
                  <a:lnTo>
                    <a:pt x="89811" y="12952"/>
                  </a:lnTo>
                  <a:lnTo>
                    <a:pt x="89361" y="12623"/>
                  </a:lnTo>
                  <a:lnTo>
                    <a:pt x="88920" y="12279"/>
                  </a:lnTo>
                  <a:lnTo>
                    <a:pt x="88489" y="11928"/>
                  </a:lnTo>
                  <a:lnTo>
                    <a:pt x="88067" y="11570"/>
                  </a:lnTo>
                  <a:lnTo>
                    <a:pt x="87646" y="11204"/>
                  </a:lnTo>
                  <a:lnTo>
                    <a:pt x="87243" y="10830"/>
                  </a:lnTo>
                  <a:lnTo>
                    <a:pt x="86850" y="10442"/>
                  </a:lnTo>
                  <a:lnTo>
                    <a:pt x="86467" y="10054"/>
                  </a:lnTo>
                  <a:lnTo>
                    <a:pt x="86093" y="9650"/>
                  </a:lnTo>
                  <a:lnTo>
                    <a:pt x="85729" y="9239"/>
                  </a:lnTo>
                  <a:lnTo>
                    <a:pt x="85384" y="8821"/>
                  </a:lnTo>
                  <a:lnTo>
                    <a:pt x="85039" y="8395"/>
                  </a:lnTo>
                  <a:lnTo>
                    <a:pt x="84704" y="7962"/>
                  </a:lnTo>
                  <a:lnTo>
                    <a:pt x="84388" y="7522"/>
                  </a:lnTo>
                  <a:lnTo>
                    <a:pt x="84072" y="7066"/>
                  </a:lnTo>
                  <a:lnTo>
                    <a:pt x="83775" y="6610"/>
                  </a:lnTo>
                  <a:lnTo>
                    <a:pt x="83487" y="6140"/>
                  </a:lnTo>
                  <a:lnTo>
                    <a:pt x="83209" y="5662"/>
                  </a:lnTo>
                  <a:lnTo>
                    <a:pt x="82941" y="5176"/>
                  </a:lnTo>
                  <a:lnTo>
                    <a:pt x="82692" y="4676"/>
                  </a:lnTo>
                  <a:lnTo>
                    <a:pt x="82443" y="4175"/>
                  </a:lnTo>
                  <a:lnTo>
                    <a:pt x="82213" y="3660"/>
                  </a:lnTo>
                  <a:lnTo>
                    <a:pt x="81992" y="3137"/>
                  </a:lnTo>
                  <a:lnTo>
                    <a:pt x="81791" y="2607"/>
                  </a:lnTo>
                  <a:close/>
                  <a:moveTo>
                    <a:pt x="247175" y="4877"/>
                  </a:moveTo>
                  <a:lnTo>
                    <a:pt x="246763" y="5303"/>
                  </a:lnTo>
                  <a:lnTo>
                    <a:pt x="246341" y="5721"/>
                  </a:lnTo>
                  <a:lnTo>
                    <a:pt x="245910" y="6140"/>
                  </a:lnTo>
                  <a:lnTo>
                    <a:pt x="245469" y="6543"/>
                  </a:lnTo>
                  <a:lnTo>
                    <a:pt x="245028" y="6954"/>
                  </a:lnTo>
                  <a:lnTo>
                    <a:pt x="244578" y="7350"/>
                  </a:lnTo>
                  <a:lnTo>
                    <a:pt x="244118" y="7746"/>
                  </a:lnTo>
                  <a:lnTo>
                    <a:pt x="243648" y="8141"/>
                  </a:lnTo>
                  <a:lnTo>
                    <a:pt x="243179" y="8522"/>
                  </a:lnTo>
                  <a:lnTo>
                    <a:pt x="242700" y="8903"/>
                  </a:lnTo>
                  <a:lnTo>
                    <a:pt x="242211" y="9277"/>
                  </a:lnTo>
                  <a:lnTo>
                    <a:pt x="241722" y="9650"/>
                  </a:lnTo>
                  <a:lnTo>
                    <a:pt x="241215" y="10016"/>
                  </a:lnTo>
                  <a:lnTo>
                    <a:pt x="240716" y="10375"/>
                  </a:lnTo>
                  <a:lnTo>
                    <a:pt x="240199" y="10726"/>
                  </a:lnTo>
                  <a:lnTo>
                    <a:pt x="239682" y="11077"/>
                  </a:lnTo>
                  <a:lnTo>
                    <a:pt x="239164" y="11420"/>
                  </a:lnTo>
                  <a:lnTo>
                    <a:pt x="238628" y="11757"/>
                  </a:lnTo>
                  <a:lnTo>
                    <a:pt x="238091" y="12085"/>
                  </a:lnTo>
                  <a:lnTo>
                    <a:pt x="237554" y="12414"/>
                  </a:lnTo>
                  <a:lnTo>
                    <a:pt x="237008" y="12735"/>
                  </a:lnTo>
                  <a:lnTo>
                    <a:pt x="236452" y="13049"/>
                  </a:lnTo>
                  <a:lnTo>
                    <a:pt x="235897" y="13363"/>
                  </a:lnTo>
                  <a:lnTo>
                    <a:pt x="235341" y="13669"/>
                  </a:lnTo>
                  <a:lnTo>
                    <a:pt x="234776" y="13968"/>
                  </a:lnTo>
                  <a:lnTo>
                    <a:pt x="234201" y="14259"/>
                  </a:lnTo>
                  <a:lnTo>
                    <a:pt x="233626" y="14543"/>
                  </a:lnTo>
                  <a:lnTo>
                    <a:pt x="233051" y="14826"/>
                  </a:lnTo>
                  <a:lnTo>
                    <a:pt x="232466" y="15095"/>
                  </a:lnTo>
                  <a:lnTo>
                    <a:pt x="231872" y="15364"/>
                  </a:lnTo>
                  <a:lnTo>
                    <a:pt x="231288" y="15633"/>
                  </a:lnTo>
                  <a:lnTo>
                    <a:pt x="230684" y="15887"/>
                  </a:lnTo>
                  <a:lnTo>
                    <a:pt x="230090" y="16134"/>
                  </a:lnTo>
                  <a:lnTo>
                    <a:pt x="229486" y="16380"/>
                  </a:lnTo>
                  <a:lnTo>
                    <a:pt x="228883" y="16619"/>
                  </a:lnTo>
                  <a:lnTo>
                    <a:pt x="228269" y="16851"/>
                  </a:lnTo>
                  <a:lnTo>
                    <a:pt x="227656" y="17075"/>
                  </a:lnTo>
                  <a:lnTo>
                    <a:pt x="227033" y="17291"/>
                  </a:lnTo>
                  <a:lnTo>
                    <a:pt x="226420" y="17508"/>
                  </a:lnTo>
                  <a:lnTo>
                    <a:pt x="225797" y="17710"/>
                  </a:lnTo>
                  <a:lnTo>
                    <a:pt x="225175" y="17911"/>
                  </a:lnTo>
                  <a:lnTo>
                    <a:pt x="224542" y="18105"/>
                  </a:lnTo>
                  <a:lnTo>
                    <a:pt x="223910" y="18292"/>
                  </a:lnTo>
                  <a:lnTo>
                    <a:pt x="223277" y="18471"/>
                  </a:lnTo>
                  <a:lnTo>
                    <a:pt x="222645" y="18643"/>
                  </a:lnTo>
                  <a:lnTo>
                    <a:pt x="222013" y="18808"/>
                  </a:lnTo>
                  <a:lnTo>
                    <a:pt x="221371" y="18972"/>
                  </a:lnTo>
                  <a:lnTo>
                    <a:pt x="220729" y="19121"/>
                  </a:lnTo>
                  <a:lnTo>
                    <a:pt x="220087" y="19271"/>
                  </a:lnTo>
                  <a:lnTo>
                    <a:pt x="219445" y="19405"/>
                  </a:lnTo>
                  <a:lnTo>
                    <a:pt x="218803" y="19540"/>
                  </a:lnTo>
                  <a:lnTo>
                    <a:pt x="218161" y="19667"/>
                  </a:lnTo>
                  <a:lnTo>
                    <a:pt x="217509" y="19779"/>
                  </a:lnTo>
                  <a:lnTo>
                    <a:pt x="216867" y="19891"/>
                  </a:lnTo>
                  <a:lnTo>
                    <a:pt x="216215" y="19995"/>
                  </a:lnTo>
                  <a:lnTo>
                    <a:pt x="215564" y="20092"/>
                  </a:lnTo>
                  <a:lnTo>
                    <a:pt x="214912" y="20182"/>
                  </a:lnTo>
                  <a:lnTo>
                    <a:pt x="214261" y="20264"/>
                  </a:lnTo>
                  <a:lnTo>
                    <a:pt x="213609" y="20339"/>
                  </a:lnTo>
                  <a:lnTo>
                    <a:pt x="212967" y="20406"/>
                  </a:lnTo>
                  <a:lnTo>
                    <a:pt x="212316" y="20466"/>
                  </a:lnTo>
                  <a:lnTo>
                    <a:pt x="211664" y="20518"/>
                  </a:lnTo>
                  <a:lnTo>
                    <a:pt x="211012" y="20563"/>
                  </a:lnTo>
                  <a:lnTo>
                    <a:pt x="210361" y="20593"/>
                  </a:lnTo>
                  <a:lnTo>
                    <a:pt x="209709" y="20623"/>
                  </a:lnTo>
                  <a:lnTo>
                    <a:pt x="209058" y="20645"/>
                  </a:lnTo>
                  <a:lnTo>
                    <a:pt x="208416" y="20660"/>
                  </a:lnTo>
                  <a:lnTo>
                    <a:pt x="207764" y="20667"/>
                  </a:lnTo>
                  <a:lnTo>
                    <a:pt x="207122" y="20667"/>
                  </a:lnTo>
                  <a:lnTo>
                    <a:pt x="206471" y="20660"/>
                  </a:lnTo>
                  <a:lnTo>
                    <a:pt x="205829" y="20638"/>
                  </a:lnTo>
                  <a:lnTo>
                    <a:pt x="205187" y="20615"/>
                  </a:lnTo>
                  <a:lnTo>
                    <a:pt x="204545" y="20578"/>
                  </a:lnTo>
                  <a:lnTo>
                    <a:pt x="203912" y="20540"/>
                  </a:lnTo>
                  <a:lnTo>
                    <a:pt x="203270" y="20488"/>
                  </a:lnTo>
                  <a:lnTo>
                    <a:pt x="202638" y="20436"/>
                  </a:lnTo>
                  <a:lnTo>
                    <a:pt x="202006" y="20369"/>
                  </a:lnTo>
                  <a:lnTo>
                    <a:pt x="201373" y="20294"/>
                  </a:lnTo>
                  <a:lnTo>
                    <a:pt x="200741" y="20212"/>
                  </a:lnTo>
                  <a:lnTo>
                    <a:pt x="200118" y="20122"/>
                  </a:lnTo>
                  <a:lnTo>
                    <a:pt x="199495" y="20018"/>
                  </a:lnTo>
                  <a:lnTo>
                    <a:pt x="198872" y="19913"/>
                  </a:lnTo>
                  <a:lnTo>
                    <a:pt x="198259" y="19801"/>
                  </a:lnTo>
                  <a:lnTo>
                    <a:pt x="197636" y="19674"/>
                  </a:lnTo>
                  <a:lnTo>
                    <a:pt x="197033" y="19540"/>
                  </a:lnTo>
                  <a:lnTo>
                    <a:pt x="196419" y="19398"/>
                  </a:lnTo>
                  <a:lnTo>
                    <a:pt x="195816" y="19248"/>
                  </a:lnTo>
                  <a:lnTo>
                    <a:pt x="195212" y="19091"/>
                  </a:lnTo>
                  <a:lnTo>
                    <a:pt x="194618" y="18927"/>
                  </a:lnTo>
                  <a:lnTo>
                    <a:pt x="194024" y="18748"/>
                  </a:lnTo>
                  <a:lnTo>
                    <a:pt x="193430" y="18561"/>
                  </a:lnTo>
                  <a:lnTo>
                    <a:pt x="192845" y="18367"/>
                  </a:lnTo>
                  <a:lnTo>
                    <a:pt x="192270" y="18165"/>
                  </a:lnTo>
                  <a:lnTo>
                    <a:pt x="191686" y="17956"/>
                  </a:lnTo>
                  <a:lnTo>
                    <a:pt x="191120" y="17732"/>
                  </a:lnTo>
                  <a:lnTo>
                    <a:pt x="190546" y="17508"/>
                  </a:lnTo>
                  <a:lnTo>
                    <a:pt x="189980" y="17269"/>
                  </a:lnTo>
                  <a:lnTo>
                    <a:pt x="189424" y="17022"/>
                  </a:lnTo>
                  <a:lnTo>
                    <a:pt x="188869" y="16761"/>
                  </a:lnTo>
                  <a:lnTo>
                    <a:pt x="188323" y="16500"/>
                  </a:lnTo>
                  <a:lnTo>
                    <a:pt x="187786" y="16223"/>
                  </a:lnTo>
                  <a:lnTo>
                    <a:pt x="187240" y="15939"/>
                  </a:lnTo>
                  <a:lnTo>
                    <a:pt x="186713" y="15641"/>
                  </a:lnTo>
                  <a:lnTo>
                    <a:pt x="186186" y="15342"/>
                  </a:lnTo>
                  <a:lnTo>
                    <a:pt x="185668" y="15028"/>
                  </a:lnTo>
                  <a:lnTo>
                    <a:pt x="185151" y="14699"/>
                  </a:lnTo>
                  <a:lnTo>
                    <a:pt x="184643" y="14371"/>
                  </a:lnTo>
                  <a:lnTo>
                    <a:pt x="184145" y="14027"/>
                  </a:lnTo>
                  <a:lnTo>
                    <a:pt x="183647" y="13676"/>
                  </a:lnTo>
                  <a:lnTo>
                    <a:pt x="183158" y="13318"/>
                  </a:lnTo>
                  <a:lnTo>
                    <a:pt x="182669" y="12944"/>
                  </a:lnTo>
                  <a:lnTo>
                    <a:pt x="182200" y="12563"/>
                  </a:lnTo>
                  <a:lnTo>
                    <a:pt x="181730" y="12175"/>
                  </a:lnTo>
                  <a:lnTo>
                    <a:pt x="181270" y="11779"/>
                  </a:lnTo>
                  <a:lnTo>
                    <a:pt x="180810" y="11368"/>
                  </a:lnTo>
                  <a:lnTo>
                    <a:pt x="180360" y="10942"/>
                  </a:lnTo>
                  <a:lnTo>
                    <a:pt x="179919" y="10517"/>
                  </a:lnTo>
                  <a:lnTo>
                    <a:pt x="179488" y="10076"/>
                  </a:lnTo>
                  <a:lnTo>
                    <a:pt x="179066" y="9628"/>
                  </a:lnTo>
                  <a:lnTo>
                    <a:pt x="178645" y="9165"/>
                  </a:lnTo>
                  <a:lnTo>
                    <a:pt x="178242" y="8694"/>
                  </a:lnTo>
                  <a:lnTo>
                    <a:pt x="177840" y="8216"/>
                  </a:lnTo>
                  <a:lnTo>
                    <a:pt x="177447" y="7723"/>
                  </a:lnTo>
                  <a:lnTo>
                    <a:pt x="177064" y="7223"/>
                  </a:lnTo>
                  <a:lnTo>
                    <a:pt x="176690" y="6707"/>
                  </a:lnTo>
                  <a:lnTo>
                    <a:pt x="176316" y="6192"/>
                  </a:lnTo>
                  <a:lnTo>
                    <a:pt x="175962" y="5654"/>
                  </a:lnTo>
                  <a:lnTo>
                    <a:pt x="175607" y="5116"/>
                  </a:lnTo>
                  <a:lnTo>
                    <a:pt x="177811" y="5228"/>
                  </a:lnTo>
                  <a:lnTo>
                    <a:pt x="180025" y="5333"/>
                  </a:lnTo>
                  <a:lnTo>
                    <a:pt x="182238" y="5430"/>
                  </a:lnTo>
                  <a:lnTo>
                    <a:pt x="184461" y="5520"/>
                  </a:lnTo>
                  <a:lnTo>
                    <a:pt x="186684" y="5594"/>
                  </a:lnTo>
                  <a:lnTo>
                    <a:pt x="188917" y="5662"/>
                  </a:lnTo>
                  <a:lnTo>
                    <a:pt x="191159" y="5714"/>
                  </a:lnTo>
                  <a:lnTo>
                    <a:pt x="193391" y="5766"/>
                  </a:lnTo>
                  <a:lnTo>
                    <a:pt x="195643" y="5804"/>
                  </a:lnTo>
                  <a:lnTo>
                    <a:pt x="197885" y="5833"/>
                  </a:lnTo>
                  <a:lnTo>
                    <a:pt x="200137" y="5856"/>
                  </a:lnTo>
                  <a:lnTo>
                    <a:pt x="202389" y="5871"/>
                  </a:lnTo>
                  <a:lnTo>
                    <a:pt x="206892" y="5871"/>
                  </a:lnTo>
                  <a:lnTo>
                    <a:pt x="209144" y="5863"/>
                  </a:lnTo>
                  <a:lnTo>
                    <a:pt x="211405" y="5848"/>
                  </a:lnTo>
                  <a:lnTo>
                    <a:pt x="213657" y="5826"/>
                  </a:lnTo>
                  <a:lnTo>
                    <a:pt x="215909" y="5796"/>
                  </a:lnTo>
                  <a:lnTo>
                    <a:pt x="218161" y="5759"/>
                  </a:lnTo>
                  <a:lnTo>
                    <a:pt x="220412" y="5721"/>
                  </a:lnTo>
                  <a:lnTo>
                    <a:pt x="222664" y="5677"/>
                  </a:lnTo>
                  <a:lnTo>
                    <a:pt x="224916" y="5624"/>
                  </a:lnTo>
                  <a:lnTo>
                    <a:pt x="227158" y="5565"/>
                  </a:lnTo>
                  <a:lnTo>
                    <a:pt x="229400" y="5505"/>
                  </a:lnTo>
                  <a:lnTo>
                    <a:pt x="233875" y="5370"/>
                  </a:lnTo>
                  <a:lnTo>
                    <a:pt x="238330" y="5221"/>
                  </a:lnTo>
                  <a:lnTo>
                    <a:pt x="242767" y="5057"/>
                  </a:lnTo>
                  <a:lnTo>
                    <a:pt x="247175" y="4877"/>
                  </a:lnTo>
                  <a:close/>
                  <a:moveTo>
                    <a:pt x="31007" y="29100"/>
                  </a:moveTo>
                  <a:lnTo>
                    <a:pt x="31170" y="29108"/>
                  </a:lnTo>
                  <a:lnTo>
                    <a:pt x="31342" y="29123"/>
                  </a:lnTo>
                  <a:lnTo>
                    <a:pt x="31505" y="29145"/>
                  </a:lnTo>
                  <a:lnTo>
                    <a:pt x="31668" y="29182"/>
                  </a:lnTo>
                  <a:lnTo>
                    <a:pt x="31831" y="29220"/>
                  </a:lnTo>
                  <a:lnTo>
                    <a:pt x="31984" y="29272"/>
                  </a:lnTo>
                  <a:lnTo>
                    <a:pt x="32138" y="29324"/>
                  </a:lnTo>
                  <a:lnTo>
                    <a:pt x="32281" y="29384"/>
                  </a:lnTo>
                  <a:lnTo>
                    <a:pt x="32425" y="29451"/>
                  </a:lnTo>
                  <a:lnTo>
                    <a:pt x="32569" y="29526"/>
                  </a:lnTo>
                  <a:lnTo>
                    <a:pt x="32703" y="29608"/>
                  </a:lnTo>
                  <a:lnTo>
                    <a:pt x="32828" y="29690"/>
                  </a:lnTo>
                  <a:lnTo>
                    <a:pt x="32952" y="29780"/>
                  </a:lnTo>
                  <a:lnTo>
                    <a:pt x="33077" y="29877"/>
                  </a:lnTo>
                  <a:lnTo>
                    <a:pt x="33192" y="29974"/>
                  </a:lnTo>
                  <a:lnTo>
                    <a:pt x="33307" y="30079"/>
                  </a:lnTo>
                  <a:lnTo>
                    <a:pt x="33403" y="30183"/>
                  </a:lnTo>
                  <a:lnTo>
                    <a:pt x="33508" y="30295"/>
                  </a:lnTo>
                  <a:lnTo>
                    <a:pt x="33594" y="30407"/>
                  </a:lnTo>
                  <a:lnTo>
                    <a:pt x="33680" y="30527"/>
                  </a:lnTo>
                  <a:lnTo>
                    <a:pt x="33757" y="30646"/>
                  </a:lnTo>
                  <a:lnTo>
                    <a:pt x="33834" y="30766"/>
                  </a:lnTo>
                  <a:lnTo>
                    <a:pt x="33901" y="30893"/>
                  </a:lnTo>
                  <a:lnTo>
                    <a:pt x="33958" y="31020"/>
                  </a:lnTo>
                  <a:lnTo>
                    <a:pt x="34006" y="31139"/>
                  </a:lnTo>
                  <a:lnTo>
                    <a:pt x="34054" y="31274"/>
                  </a:lnTo>
                  <a:lnTo>
                    <a:pt x="34092" y="31401"/>
                  </a:lnTo>
                  <a:lnTo>
                    <a:pt x="34112" y="31528"/>
                  </a:lnTo>
                  <a:lnTo>
                    <a:pt x="34131" y="31655"/>
                  </a:lnTo>
                  <a:lnTo>
                    <a:pt x="34140" y="31782"/>
                  </a:lnTo>
                  <a:lnTo>
                    <a:pt x="34150" y="31909"/>
                  </a:lnTo>
                  <a:lnTo>
                    <a:pt x="34140" y="32036"/>
                  </a:lnTo>
                  <a:lnTo>
                    <a:pt x="34131" y="32155"/>
                  </a:lnTo>
                  <a:lnTo>
                    <a:pt x="34102" y="32394"/>
                  </a:lnTo>
                  <a:lnTo>
                    <a:pt x="34045" y="32626"/>
                  </a:lnTo>
                  <a:lnTo>
                    <a:pt x="33968" y="32850"/>
                  </a:lnTo>
                  <a:lnTo>
                    <a:pt x="33882" y="33074"/>
                  </a:lnTo>
                  <a:lnTo>
                    <a:pt x="33786" y="33298"/>
                  </a:lnTo>
                  <a:lnTo>
                    <a:pt x="33680" y="33515"/>
                  </a:lnTo>
                  <a:lnTo>
                    <a:pt x="33450" y="33948"/>
                  </a:lnTo>
                  <a:lnTo>
                    <a:pt x="33230" y="34381"/>
                  </a:lnTo>
                  <a:lnTo>
                    <a:pt x="33125" y="34598"/>
                  </a:lnTo>
                  <a:lnTo>
                    <a:pt x="33029" y="34822"/>
                  </a:lnTo>
                  <a:lnTo>
                    <a:pt x="32943" y="35046"/>
                  </a:lnTo>
                  <a:lnTo>
                    <a:pt x="32876" y="35277"/>
                  </a:lnTo>
                  <a:lnTo>
                    <a:pt x="32281" y="35076"/>
                  </a:lnTo>
                  <a:lnTo>
                    <a:pt x="31678" y="34881"/>
                  </a:lnTo>
                  <a:lnTo>
                    <a:pt x="31074" y="34695"/>
                  </a:lnTo>
                  <a:lnTo>
                    <a:pt x="30470" y="34523"/>
                  </a:lnTo>
                  <a:lnTo>
                    <a:pt x="29848" y="34366"/>
                  </a:lnTo>
                  <a:lnTo>
                    <a:pt x="29234" y="34224"/>
                  </a:lnTo>
                  <a:lnTo>
                    <a:pt x="28602" y="34090"/>
                  </a:lnTo>
                  <a:lnTo>
                    <a:pt x="27979" y="33970"/>
                  </a:lnTo>
                  <a:lnTo>
                    <a:pt x="27950" y="33597"/>
                  </a:lnTo>
                  <a:lnTo>
                    <a:pt x="27922" y="33216"/>
                  </a:lnTo>
                  <a:lnTo>
                    <a:pt x="27912" y="32835"/>
                  </a:lnTo>
                  <a:lnTo>
                    <a:pt x="27912" y="32446"/>
                  </a:lnTo>
                  <a:lnTo>
                    <a:pt x="27941" y="32058"/>
                  </a:lnTo>
                  <a:lnTo>
                    <a:pt x="27960" y="31871"/>
                  </a:lnTo>
                  <a:lnTo>
                    <a:pt x="27979" y="31685"/>
                  </a:lnTo>
                  <a:lnTo>
                    <a:pt x="28017" y="31498"/>
                  </a:lnTo>
                  <a:lnTo>
                    <a:pt x="28056" y="31319"/>
                  </a:lnTo>
                  <a:lnTo>
                    <a:pt x="28104" y="31139"/>
                  </a:lnTo>
                  <a:lnTo>
                    <a:pt x="28161" y="30960"/>
                  </a:lnTo>
                  <a:lnTo>
                    <a:pt x="28219" y="30796"/>
                  </a:lnTo>
                  <a:lnTo>
                    <a:pt x="28295" y="30624"/>
                  </a:lnTo>
                  <a:lnTo>
                    <a:pt x="28372" y="30467"/>
                  </a:lnTo>
                  <a:lnTo>
                    <a:pt x="28468" y="30318"/>
                  </a:lnTo>
                  <a:lnTo>
                    <a:pt x="28564" y="30168"/>
                  </a:lnTo>
                  <a:lnTo>
                    <a:pt x="28679" y="30026"/>
                  </a:lnTo>
                  <a:lnTo>
                    <a:pt x="28803" y="29899"/>
                  </a:lnTo>
                  <a:lnTo>
                    <a:pt x="28937" y="29772"/>
                  </a:lnTo>
                  <a:lnTo>
                    <a:pt x="29081" y="29660"/>
                  </a:lnTo>
                  <a:lnTo>
                    <a:pt x="29244" y="29548"/>
                  </a:lnTo>
                  <a:lnTo>
                    <a:pt x="29416" y="29451"/>
                  </a:lnTo>
                  <a:lnTo>
                    <a:pt x="29599" y="29369"/>
                  </a:lnTo>
                  <a:lnTo>
                    <a:pt x="29800" y="29287"/>
                  </a:lnTo>
                  <a:lnTo>
                    <a:pt x="30011" y="29227"/>
                  </a:lnTo>
                  <a:lnTo>
                    <a:pt x="30240" y="29167"/>
                  </a:lnTo>
                  <a:lnTo>
                    <a:pt x="30480" y="29130"/>
                  </a:lnTo>
                  <a:lnTo>
                    <a:pt x="30653" y="29108"/>
                  </a:lnTo>
                  <a:lnTo>
                    <a:pt x="30835" y="29100"/>
                  </a:lnTo>
                  <a:close/>
                  <a:moveTo>
                    <a:pt x="10875" y="29526"/>
                  </a:moveTo>
                  <a:lnTo>
                    <a:pt x="11153" y="29533"/>
                  </a:lnTo>
                  <a:lnTo>
                    <a:pt x="11422" y="29556"/>
                  </a:lnTo>
                  <a:lnTo>
                    <a:pt x="11680" y="29586"/>
                  </a:lnTo>
                  <a:lnTo>
                    <a:pt x="11929" y="29623"/>
                  </a:lnTo>
                  <a:lnTo>
                    <a:pt x="12179" y="29675"/>
                  </a:lnTo>
                  <a:lnTo>
                    <a:pt x="12409" y="29743"/>
                  </a:lnTo>
                  <a:lnTo>
                    <a:pt x="12629" y="29825"/>
                  </a:lnTo>
                  <a:lnTo>
                    <a:pt x="12840" y="29914"/>
                  </a:lnTo>
                  <a:lnTo>
                    <a:pt x="12936" y="29967"/>
                  </a:lnTo>
                  <a:lnTo>
                    <a:pt x="13031" y="30026"/>
                  </a:lnTo>
                  <a:lnTo>
                    <a:pt x="13118" y="30086"/>
                  </a:lnTo>
                  <a:lnTo>
                    <a:pt x="13213" y="30146"/>
                  </a:lnTo>
                  <a:lnTo>
                    <a:pt x="13290" y="30213"/>
                  </a:lnTo>
                  <a:lnTo>
                    <a:pt x="13376" y="30288"/>
                  </a:lnTo>
                  <a:lnTo>
                    <a:pt x="13443" y="30363"/>
                  </a:lnTo>
                  <a:lnTo>
                    <a:pt x="13520" y="30445"/>
                  </a:lnTo>
                  <a:lnTo>
                    <a:pt x="13587" y="30527"/>
                  </a:lnTo>
                  <a:lnTo>
                    <a:pt x="13645" y="30616"/>
                  </a:lnTo>
                  <a:lnTo>
                    <a:pt x="13702" y="30714"/>
                  </a:lnTo>
                  <a:lnTo>
                    <a:pt x="13760" y="30811"/>
                  </a:lnTo>
                  <a:lnTo>
                    <a:pt x="13808" y="30915"/>
                  </a:lnTo>
                  <a:lnTo>
                    <a:pt x="13846" y="31027"/>
                  </a:lnTo>
                  <a:lnTo>
                    <a:pt x="13884" y="31139"/>
                  </a:lnTo>
                  <a:lnTo>
                    <a:pt x="13913" y="31251"/>
                  </a:lnTo>
                  <a:lnTo>
                    <a:pt x="13942" y="31378"/>
                  </a:lnTo>
                  <a:lnTo>
                    <a:pt x="13961" y="31505"/>
                  </a:lnTo>
                  <a:lnTo>
                    <a:pt x="13990" y="31707"/>
                  </a:lnTo>
                  <a:lnTo>
                    <a:pt x="13999" y="31909"/>
                  </a:lnTo>
                  <a:lnTo>
                    <a:pt x="14009" y="32110"/>
                  </a:lnTo>
                  <a:lnTo>
                    <a:pt x="13999" y="32312"/>
                  </a:lnTo>
                  <a:lnTo>
                    <a:pt x="13970" y="32700"/>
                  </a:lnTo>
                  <a:lnTo>
                    <a:pt x="13932" y="33089"/>
                  </a:lnTo>
                  <a:lnTo>
                    <a:pt x="13894" y="33462"/>
                  </a:lnTo>
                  <a:lnTo>
                    <a:pt x="13875" y="33836"/>
                  </a:lnTo>
                  <a:lnTo>
                    <a:pt x="13865" y="34022"/>
                  </a:lnTo>
                  <a:lnTo>
                    <a:pt x="13875" y="34202"/>
                  </a:lnTo>
                  <a:lnTo>
                    <a:pt x="13884" y="34388"/>
                  </a:lnTo>
                  <a:lnTo>
                    <a:pt x="13913" y="34568"/>
                  </a:lnTo>
                  <a:lnTo>
                    <a:pt x="13511" y="34687"/>
                  </a:lnTo>
                  <a:lnTo>
                    <a:pt x="13108" y="34807"/>
                  </a:lnTo>
                  <a:lnTo>
                    <a:pt x="12715" y="34934"/>
                  </a:lnTo>
                  <a:lnTo>
                    <a:pt x="12332" y="35068"/>
                  </a:lnTo>
                  <a:lnTo>
                    <a:pt x="11939" y="35203"/>
                  </a:lnTo>
                  <a:lnTo>
                    <a:pt x="11565" y="35352"/>
                  </a:lnTo>
                  <a:lnTo>
                    <a:pt x="11182" y="35501"/>
                  </a:lnTo>
                  <a:lnTo>
                    <a:pt x="10808" y="35651"/>
                  </a:lnTo>
                  <a:lnTo>
                    <a:pt x="10444" y="35815"/>
                  </a:lnTo>
                  <a:lnTo>
                    <a:pt x="10080" y="35979"/>
                  </a:lnTo>
                  <a:lnTo>
                    <a:pt x="9716" y="36151"/>
                  </a:lnTo>
                  <a:lnTo>
                    <a:pt x="9362" y="36323"/>
                  </a:lnTo>
                  <a:lnTo>
                    <a:pt x="9017" y="36502"/>
                  </a:lnTo>
                  <a:lnTo>
                    <a:pt x="8672" y="36689"/>
                  </a:lnTo>
                  <a:lnTo>
                    <a:pt x="8336" y="36883"/>
                  </a:lnTo>
                  <a:lnTo>
                    <a:pt x="8001" y="37077"/>
                  </a:lnTo>
                  <a:lnTo>
                    <a:pt x="7857" y="36211"/>
                  </a:lnTo>
                  <a:lnTo>
                    <a:pt x="7704" y="35345"/>
                  </a:lnTo>
                  <a:lnTo>
                    <a:pt x="7551" y="34486"/>
                  </a:lnTo>
                  <a:lnTo>
                    <a:pt x="7378" y="33627"/>
                  </a:lnTo>
                  <a:lnTo>
                    <a:pt x="7196" y="32775"/>
                  </a:lnTo>
                  <a:lnTo>
                    <a:pt x="7014" y="31916"/>
                  </a:lnTo>
                  <a:lnTo>
                    <a:pt x="6631" y="30198"/>
                  </a:lnTo>
                  <a:lnTo>
                    <a:pt x="7148" y="30064"/>
                  </a:lnTo>
                  <a:lnTo>
                    <a:pt x="7694" y="29929"/>
                  </a:lnTo>
                  <a:lnTo>
                    <a:pt x="8260" y="29810"/>
                  </a:lnTo>
                  <a:lnTo>
                    <a:pt x="8547" y="29758"/>
                  </a:lnTo>
                  <a:lnTo>
                    <a:pt x="8844" y="29705"/>
                  </a:lnTo>
                  <a:lnTo>
                    <a:pt x="9141" y="29660"/>
                  </a:lnTo>
                  <a:lnTo>
                    <a:pt x="9429" y="29616"/>
                  </a:lnTo>
                  <a:lnTo>
                    <a:pt x="9726" y="29586"/>
                  </a:lnTo>
                  <a:lnTo>
                    <a:pt x="10013" y="29556"/>
                  </a:lnTo>
                  <a:lnTo>
                    <a:pt x="10310" y="29541"/>
                  </a:lnTo>
                  <a:lnTo>
                    <a:pt x="10598" y="29526"/>
                  </a:lnTo>
                  <a:close/>
                  <a:moveTo>
                    <a:pt x="328927" y="40543"/>
                  </a:moveTo>
                  <a:lnTo>
                    <a:pt x="329358" y="40551"/>
                  </a:lnTo>
                  <a:lnTo>
                    <a:pt x="329790" y="40573"/>
                  </a:lnTo>
                  <a:lnTo>
                    <a:pt x="330221" y="40610"/>
                  </a:lnTo>
                  <a:lnTo>
                    <a:pt x="330652" y="40655"/>
                  </a:lnTo>
                  <a:lnTo>
                    <a:pt x="331083" y="40722"/>
                  </a:lnTo>
                  <a:lnTo>
                    <a:pt x="331524" y="40805"/>
                  </a:lnTo>
                  <a:lnTo>
                    <a:pt x="331735" y="40857"/>
                  </a:lnTo>
                  <a:lnTo>
                    <a:pt x="331955" y="40909"/>
                  </a:lnTo>
                  <a:lnTo>
                    <a:pt x="332568" y="41088"/>
                  </a:lnTo>
                  <a:lnTo>
                    <a:pt x="332904" y="41200"/>
                  </a:lnTo>
                  <a:lnTo>
                    <a:pt x="333239" y="41320"/>
                  </a:lnTo>
                  <a:lnTo>
                    <a:pt x="333402" y="41387"/>
                  </a:lnTo>
                  <a:lnTo>
                    <a:pt x="333565" y="41454"/>
                  </a:lnTo>
                  <a:lnTo>
                    <a:pt x="333718" y="41522"/>
                  </a:lnTo>
                  <a:lnTo>
                    <a:pt x="333862" y="41596"/>
                  </a:lnTo>
                  <a:lnTo>
                    <a:pt x="334006" y="41678"/>
                  </a:lnTo>
                  <a:lnTo>
                    <a:pt x="334130" y="41761"/>
                  </a:lnTo>
                  <a:lnTo>
                    <a:pt x="334245" y="41850"/>
                  </a:lnTo>
                  <a:lnTo>
                    <a:pt x="334341" y="41940"/>
                  </a:lnTo>
                  <a:lnTo>
                    <a:pt x="334446" y="42044"/>
                  </a:lnTo>
                  <a:lnTo>
                    <a:pt x="334523" y="42142"/>
                  </a:lnTo>
                  <a:lnTo>
                    <a:pt x="334590" y="42231"/>
                  </a:lnTo>
                  <a:lnTo>
                    <a:pt x="334638" y="42321"/>
                  </a:lnTo>
                  <a:lnTo>
                    <a:pt x="334676" y="42403"/>
                  </a:lnTo>
                  <a:lnTo>
                    <a:pt x="334696" y="42478"/>
                  </a:lnTo>
                  <a:lnTo>
                    <a:pt x="334705" y="42552"/>
                  </a:lnTo>
                  <a:lnTo>
                    <a:pt x="334705" y="42627"/>
                  </a:lnTo>
                  <a:lnTo>
                    <a:pt x="334686" y="42702"/>
                  </a:lnTo>
                  <a:lnTo>
                    <a:pt x="334667" y="42784"/>
                  </a:lnTo>
                  <a:lnTo>
                    <a:pt x="334629" y="42866"/>
                  </a:lnTo>
                  <a:lnTo>
                    <a:pt x="334590" y="42956"/>
                  </a:lnTo>
                  <a:lnTo>
                    <a:pt x="334475" y="43157"/>
                  </a:lnTo>
                  <a:lnTo>
                    <a:pt x="334341" y="43396"/>
                  </a:lnTo>
                  <a:lnTo>
                    <a:pt x="334188" y="43665"/>
                  </a:lnTo>
                  <a:lnTo>
                    <a:pt x="334015" y="43934"/>
                  </a:lnTo>
                  <a:lnTo>
                    <a:pt x="333852" y="44203"/>
                  </a:lnTo>
                  <a:lnTo>
                    <a:pt x="333670" y="44464"/>
                  </a:lnTo>
                  <a:lnTo>
                    <a:pt x="333297" y="44980"/>
                  </a:lnTo>
                  <a:lnTo>
                    <a:pt x="332913" y="45495"/>
                  </a:lnTo>
                  <a:lnTo>
                    <a:pt x="332520" y="45996"/>
                  </a:lnTo>
                  <a:lnTo>
                    <a:pt x="332128" y="46504"/>
                  </a:lnTo>
                  <a:lnTo>
                    <a:pt x="331735" y="47004"/>
                  </a:lnTo>
                  <a:lnTo>
                    <a:pt x="331352" y="47504"/>
                  </a:lnTo>
                  <a:lnTo>
                    <a:pt x="330844" y="47280"/>
                  </a:lnTo>
                  <a:lnTo>
                    <a:pt x="330326" y="47064"/>
                  </a:lnTo>
                  <a:lnTo>
                    <a:pt x="329799" y="46862"/>
                  </a:lnTo>
                  <a:lnTo>
                    <a:pt x="329272" y="46668"/>
                  </a:lnTo>
                  <a:lnTo>
                    <a:pt x="328736" y="46489"/>
                  </a:lnTo>
                  <a:lnTo>
                    <a:pt x="328189" y="46317"/>
                  </a:lnTo>
                  <a:lnTo>
                    <a:pt x="327643" y="46160"/>
                  </a:lnTo>
                  <a:lnTo>
                    <a:pt x="327088" y="46011"/>
                  </a:lnTo>
                  <a:lnTo>
                    <a:pt x="327164" y="45309"/>
                  </a:lnTo>
                  <a:lnTo>
                    <a:pt x="327270" y="44614"/>
                  </a:lnTo>
                  <a:lnTo>
                    <a:pt x="327327" y="44270"/>
                  </a:lnTo>
                  <a:lnTo>
                    <a:pt x="327394" y="43927"/>
                  </a:lnTo>
                  <a:lnTo>
                    <a:pt x="327461" y="43583"/>
                  </a:lnTo>
                  <a:lnTo>
                    <a:pt x="327538" y="43240"/>
                  </a:lnTo>
                  <a:lnTo>
                    <a:pt x="327624" y="42896"/>
                  </a:lnTo>
                  <a:lnTo>
                    <a:pt x="327720" y="42552"/>
                  </a:lnTo>
                  <a:lnTo>
                    <a:pt x="327825" y="42216"/>
                  </a:lnTo>
                  <a:lnTo>
                    <a:pt x="327940" y="41880"/>
                  </a:lnTo>
                  <a:lnTo>
                    <a:pt x="328065" y="41544"/>
                  </a:lnTo>
                  <a:lnTo>
                    <a:pt x="328189" y="41208"/>
                  </a:lnTo>
                  <a:lnTo>
                    <a:pt x="328333" y="40879"/>
                  </a:lnTo>
                  <a:lnTo>
                    <a:pt x="328487" y="40543"/>
                  </a:lnTo>
                  <a:close/>
                  <a:moveTo>
                    <a:pt x="48226" y="43083"/>
                  </a:moveTo>
                  <a:lnTo>
                    <a:pt x="48475" y="43090"/>
                  </a:lnTo>
                  <a:lnTo>
                    <a:pt x="48734" y="43105"/>
                  </a:lnTo>
                  <a:lnTo>
                    <a:pt x="48983" y="43120"/>
                  </a:lnTo>
                  <a:lnTo>
                    <a:pt x="49232" y="43150"/>
                  </a:lnTo>
                  <a:lnTo>
                    <a:pt x="49481" y="43187"/>
                  </a:lnTo>
                  <a:lnTo>
                    <a:pt x="49720" y="43232"/>
                  </a:lnTo>
                  <a:lnTo>
                    <a:pt x="49960" y="43284"/>
                  </a:lnTo>
                  <a:lnTo>
                    <a:pt x="50171" y="43352"/>
                  </a:lnTo>
                  <a:lnTo>
                    <a:pt x="50382" y="43426"/>
                  </a:lnTo>
                  <a:lnTo>
                    <a:pt x="50602" y="43523"/>
                  </a:lnTo>
                  <a:lnTo>
                    <a:pt x="50813" y="43635"/>
                  </a:lnTo>
                  <a:lnTo>
                    <a:pt x="51014" y="43762"/>
                  </a:lnTo>
                  <a:lnTo>
                    <a:pt x="51215" y="43904"/>
                  </a:lnTo>
                  <a:lnTo>
                    <a:pt x="51407" y="44054"/>
                  </a:lnTo>
                  <a:lnTo>
                    <a:pt x="51589" y="44211"/>
                  </a:lnTo>
                  <a:lnTo>
                    <a:pt x="51761" y="44382"/>
                  </a:lnTo>
                  <a:lnTo>
                    <a:pt x="51915" y="44554"/>
                  </a:lnTo>
                  <a:lnTo>
                    <a:pt x="52049" y="44733"/>
                  </a:lnTo>
                  <a:lnTo>
                    <a:pt x="52164" y="44920"/>
                  </a:lnTo>
                  <a:lnTo>
                    <a:pt x="52212" y="45010"/>
                  </a:lnTo>
                  <a:lnTo>
                    <a:pt x="52250" y="45107"/>
                  </a:lnTo>
                  <a:lnTo>
                    <a:pt x="52288" y="45196"/>
                  </a:lnTo>
                  <a:lnTo>
                    <a:pt x="52317" y="45294"/>
                  </a:lnTo>
                  <a:lnTo>
                    <a:pt x="52336" y="45383"/>
                  </a:lnTo>
                  <a:lnTo>
                    <a:pt x="52346" y="45480"/>
                  </a:lnTo>
                  <a:lnTo>
                    <a:pt x="52356" y="45570"/>
                  </a:lnTo>
                  <a:lnTo>
                    <a:pt x="52356" y="45667"/>
                  </a:lnTo>
                  <a:lnTo>
                    <a:pt x="52346" y="45772"/>
                  </a:lnTo>
                  <a:lnTo>
                    <a:pt x="52336" y="45876"/>
                  </a:lnTo>
                  <a:lnTo>
                    <a:pt x="52317" y="45973"/>
                  </a:lnTo>
                  <a:lnTo>
                    <a:pt x="52288" y="46063"/>
                  </a:lnTo>
                  <a:lnTo>
                    <a:pt x="52260" y="46160"/>
                  </a:lnTo>
                  <a:lnTo>
                    <a:pt x="52231" y="46242"/>
                  </a:lnTo>
                  <a:lnTo>
                    <a:pt x="52183" y="46324"/>
                  </a:lnTo>
                  <a:lnTo>
                    <a:pt x="52145" y="46406"/>
                  </a:lnTo>
                  <a:lnTo>
                    <a:pt x="52097" y="46489"/>
                  </a:lnTo>
                  <a:lnTo>
                    <a:pt x="52039" y="46563"/>
                  </a:lnTo>
                  <a:lnTo>
                    <a:pt x="51982" y="46631"/>
                  </a:lnTo>
                  <a:lnTo>
                    <a:pt x="51924" y="46698"/>
                  </a:lnTo>
                  <a:lnTo>
                    <a:pt x="51781" y="46825"/>
                  </a:lnTo>
                  <a:lnTo>
                    <a:pt x="51627" y="46937"/>
                  </a:lnTo>
                  <a:lnTo>
                    <a:pt x="51464" y="47041"/>
                  </a:lnTo>
                  <a:lnTo>
                    <a:pt x="51282" y="47138"/>
                  </a:lnTo>
                  <a:lnTo>
                    <a:pt x="51091" y="47221"/>
                  </a:lnTo>
                  <a:lnTo>
                    <a:pt x="50889" y="47295"/>
                  </a:lnTo>
                  <a:lnTo>
                    <a:pt x="50679" y="47355"/>
                  </a:lnTo>
                  <a:lnTo>
                    <a:pt x="50458" y="47415"/>
                  </a:lnTo>
                  <a:lnTo>
                    <a:pt x="50228" y="47460"/>
                  </a:lnTo>
                  <a:lnTo>
                    <a:pt x="49989" y="47504"/>
                  </a:lnTo>
                  <a:lnTo>
                    <a:pt x="49749" y="47534"/>
                  </a:lnTo>
                  <a:lnTo>
                    <a:pt x="49500" y="47564"/>
                  </a:lnTo>
                  <a:lnTo>
                    <a:pt x="49241" y="47587"/>
                  </a:lnTo>
                  <a:lnTo>
                    <a:pt x="48992" y="47602"/>
                  </a:lnTo>
                  <a:lnTo>
                    <a:pt x="48475" y="47624"/>
                  </a:lnTo>
                  <a:lnTo>
                    <a:pt x="47967" y="47624"/>
                  </a:lnTo>
                  <a:lnTo>
                    <a:pt x="47469" y="47617"/>
                  </a:lnTo>
                  <a:lnTo>
                    <a:pt x="46990" y="47602"/>
                  </a:lnTo>
                  <a:lnTo>
                    <a:pt x="46118" y="47572"/>
                  </a:lnTo>
                  <a:lnTo>
                    <a:pt x="46031" y="47228"/>
                  </a:lnTo>
                  <a:lnTo>
                    <a:pt x="45936" y="46885"/>
                  </a:lnTo>
                  <a:lnTo>
                    <a:pt x="45821" y="46533"/>
                  </a:lnTo>
                  <a:lnTo>
                    <a:pt x="45706" y="46190"/>
                  </a:lnTo>
                  <a:lnTo>
                    <a:pt x="45572" y="45854"/>
                  </a:lnTo>
                  <a:lnTo>
                    <a:pt x="45428" y="45510"/>
                  </a:lnTo>
                  <a:lnTo>
                    <a:pt x="45265" y="45167"/>
                  </a:lnTo>
                  <a:lnTo>
                    <a:pt x="45102" y="44830"/>
                  </a:lnTo>
                  <a:lnTo>
                    <a:pt x="44805" y="44315"/>
                  </a:lnTo>
                  <a:lnTo>
                    <a:pt x="44652" y="44061"/>
                  </a:lnTo>
                  <a:lnTo>
                    <a:pt x="44498" y="43800"/>
                  </a:lnTo>
                  <a:lnTo>
                    <a:pt x="44862" y="43665"/>
                  </a:lnTo>
                  <a:lnTo>
                    <a:pt x="45227" y="43516"/>
                  </a:lnTo>
                  <a:lnTo>
                    <a:pt x="45581" y="43352"/>
                  </a:lnTo>
                  <a:lnTo>
                    <a:pt x="45926" y="43180"/>
                  </a:lnTo>
                  <a:lnTo>
                    <a:pt x="46932" y="43113"/>
                  </a:lnTo>
                  <a:lnTo>
                    <a:pt x="47450" y="43090"/>
                  </a:lnTo>
                  <a:lnTo>
                    <a:pt x="47967" y="43083"/>
                  </a:lnTo>
                  <a:close/>
                  <a:moveTo>
                    <a:pt x="309859" y="40483"/>
                  </a:moveTo>
                  <a:lnTo>
                    <a:pt x="309917" y="40498"/>
                  </a:lnTo>
                  <a:lnTo>
                    <a:pt x="309965" y="40528"/>
                  </a:lnTo>
                  <a:lnTo>
                    <a:pt x="310013" y="40566"/>
                  </a:lnTo>
                  <a:lnTo>
                    <a:pt x="310061" y="40618"/>
                  </a:lnTo>
                  <a:lnTo>
                    <a:pt x="310108" y="40678"/>
                  </a:lnTo>
                  <a:lnTo>
                    <a:pt x="310156" y="40745"/>
                  </a:lnTo>
                  <a:lnTo>
                    <a:pt x="310243" y="40902"/>
                  </a:lnTo>
                  <a:lnTo>
                    <a:pt x="310319" y="41073"/>
                  </a:lnTo>
                  <a:lnTo>
                    <a:pt x="310386" y="41253"/>
                  </a:lnTo>
                  <a:lnTo>
                    <a:pt x="310520" y="41596"/>
                  </a:lnTo>
                  <a:lnTo>
                    <a:pt x="311584" y="44098"/>
                  </a:lnTo>
                  <a:lnTo>
                    <a:pt x="312121" y="45346"/>
                  </a:lnTo>
                  <a:lnTo>
                    <a:pt x="312399" y="45966"/>
                  </a:lnTo>
                  <a:lnTo>
                    <a:pt x="312686" y="46586"/>
                  </a:lnTo>
                  <a:lnTo>
                    <a:pt x="312245" y="46735"/>
                  </a:lnTo>
                  <a:lnTo>
                    <a:pt x="311814" y="46892"/>
                  </a:lnTo>
                  <a:lnTo>
                    <a:pt x="311392" y="47064"/>
                  </a:lnTo>
                  <a:lnTo>
                    <a:pt x="310971" y="47243"/>
                  </a:lnTo>
                  <a:lnTo>
                    <a:pt x="310559" y="47422"/>
                  </a:lnTo>
                  <a:lnTo>
                    <a:pt x="310156" y="47617"/>
                  </a:lnTo>
                  <a:lnTo>
                    <a:pt x="309754" y="47818"/>
                  </a:lnTo>
                  <a:lnTo>
                    <a:pt x="309361" y="48020"/>
                  </a:lnTo>
                  <a:lnTo>
                    <a:pt x="308872" y="47318"/>
                  </a:lnTo>
                  <a:lnTo>
                    <a:pt x="308374" y="46616"/>
                  </a:lnTo>
                  <a:lnTo>
                    <a:pt x="307368" y="45226"/>
                  </a:lnTo>
                  <a:lnTo>
                    <a:pt x="306362" y="43837"/>
                  </a:lnTo>
                  <a:lnTo>
                    <a:pt x="305864" y="43135"/>
                  </a:lnTo>
                  <a:lnTo>
                    <a:pt x="305375" y="42433"/>
                  </a:lnTo>
                  <a:lnTo>
                    <a:pt x="306831" y="41820"/>
                  </a:lnTo>
                  <a:lnTo>
                    <a:pt x="308288" y="41208"/>
                  </a:lnTo>
                  <a:lnTo>
                    <a:pt x="308422" y="41148"/>
                  </a:lnTo>
                  <a:lnTo>
                    <a:pt x="308614" y="41051"/>
                  </a:lnTo>
                  <a:lnTo>
                    <a:pt x="309083" y="40805"/>
                  </a:lnTo>
                  <a:lnTo>
                    <a:pt x="309332" y="40685"/>
                  </a:lnTo>
                  <a:lnTo>
                    <a:pt x="309553" y="40580"/>
                  </a:lnTo>
                  <a:lnTo>
                    <a:pt x="309735" y="40506"/>
                  </a:lnTo>
                  <a:lnTo>
                    <a:pt x="309802" y="40491"/>
                  </a:lnTo>
                  <a:lnTo>
                    <a:pt x="309859" y="40483"/>
                  </a:lnTo>
                  <a:close/>
                  <a:moveTo>
                    <a:pt x="93740" y="19659"/>
                  </a:moveTo>
                  <a:lnTo>
                    <a:pt x="94372" y="19913"/>
                  </a:lnTo>
                  <a:lnTo>
                    <a:pt x="95005" y="20167"/>
                  </a:lnTo>
                  <a:lnTo>
                    <a:pt x="95656" y="20406"/>
                  </a:lnTo>
                  <a:lnTo>
                    <a:pt x="96308" y="20638"/>
                  </a:lnTo>
                  <a:lnTo>
                    <a:pt x="96969" y="20862"/>
                  </a:lnTo>
                  <a:lnTo>
                    <a:pt x="97640" y="21078"/>
                  </a:lnTo>
                  <a:lnTo>
                    <a:pt x="98320" y="21287"/>
                  </a:lnTo>
                  <a:lnTo>
                    <a:pt x="99000" y="21489"/>
                  </a:lnTo>
                  <a:lnTo>
                    <a:pt x="99690" y="21683"/>
                  </a:lnTo>
                  <a:lnTo>
                    <a:pt x="100380" y="21863"/>
                  </a:lnTo>
                  <a:lnTo>
                    <a:pt x="101089" y="22042"/>
                  </a:lnTo>
                  <a:lnTo>
                    <a:pt x="101798" y="22214"/>
                  </a:lnTo>
                  <a:lnTo>
                    <a:pt x="102507" y="22370"/>
                  </a:lnTo>
                  <a:lnTo>
                    <a:pt x="103226" y="22520"/>
                  </a:lnTo>
                  <a:lnTo>
                    <a:pt x="103954" y="22669"/>
                  </a:lnTo>
                  <a:lnTo>
                    <a:pt x="104682" y="22804"/>
                  </a:lnTo>
                  <a:lnTo>
                    <a:pt x="105410" y="22931"/>
                  </a:lnTo>
                  <a:lnTo>
                    <a:pt x="106148" y="23050"/>
                  </a:lnTo>
                  <a:lnTo>
                    <a:pt x="106896" y="23162"/>
                  </a:lnTo>
                  <a:lnTo>
                    <a:pt x="107643" y="23267"/>
                  </a:lnTo>
                  <a:lnTo>
                    <a:pt x="108390" y="23364"/>
                  </a:lnTo>
                  <a:lnTo>
                    <a:pt x="109138" y="23453"/>
                  </a:lnTo>
                  <a:lnTo>
                    <a:pt x="109895" y="23536"/>
                  </a:lnTo>
                  <a:lnTo>
                    <a:pt x="110652" y="23603"/>
                  </a:lnTo>
                  <a:lnTo>
                    <a:pt x="111409" y="23670"/>
                  </a:lnTo>
                  <a:lnTo>
                    <a:pt x="112175" y="23730"/>
                  </a:lnTo>
                  <a:lnTo>
                    <a:pt x="112942" y="23775"/>
                  </a:lnTo>
                  <a:lnTo>
                    <a:pt x="113708" y="23812"/>
                  </a:lnTo>
                  <a:lnTo>
                    <a:pt x="114475" y="23849"/>
                  </a:lnTo>
                  <a:lnTo>
                    <a:pt x="115241" y="23872"/>
                  </a:lnTo>
                  <a:lnTo>
                    <a:pt x="116008" y="23887"/>
                  </a:lnTo>
                  <a:lnTo>
                    <a:pt x="116775" y="23902"/>
                  </a:lnTo>
                  <a:lnTo>
                    <a:pt x="117551" y="23902"/>
                  </a:lnTo>
                  <a:lnTo>
                    <a:pt x="118317" y="23894"/>
                  </a:lnTo>
                  <a:lnTo>
                    <a:pt x="119084" y="23879"/>
                  </a:lnTo>
                  <a:lnTo>
                    <a:pt x="119860" y="23857"/>
                  </a:lnTo>
                  <a:lnTo>
                    <a:pt x="120626" y="23819"/>
                  </a:lnTo>
                  <a:lnTo>
                    <a:pt x="121393" y="23782"/>
                  </a:lnTo>
                  <a:lnTo>
                    <a:pt x="122160" y="23737"/>
                  </a:lnTo>
                  <a:lnTo>
                    <a:pt x="122926" y="23685"/>
                  </a:lnTo>
                  <a:lnTo>
                    <a:pt x="123683" y="23618"/>
                  </a:lnTo>
                  <a:lnTo>
                    <a:pt x="124450" y="23551"/>
                  </a:lnTo>
                  <a:lnTo>
                    <a:pt x="125207" y="23476"/>
                  </a:lnTo>
                  <a:lnTo>
                    <a:pt x="125964" y="23386"/>
                  </a:lnTo>
                  <a:lnTo>
                    <a:pt x="126711" y="23289"/>
                  </a:lnTo>
                  <a:lnTo>
                    <a:pt x="127458" y="23192"/>
                  </a:lnTo>
                  <a:lnTo>
                    <a:pt x="128206" y="23080"/>
                  </a:lnTo>
                  <a:lnTo>
                    <a:pt x="128953" y="22960"/>
                  </a:lnTo>
                  <a:lnTo>
                    <a:pt x="129691" y="22841"/>
                  </a:lnTo>
                  <a:lnTo>
                    <a:pt x="130419" y="22707"/>
                  </a:lnTo>
                  <a:lnTo>
                    <a:pt x="131147" y="22565"/>
                  </a:lnTo>
                  <a:lnTo>
                    <a:pt x="131876" y="22415"/>
                  </a:lnTo>
                  <a:lnTo>
                    <a:pt x="132594" y="22258"/>
                  </a:lnTo>
                  <a:lnTo>
                    <a:pt x="133313" y="22094"/>
                  </a:lnTo>
                  <a:lnTo>
                    <a:pt x="134022" y="21922"/>
                  </a:lnTo>
                  <a:lnTo>
                    <a:pt x="134721" y="21743"/>
                  </a:lnTo>
                  <a:lnTo>
                    <a:pt x="135421" y="21556"/>
                  </a:lnTo>
                  <a:lnTo>
                    <a:pt x="136111" y="21362"/>
                  </a:lnTo>
                  <a:lnTo>
                    <a:pt x="136791" y="21153"/>
                  </a:lnTo>
                  <a:lnTo>
                    <a:pt x="137471" y="20944"/>
                  </a:lnTo>
                  <a:lnTo>
                    <a:pt x="138142" y="20727"/>
                  </a:lnTo>
                  <a:lnTo>
                    <a:pt x="138803" y="20503"/>
                  </a:lnTo>
                  <a:lnTo>
                    <a:pt x="139455" y="20264"/>
                  </a:lnTo>
                  <a:lnTo>
                    <a:pt x="140106" y="20025"/>
                  </a:lnTo>
                  <a:lnTo>
                    <a:pt x="139896" y="22102"/>
                  </a:lnTo>
                  <a:lnTo>
                    <a:pt x="139790" y="23185"/>
                  </a:lnTo>
                  <a:lnTo>
                    <a:pt x="139666" y="24290"/>
                  </a:lnTo>
                  <a:lnTo>
                    <a:pt x="139532" y="25410"/>
                  </a:lnTo>
                  <a:lnTo>
                    <a:pt x="139378" y="26553"/>
                  </a:lnTo>
                  <a:lnTo>
                    <a:pt x="139206" y="27703"/>
                  </a:lnTo>
                  <a:lnTo>
                    <a:pt x="139024" y="28861"/>
                  </a:lnTo>
                  <a:lnTo>
                    <a:pt x="138918" y="29444"/>
                  </a:lnTo>
                  <a:lnTo>
                    <a:pt x="138813" y="30026"/>
                  </a:lnTo>
                  <a:lnTo>
                    <a:pt x="138698" y="30609"/>
                  </a:lnTo>
                  <a:lnTo>
                    <a:pt x="138583" y="31192"/>
                  </a:lnTo>
                  <a:lnTo>
                    <a:pt x="138449" y="31774"/>
                  </a:lnTo>
                  <a:lnTo>
                    <a:pt x="138315" y="32357"/>
                  </a:lnTo>
                  <a:lnTo>
                    <a:pt x="138181" y="32932"/>
                  </a:lnTo>
                  <a:lnTo>
                    <a:pt x="138027" y="33507"/>
                  </a:lnTo>
                  <a:lnTo>
                    <a:pt x="137874" y="34082"/>
                  </a:lnTo>
                  <a:lnTo>
                    <a:pt x="137701" y="34650"/>
                  </a:lnTo>
                  <a:lnTo>
                    <a:pt x="137529" y="35218"/>
                  </a:lnTo>
                  <a:lnTo>
                    <a:pt x="137347" y="35785"/>
                  </a:lnTo>
                  <a:lnTo>
                    <a:pt x="137155" y="36338"/>
                  </a:lnTo>
                  <a:lnTo>
                    <a:pt x="136954" y="36891"/>
                  </a:lnTo>
                  <a:lnTo>
                    <a:pt x="136743" y="37436"/>
                  </a:lnTo>
                  <a:lnTo>
                    <a:pt x="136523" y="37981"/>
                  </a:lnTo>
                  <a:lnTo>
                    <a:pt x="136293" y="38511"/>
                  </a:lnTo>
                  <a:lnTo>
                    <a:pt x="136053" y="39042"/>
                  </a:lnTo>
                  <a:lnTo>
                    <a:pt x="135795" y="39565"/>
                  </a:lnTo>
                  <a:lnTo>
                    <a:pt x="135536" y="40073"/>
                  </a:lnTo>
                  <a:lnTo>
                    <a:pt x="135258" y="40580"/>
                  </a:lnTo>
                  <a:lnTo>
                    <a:pt x="134971" y="41073"/>
                  </a:lnTo>
                  <a:lnTo>
                    <a:pt x="134674" y="41559"/>
                  </a:lnTo>
                  <a:lnTo>
                    <a:pt x="134357" y="42030"/>
                  </a:lnTo>
                  <a:lnTo>
                    <a:pt x="134032" y="42500"/>
                  </a:lnTo>
                  <a:lnTo>
                    <a:pt x="133696" y="42948"/>
                  </a:lnTo>
                  <a:lnTo>
                    <a:pt x="133342" y="43396"/>
                  </a:lnTo>
                  <a:lnTo>
                    <a:pt x="132978" y="43822"/>
                  </a:lnTo>
                  <a:lnTo>
                    <a:pt x="132604" y="44240"/>
                  </a:lnTo>
                  <a:lnTo>
                    <a:pt x="132211" y="44651"/>
                  </a:lnTo>
                  <a:lnTo>
                    <a:pt x="131799" y="45040"/>
                  </a:lnTo>
                  <a:lnTo>
                    <a:pt x="131588" y="45234"/>
                  </a:lnTo>
                  <a:lnTo>
                    <a:pt x="131377" y="45421"/>
                  </a:lnTo>
                  <a:lnTo>
                    <a:pt x="131157" y="45600"/>
                  </a:lnTo>
                  <a:lnTo>
                    <a:pt x="130937" y="45787"/>
                  </a:lnTo>
                  <a:lnTo>
                    <a:pt x="130716" y="45958"/>
                  </a:lnTo>
                  <a:lnTo>
                    <a:pt x="130486" y="46130"/>
                  </a:lnTo>
                  <a:lnTo>
                    <a:pt x="130256" y="46302"/>
                  </a:lnTo>
                  <a:lnTo>
                    <a:pt x="130017" y="46466"/>
                  </a:lnTo>
                  <a:lnTo>
                    <a:pt x="129777" y="46631"/>
                  </a:lnTo>
                  <a:lnTo>
                    <a:pt x="129528" y="46787"/>
                  </a:lnTo>
                  <a:lnTo>
                    <a:pt x="129289" y="46937"/>
                  </a:lnTo>
                  <a:lnTo>
                    <a:pt x="129030" y="47086"/>
                  </a:lnTo>
                  <a:lnTo>
                    <a:pt x="128771" y="47236"/>
                  </a:lnTo>
                  <a:lnTo>
                    <a:pt x="128512" y="47377"/>
                  </a:lnTo>
                  <a:lnTo>
                    <a:pt x="128244" y="47512"/>
                  </a:lnTo>
                  <a:lnTo>
                    <a:pt x="127976" y="47646"/>
                  </a:lnTo>
                  <a:lnTo>
                    <a:pt x="127708" y="47773"/>
                  </a:lnTo>
                  <a:lnTo>
                    <a:pt x="127430" y="47900"/>
                  </a:lnTo>
                  <a:lnTo>
                    <a:pt x="127142" y="48012"/>
                  </a:lnTo>
                  <a:lnTo>
                    <a:pt x="126855" y="48132"/>
                  </a:lnTo>
                  <a:lnTo>
                    <a:pt x="126567" y="48244"/>
                  </a:lnTo>
                  <a:lnTo>
                    <a:pt x="126270" y="48349"/>
                  </a:lnTo>
                  <a:lnTo>
                    <a:pt x="125964" y="48446"/>
                  </a:lnTo>
                  <a:lnTo>
                    <a:pt x="125667" y="48543"/>
                  </a:lnTo>
                  <a:lnTo>
                    <a:pt x="125350" y="48632"/>
                  </a:lnTo>
                  <a:lnTo>
                    <a:pt x="125034" y="48722"/>
                  </a:lnTo>
                  <a:lnTo>
                    <a:pt x="124718" y="48797"/>
                  </a:lnTo>
                  <a:lnTo>
                    <a:pt x="124392" y="48879"/>
                  </a:lnTo>
                  <a:lnTo>
                    <a:pt x="124066" y="48946"/>
                  </a:lnTo>
                  <a:lnTo>
                    <a:pt x="123731" y="49013"/>
                  </a:lnTo>
                  <a:lnTo>
                    <a:pt x="123396" y="49073"/>
                  </a:lnTo>
                  <a:lnTo>
                    <a:pt x="123051" y="49125"/>
                  </a:lnTo>
                  <a:lnTo>
                    <a:pt x="122706" y="49178"/>
                  </a:lnTo>
                  <a:lnTo>
                    <a:pt x="122351" y="49222"/>
                  </a:lnTo>
                  <a:lnTo>
                    <a:pt x="121882" y="49275"/>
                  </a:lnTo>
                  <a:lnTo>
                    <a:pt x="121422" y="49320"/>
                  </a:lnTo>
                  <a:lnTo>
                    <a:pt x="120962" y="49349"/>
                  </a:lnTo>
                  <a:lnTo>
                    <a:pt x="120502" y="49379"/>
                  </a:lnTo>
                  <a:lnTo>
                    <a:pt x="120052" y="49402"/>
                  </a:lnTo>
                  <a:lnTo>
                    <a:pt x="119601" y="49417"/>
                  </a:lnTo>
                  <a:lnTo>
                    <a:pt x="118720" y="49417"/>
                  </a:lnTo>
                  <a:lnTo>
                    <a:pt x="118289" y="49409"/>
                  </a:lnTo>
                  <a:lnTo>
                    <a:pt x="117857" y="49394"/>
                  </a:lnTo>
                  <a:lnTo>
                    <a:pt x="117436" y="49372"/>
                  </a:lnTo>
                  <a:lnTo>
                    <a:pt x="117014" y="49342"/>
                  </a:lnTo>
                  <a:lnTo>
                    <a:pt x="116593" y="49305"/>
                  </a:lnTo>
                  <a:lnTo>
                    <a:pt x="116180" y="49260"/>
                  </a:lnTo>
                  <a:lnTo>
                    <a:pt x="115768" y="49207"/>
                  </a:lnTo>
                  <a:lnTo>
                    <a:pt x="115366" y="49148"/>
                  </a:lnTo>
                  <a:lnTo>
                    <a:pt x="114964" y="49088"/>
                  </a:lnTo>
                  <a:lnTo>
                    <a:pt x="114571" y="49013"/>
                  </a:lnTo>
                  <a:lnTo>
                    <a:pt x="114178" y="48939"/>
                  </a:lnTo>
                  <a:lnTo>
                    <a:pt x="113795" y="48856"/>
                  </a:lnTo>
                  <a:lnTo>
                    <a:pt x="113411" y="48767"/>
                  </a:lnTo>
                  <a:lnTo>
                    <a:pt x="113028" y="48670"/>
                  </a:lnTo>
                  <a:lnTo>
                    <a:pt x="112654" y="48573"/>
                  </a:lnTo>
                  <a:lnTo>
                    <a:pt x="112281" y="48461"/>
                  </a:lnTo>
                  <a:lnTo>
                    <a:pt x="111917" y="48349"/>
                  </a:lnTo>
                  <a:lnTo>
                    <a:pt x="111552" y="48229"/>
                  </a:lnTo>
                  <a:lnTo>
                    <a:pt x="111188" y="48102"/>
                  </a:lnTo>
                  <a:lnTo>
                    <a:pt x="110834" y="47968"/>
                  </a:lnTo>
                  <a:lnTo>
                    <a:pt x="110489" y="47833"/>
                  </a:lnTo>
                  <a:lnTo>
                    <a:pt x="110134" y="47691"/>
                  </a:lnTo>
                  <a:lnTo>
                    <a:pt x="109799" y="47542"/>
                  </a:lnTo>
                  <a:lnTo>
                    <a:pt x="109454" y="47392"/>
                  </a:lnTo>
                  <a:lnTo>
                    <a:pt x="109119" y="47228"/>
                  </a:lnTo>
                  <a:lnTo>
                    <a:pt x="108793" y="47064"/>
                  </a:lnTo>
                  <a:lnTo>
                    <a:pt x="108467" y="46899"/>
                  </a:lnTo>
                  <a:lnTo>
                    <a:pt x="108141" y="46720"/>
                  </a:lnTo>
                  <a:lnTo>
                    <a:pt x="107815" y="46541"/>
                  </a:lnTo>
                  <a:lnTo>
                    <a:pt x="107509" y="46362"/>
                  </a:lnTo>
                  <a:lnTo>
                    <a:pt x="107193" y="46167"/>
                  </a:lnTo>
                  <a:lnTo>
                    <a:pt x="106886" y="45973"/>
                  </a:lnTo>
                  <a:lnTo>
                    <a:pt x="106579" y="45779"/>
                  </a:lnTo>
                  <a:lnTo>
                    <a:pt x="106282" y="45577"/>
                  </a:lnTo>
                  <a:lnTo>
                    <a:pt x="105985" y="45368"/>
                  </a:lnTo>
                  <a:lnTo>
                    <a:pt x="105698" y="45159"/>
                  </a:lnTo>
                  <a:lnTo>
                    <a:pt x="105410" y="44943"/>
                  </a:lnTo>
                  <a:lnTo>
                    <a:pt x="105123" y="44718"/>
                  </a:lnTo>
                  <a:lnTo>
                    <a:pt x="104845" y="44494"/>
                  </a:lnTo>
                  <a:lnTo>
                    <a:pt x="104567" y="44263"/>
                  </a:lnTo>
                  <a:lnTo>
                    <a:pt x="104289" y="44031"/>
                  </a:lnTo>
                  <a:lnTo>
                    <a:pt x="104021" y="43792"/>
                  </a:lnTo>
                  <a:lnTo>
                    <a:pt x="103762" y="43553"/>
                  </a:lnTo>
                  <a:lnTo>
                    <a:pt x="103494" y="43307"/>
                  </a:lnTo>
                  <a:lnTo>
                    <a:pt x="103235" y="43060"/>
                  </a:lnTo>
                  <a:lnTo>
                    <a:pt x="102986" y="42806"/>
                  </a:lnTo>
                  <a:lnTo>
                    <a:pt x="102488" y="42291"/>
                  </a:lnTo>
                  <a:lnTo>
                    <a:pt x="102009" y="41768"/>
                  </a:lnTo>
                  <a:lnTo>
                    <a:pt x="101539" y="41223"/>
                  </a:lnTo>
                  <a:lnTo>
                    <a:pt x="101089" y="40670"/>
                  </a:lnTo>
                  <a:lnTo>
                    <a:pt x="100648" y="40102"/>
                  </a:lnTo>
                  <a:lnTo>
                    <a:pt x="100227" y="39527"/>
                  </a:lnTo>
                  <a:lnTo>
                    <a:pt x="99815" y="38937"/>
                  </a:lnTo>
                  <a:lnTo>
                    <a:pt x="99422" y="38347"/>
                  </a:lnTo>
                  <a:lnTo>
                    <a:pt x="99038" y="37735"/>
                  </a:lnTo>
                  <a:lnTo>
                    <a:pt x="98674" y="37122"/>
                  </a:lnTo>
                  <a:lnTo>
                    <a:pt x="98320" y="36502"/>
                  </a:lnTo>
                  <a:lnTo>
                    <a:pt x="97975" y="35875"/>
                  </a:lnTo>
                  <a:lnTo>
                    <a:pt x="97659" y="35232"/>
                  </a:lnTo>
                  <a:lnTo>
                    <a:pt x="97342" y="34590"/>
                  </a:lnTo>
                  <a:lnTo>
                    <a:pt x="97045" y="33948"/>
                  </a:lnTo>
                  <a:lnTo>
                    <a:pt x="96758" y="33298"/>
                  </a:lnTo>
                  <a:lnTo>
                    <a:pt x="96490" y="32641"/>
                  </a:lnTo>
                  <a:lnTo>
                    <a:pt x="96231" y="31976"/>
                  </a:lnTo>
                  <a:lnTo>
                    <a:pt x="95991" y="31319"/>
                  </a:lnTo>
                  <a:lnTo>
                    <a:pt x="95752" y="30654"/>
                  </a:lnTo>
                  <a:lnTo>
                    <a:pt x="95541" y="29989"/>
                  </a:lnTo>
                  <a:lnTo>
                    <a:pt x="95330" y="29317"/>
                  </a:lnTo>
                  <a:lnTo>
                    <a:pt x="95139" y="28652"/>
                  </a:lnTo>
                  <a:lnTo>
                    <a:pt x="94957" y="27987"/>
                  </a:lnTo>
                  <a:lnTo>
                    <a:pt x="94794" y="27323"/>
                  </a:lnTo>
                  <a:lnTo>
                    <a:pt x="94640" y="26658"/>
                  </a:lnTo>
                  <a:lnTo>
                    <a:pt x="94497" y="26000"/>
                  </a:lnTo>
                  <a:lnTo>
                    <a:pt x="94372" y="25343"/>
                  </a:lnTo>
                  <a:lnTo>
                    <a:pt x="94248" y="24686"/>
                  </a:lnTo>
                  <a:lnTo>
                    <a:pt x="94142" y="24036"/>
                  </a:lnTo>
                  <a:lnTo>
                    <a:pt x="94056" y="23394"/>
                  </a:lnTo>
                  <a:lnTo>
                    <a:pt x="93970" y="22751"/>
                  </a:lnTo>
                  <a:lnTo>
                    <a:pt x="93903" y="22116"/>
                  </a:lnTo>
                  <a:lnTo>
                    <a:pt x="93845" y="21489"/>
                  </a:lnTo>
                  <a:lnTo>
                    <a:pt x="93797" y="20869"/>
                  </a:lnTo>
                  <a:lnTo>
                    <a:pt x="93768" y="20264"/>
                  </a:lnTo>
                  <a:lnTo>
                    <a:pt x="93740" y="19659"/>
                  </a:lnTo>
                  <a:close/>
                  <a:moveTo>
                    <a:pt x="186435" y="19614"/>
                  </a:moveTo>
                  <a:lnTo>
                    <a:pt x="187010" y="19891"/>
                  </a:lnTo>
                  <a:lnTo>
                    <a:pt x="187594" y="20152"/>
                  </a:lnTo>
                  <a:lnTo>
                    <a:pt x="188179" y="20413"/>
                  </a:lnTo>
                  <a:lnTo>
                    <a:pt x="188773" y="20660"/>
                  </a:lnTo>
                  <a:lnTo>
                    <a:pt x="189367" y="20899"/>
                  </a:lnTo>
                  <a:lnTo>
                    <a:pt x="189980" y="21131"/>
                  </a:lnTo>
                  <a:lnTo>
                    <a:pt x="190584" y="21355"/>
                  </a:lnTo>
                  <a:lnTo>
                    <a:pt x="191207" y="21564"/>
                  </a:lnTo>
                  <a:lnTo>
                    <a:pt x="191830" y="21773"/>
                  </a:lnTo>
                  <a:lnTo>
                    <a:pt x="192462" y="21975"/>
                  </a:lnTo>
                  <a:lnTo>
                    <a:pt x="193094" y="22161"/>
                  </a:lnTo>
                  <a:lnTo>
                    <a:pt x="193736" y="22348"/>
                  </a:lnTo>
                  <a:lnTo>
                    <a:pt x="194378" y="22520"/>
                  </a:lnTo>
                  <a:lnTo>
                    <a:pt x="195030" y="22684"/>
                  </a:lnTo>
                  <a:lnTo>
                    <a:pt x="195681" y="22841"/>
                  </a:lnTo>
                  <a:lnTo>
                    <a:pt x="196343" y="22990"/>
                  </a:lnTo>
                  <a:lnTo>
                    <a:pt x="197004" y="23132"/>
                  </a:lnTo>
                  <a:lnTo>
                    <a:pt x="197674" y="23267"/>
                  </a:lnTo>
                  <a:lnTo>
                    <a:pt x="198345" y="23394"/>
                  </a:lnTo>
                  <a:lnTo>
                    <a:pt x="199016" y="23513"/>
                  </a:lnTo>
                  <a:lnTo>
                    <a:pt x="199696" y="23618"/>
                  </a:lnTo>
                  <a:lnTo>
                    <a:pt x="200377" y="23722"/>
                  </a:lnTo>
                  <a:lnTo>
                    <a:pt x="201057" y="23819"/>
                  </a:lnTo>
                  <a:lnTo>
                    <a:pt x="201747" y="23902"/>
                  </a:lnTo>
                  <a:lnTo>
                    <a:pt x="202437" y="23984"/>
                  </a:lnTo>
                  <a:lnTo>
                    <a:pt x="203127" y="24051"/>
                  </a:lnTo>
                  <a:lnTo>
                    <a:pt x="203826" y="24111"/>
                  </a:lnTo>
                  <a:lnTo>
                    <a:pt x="204526" y="24171"/>
                  </a:lnTo>
                  <a:lnTo>
                    <a:pt x="205225" y="24215"/>
                  </a:lnTo>
                  <a:lnTo>
                    <a:pt x="205925" y="24253"/>
                  </a:lnTo>
                  <a:lnTo>
                    <a:pt x="206624" y="24290"/>
                  </a:lnTo>
                  <a:lnTo>
                    <a:pt x="207333" y="24312"/>
                  </a:lnTo>
                  <a:lnTo>
                    <a:pt x="208033" y="24327"/>
                  </a:lnTo>
                  <a:lnTo>
                    <a:pt x="208742" y="24335"/>
                  </a:lnTo>
                  <a:lnTo>
                    <a:pt x="209451" y="24335"/>
                  </a:lnTo>
                  <a:lnTo>
                    <a:pt x="210160" y="24327"/>
                  </a:lnTo>
                  <a:lnTo>
                    <a:pt x="210869" y="24312"/>
                  </a:lnTo>
                  <a:lnTo>
                    <a:pt x="211578" y="24290"/>
                  </a:lnTo>
                  <a:lnTo>
                    <a:pt x="212287" y="24260"/>
                  </a:lnTo>
                  <a:lnTo>
                    <a:pt x="212996" y="24223"/>
                  </a:lnTo>
                  <a:lnTo>
                    <a:pt x="213705" y="24178"/>
                  </a:lnTo>
                  <a:lnTo>
                    <a:pt x="214424" y="24126"/>
                  </a:lnTo>
                  <a:lnTo>
                    <a:pt x="215133" y="24066"/>
                  </a:lnTo>
                  <a:lnTo>
                    <a:pt x="215842" y="23999"/>
                  </a:lnTo>
                  <a:lnTo>
                    <a:pt x="216541" y="23924"/>
                  </a:lnTo>
                  <a:lnTo>
                    <a:pt x="217250" y="23842"/>
                  </a:lnTo>
                  <a:lnTo>
                    <a:pt x="217959" y="23752"/>
                  </a:lnTo>
                  <a:lnTo>
                    <a:pt x="218659" y="23655"/>
                  </a:lnTo>
                  <a:lnTo>
                    <a:pt x="219358" y="23551"/>
                  </a:lnTo>
                  <a:lnTo>
                    <a:pt x="220067" y="23439"/>
                  </a:lnTo>
                  <a:lnTo>
                    <a:pt x="220767" y="23319"/>
                  </a:lnTo>
                  <a:lnTo>
                    <a:pt x="221457" y="23192"/>
                  </a:lnTo>
                  <a:lnTo>
                    <a:pt x="222156" y="23058"/>
                  </a:lnTo>
                  <a:lnTo>
                    <a:pt x="222846" y="22923"/>
                  </a:lnTo>
                  <a:lnTo>
                    <a:pt x="223536" y="22774"/>
                  </a:lnTo>
                  <a:lnTo>
                    <a:pt x="224216" y="22617"/>
                  </a:lnTo>
                  <a:lnTo>
                    <a:pt x="224906" y="22453"/>
                  </a:lnTo>
                  <a:lnTo>
                    <a:pt x="225587" y="22281"/>
                  </a:lnTo>
                  <a:lnTo>
                    <a:pt x="226257" y="22109"/>
                  </a:lnTo>
                  <a:lnTo>
                    <a:pt x="226928" y="21922"/>
                  </a:lnTo>
                  <a:lnTo>
                    <a:pt x="227599" y="21728"/>
                  </a:lnTo>
                  <a:lnTo>
                    <a:pt x="228269" y="21534"/>
                  </a:lnTo>
                  <a:lnTo>
                    <a:pt x="228931" y="21325"/>
                  </a:lnTo>
                  <a:lnTo>
                    <a:pt x="229582" y="21116"/>
                  </a:lnTo>
                  <a:lnTo>
                    <a:pt x="229582" y="21116"/>
                  </a:lnTo>
                  <a:lnTo>
                    <a:pt x="229362" y="22221"/>
                  </a:lnTo>
                  <a:lnTo>
                    <a:pt x="229132" y="23379"/>
                  </a:lnTo>
                  <a:lnTo>
                    <a:pt x="228653" y="25821"/>
                  </a:lnTo>
                  <a:lnTo>
                    <a:pt x="228394" y="27091"/>
                  </a:lnTo>
                  <a:lnTo>
                    <a:pt x="228116" y="28391"/>
                  </a:lnTo>
                  <a:lnTo>
                    <a:pt x="227819" y="29705"/>
                  </a:lnTo>
                  <a:lnTo>
                    <a:pt x="227656" y="30370"/>
                  </a:lnTo>
                  <a:lnTo>
                    <a:pt x="227493" y="31035"/>
                  </a:lnTo>
                  <a:lnTo>
                    <a:pt x="227330" y="31700"/>
                  </a:lnTo>
                  <a:lnTo>
                    <a:pt x="227148" y="32372"/>
                  </a:lnTo>
                  <a:lnTo>
                    <a:pt x="226966" y="33037"/>
                  </a:lnTo>
                  <a:lnTo>
                    <a:pt x="226765" y="33709"/>
                  </a:lnTo>
                  <a:lnTo>
                    <a:pt x="226564" y="34374"/>
                  </a:lnTo>
                  <a:lnTo>
                    <a:pt x="226353" y="35038"/>
                  </a:lnTo>
                  <a:lnTo>
                    <a:pt x="226142" y="35703"/>
                  </a:lnTo>
                  <a:lnTo>
                    <a:pt x="225912" y="36360"/>
                  </a:lnTo>
                  <a:lnTo>
                    <a:pt x="225673" y="37010"/>
                  </a:lnTo>
                  <a:lnTo>
                    <a:pt x="225424" y="37660"/>
                  </a:lnTo>
                  <a:lnTo>
                    <a:pt x="225165" y="38302"/>
                  </a:lnTo>
                  <a:lnTo>
                    <a:pt x="224887" y="38937"/>
                  </a:lnTo>
                  <a:lnTo>
                    <a:pt x="224609" y="39565"/>
                  </a:lnTo>
                  <a:lnTo>
                    <a:pt x="224312" y="40185"/>
                  </a:lnTo>
                  <a:lnTo>
                    <a:pt x="224006" y="40797"/>
                  </a:lnTo>
                  <a:lnTo>
                    <a:pt x="223689" y="41395"/>
                  </a:lnTo>
                  <a:lnTo>
                    <a:pt x="223354" y="41985"/>
                  </a:lnTo>
                  <a:lnTo>
                    <a:pt x="223009" y="42567"/>
                  </a:lnTo>
                  <a:lnTo>
                    <a:pt x="222645" y="43127"/>
                  </a:lnTo>
                  <a:lnTo>
                    <a:pt x="222271" y="43680"/>
                  </a:lnTo>
                  <a:lnTo>
                    <a:pt x="221878" y="44218"/>
                  </a:lnTo>
                  <a:lnTo>
                    <a:pt x="221677" y="44487"/>
                  </a:lnTo>
                  <a:lnTo>
                    <a:pt x="221476" y="44748"/>
                  </a:lnTo>
                  <a:lnTo>
                    <a:pt x="221265" y="45002"/>
                  </a:lnTo>
                  <a:lnTo>
                    <a:pt x="221054" y="45256"/>
                  </a:lnTo>
                  <a:lnTo>
                    <a:pt x="220844" y="45503"/>
                  </a:lnTo>
                  <a:lnTo>
                    <a:pt x="220623" y="45749"/>
                  </a:lnTo>
                  <a:lnTo>
                    <a:pt x="220393" y="45988"/>
                  </a:lnTo>
                  <a:lnTo>
                    <a:pt x="220173" y="46220"/>
                  </a:lnTo>
                  <a:lnTo>
                    <a:pt x="219933" y="46451"/>
                  </a:lnTo>
                  <a:lnTo>
                    <a:pt x="219703" y="46675"/>
                  </a:lnTo>
                  <a:lnTo>
                    <a:pt x="219454" y="46899"/>
                  </a:lnTo>
                  <a:lnTo>
                    <a:pt x="219215" y="47116"/>
                  </a:lnTo>
                  <a:lnTo>
                    <a:pt x="218965" y="47333"/>
                  </a:lnTo>
                  <a:lnTo>
                    <a:pt x="218707" y="47534"/>
                  </a:lnTo>
                  <a:lnTo>
                    <a:pt x="218448" y="47736"/>
                  </a:lnTo>
                  <a:lnTo>
                    <a:pt x="218189" y="47938"/>
                  </a:lnTo>
                  <a:lnTo>
                    <a:pt x="217921" y="48132"/>
                  </a:lnTo>
                  <a:lnTo>
                    <a:pt x="217643" y="48311"/>
                  </a:lnTo>
                  <a:lnTo>
                    <a:pt x="217365" y="48498"/>
                  </a:lnTo>
                  <a:lnTo>
                    <a:pt x="217087" y="48670"/>
                  </a:lnTo>
                  <a:lnTo>
                    <a:pt x="216800" y="48841"/>
                  </a:lnTo>
                  <a:lnTo>
                    <a:pt x="216513" y="49006"/>
                  </a:lnTo>
                  <a:lnTo>
                    <a:pt x="216215" y="49163"/>
                  </a:lnTo>
                  <a:lnTo>
                    <a:pt x="215909" y="49320"/>
                  </a:lnTo>
                  <a:lnTo>
                    <a:pt x="215602" y="49461"/>
                  </a:lnTo>
                  <a:lnTo>
                    <a:pt x="215296" y="49603"/>
                  </a:lnTo>
                  <a:lnTo>
                    <a:pt x="214979" y="49738"/>
                  </a:lnTo>
                  <a:lnTo>
                    <a:pt x="214654" y="49865"/>
                  </a:lnTo>
                  <a:lnTo>
                    <a:pt x="214328" y="49984"/>
                  </a:lnTo>
                  <a:lnTo>
                    <a:pt x="214002" y="50104"/>
                  </a:lnTo>
                  <a:lnTo>
                    <a:pt x="213657" y="50208"/>
                  </a:lnTo>
                  <a:lnTo>
                    <a:pt x="213322" y="50313"/>
                  </a:lnTo>
                  <a:lnTo>
                    <a:pt x="212967" y="50410"/>
                  </a:lnTo>
                  <a:lnTo>
                    <a:pt x="212613" y="50492"/>
                  </a:lnTo>
                  <a:lnTo>
                    <a:pt x="212258" y="50574"/>
                  </a:lnTo>
                  <a:lnTo>
                    <a:pt x="211894" y="50649"/>
                  </a:lnTo>
                  <a:lnTo>
                    <a:pt x="211520" y="50716"/>
                  </a:lnTo>
                  <a:lnTo>
                    <a:pt x="211147" y="50776"/>
                  </a:lnTo>
                  <a:lnTo>
                    <a:pt x="210763" y="50828"/>
                  </a:lnTo>
                  <a:lnTo>
                    <a:pt x="210380" y="50873"/>
                  </a:lnTo>
                  <a:lnTo>
                    <a:pt x="209987" y="50910"/>
                  </a:lnTo>
                  <a:lnTo>
                    <a:pt x="209585" y="50940"/>
                  </a:lnTo>
                  <a:lnTo>
                    <a:pt x="209182" y="50963"/>
                  </a:lnTo>
                  <a:lnTo>
                    <a:pt x="208770" y="50978"/>
                  </a:lnTo>
                  <a:lnTo>
                    <a:pt x="207937" y="50978"/>
                  </a:lnTo>
                  <a:lnTo>
                    <a:pt x="207506" y="50970"/>
                  </a:lnTo>
                  <a:lnTo>
                    <a:pt x="207065" y="50948"/>
                  </a:lnTo>
                  <a:lnTo>
                    <a:pt x="206624" y="50918"/>
                  </a:lnTo>
                  <a:lnTo>
                    <a:pt x="206183" y="50888"/>
                  </a:lnTo>
                  <a:lnTo>
                    <a:pt x="205723" y="50843"/>
                  </a:lnTo>
                  <a:lnTo>
                    <a:pt x="205263" y="50791"/>
                  </a:lnTo>
                  <a:lnTo>
                    <a:pt x="204803" y="50724"/>
                  </a:lnTo>
                  <a:lnTo>
                    <a:pt x="204324" y="50657"/>
                  </a:lnTo>
                  <a:lnTo>
                    <a:pt x="203903" y="50589"/>
                  </a:lnTo>
                  <a:lnTo>
                    <a:pt x="203491" y="50515"/>
                  </a:lnTo>
                  <a:lnTo>
                    <a:pt x="203088" y="50432"/>
                  </a:lnTo>
                  <a:lnTo>
                    <a:pt x="202686" y="50350"/>
                  </a:lnTo>
                  <a:lnTo>
                    <a:pt x="202283" y="50261"/>
                  </a:lnTo>
                  <a:lnTo>
                    <a:pt x="201900" y="50171"/>
                  </a:lnTo>
                  <a:lnTo>
                    <a:pt x="201517" y="50074"/>
                  </a:lnTo>
                  <a:lnTo>
                    <a:pt x="201134" y="49969"/>
                  </a:lnTo>
                  <a:lnTo>
                    <a:pt x="200760" y="49865"/>
                  </a:lnTo>
                  <a:lnTo>
                    <a:pt x="200396" y="49753"/>
                  </a:lnTo>
                  <a:lnTo>
                    <a:pt x="200041" y="49633"/>
                  </a:lnTo>
                  <a:lnTo>
                    <a:pt x="199687" y="49514"/>
                  </a:lnTo>
                  <a:lnTo>
                    <a:pt x="199342" y="49394"/>
                  </a:lnTo>
                  <a:lnTo>
                    <a:pt x="198997" y="49260"/>
                  </a:lnTo>
                  <a:lnTo>
                    <a:pt x="198661" y="49125"/>
                  </a:lnTo>
                  <a:lnTo>
                    <a:pt x="198336" y="48991"/>
                  </a:lnTo>
                  <a:lnTo>
                    <a:pt x="198010" y="48849"/>
                  </a:lnTo>
                  <a:lnTo>
                    <a:pt x="197694" y="48700"/>
                  </a:lnTo>
                  <a:lnTo>
                    <a:pt x="197377" y="48550"/>
                  </a:lnTo>
                  <a:lnTo>
                    <a:pt x="197071" y="48401"/>
                  </a:lnTo>
                  <a:lnTo>
                    <a:pt x="196764" y="48244"/>
                  </a:lnTo>
                  <a:lnTo>
                    <a:pt x="196467" y="48080"/>
                  </a:lnTo>
                  <a:lnTo>
                    <a:pt x="196180" y="47915"/>
                  </a:lnTo>
                  <a:lnTo>
                    <a:pt x="195892" y="47743"/>
                  </a:lnTo>
                  <a:lnTo>
                    <a:pt x="195614" y="47572"/>
                  </a:lnTo>
                  <a:lnTo>
                    <a:pt x="195337" y="47392"/>
                  </a:lnTo>
                  <a:lnTo>
                    <a:pt x="195068" y="47213"/>
                  </a:lnTo>
                  <a:lnTo>
                    <a:pt x="194810" y="47026"/>
                  </a:lnTo>
                  <a:lnTo>
                    <a:pt x="194551" y="46840"/>
                  </a:lnTo>
                  <a:lnTo>
                    <a:pt x="194292" y="46646"/>
                  </a:lnTo>
                  <a:lnTo>
                    <a:pt x="194043" y="46451"/>
                  </a:lnTo>
                  <a:lnTo>
                    <a:pt x="193803" y="46257"/>
                  </a:lnTo>
                  <a:lnTo>
                    <a:pt x="193564" y="46055"/>
                  </a:lnTo>
                  <a:lnTo>
                    <a:pt x="193324" y="45846"/>
                  </a:lnTo>
                  <a:lnTo>
                    <a:pt x="193094" y="45645"/>
                  </a:lnTo>
                  <a:lnTo>
                    <a:pt x="192874" y="45428"/>
                  </a:lnTo>
                  <a:lnTo>
                    <a:pt x="192654" y="45219"/>
                  </a:lnTo>
                  <a:lnTo>
                    <a:pt x="192433" y="45002"/>
                  </a:lnTo>
                  <a:lnTo>
                    <a:pt x="192222" y="44778"/>
                  </a:lnTo>
                  <a:lnTo>
                    <a:pt x="192021" y="44554"/>
                  </a:lnTo>
                  <a:lnTo>
                    <a:pt x="191820" y="44330"/>
                  </a:lnTo>
                  <a:lnTo>
                    <a:pt x="191619" y="44098"/>
                  </a:lnTo>
                  <a:lnTo>
                    <a:pt x="191245" y="43635"/>
                  </a:lnTo>
                  <a:lnTo>
                    <a:pt x="190881" y="43157"/>
                  </a:lnTo>
                  <a:lnTo>
                    <a:pt x="190536" y="42672"/>
                  </a:lnTo>
                  <a:lnTo>
                    <a:pt x="190210" y="42171"/>
                  </a:lnTo>
                  <a:lnTo>
                    <a:pt x="189894" y="41671"/>
                  </a:lnTo>
                  <a:lnTo>
                    <a:pt x="189597" y="41156"/>
                  </a:lnTo>
                  <a:lnTo>
                    <a:pt x="189319" y="40625"/>
                  </a:lnTo>
                  <a:lnTo>
                    <a:pt x="189051" y="40095"/>
                  </a:lnTo>
                  <a:lnTo>
                    <a:pt x="188802" y="39557"/>
                  </a:lnTo>
                  <a:lnTo>
                    <a:pt x="188562" y="39012"/>
                  </a:lnTo>
                  <a:lnTo>
                    <a:pt x="188342" y="38452"/>
                  </a:lnTo>
                  <a:lnTo>
                    <a:pt x="188141" y="37892"/>
                  </a:lnTo>
                  <a:lnTo>
                    <a:pt x="187939" y="37324"/>
                  </a:lnTo>
                  <a:lnTo>
                    <a:pt x="187757" y="36756"/>
                  </a:lnTo>
                  <a:lnTo>
                    <a:pt x="187594" y="36174"/>
                  </a:lnTo>
                  <a:lnTo>
                    <a:pt x="187431" y="35591"/>
                  </a:lnTo>
                  <a:lnTo>
                    <a:pt x="187288" y="35008"/>
                  </a:lnTo>
                  <a:lnTo>
                    <a:pt x="187154" y="34418"/>
                  </a:lnTo>
                  <a:lnTo>
                    <a:pt x="187029" y="33821"/>
                  </a:lnTo>
                  <a:lnTo>
                    <a:pt x="186924" y="33223"/>
                  </a:lnTo>
                  <a:lnTo>
                    <a:pt x="186818" y="32626"/>
                  </a:lnTo>
                  <a:lnTo>
                    <a:pt x="186732" y="32021"/>
                  </a:lnTo>
                  <a:lnTo>
                    <a:pt x="186646" y="31423"/>
                  </a:lnTo>
                  <a:lnTo>
                    <a:pt x="186579" y="30811"/>
                  </a:lnTo>
                  <a:lnTo>
                    <a:pt x="186512" y="30206"/>
                  </a:lnTo>
                  <a:lnTo>
                    <a:pt x="186454" y="29601"/>
                  </a:lnTo>
                  <a:lnTo>
                    <a:pt x="186406" y="28996"/>
                  </a:lnTo>
                  <a:lnTo>
                    <a:pt x="186368" y="28391"/>
                  </a:lnTo>
                  <a:lnTo>
                    <a:pt x="186339" y="27778"/>
                  </a:lnTo>
                  <a:lnTo>
                    <a:pt x="186310" y="27181"/>
                  </a:lnTo>
                  <a:lnTo>
                    <a:pt x="186291" y="26576"/>
                  </a:lnTo>
                  <a:lnTo>
                    <a:pt x="186282" y="25971"/>
                  </a:lnTo>
                  <a:lnTo>
                    <a:pt x="186272" y="25373"/>
                  </a:lnTo>
                  <a:lnTo>
                    <a:pt x="186272" y="24185"/>
                  </a:lnTo>
                  <a:lnTo>
                    <a:pt x="186291" y="23013"/>
                  </a:lnTo>
                  <a:lnTo>
                    <a:pt x="186330" y="21855"/>
                  </a:lnTo>
                  <a:lnTo>
                    <a:pt x="186377" y="20727"/>
                  </a:lnTo>
                  <a:lnTo>
                    <a:pt x="186435" y="19614"/>
                  </a:lnTo>
                  <a:close/>
                  <a:moveTo>
                    <a:pt x="345312" y="50507"/>
                  </a:moveTo>
                  <a:lnTo>
                    <a:pt x="345408" y="50515"/>
                  </a:lnTo>
                  <a:lnTo>
                    <a:pt x="345504" y="50530"/>
                  </a:lnTo>
                  <a:lnTo>
                    <a:pt x="345600" y="50552"/>
                  </a:lnTo>
                  <a:lnTo>
                    <a:pt x="345705" y="50574"/>
                  </a:lnTo>
                  <a:lnTo>
                    <a:pt x="345801" y="50612"/>
                  </a:lnTo>
                  <a:lnTo>
                    <a:pt x="345935" y="50671"/>
                  </a:lnTo>
                  <a:lnTo>
                    <a:pt x="346060" y="50739"/>
                  </a:lnTo>
                  <a:lnTo>
                    <a:pt x="346184" y="50828"/>
                  </a:lnTo>
                  <a:lnTo>
                    <a:pt x="346318" y="50925"/>
                  </a:lnTo>
                  <a:lnTo>
                    <a:pt x="346443" y="51030"/>
                  </a:lnTo>
                  <a:lnTo>
                    <a:pt x="346568" y="51142"/>
                  </a:lnTo>
                  <a:lnTo>
                    <a:pt x="346807" y="51388"/>
                  </a:lnTo>
                  <a:lnTo>
                    <a:pt x="347047" y="51642"/>
                  </a:lnTo>
                  <a:lnTo>
                    <a:pt x="347267" y="51889"/>
                  </a:lnTo>
                  <a:lnTo>
                    <a:pt x="347478" y="52113"/>
                  </a:lnTo>
                  <a:lnTo>
                    <a:pt x="347669" y="52307"/>
                  </a:lnTo>
                  <a:lnTo>
                    <a:pt x="348168" y="52770"/>
                  </a:lnTo>
                  <a:lnTo>
                    <a:pt x="348656" y="53226"/>
                  </a:lnTo>
                  <a:lnTo>
                    <a:pt x="348810" y="53256"/>
                  </a:lnTo>
                  <a:lnTo>
                    <a:pt x="348944" y="53286"/>
                  </a:lnTo>
                  <a:lnTo>
                    <a:pt x="349049" y="53316"/>
                  </a:lnTo>
                  <a:lnTo>
                    <a:pt x="349126" y="53345"/>
                  </a:lnTo>
                  <a:lnTo>
                    <a:pt x="349183" y="53375"/>
                  </a:lnTo>
                  <a:lnTo>
                    <a:pt x="349212" y="53405"/>
                  </a:lnTo>
                  <a:lnTo>
                    <a:pt x="349222" y="53428"/>
                  </a:lnTo>
                  <a:lnTo>
                    <a:pt x="349222" y="53443"/>
                  </a:lnTo>
                  <a:lnTo>
                    <a:pt x="349203" y="53472"/>
                  </a:lnTo>
                  <a:lnTo>
                    <a:pt x="349164" y="53510"/>
                  </a:lnTo>
                  <a:lnTo>
                    <a:pt x="349097" y="53547"/>
                  </a:lnTo>
                  <a:lnTo>
                    <a:pt x="349011" y="53584"/>
                  </a:lnTo>
                  <a:lnTo>
                    <a:pt x="348906" y="53622"/>
                  </a:lnTo>
                  <a:lnTo>
                    <a:pt x="348762" y="53659"/>
                  </a:lnTo>
                  <a:lnTo>
                    <a:pt x="348608" y="53696"/>
                  </a:lnTo>
                  <a:lnTo>
                    <a:pt x="348225" y="53786"/>
                  </a:lnTo>
                  <a:lnTo>
                    <a:pt x="348072" y="53876"/>
                  </a:lnTo>
                  <a:lnTo>
                    <a:pt x="347899" y="53965"/>
                  </a:lnTo>
                  <a:lnTo>
                    <a:pt x="347737" y="54055"/>
                  </a:lnTo>
                  <a:lnTo>
                    <a:pt x="347554" y="54137"/>
                  </a:lnTo>
                  <a:lnTo>
                    <a:pt x="347372" y="54212"/>
                  </a:lnTo>
                  <a:lnTo>
                    <a:pt x="347181" y="54287"/>
                  </a:lnTo>
                  <a:lnTo>
                    <a:pt x="346788" y="54428"/>
                  </a:lnTo>
                  <a:lnTo>
                    <a:pt x="346012" y="54697"/>
                  </a:lnTo>
                  <a:lnTo>
                    <a:pt x="345638" y="54832"/>
                  </a:lnTo>
                  <a:lnTo>
                    <a:pt x="345284" y="54966"/>
                  </a:lnTo>
                  <a:lnTo>
                    <a:pt x="343262" y="55803"/>
                  </a:lnTo>
                  <a:lnTo>
                    <a:pt x="342256" y="56229"/>
                  </a:lnTo>
                  <a:lnTo>
                    <a:pt x="341240" y="56654"/>
                  </a:lnTo>
                  <a:lnTo>
                    <a:pt x="341068" y="56318"/>
                  </a:lnTo>
                  <a:lnTo>
                    <a:pt x="340895" y="55990"/>
                  </a:lnTo>
                  <a:lnTo>
                    <a:pt x="340703" y="55661"/>
                  </a:lnTo>
                  <a:lnTo>
                    <a:pt x="340502" y="55332"/>
                  </a:lnTo>
                  <a:lnTo>
                    <a:pt x="340291" y="55011"/>
                  </a:lnTo>
                  <a:lnTo>
                    <a:pt x="340081" y="54697"/>
                  </a:lnTo>
                  <a:lnTo>
                    <a:pt x="339851" y="54376"/>
                  </a:lnTo>
                  <a:lnTo>
                    <a:pt x="339621" y="54062"/>
                  </a:lnTo>
                  <a:lnTo>
                    <a:pt x="341307" y="52875"/>
                  </a:lnTo>
                  <a:lnTo>
                    <a:pt x="342150" y="52270"/>
                  </a:lnTo>
                  <a:lnTo>
                    <a:pt x="343003" y="51665"/>
                  </a:lnTo>
                  <a:lnTo>
                    <a:pt x="343310" y="51441"/>
                  </a:lnTo>
                  <a:lnTo>
                    <a:pt x="343626" y="51202"/>
                  </a:lnTo>
                  <a:lnTo>
                    <a:pt x="343789" y="51090"/>
                  </a:lnTo>
                  <a:lnTo>
                    <a:pt x="343952" y="50978"/>
                  </a:lnTo>
                  <a:lnTo>
                    <a:pt x="344124" y="50866"/>
                  </a:lnTo>
                  <a:lnTo>
                    <a:pt x="344297" y="50769"/>
                  </a:lnTo>
                  <a:lnTo>
                    <a:pt x="344479" y="50686"/>
                  </a:lnTo>
                  <a:lnTo>
                    <a:pt x="344651" y="50612"/>
                  </a:lnTo>
                  <a:lnTo>
                    <a:pt x="344843" y="50559"/>
                  </a:lnTo>
                  <a:lnTo>
                    <a:pt x="344929" y="50537"/>
                  </a:lnTo>
                  <a:lnTo>
                    <a:pt x="345025" y="50522"/>
                  </a:lnTo>
                  <a:lnTo>
                    <a:pt x="345121" y="50507"/>
                  </a:lnTo>
                  <a:close/>
                  <a:moveTo>
                    <a:pt x="107317" y="50268"/>
                  </a:moveTo>
                  <a:lnTo>
                    <a:pt x="107672" y="50425"/>
                  </a:lnTo>
                  <a:lnTo>
                    <a:pt x="108017" y="50574"/>
                  </a:lnTo>
                  <a:lnTo>
                    <a:pt x="108371" y="50716"/>
                  </a:lnTo>
                  <a:lnTo>
                    <a:pt x="108735" y="50858"/>
                  </a:lnTo>
                  <a:lnTo>
                    <a:pt x="109099" y="50993"/>
                  </a:lnTo>
                  <a:lnTo>
                    <a:pt x="109464" y="51127"/>
                  </a:lnTo>
                  <a:lnTo>
                    <a:pt x="109828" y="51254"/>
                  </a:lnTo>
                  <a:lnTo>
                    <a:pt x="110201" y="51374"/>
                  </a:lnTo>
                  <a:lnTo>
                    <a:pt x="110575" y="51493"/>
                  </a:lnTo>
                  <a:lnTo>
                    <a:pt x="110949" y="51605"/>
                  </a:lnTo>
                  <a:lnTo>
                    <a:pt x="111332" y="51717"/>
                  </a:lnTo>
                  <a:lnTo>
                    <a:pt x="111715" y="51822"/>
                  </a:lnTo>
                  <a:lnTo>
                    <a:pt x="112099" y="51919"/>
                  </a:lnTo>
                  <a:lnTo>
                    <a:pt x="112491" y="52016"/>
                  </a:lnTo>
                  <a:lnTo>
                    <a:pt x="112884" y="52106"/>
                  </a:lnTo>
                  <a:lnTo>
                    <a:pt x="113277" y="52188"/>
                  </a:lnTo>
                  <a:lnTo>
                    <a:pt x="113670" y="52270"/>
                  </a:lnTo>
                  <a:lnTo>
                    <a:pt x="114072" y="52345"/>
                  </a:lnTo>
                  <a:lnTo>
                    <a:pt x="114475" y="52412"/>
                  </a:lnTo>
                  <a:lnTo>
                    <a:pt x="114887" y="52479"/>
                  </a:lnTo>
                  <a:lnTo>
                    <a:pt x="115299" y="52539"/>
                  </a:lnTo>
                  <a:lnTo>
                    <a:pt x="115711" y="52591"/>
                  </a:lnTo>
                  <a:lnTo>
                    <a:pt x="116123" y="52636"/>
                  </a:lnTo>
                  <a:lnTo>
                    <a:pt x="116545" y="52681"/>
                  </a:lnTo>
                  <a:lnTo>
                    <a:pt x="116966" y="52718"/>
                  </a:lnTo>
                  <a:lnTo>
                    <a:pt x="117397" y="52748"/>
                  </a:lnTo>
                  <a:lnTo>
                    <a:pt x="117829" y="52778"/>
                  </a:lnTo>
                  <a:lnTo>
                    <a:pt x="118260" y="52800"/>
                  </a:lnTo>
                  <a:lnTo>
                    <a:pt x="118691" y="52815"/>
                  </a:lnTo>
                  <a:lnTo>
                    <a:pt x="119132" y="52823"/>
                  </a:lnTo>
                  <a:lnTo>
                    <a:pt x="120013" y="52823"/>
                  </a:lnTo>
                  <a:lnTo>
                    <a:pt x="120397" y="52815"/>
                  </a:lnTo>
                  <a:lnTo>
                    <a:pt x="120780" y="52800"/>
                  </a:lnTo>
                  <a:lnTo>
                    <a:pt x="121153" y="52785"/>
                  </a:lnTo>
                  <a:lnTo>
                    <a:pt x="121527" y="52763"/>
                  </a:lnTo>
                  <a:lnTo>
                    <a:pt x="121891" y="52740"/>
                  </a:lnTo>
                  <a:lnTo>
                    <a:pt x="122255" y="52711"/>
                  </a:lnTo>
                  <a:lnTo>
                    <a:pt x="122610" y="52673"/>
                  </a:lnTo>
                  <a:lnTo>
                    <a:pt x="122964" y="52636"/>
                  </a:lnTo>
                  <a:lnTo>
                    <a:pt x="123319" y="52591"/>
                  </a:lnTo>
                  <a:lnTo>
                    <a:pt x="123664" y="52546"/>
                  </a:lnTo>
                  <a:lnTo>
                    <a:pt x="123999" y="52494"/>
                  </a:lnTo>
                  <a:lnTo>
                    <a:pt x="124335" y="52442"/>
                  </a:lnTo>
                  <a:lnTo>
                    <a:pt x="125005" y="52315"/>
                  </a:lnTo>
                  <a:lnTo>
                    <a:pt x="125647" y="52180"/>
                  </a:lnTo>
                  <a:lnTo>
                    <a:pt x="125446" y="54249"/>
                  </a:lnTo>
                  <a:lnTo>
                    <a:pt x="125350" y="55287"/>
                  </a:lnTo>
                  <a:lnTo>
                    <a:pt x="125264" y="56333"/>
                  </a:lnTo>
                  <a:lnTo>
                    <a:pt x="123147" y="56333"/>
                  </a:lnTo>
                  <a:lnTo>
                    <a:pt x="121039" y="56341"/>
                  </a:lnTo>
                  <a:lnTo>
                    <a:pt x="118930" y="56363"/>
                  </a:lnTo>
                  <a:lnTo>
                    <a:pt x="116813" y="56393"/>
                  </a:lnTo>
                  <a:lnTo>
                    <a:pt x="114705" y="56438"/>
                  </a:lnTo>
                  <a:lnTo>
                    <a:pt x="112597" y="56505"/>
                  </a:lnTo>
                  <a:lnTo>
                    <a:pt x="110498" y="56580"/>
                  </a:lnTo>
                  <a:lnTo>
                    <a:pt x="108390" y="56677"/>
                  </a:lnTo>
                  <a:lnTo>
                    <a:pt x="108304" y="55863"/>
                  </a:lnTo>
                  <a:lnTo>
                    <a:pt x="108199" y="55048"/>
                  </a:lnTo>
                  <a:lnTo>
                    <a:pt x="108084" y="54234"/>
                  </a:lnTo>
                  <a:lnTo>
                    <a:pt x="107959" y="53435"/>
                  </a:lnTo>
                  <a:lnTo>
                    <a:pt x="107815" y="52636"/>
                  </a:lnTo>
                  <a:lnTo>
                    <a:pt x="107662" y="51844"/>
                  </a:lnTo>
                  <a:lnTo>
                    <a:pt x="107499" y="51052"/>
                  </a:lnTo>
                  <a:lnTo>
                    <a:pt x="107317" y="50268"/>
                  </a:lnTo>
                  <a:close/>
                  <a:moveTo>
                    <a:pt x="191216" y="48924"/>
                  </a:moveTo>
                  <a:lnTo>
                    <a:pt x="191533" y="49163"/>
                  </a:lnTo>
                  <a:lnTo>
                    <a:pt x="191849" y="49402"/>
                  </a:lnTo>
                  <a:lnTo>
                    <a:pt x="192174" y="49641"/>
                  </a:lnTo>
                  <a:lnTo>
                    <a:pt x="192500" y="49865"/>
                  </a:lnTo>
                  <a:lnTo>
                    <a:pt x="192845" y="50089"/>
                  </a:lnTo>
                  <a:lnTo>
                    <a:pt x="193181" y="50313"/>
                  </a:lnTo>
                  <a:lnTo>
                    <a:pt x="193535" y="50530"/>
                  </a:lnTo>
                  <a:lnTo>
                    <a:pt x="193890" y="50739"/>
                  </a:lnTo>
                  <a:lnTo>
                    <a:pt x="194254" y="50948"/>
                  </a:lnTo>
                  <a:lnTo>
                    <a:pt x="194618" y="51142"/>
                  </a:lnTo>
                  <a:lnTo>
                    <a:pt x="194992" y="51344"/>
                  </a:lnTo>
                  <a:lnTo>
                    <a:pt x="195375" y="51530"/>
                  </a:lnTo>
                  <a:lnTo>
                    <a:pt x="195768" y="51717"/>
                  </a:lnTo>
                  <a:lnTo>
                    <a:pt x="196161" y="51896"/>
                  </a:lnTo>
                  <a:lnTo>
                    <a:pt x="196563" y="52068"/>
                  </a:lnTo>
                  <a:lnTo>
                    <a:pt x="196965" y="52240"/>
                  </a:lnTo>
                  <a:lnTo>
                    <a:pt x="197387" y="52404"/>
                  </a:lnTo>
                  <a:lnTo>
                    <a:pt x="197809" y="52561"/>
                  </a:lnTo>
                  <a:lnTo>
                    <a:pt x="198240" y="52711"/>
                  </a:lnTo>
                  <a:lnTo>
                    <a:pt x="198671" y="52860"/>
                  </a:lnTo>
                  <a:lnTo>
                    <a:pt x="199121" y="53002"/>
                  </a:lnTo>
                  <a:lnTo>
                    <a:pt x="199572" y="53136"/>
                  </a:lnTo>
                  <a:lnTo>
                    <a:pt x="200032" y="53263"/>
                  </a:lnTo>
                  <a:lnTo>
                    <a:pt x="200492" y="53383"/>
                  </a:lnTo>
                  <a:lnTo>
                    <a:pt x="200971" y="53502"/>
                  </a:lnTo>
                  <a:lnTo>
                    <a:pt x="201450" y="53607"/>
                  </a:lnTo>
                  <a:lnTo>
                    <a:pt x="201938" y="53711"/>
                  </a:lnTo>
                  <a:lnTo>
                    <a:pt x="202437" y="53809"/>
                  </a:lnTo>
                  <a:lnTo>
                    <a:pt x="202935" y="53898"/>
                  </a:lnTo>
                  <a:lnTo>
                    <a:pt x="203443" y="53980"/>
                  </a:lnTo>
                  <a:lnTo>
                    <a:pt x="203970" y="54055"/>
                  </a:lnTo>
                  <a:lnTo>
                    <a:pt x="204497" y="54130"/>
                  </a:lnTo>
                  <a:lnTo>
                    <a:pt x="205033" y="54189"/>
                  </a:lnTo>
                  <a:lnTo>
                    <a:pt x="205570" y="54242"/>
                  </a:lnTo>
                  <a:lnTo>
                    <a:pt x="206097" y="54287"/>
                  </a:lnTo>
                  <a:lnTo>
                    <a:pt x="206614" y="54316"/>
                  </a:lnTo>
                  <a:lnTo>
                    <a:pt x="207122" y="54346"/>
                  </a:lnTo>
                  <a:lnTo>
                    <a:pt x="207630" y="54361"/>
                  </a:lnTo>
                  <a:lnTo>
                    <a:pt x="208128" y="54369"/>
                  </a:lnTo>
                  <a:lnTo>
                    <a:pt x="208617" y="54369"/>
                  </a:lnTo>
                  <a:lnTo>
                    <a:pt x="209106" y="54361"/>
                  </a:lnTo>
                  <a:lnTo>
                    <a:pt x="209585" y="54346"/>
                  </a:lnTo>
                  <a:lnTo>
                    <a:pt x="210054" y="54316"/>
                  </a:lnTo>
                  <a:lnTo>
                    <a:pt x="210524" y="54287"/>
                  </a:lnTo>
                  <a:lnTo>
                    <a:pt x="210984" y="54242"/>
                  </a:lnTo>
                  <a:lnTo>
                    <a:pt x="211434" y="54189"/>
                  </a:lnTo>
                  <a:lnTo>
                    <a:pt x="211875" y="54137"/>
                  </a:lnTo>
                  <a:lnTo>
                    <a:pt x="212316" y="54070"/>
                  </a:lnTo>
                  <a:lnTo>
                    <a:pt x="212756" y="53995"/>
                  </a:lnTo>
                  <a:lnTo>
                    <a:pt x="213178" y="53913"/>
                  </a:lnTo>
                  <a:lnTo>
                    <a:pt x="213600" y="53823"/>
                  </a:lnTo>
                  <a:lnTo>
                    <a:pt x="214012" y="53734"/>
                  </a:lnTo>
                  <a:lnTo>
                    <a:pt x="214424" y="53629"/>
                  </a:lnTo>
                  <a:lnTo>
                    <a:pt x="214826" y="53517"/>
                  </a:lnTo>
                  <a:lnTo>
                    <a:pt x="215229" y="53405"/>
                  </a:lnTo>
                  <a:lnTo>
                    <a:pt x="215612" y="53278"/>
                  </a:lnTo>
                  <a:lnTo>
                    <a:pt x="216005" y="53144"/>
                  </a:lnTo>
                  <a:lnTo>
                    <a:pt x="216378" y="53009"/>
                  </a:lnTo>
                  <a:lnTo>
                    <a:pt x="216752" y="52867"/>
                  </a:lnTo>
                  <a:lnTo>
                    <a:pt x="217126" y="52718"/>
                  </a:lnTo>
                  <a:lnTo>
                    <a:pt x="217480" y="52561"/>
                  </a:lnTo>
                  <a:lnTo>
                    <a:pt x="217844" y="52397"/>
                  </a:lnTo>
                  <a:lnTo>
                    <a:pt x="218189" y="52225"/>
                  </a:lnTo>
                  <a:lnTo>
                    <a:pt x="218534" y="52053"/>
                  </a:lnTo>
                  <a:lnTo>
                    <a:pt x="218534" y="52053"/>
                  </a:lnTo>
                  <a:lnTo>
                    <a:pt x="218295" y="52957"/>
                  </a:lnTo>
                  <a:lnTo>
                    <a:pt x="218065" y="53876"/>
                  </a:lnTo>
                  <a:lnTo>
                    <a:pt x="217854" y="54787"/>
                  </a:lnTo>
                  <a:lnTo>
                    <a:pt x="217643" y="55713"/>
                  </a:lnTo>
                  <a:lnTo>
                    <a:pt x="217452" y="56632"/>
                  </a:lnTo>
                  <a:lnTo>
                    <a:pt x="217269" y="57558"/>
                  </a:lnTo>
                  <a:lnTo>
                    <a:pt x="217107" y="58492"/>
                  </a:lnTo>
                  <a:lnTo>
                    <a:pt x="216944" y="59418"/>
                  </a:lnTo>
                  <a:lnTo>
                    <a:pt x="213897" y="59216"/>
                  </a:lnTo>
                  <a:lnTo>
                    <a:pt x="210802" y="59007"/>
                  </a:lnTo>
                  <a:lnTo>
                    <a:pt x="209249" y="58918"/>
                  </a:lnTo>
                  <a:lnTo>
                    <a:pt x="207688" y="58828"/>
                  </a:lnTo>
                  <a:lnTo>
                    <a:pt x="206116" y="58746"/>
                  </a:lnTo>
                  <a:lnTo>
                    <a:pt x="204554" y="58686"/>
                  </a:lnTo>
                  <a:lnTo>
                    <a:pt x="202983" y="58634"/>
                  </a:lnTo>
                  <a:lnTo>
                    <a:pt x="202197" y="58611"/>
                  </a:lnTo>
                  <a:lnTo>
                    <a:pt x="201421" y="58596"/>
                  </a:lnTo>
                  <a:lnTo>
                    <a:pt x="200635" y="58581"/>
                  </a:lnTo>
                  <a:lnTo>
                    <a:pt x="198307" y="58581"/>
                  </a:lnTo>
                  <a:lnTo>
                    <a:pt x="197531" y="58596"/>
                  </a:lnTo>
                  <a:lnTo>
                    <a:pt x="196755" y="58611"/>
                  </a:lnTo>
                  <a:lnTo>
                    <a:pt x="195988" y="58634"/>
                  </a:lnTo>
                  <a:lnTo>
                    <a:pt x="195222" y="58664"/>
                  </a:lnTo>
                  <a:lnTo>
                    <a:pt x="194455" y="58701"/>
                  </a:lnTo>
                  <a:lnTo>
                    <a:pt x="193698" y="58746"/>
                  </a:lnTo>
                  <a:lnTo>
                    <a:pt x="192931" y="58798"/>
                  </a:lnTo>
                  <a:lnTo>
                    <a:pt x="192184" y="58865"/>
                  </a:lnTo>
                  <a:lnTo>
                    <a:pt x="191973" y="56370"/>
                  </a:lnTo>
                  <a:lnTo>
                    <a:pt x="191743" y="53883"/>
                  </a:lnTo>
                  <a:lnTo>
                    <a:pt x="191619" y="52643"/>
                  </a:lnTo>
                  <a:lnTo>
                    <a:pt x="191494" y="51403"/>
                  </a:lnTo>
                  <a:lnTo>
                    <a:pt x="191360" y="50164"/>
                  </a:lnTo>
                  <a:lnTo>
                    <a:pt x="191216" y="48924"/>
                  </a:lnTo>
                  <a:close/>
                  <a:moveTo>
                    <a:pt x="22604" y="36465"/>
                  </a:moveTo>
                  <a:lnTo>
                    <a:pt x="23016" y="36472"/>
                  </a:lnTo>
                  <a:lnTo>
                    <a:pt x="23418" y="36487"/>
                  </a:lnTo>
                  <a:lnTo>
                    <a:pt x="23830" y="36510"/>
                  </a:lnTo>
                  <a:lnTo>
                    <a:pt x="24233" y="36540"/>
                  </a:lnTo>
                  <a:lnTo>
                    <a:pt x="24645" y="36569"/>
                  </a:lnTo>
                  <a:lnTo>
                    <a:pt x="25047" y="36607"/>
                  </a:lnTo>
                  <a:lnTo>
                    <a:pt x="25450" y="36652"/>
                  </a:lnTo>
                  <a:lnTo>
                    <a:pt x="25852" y="36704"/>
                  </a:lnTo>
                  <a:lnTo>
                    <a:pt x="26254" y="36756"/>
                  </a:lnTo>
                  <a:lnTo>
                    <a:pt x="26657" y="36823"/>
                  </a:lnTo>
                  <a:lnTo>
                    <a:pt x="27059" y="36891"/>
                  </a:lnTo>
                  <a:lnTo>
                    <a:pt x="27452" y="36958"/>
                  </a:lnTo>
                  <a:lnTo>
                    <a:pt x="27855" y="37040"/>
                  </a:lnTo>
                  <a:lnTo>
                    <a:pt x="28247" y="37122"/>
                  </a:lnTo>
                  <a:lnTo>
                    <a:pt x="28640" y="37212"/>
                  </a:lnTo>
                  <a:lnTo>
                    <a:pt x="29024" y="37309"/>
                  </a:lnTo>
                  <a:lnTo>
                    <a:pt x="29407" y="37414"/>
                  </a:lnTo>
                  <a:lnTo>
                    <a:pt x="29800" y="37518"/>
                  </a:lnTo>
                  <a:lnTo>
                    <a:pt x="30173" y="37630"/>
                  </a:lnTo>
                  <a:lnTo>
                    <a:pt x="30557" y="37750"/>
                  </a:lnTo>
                  <a:lnTo>
                    <a:pt x="30930" y="37869"/>
                  </a:lnTo>
                  <a:lnTo>
                    <a:pt x="31304" y="37996"/>
                  </a:lnTo>
                  <a:lnTo>
                    <a:pt x="31678" y="38131"/>
                  </a:lnTo>
                  <a:lnTo>
                    <a:pt x="32042" y="38272"/>
                  </a:lnTo>
                  <a:lnTo>
                    <a:pt x="32406" y="38414"/>
                  </a:lnTo>
                  <a:lnTo>
                    <a:pt x="32761" y="38564"/>
                  </a:lnTo>
                  <a:lnTo>
                    <a:pt x="33115" y="38721"/>
                  </a:lnTo>
                  <a:lnTo>
                    <a:pt x="33470" y="38877"/>
                  </a:lnTo>
                  <a:lnTo>
                    <a:pt x="33815" y="39049"/>
                  </a:lnTo>
                  <a:lnTo>
                    <a:pt x="34159" y="39221"/>
                  </a:lnTo>
                  <a:lnTo>
                    <a:pt x="34495" y="39393"/>
                  </a:lnTo>
                  <a:lnTo>
                    <a:pt x="34830" y="39572"/>
                  </a:lnTo>
                  <a:lnTo>
                    <a:pt x="35156" y="39759"/>
                  </a:lnTo>
                  <a:lnTo>
                    <a:pt x="35482" y="39953"/>
                  </a:lnTo>
                  <a:lnTo>
                    <a:pt x="35798" y="40155"/>
                  </a:lnTo>
                  <a:lnTo>
                    <a:pt x="36114" y="40356"/>
                  </a:lnTo>
                  <a:lnTo>
                    <a:pt x="36421" y="40558"/>
                  </a:lnTo>
                  <a:lnTo>
                    <a:pt x="36727" y="40775"/>
                  </a:lnTo>
                  <a:lnTo>
                    <a:pt x="37024" y="40991"/>
                  </a:lnTo>
                  <a:lnTo>
                    <a:pt x="37312" y="41215"/>
                  </a:lnTo>
                  <a:lnTo>
                    <a:pt x="37599" y="41439"/>
                  </a:lnTo>
                  <a:lnTo>
                    <a:pt x="37877" y="41671"/>
                  </a:lnTo>
                  <a:lnTo>
                    <a:pt x="38155" y="41910"/>
                  </a:lnTo>
                  <a:lnTo>
                    <a:pt x="38423" y="42149"/>
                  </a:lnTo>
                  <a:lnTo>
                    <a:pt x="38682" y="42403"/>
                  </a:lnTo>
                  <a:lnTo>
                    <a:pt x="38931" y="42649"/>
                  </a:lnTo>
                  <a:lnTo>
                    <a:pt x="39180" y="42911"/>
                  </a:lnTo>
                  <a:lnTo>
                    <a:pt x="39420" y="43172"/>
                  </a:lnTo>
                  <a:lnTo>
                    <a:pt x="39659" y="43441"/>
                  </a:lnTo>
                  <a:lnTo>
                    <a:pt x="39909" y="43740"/>
                  </a:lnTo>
                  <a:lnTo>
                    <a:pt x="40148" y="44046"/>
                  </a:lnTo>
                  <a:lnTo>
                    <a:pt x="40369" y="44345"/>
                  </a:lnTo>
                  <a:lnTo>
                    <a:pt x="40589" y="44659"/>
                  </a:lnTo>
                  <a:lnTo>
                    <a:pt x="40790" y="44965"/>
                  </a:lnTo>
                  <a:lnTo>
                    <a:pt x="40972" y="45271"/>
                  </a:lnTo>
                  <a:lnTo>
                    <a:pt x="41154" y="45577"/>
                  </a:lnTo>
                  <a:lnTo>
                    <a:pt x="41317" y="45891"/>
                  </a:lnTo>
                  <a:lnTo>
                    <a:pt x="41470" y="46205"/>
                  </a:lnTo>
                  <a:lnTo>
                    <a:pt x="41605" y="46511"/>
                  </a:lnTo>
                  <a:lnTo>
                    <a:pt x="41739" y="46825"/>
                  </a:lnTo>
                  <a:lnTo>
                    <a:pt x="41854" y="47138"/>
                  </a:lnTo>
                  <a:lnTo>
                    <a:pt x="41959" y="47452"/>
                  </a:lnTo>
                  <a:lnTo>
                    <a:pt x="42055" y="47758"/>
                  </a:lnTo>
                  <a:lnTo>
                    <a:pt x="42132" y="48072"/>
                  </a:lnTo>
                  <a:lnTo>
                    <a:pt x="42208" y="48386"/>
                  </a:lnTo>
                  <a:lnTo>
                    <a:pt x="42266" y="48700"/>
                  </a:lnTo>
                  <a:lnTo>
                    <a:pt x="42314" y="49006"/>
                  </a:lnTo>
                  <a:lnTo>
                    <a:pt x="42352" y="49320"/>
                  </a:lnTo>
                  <a:lnTo>
                    <a:pt x="42381" y="49626"/>
                  </a:lnTo>
                  <a:lnTo>
                    <a:pt x="42390" y="49939"/>
                  </a:lnTo>
                  <a:lnTo>
                    <a:pt x="42390" y="50246"/>
                  </a:lnTo>
                  <a:lnTo>
                    <a:pt x="42390" y="50552"/>
                  </a:lnTo>
                  <a:lnTo>
                    <a:pt x="42371" y="50858"/>
                  </a:lnTo>
                  <a:lnTo>
                    <a:pt x="42342" y="51157"/>
                  </a:lnTo>
                  <a:lnTo>
                    <a:pt x="42304" y="51463"/>
                  </a:lnTo>
                  <a:lnTo>
                    <a:pt x="42247" y="51762"/>
                  </a:lnTo>
                  <a:lnTo>
                    <a:pt x="42189" y="52061"/>
                  </a:lnTo>
                  <a:lnTo>
                    <a:pt x="42122" y="52359"/>
                  </a:lnTo>
                  <a:lnTo>
                    <a:pt x="42036" y="52651"/>
                  </a:lnTo>
                  <a:lnTo>
                    <a:pt x="41940" y="52942"/>
                  </a:lnTo>
                  <a:lnTo>
                    <a:pt x="41844" y="53233"/>
                  </a:lnTo>
                  <a:lnTo>
                    <a:pt x="41729" y="53517"/>
                  </a:lnTo>
                  <a:lnTo>
                    <a:pt x="41605" y="53809"/>
                  </a:lnTo>
                  <a:lnTo>
                    <a:pt x="41470" y="54085"/>
                  </a:lnTo>
                  <a:lnTo>
                    <a:pt x="41327" y="54369"/>
                  </a:lnTo>
                  <a:lnTo>
                    <a:pt x="41173" y="54645"/>
                  </a:lnTo>
                  <a:lnTo>
                    <a:pt x="41011" y="54914"/>
                  </a:lnTo>
                  <a:lnTo>
                    <a:pt x="40838" y="55183"/>
                  </a:lnTo>
                  <a:lnTo>
                    <a:pt x="40656" y="55452"/>
                  </a:lnTo>
                  <a:lnTo>
                    <a:pt x="40464" y="55713"/>
                  </a:lnTo>
                  <a:lnTo>
                    <a:pt x="40263" y="55975"/>
                  </a:lnTo>
                  <a:lnTo>
                    <a:pt x="40052" y="56229"/>
                  </a:lnTo>
                  <a:lnTo>
                    <a:pt x="39832" y="56483"/>
                  </a:lnTo>
                  <a:lnTo>
                    <a:pt x="39602" y="56729"/>
                  </a:lnTo>
                  <a:lnTo>
                    <a:pt x="39362" y="56975"/>
                  </a:lnTo>
                  <a:lnTo>
                    <a:pt x="39113" y="57215"/>
                  </a:lnTo>
                  <a:lnTo>
                    <a:pt x="38855" y="57446"/>
                  </a:lnTo>
                  <a:lnTo>
                    <a:pt x="38586" y="57678"/>
                  </a:lnTo>
                  <a:lnTo>
                    <a:pt x="38308" y="57902"/>
                  </a:lnTo>
                  <a:lnTo>
                    <a:pt x="38021" y="58118"/>
                  </a:lnTo>
                  <a:lnTo>
                    <a:pt x="37724" y="58335"/>
                  </a:lnTo>
                  <a:lnTo>
                    <a:pt x="37427" y="58552"/>
                  </a:lnTo>
                  <a:lnTo>
                    <a:pt x="37111" y="58753"/>
                  </a:lnTo>
                  <a:lnTo>
                    <a:pt x="36795" y="58955"/>
                  </a:lnTo>
                  <a:lnTo>
                    <a:pt x="36469" y="59149"/>
                  </a:lnTo>
                  <a:lnTo>
                    <a:pt x="36124" y="59336"/>
                  </a:lnTo>
                  <a:lnTo>
                    <a:pt x="35779" y="59523"/>
                  </a:lnTo>
                  <a:lnTo>
                    <a:pt x="35424" y="59694"/>
                  </a:lnTo>
                  <a:lnTo>
                    <a:pt x="35060" y="59866"/>
                  </a:lnTo>
                  <a:lnTo>
                    <a:pt x="34696" y="60030"/>
                  </a:lnTo>
                  <a:lnTo>
                    <a:pt x="34313" y="60195"/>
                  </a:lnTo>
                  <a:lnTo>
                    <a:pt x="33930" y="60344"/>
                  </a:lnTo>
                  <a:lnTo>
                    <a:pt x="33527" y="60494"/>
                  </a:lnTo>
                  <a:lnTo>
                    <a:pt x="33450" y="60486"/>
                  </a:lnTo>
                  <a:lnTo>
                    <a:pt x="33374" y="60479"/>
                  </a:lnTo>
                  <a:lnTo>
                    <a:pt x="33297" y="60471"/>
                  </a:lnTo>
                  <a:lnTo>
                    <a:pt x="33201" y="60471"/>
                  </a:lnTo>
                  <a:lnTo>
                    <a:pt x="32329" y="60538"/>
                  </a:lnTo>
                  <a:lnTo>
                    <a:pt x="31438" y="60598"/>
                  </a:lnTo>
                  <a:lnTo>
                    <a:pt x="30518" y="60658"/>
                  </a:lnTo>
                  <a:lnTo>
                    <a:pt x="29579" y="60710"/>
                  </a:lnTo>
                  <a:lnTo>
                    <a:pt x="28631" y="60762"/>
                  </a:lnTo>
                  <a:lnTo>
                    <a:pt x="27653" y="60800"/>
                  </a:lnTo>
                  <a:lnTo>
                    <a:pt x="26676" y="60822"/>
                  </a:lnTo>
                  <a:lnTo>
                    <a:pt x="25680" y="60845"/>
                  </a:lnTo>
                  <a:lnTo>
                    <a:pt x="24673" y="60845"/>
                  </a:lnTo>
                  <a:lnTo>
                    <a:pt x="23667" y="60830"/>
                  </a:lnTo>
                  <a:lnTo>
                    <a:pt x="22661" y="60807"/>
                  </a:lnTo>
                  <a:lnTo>
                    <a:pt x="22153" y="60785"/>
                  </a:lnTo>
                  <a:lnTo>
                    <a:pt x="21646" y="60762"/>
                  </a:lnTo>
                  <a:lnTo>
                    <a:pt x="21147" y="60733"/>
                  </a:lnTo>
                  <a:lnTo>
                    <a:pt x="20639" y="60695"/>
                  </a:lnTo>
                  <a:lnTo>
                    <a:pt x="20141" y="60658"/>
                  </a:lnTo>
                  <a:lnTo>
                    <a:pt x="19633" y="60613"/>
                  </a:lnTo>
                  <a:lnTo>
                    <a:pt x="19135" y="60568"/>
                  </a:lnTo>
                  <a:lnTo>
                    <a:pt x="18646" y="60508"/>
                  </a:lnTo>
                  <a:lnTo>
                    <a:pt x="18148" y="60449"/>
                  </a:lnTo>
                  <a:lnTo>
                    <a:pt x="17659" y="60381"/>
                  </a:lnTo>
                  <a:lnTo>
                    <a:pt x="17171" y="60307"/>
                  </a:lnTo>
                  <a:lnTo>
                    <a:pt x="16682" y="60232"/>
                  </a:lnTo>
                  <a:lnTo>
                    <a:pt x="16203" y="60142"/>
                  </a:lnTo>
                  <a:lnTo>
                    <a:pt x="15724" y="60053"/>
                  </a:lnTo>
                  <a:lnTo>
                    <a:pt x="15254" y="59956"/>
                  </a:lnTo>
                  <a:lnTo>
                    <a:pt x="14785" y="59851"/>
                  </a:lnTo>
                  <a:lnTo>
                    <a:pt x="14325" y="59732"/>
                  </a:lnTo>
                  <a:lnTo>
                    <a:pt x="13865" y="59612"/>
                  </a:lnTo>
                  <a:lnTo>
                    <a:pt x="13415" y="59485"/>
                  </a:lnTo>
                  <a:lnTo>
                    <a:pt x="12964" y="59351"/>
                  </a:lnTo>
                  <a:lnTo>
                    <a:pt x="12524" y="59209"/>
                  </a:lnTo>
                  <a:lnTo>
                    <a:pt x="12092" y="59059"/>
                  </a:lnTo>
                  <a:lnTo>
                    <a:pt x="11671" y="58895"/>
                  </a:lnTo>
                  <a:lnTo>
                    <a:pt x="11249" y="58731"/>
                  </a:lnTo>
                  <a:lnTo>
                    <a:pt x="10837" y="58552"/>
                  </a:lnTo>
                  <a:lnTo>
                    <a:pt x="10435" y="58365"/>
                  </a:lnTo>
                  <a:lnTo>
                    <a:pt x="10042" y="58171"/>
                  </a:lnTo>
                  <a:lnTo>
                    <a:pt x="9649" y="57969"/>
                  </a:lnTo>
                  <a:lnTo>
                    <a:pt x="9275" y="57752"/>
                  </a:lnTo>
                  <a:lnTo>
                    <a:pt x="8902" y="57536"/>
                  </a:lnTo>
                  <a:lnTo>
                    <a:pt x="8547" y="57304"/>
                  </a:lnTo>
                  <a:lnTo>
                    <a:pt x="8193" y="57058"/>
                  </a:lnTo>
                  <a:lnTo>
                    <a:pt x="7857" y="56811"/>
                  </a:lnTo>
                  <a:lnTo>
                    <a:pt x="7531" y="56542"/>
                  </a:lnTo>
                  <a:lnTo>
                    <a:pt x="7206" y="56273"/>
                  </a:lnTo>
                  <a:lnTo>
                    <a:pt x="6899" y="55990"/>
                  </a:lnTo>
                  <a:lnTo>
                    <a:pt x="6602" y="55698"/>
                  </a:lnTo>
                  <a:lnTo>
                    <a:pt x="6324" y="55392"/>
                  </a:lnTo>
                  <a:lnTo>
                    <a:pt x="6046" y="55078"/>
                  </a:lnTo>
                  <a:lnTo>
                    <a:pt x="5788" y="54750"/>
                  </a:lnTo>
                  <a:lnTo>
                    <a:pt x="5538" y="54414"/>
                  </a:lnTo>
                  <a:lnTo>
                    <a:pt x="5308" y="54062"/>
                  </a:lnTo>
                  <a:lnTo>
                    <a:pt x="5098" y="53726"/>
                  </a:lnTo>
                  <a:lnTo>
                    <a:pt x="4906" y="53383"/>
                  </a:lnTo>
                  <a:lnTo>
                    <a:pt x="4724" y="53039"/>
                  </a:lnTo>
                  <a:lnTo>
                    <a:pt x="4571" y="52703"/>
                  </a:lnTo>
                  <a:lnTo>
                    <a:pt x="4427" y="52359"/>
                  </a:lnTo>
                  <a:lnTo>
                    <a:pt x="4293" y="52016"/>
                  </a:lnTo>
                  <a:lnTo>
                    <a:pt x="4178" y="51672"/>
                  </a:lnTo>
                  <a:lnTo>
                    <a:pt x="4082" y="51336"/>
                  </a:lnTo>
                  <a:lnTo>
                    <a:pt x="3996" y="50993"/>
                  </a:lnTo>
                  <a:lnTo>
                    <a:pt x="3929" y="50657"/>
                  </a:lnTo>
                  <a:lnTo>
                    <a:pt x="3881" y="50313"/>
                  </a:lnTo>
                  <a:lnTo>
                    <a:pt x="3842" y="49977"/>
                  </a:lnTo>
                  <a:lnTo>
                    <a:pt x="3814" y="49633"/>
                  </a:lnTo>
                  <a:lnTo>
                    <a:pt x="3804" y="49297"/>
                  </a:lnTo>
                  <a:lnTo>
                    <a:pt x="3804" y="48961"/>
                  </a:lnTo>
                  <a:lnTo>
                    <a:pt x="3823" y="48625"/>
                  </a:lnTo>
                  <a:lnTo>
                    <a:pt x="3852" y="48296"/>
                  </a:lnTo>
                  <a:lnTo>
                    <a:pt x="3900" y="47960"/>
                  </a:lnTo>
                  <a:lnTo>
                    <a:pt x="3957" y="47631"/>
                  </a:lnTo>
                  <a:lnTo>
                    <a:pt x="4024" y="47310"/>
                  </a:lnTo>
                  <a:lnTo>
                    <a:pt x="4101" y="46982"/>
                  </a:lnTo>
                  <a:lnTo>
                    <a:pt x="4197" y="46660"/>
                  </a:lnTo>
                  <a:lnTo>
                    <a:pt x="4302" y="46339"/>
                  </a:lnTo>
                  <a:lnTo>
                    <a:pt x="4427" y="46018"/>
                  </a:lnTo>
                  <a:lnTo>
                    <a:pt x="4551" y="45704"/>
                  </a:lnTo>
                  <a:lnTo>
                    <a:pt x="4695" y="45391"/>
                  </a:lnTo>
                  <a:lnTo>
                    <a:pt x="4848" y="45084"/>
                  </a:lnTo>
                  <a:lnTo>
                    <a:pt x="5011" y="44778"/>
                  </a:lnTo>
                  <a:lnTo>
                    <a:pt x="5184" y="44472"/>
                  </a:lnTo>
                  <a:lnTo>
                    <a:pt x="5375" y="44173"/>
                  </a:lnTo>
                  <a:lnTo>
                    <a:pt x="5567" y="43874"/>
                  </a:lnTo>
                  <a:lnTo>
                    <a:pt x="5778" y="43583"/>
                  </a:lnTo>
                  <a:lnTo>
                    <a:pt x="5989" y="43292"/>
                  </a:lnTo>
                  <a:lnTo>
                    <a:pt x="6219" y="43008"/>
                  </a:lnTo>
                  <a:lnTo>
                    <a:pt x="6449" y="42732"/>
                  </a:lnTo>
                  <a:lnTo>
                    <a:pt x="6698" y="42455"/>
                  </a:lnTo>
                  <a:lnTo>
                    <a:pt x="6956" y="42179"/>
                  </a:lnTo>
                  <a:lnTo>
                    <a:pt x="7215" y="41910"/>
                  </a:lnTo>
                  <a:lnTo>
                    <a:pt x="7483" y="41649"/>
                  </a:lnTo>
                  <a:lnTo>
                    <a:pt x="7771" y="41395"/>
                  </a:lnTo>
                  <a:lnTo>
                    <a:pt x="8058" y="41141"/>
                  </a:lnTo>
                  <a:lnTo>
                    <a:pt x="8355" y="40894"/>
                  </a:lnTo>
                  <a:lnTo>
                    <a:pt x="8662" y="40648"/>
                  </a:lnTo>
                  <a:lnTo>
                    <a:pt x="8978" y="40416"/>
                  </a:lnTo>
                  <a:lnTo>
                    <a:pt x="9294" y="40185"/>
                  </a:lnTo>
                  <a:lnTo>
                    <a:pt x="9620" y="39961"/>
                  </a:lnTo>
                  <a:lnTo>
                    <a:pt x="9956" y="39736"/>
                  </a:lnTo>
                  <a:lnTo>
                    <a:pt x="10301" y="39527"/>
                  </a:lnTo>
                  <a:lnTo>
                    <a:pt x="10646" y="39318"/>
                  </a:lnTo>
                  <a:lnTo>
                    <a:pt x="11000" y="39116"/>
                  </a:lnTo>
                  <a:lnTo>
                    <a:pt x="11364" y="38922"/>
                  </a:lnTo>
                  <a:lnTo>
                    <a:pt x="11738" y="38736"/>
                  </a:lnTo>
                  <a:lnTo>
                    <a:pt x="12112" y="38556"/>
                  </a:lnTo>
                  <a:lnTo>
                    <a:pt x="12485" y="38377"/>
                  </a:lnTo>
                  <a:lnTo>
                    <a:pt x="12869" y="38213"/>
                  </a:lnTo>
                  <a:lnTo>
                    <a:pt x="13261" y="38056"/>
                  </a:lnTo>
                  <a:lnTo>
                    <a:pt x="13654" y="37899"/>
                  </a:lnTo>
                  <a:lnTo>
                    <a:pt x="14057" y="37757"/>
                  </a:lnTo>
                  <a:lnTo>
                    <a:pt x="14459" y="37623"/>
                  </a:lnTo>
                  <a:lnTo>
                    <a:pt x="14871" y="37488"/>
                  </a:lnTo>
                  <a:lnTo>
                    <a:pt x="15283" y="37369"/>
                  </a:lnTo>
                  <a:lnTo>
                    <a:pt x="15705" y="37257"/>
                  </a:lnTo>
                  <a:lnTo>
                    <a:pt x="16126" y="37152"/>
                  </a:lnTo>
                  <a:lnTo>
                    <a:pt x="16548" y="37055"/>
                  </a:lnTo>
                  <a:lnTo>
                    <a:pt x="16941" y="36973"/>
                  </a:lnTo>
                  <a:lnTo>
                    <a:pt x="17343" y="36898"/>
                  </a:lnTo>
                  <a:lnTo>
                    <a:pt x="17736" y="36823"/>
                  </a:lnTo>
                  <a:lnTo>
                    <a:pt x="18139" y="36764"/>
                  </a:lnTo>
                  <a:lnTo>
                    <a:pt x="18541" y="36704"/>
                  </a:lnTo>
                  <a:lnTo>
                    <a:pt x="18943" y="36652"/>
                  </a:lnTo>
                  <a:lnTo>
                    <a:pt x="19346" y="36607"/>
                  </a:lnTo>
                  <a:lnTo>
                    <a:pt x="19748" y="36569"/>
                  </a:lnTo>
                  <a:lnTo>
                    <a:pt x="20160" y="36540"/>
                  </a:lnTo>
                  <a:lnTo>
                    <a:pt x="20563" y="36510"/>
                  </a:lnTo>
                  <a:lnTo>
                    <a:pt x="20975" y="36487"/>
                  </a:lnTo>
                  <a:lnTo>
                    <a:pt x="21377" y="36472"/>
                  </a:lnTo>
                  <a:lnTo>
                    <a:pt x="21789" y="36465"/>
                  </a:lnTo>
                  <a:close/>
                  <a:moveTo>
                    <a:pt x="108525" y="58066"/>
                  </a:moveTo>
                  <a:lnTo>
                    <a:pt x="110594" y="58156"/>
                  </a:lnTo>
                  <a:lnTo>
                    <a:pt x="112654" y="58230"/>
                  </a:lnTo>
                  <a:lnTo>
                    <a:pt x="114724" y="58290"/>
                  </a:lnTo>
                  <a:lnTo>
                    <a:pt x="116784" y="58335"/>
                  </a:lnTo>
                  <a:lnTo>
                    <a:pt x="118854" y="58372"/>
                  </a:lnTo>
                  <a:lnTo>
                    <a:pt x="120914" y="58395"/>
                  </a:lnTo>
                  <a:lnTo>
                    <a:pt x="122984" y="58410"/>
                  </a:lnTo>
                  <a:lnTo>
                    <a:pt x="125044" y="58410"/>
                  </a:lnTo>
                  <a:lnTo>
                    <a:pt x="124948" y="59844"/>
                  </a:lnTo>
                  <a:lnTo>
                    <a:pt x="124871" y="61270"/>
                  </a:lnTo>
                  <a:lnTo>
                    <a:pt x="124804" y="62704"/>
                  </a:lnTo>
                  <a:lnTo>
                    <a:pt x="124737" y="64131"/>
                  </a:lnTo>
                  <a:lnTo>
                    <a:pt x="122725" y="64109"/>
                  </a:lnTo>
                  <a:lnTo>
                    <a:pt x="120703" y="64101"/>
                  </a:lnTo>
                  <a:lnTo>
                    <a:pt x="118681" y="64109"/>
                  </a:lnTo>
                  <a:lnTo>
                    <a:pt x="116650" y="64124"/>
                  </a:lnTo>
                  <a:lnTo>
                    <a:pt x="115634" y="64139"/>
                  </a:lnTo>
                  <a:lnTo>
                    <a:pt x="114628" y="64161"/>
                  </a:lnTo>
                  <a:lnTo>
                    <a:pt x="113613" y="64183"/>
                  </a:lnTo>
                  <a:lnTo>
                    <a:pt x="112606" y="64213"/>
                  </a:lnTo>
                  <a:lnTo>
                    <a:pt x="111591" y="64251"/>
                  </a:lnTo>
                  <a:lnTo>
                    <a:pt x="110585" y="64288"/>
                  </a:lnTo>
                  <a:lnTo>
                    <a:pt x="109588" y="64333"/>
                  </a:lnTo>
                  <a:lnTo>
                    <a:pt x="108582" y="64392"/>
                  </a:lnTo>
                  <a:lnTo>
                    <a:pt x="108582" y="64392"/>
                  </a:lnTo>
                  <a:lnTo>
                    <a:pt x="108611" y="63601"/>
                  </a:lnTo>
                  <a:lnTo>
                    <a:pt x="108630" y="62809"/>
                  </a:lnTo>
                  <a:lnTo>
                    <a:pt x="108640" y="62017"/>
                  </a:lnTo>
                  <a:lnTo>
                    <a:pt x="108640" y="61226"/>
                  </a:lnTo>
                  <a:lnTo>
                    <a:pt x="108630" y="60441"/>
                  </a:lnTo>
                  <a:lnTo>
                    <a:pt x="108601" y="59649"/>
                  </a:lnTo>
                  <a:lnTo>
                    <a:pt x="108572" y="58858"/>
                  </a:lnTo>
                  <a:lnTo>
                    <a:pt x="108525" y="58066"/>
                  </a:lnTo>
                  <a:close/>
                  <a:moveTo>
                    <a:pt x="192318" y="60620"/>
                  </a:moveTo>
                  <a:lnTo>
                    <a:pt x="193046" y="60733"/>
                  </a:lnTo>
                  <a:lnTo>
                    <a:pt x="193784" y="60845"/>
                  </a:lnTo>
                  <a:lnTo>
                    <a:pt x="194522" y="60949"/>
                  </a:lnTo>
                  <a:lnTo>
                    <a:pt x="195260" y="61046"/>
                  </a:lnTo>
                  <a:lnTo>
                    <a:pt x="196007" y="61136"/>
                  </a:lnTo>
                  <a:lnTo>
                    <a:pt x="196755" y="61218"/>
                  </a:lnTo>
                  <a:lnTo>
                    <a:pt x="197502" y="61300"/>
                  </a:lnTo>
                  <a:lnTo>
                    <a:pt x="198259" y="61375"/>
                  </a:lnTo>
                  <a:lnTo>
                    <a:pt x="199016" y="61442"/>
                  </a:lnTo>
                  <a:lnTo>
                    <a:pt x="199773" y="61509"/>
                  </a:lnTo>
                  <a:lnTo>
                    <a:pt x="200539" y="61562"/>
                  </a:lnTo>
                  <a:lnTo>
                    <a:pt x="201296" y="61621"/>
                  </a:lnTo>
                  <a:lnTo>
                    <a:pt x="202830" y="61718"/>
                  </a:lnTo>
                  <a:lnTo>
                    <a:pt x="204363" y="61793"/>
                  </a:lnTo>
                  <a:lnTo>
                    <a:pt x="205896" y="61868"/>
                  </a:lnTo>
                  <a:lnTo>
                    <a:pt x="207438" y="61920"/>
                  </a:lnTo>
                  <a:lnTo>
                    <a:pt x="208972" y="61972"/>
                  </a:lnTo>
                  <a:lnTo>
                    <a:pt x="210495" y="62010"/>
                  </a:lnTo>
                  <a:lnTo>
                    <a:pt x="213533" y="62077"/>
                  </a:lnTo>
                  <a:lnTo>
                    <a:pt x="216532" y="62137"/>
                  </a:lnTo>
                  <a:lnTo>
                    <a:pt x="216398" y="63347"/>
                  </a:lnTo>
                  <a:lnTo>
                    <a:pt x="216283" y="64564"/>
                  </a:lnTo>
                  <a:lnTo>
                    <a:pt x="216187" y="65782"/>
                  </a:lnTo>
                  <a:lnTo>
                    <a:pt x="216120" y="66999"/>
                  </a:lnTo>
                  <a:lnTo>
                    <a:pt x="215411" y="66932"/>
                  </a:lnTo>
                  <a:lnTo>
                    <a:pt x="214711" y="66865"/>
                  </a:lnTo>
                  <a:lnTo>
                    <a:pt x="213992" y="66813"/>
                  </a:lnTo>
                  <a:lnTo>
                    <a:pt x="213283" y="66768"/>
                  </a:lnTo>
                  <a:lnTo>
                    <a:pt x="212565" y="66723"/>
                  </a:lnTo>
                  <a:lnTo>
                    <a:pt x="211837" y="66693"/>
                  </a:lnTo>
                  <a:lnTo>
                    <a:pt x="211108" y="66663"/>
                  </a:lnTo>
                  <a:lnTo>
                    <a:pt x="210380" y="66648"/>
                  </a:lnTo>
                  <a:lnTo>
                    <a:pt x="209652" y="66633"/>
                  </a:lnTo>
                  <a:lnTo>
                    <a:pt x="208924" y="66626"/>
                  </a:lnTo>
                  <a:lnTo>
                    <a:pt x="207448" y="66626"/>
                  </a:lnTo>
                  <a:lnTo>
                    <a:pt x="205972" y="66648"/>
                  </a:lnTo>
                  <a:lnTo>
                    <a:pt x="204487" y="66686"/>
                  </a:lnTo>
                  <a:lnTo>
                    <a:pt x="203002" y="66730"/>
                  </a:lnTo>
                  <a:lnTo>
                    <a:pt x="201517" y="66790"/>
                  </a:lnTo>
                  <a:lnTo>
                    <a:pt x="200032" y="66857"/>
                  </a:lnTo>
                  <a:lnTo>
                    <a:pt x="198556" y="66932"/>
                  </a:lnTo>
                  <a:lnTo>
                    <a:pt x="195624" y="67081"/>
                  </a:lnTo>
                  <a:lnTo>
                    <a:pt x="194168" y="67149"/>
                  </a:lnTo>
                  <a:lnTo>
                    <a:pt x="192730" y="67216"/>
                  </a:lnTo>
                  <a:lnTo>
                    <a:pt x="192539" y="63929"/>
                  </a:lnTo>
                  <a:lnTo>
                    <a:pt x="192433" y="62271"/>
                  </a:lnTo>
                  <a:lnTo>
                    <a:pt x="192318" y="60620"/>
                  </a:lnTo>
                  <a:close/>
                  <a:moveTo>
                    <a:pt x="7589" y="60359"/>
                  </a:moveTo>
                  <a:lnTo>
                    <a:pt x="7886" y="60516"/>
                  </a:lnTo>
                  <a:lnTo>
                    <a:pt x="8183" y="60665"/>
                  </a:lnTo>
                  <a:lnTo>
                    <a:pt x="8490" y="60807"/>
                  </a:lnTo>
                  <a:lnTo>
                    <a:pt x="8796" y="60949"/>
                  </a:lnTo>
                  <a:lnTo>
                    <a:pt x="9103" y="61084"/>
                  </a:lnTo>
                  <a:lnTo>
                    <a:pt x="9419" y="61218"/>
                  </a:lnTo>
                  <a:lnTo>
                    <a:pt x="9735" y="61352"/>
                  </a:lnTo>
                  <a:lnTo>
                    <a:pt x="10061" y="61479"/>
                  </a:lnTo>
                  <a:lnTo>
                    <a:pt x="10713" y="61718"/>
                  </a:lnTo>
                  <a:lnTo>
                    <a:pt x="11374" y="61943"/>
                  </a:lnTo>
                  <a:lnTo>
                    <a:pt x="12044" y="62159"/>
                  </a:lnTo>
                  <a:lnTo>
                    <a:pt x="12734" y="62353"/>
                  </a:lnTo>
                  <a:lnTo>
                    <a:pt x="13424" y="62533"/>
                  </a:lnTo>
                  <a:lnTo>
                    <a:pt x="14133" y="62704"/>
                  </a:lnTo>
                  <a:lnTo>
                    <a:pt x="14842" y="62854"/>
                  </a:lnTo>
                  <a:lnTo>
                    <a:pt x="15561" y="62996"/>
                  </a:lnTo>
                  <a:lnTo>
                    <a:pt x="16289" y="63123"/>
                  </a:lnTo>
                  <a:lnTo>
                    <a:pt x="17017" y="63235"/>
                  </a:lnTo>
                  <a:lnTo>
                    <a:pt x="17755" y="63332"/>
                  </a:lnTo>
                  <a:lnTo>
                    <a:pt x="18493" y="63421"/>
                  </a:lnTo>
                  <a:lnTo>
                    <a:pt x="19240" y="63489"/>
                  </a:lnTo>
                  <a:lnTo>
                    <a:pt x="19988" y="63548"/>
                  </a:lnTo>
                  <a:lnTo>
                    <a:pt x="20735" y="63593"/>
                  </a:lnTo>
                  <a:lnTo>
                    <a:pt x="21483" y="63623"/>
                  </a:lnTo>
                  <a:lnTo>
                    <a:pt x="22240" y="63646"/>
                  </a:lnTo>
                  <a:lnTo>
                    <a:pt x="22987" y="63653"/>
                  </a:lnTo>
                  <a:lnTo>
                    <a:pt x="23734" y="63646"/>
                  </a:lnTo>
                  <a:lnTo>
                    <a:pt x="24482" y="63631"/>
                  </a:lnTo>
                  <a:lnTo>
                    <a:pt x="25220" y="63593"/>
                  </a:lnTo>
                  <a:lnTo>
                    <a:pt x="25967" y="63548"/>
                  </a:lnTo>
                  <a:lnTo>
                    <a:pt x="26705" y="63496"/>
                  </a:lnTo>
                  <a:lnTo>
                    <a:pt x="27433" y="63429"/>
                  </a:lnTo>
                  <a:lnTo>
                    <a:pt x="28152" y="63347"/>
                  </a:lnTo>
                  <a:lnTo>
                    <a:pt x="28870" y="63257"/>
                  </a:lnTo>
                  <a:lnTo>
                    <a:pt x="29589" y="63153"/>
                  </a:lnTo>
                  <a:lnTo>
                    <a:pt x="30288" y="63041"/>
                  </a:lnTo>
                  <a:lnTo>
                    <a:pt x="30327" y="63123"/>
                  </a:lnTo>
                  <a:lnTo>
                    <a:pt x="30375" y="63212"/>
                  </a:lnTo>
                  <a:lnTo>
                    <a:pt x="30432" y="63294"/>
                  </a:lnTo>
                  <a:lnTo>
                    <a:pt x="30490" y="63369"/>
                  </a:lnTo>
                  <a:lnTo>
                    <a:pt x="30566" y="63436"/>
                  </a:lnTo>
                  <a:lnTo>
                    <a:pt x="30643" y="63504"/>
                  </a:lnTo>
                  <a:lnTo>
                    <a:pt x="30729" y="63571"/>
                  </a:lnTo>
                  <a:lnTo>
                    <a:pt x="30815" y="63623"/>
                  </a:lnTo>
                  <a:lnTo>
                    <a:pt x="30911" y="63675"/>
                  </a:lnTo>
                  <a:lnTo>
                    <a:pt x="31017" y="63720"/>
                  </a:lnTo>
                  <a:lnTo>
                    <a:pt x="31132" y="63758"/>
                  </a:lnTo>
                  <a:lnTo>
                    <a:pt x="31256" y="63780"/>
                  </a:lnTo>
                  <a:lnTo>
                    <a:pt x="31381" y="63802"/>
                  </a:lnTo>
                  <a:lnTo>
                    <a:pt x="31515" y="63817"/>
                  </a:lnTo>
                  <a:lnTo>
                    <a:pt x="31649" y="63817"/>
                  </a:lnTo>
                  <a:lnTo>
                    <a:pt x="31802" y="63810"/>
                  </a:lnTo>
                  <a:lnTo>
                    <a:pt x="31984" y="63780"/>
                  </a:lnTo>
                  <a:lnTo>
                    <a:pt x="32157" y="63743"/>
                  </a:lnTo>
                  <a:lnTo>
                    <a:pt x="32224" y="64355"/>
                  </a:lnTo>
                  <a:lnTo>
                    <a:pt x="32301" y="64968"/>
                  </a:lnTo>
                  <a:lnTo>
                    <a:pt x="32387" y="65588"/>
                  </a:lnTo>
                  <a:lnTo>
                    <a:pt x="32483" y="66207"/>
                  </a:lnTo>
                  <a:lnTo>
                    <a:pt x="31783" y="66222"/>
                  </a:lnTo>
                  <a:lnTo>
                    <a:pt x="31074" y="66245"/>
                  </a:lnTo>
                  <a:lnTo>
                    <a:pt x="30365" y="66267"/>
                  </a:lnTo>
                  <a:lnTo>
                    <a:pt x="29656" y="66297"/>
                  </a:lnTo>
                  <a:lnTo>
                    <a:pt x="28947" y="66334"/>
                  </a:lnTo>
                  <a:lnTo>
                    <a:pt x="28228" y="66379"/>
                  </a:lnTo>
                  <a:lnTo>
                    <a:pt x="27510" y="66424"/>
                  </a:lnTo>
                  <a:lnTo>
                    <a:pt x="26801" y="66476"/>
                  </a:lnTo>
                  <a:lnTo>
                    <a:pt x="26082" y="66536"/>
                  </a:lnTo>
                  <a:lnTo>
                    <a:pt x="25363" y="66603"/>
                  </a:lnTo>
                  <a:lnTo>
                    <a:pt x="24654" y="66678"/>
                  </a:lnTo>
                  <a:lnTo>
                    <a:pt x="23936" y="66753"/>
                  </a:lnTo>
                  <a:lnTo>
                    <a:pt x="23217" y="66835"/>
                  </a:lnTo>
                  <a:lnTo>
                    <a:pt x="22508" y="66925"/>
                  </a:lnTo>
                  <a:lnTo>
                    <a:pt x="21789" y="67022"/>
                  </a:lnTo>
                  <a:lnTo>
                    <a:pt x="21080" y="67126"/>
                  </a:lnTo>
                  <a:lnTo>
                    <a:pt x="20371" y="67231"/>
                  </a:lnTo>
                  <a:lnTo>
                    <a:pt x="19662" y="67343"/>
                  </a:lnTo>
                  <a:lnTo>
                    <a:pt x="18953" y="67462"/>
                  </a:lnTo>
                  <a:lnTo>
                    <a:pt x="18244" y="67582"/>
                  </a:lnTo>
                  <a:lnTo>
                    <a:pt x="17544" y="67716"/>
                  </a:lnTo>
                  <a:lnTo>
                    <a:pt x="16845" y="67851"/>
                  </a:lnTo>
                  <a:lnTo>
                    <a:pt x="16146" y="67993"/>
                  </a:lnTo>
                  <a:lnTo>
                    <a:pt x="15456" y="68142"/>
                  </a:lnTo>
                  <a:lnTo>
                    <a:pt x="14766" y="68291"/>
                  </a:lnTo>
                  <a:lnTo>
                    <a:pt x="14076" y="68456"/>
                  </a:lnTo>
                  <a:lnTo>
                    <a:pt x="13396" y="68620"/>
                  </a:lnTo>
                  <a:lnTo>
                    <a:pt x="12725" y="68792"/>
                  </a:lnTo>
                  <a:lnTo>
                    <a:pt x="12044" y="68964"/>
                  </a:lnTo>
                  <a:lnTo>
                    <a:pt x="11383" y="69150"/>
                  </a:lnTo>
                  <a:lnTo>
                    <a:pt x="10722" y="69337"/>
                  </a:lnTo>
                  <a:lnTo>
                    <a:pt x="10061" y="69531"/>
                  </a:lnTo>
                  <a:lnTo>
                    <a:pt x="9879" y="68762"/>
                  </a:lnTo>
                  <a:lnTo>
                    <a:pt x="9706" y="67993"/>
                  </a:lnTo>
                  <a:lnTo>
                    <a:pt x="9544" y="67223"/>
                  </a:lnTo>
                  <a:lnTo>
                    <a:pt x="9381" y="66439"/>
                  </a:lnTo>
                  <a:lnTo>
                    <a:pt x="9237" y="65655"/>
                  </a:lnTo>
                  <a:lnTo>
                    <a:pt x="9103" y="64863"/>
                  </a:lnTo>
                  <a:lnTo>
                    <a:pt x="8969" y="64064"/>
                  </a:lnTo>
                  <a:lnTo>
                    <a:pt x="8854" y="63257"/>
                  </a:lnTo>
                  <a:lnTo>
                    <a:pt x="8835" y="63145"/>
                  </a:lnTo>
                  <a:lnTo>
                    <a:pt x="8806" y="63041"/>
                  </a:lnTo>
                  <a:lnTo>
                    <a:pt x="8767" y="62936"/>
                  </a:lnTo>
                  <a:lnTo>
                    <a:pt x="8720" y="62846"/>
                  </a:lnTo>
                  <a:lnTo>
                    <a:pt x="8662" y="62757"/>
                  </a:lnTo>
                  <a:lnTo>
                    <a:pt x="8605" y="62667"/>
                  </a:lnTo>
                  <a:lnTo>
                    <a:pt x="8538" y="62592"/>
                  </a:lnTo>
                  <a:lnTo>
                    <a:pt x="8461" y="62518"/>
                  </a:lnTo>
                  <a:lnTo>
                    <a:pt x="8384" y="62443"/>
                  </a:lnTo>
                  <a:lnTo>
                    <a:pt x="8298" y="62383"/>
                  </a:lnTo>
                  <a:lnTo>
                    <a:pt x="8212" y="62323"/>
                  </a:lnTo>
                  <a:lnTo>
                    <a:pt x="8125" y="62264"/>
                  </a:lnTo>
                  <a:lnTo>
                    <a:pt x="8030" y="62219"/>
                  </a:lnTo>
                  <a:lnTo>
                    <a:pt x="7924" y="62174"/>
                  </a:lnTo>
                  <a:lnTo>
                    <a:pt x="7828" y="62129"/>
                  </a:lnTo>
                  <a:lnTo>
                    <a:pt x="7723" y="62099"/>
                  </a:lnTo>
                  <a:lnTo>
                    <a:pt x="7713" y="61965"/>
                  </a:lnTo>
                  <a:lnTo>
                    <a:pt x="7694" y="61838"/>
                  </a:lnTo>
                  <a:lnTo>
                    <a:pt x="7685" y="61711"/>
                  </a:lnTo>
                  <a:lnTo>
                    <a:pt x="7675" y="61584"/>
                  </a:lnTo>
                  <a:lnTo>
                    <a:pt x="7666" y="61278"/>
                  </a:lnTo>
                  <a:lnTo>
                    <a:pt x="7637" y="60972"/>
                  </a:lnTo>
                  <a:lnTo>
                    <a:pt x="7589" y="60359"/>
                  </a:lnTo>
                  <a:close/>
                  <a:moveTo>
                    <a:pt x="108448" y="66402"/>
                  </a:moveTo>
                  <a:lnTo>
                    <a:pt x="109444" y="66454"/>
                  </a:lnTo>
                  <a:lnTo>
                    <a:pt x="110451" y="66506"/>
                  </a:lnTo>
                  <a:lnTo>
                    <a:pt x="111457" y="66544"/>
                  </a:lnTo>
                  <a:lnTo>
                    <a:pt x="112463" y="66581"/>
                  </a:lnTo>
                  <a:lnTo>
                    <a:pt x="113469" y="66611"/>
                  </a:lnTo>
                  <a:lnTo>
                    <a:pt x="114484" y="66641"/>
                  </a:lnTo>
                  <a:lnTo>
                    <a:pt x="115491" y="66656"/>
                  </a:lnTo>
                  <a:lnTo>
                    <a:pt x="116506" y="66678"/>
                  </a:lnTo>
                  <a:lnTo>
                    <a:pt x="118528" y="66693"/>
                  </a:lnTo>
                  <a:lnTo>
                    <a:pt x="120559" y="66700"/>
                  </a:lnTo>
                  <a:lnTo>
                    <a:pt x="122581" y="66686"/>
                  </a:lnTo>
                  <a:lnTo>
                    <a:pt x="124603" y="66663"/>
                  </a:lnTo>
                  <a:lnTo>
                    <a:pt x="124603" y="66663"/>
                  </a:lnTo>
                  <a:lnTo>
                    <a:pt x="124565" y="67649"/>
                  </a:lnTo>
                  <a:lnTo>
                    <a:pt x="124536" y="68635"/>
                  </a:lnTo>
                  <a:lnTo>
                    <a:pt x="124498" y="70599"/>
                  </a:lnTo>
                  <a:lnTo>
                    <a:pt x="123453" y="70682"/>
                  </a:lnTo>
                  <a:lnTo>
                    <a:pt x="122399" y="70749"/>
                  </a:lnTo>
                  <a:lnTo>
                    <a:pt x="121355" y="70816"/>
                  </a:lnTo>
                  <a:lnTo>
                    <a:pt x="120310" y="70876"/>
                  </a:lnTo>
                  <a:lnTo>
                    <a:pt x="118231" y="70988"/>
                  </a:lnTo>
                  <a:lnTo>
                    <a:pt x="116142" y="71092"/>
                  </a:lnTo>
                  <a:lnTo>
                    <a:pt x="111974" y="71287"/>
                  </a:lnTo>
                  <a:lnTo>
                    <a:pt x="109895" y="71391"/>
                  </a:lnTo>
                  <a:lnTo>
                    <a:pt x="107815" y="71503"/>
                  </a:lnTo>
                  <a:lnTo>
                    <a:pt x="108007" y="70233"/>
                  </a:lnTo>
                  <a:lnTo>
                    <a:pt x="108093" y="69599"/>
                  </a:lnTo>
                  <a:lnTo>
                    <a:pt x="108180" y="68956"/>
                  </a:lnTo>
                  <a:lnTo>
                    <a:pt x="108256" y="68321"/>
                  </a:lnTo>
                  <a:lnTo>
                    <a:pt x="108323" y="67686"/>
                  </a:lnTo>
                  <a:lnTo>
                    <a:pt x="108390" y="67044"/>
                  </a:lnTo>
                  <a:lnTo>
                    <a:pt x="108448" y="66402"/>
                  </a:lnTo>
                  <a:close/>
                  <a:moveTo>
                    <a:pt x="321530" y="48431"/>
                  </a:moveTo>
                  <a:lnTo>
                    <a:pt x="321980" y="48438"/>
                  </a:lnTo>
                  <a:lnTo>
                    <a:pt x="322431" y="48453"/>
                  </a:lnTo>
                  <a:lnTo>
                    <a:pt x="322872" y="48483"/>
                  </a:lnTo>
                  <a:lnTo>
                    <a:pt x="323312" y="48520"/>
                  </a:lnTo>
                  <a:lnTo>
                    <a:pt x="323743" y="48565"/>
                  </a:lnTo>
                  <a:lnTo>
                    <a:pt x="324175" y="48617"/>
                  </a:lnTo>
                  <a:lnTo>
                    <a:pt x="324606" y="48677"/>
                  </a:lnTo>
                  <a:lnTo>
                    <a:pt x="325027" y="48752"/>
                  </a:lnTo>
                  <a:lnTo>
                    <a:pt x="325439" y="48827"/>
                  </a:lnTo>
                  <a:lnTo>
                    <a:pt x="325851" y="48916"/>
                  </a:lnTo>
                  <a:lnTo>
                    <a:pt x="326264" y="49013"/>
                  </a:lnTo>
                  <a:lnTo>
                    <a:pt x="326656" y="49118"/>
                  </a:lnTo>
                  <a:lnTo>
                    <a:pt x="327059" y="49222"/>
                  </a:lnTo>
                  <a:lnTo>
                    <a:pt x="327452" y="49342"/>
                  </a:lnTo>
                  <a:lnTo>
                    <a:pt x="327835" y="49469"/>
                  </a:lnTo>
                  <a:lnTo>
                    <a:pt x="328209" y="49603"/>
                  </a:lnTo>
                  <a:lnTo>
                    <a:pt x="328582" y="49745"/>
                  </a:lnTo>
                  <a:lnTo>
                    <a:pt x="328956" y="49895"/>
                  </a:lnTo>
                  <a:lnTo>
                    <a:pt x="329320" y="50044"/>
                  </a:lnTo>
                  <a:lnTo>
                    <a:pt x="329675" y="50208"/>
                  </a:lnTo>
                  <a:lnTo>
                    <a:pt x="329656" y="50298"/>
                  </a:lnTo>
                  <a:lnTo>
                    <a:pt x="329646" y="50388"/>
                  </a:lnTo>
                  <a:lnTo>
                    <a:pt x="329646" y="50470"/>
                  </a:lnTo>
                  <a:lnTo>
                    <a:pt x="329656" y="50559"/>
                  </a:lnTo>
                  <a:lnTo>
                    <a:pt x="329675" y="50642"/>
                  </a:lnTo>
                  <a:lnTo>
                    <a:pt x="329694" y="50724"/>
                  </a:lnTo>
                  <a:lnTo>
                    <a:pt x="329732" y="50806"/>
                  </a:lnTo>
                  <a:lnTo>
                    <a:pt x="329780" y="50881"/>
                  </a:lnTo>
                  <a:lnTo>
                    <a:pt x="329828" y="50955"/>
                  </a:lnTo>
                  <a:lnTo>
                    <a:pt x="329885" y="51030"/>
                  </a:lnTo>
                  <a:lnTo>
                    <a:pt x="329953" y="51097"/>
                  </a:lnTo>
                  <a:lnTo>
                    <a:pt x="330020" y="51164"/>
                  </a:lnTo>
                  <a:lnTo>
                    <a:pt x="330096" y="51224"/>
                  </a:lnTo>
                  <a:lnTo>
                    <a:pt x="330183" y="51284"/>
                  </a:lnTo>
                  <a:lnTo>
                    <a:pt x="330269" y="51336"/>
                  </a:lnTo>
                  <a:lnTo>
                    <a:pt x="330355" y="51388"/>
                  </a:lnTo>
                  <a:lnTo>
                    <a:pt x="330451" y="51441"/>
                  </a:lnTo>
                  <a:lnTo>
                    <a:pt x="330547" y="51478"/>
                  </a:lnTo>
                  <a:lnTo>
                    <a:pt x="330652" y="51515"/>
                  </a:lnTo>
                  <a:lnTo>
                    <a:pt x="330757" y="51553"/>
                  </a:lnTo>
                  <a:lnTo>
                    <a:pt x="330863" y="51583"/>
                  </a:lnTo>
                  <a:lnTo>
                    <a:pt x="330968" y="51605"/>
                  </a:lnTo>
                  <a:lnTo>
                    <a:pt x="331074" y="51620"/>
                  </a:lnTo>
                  <a:lnTo>
                    <a:pt x="331189" y="51635"/>
                  </a:lnTo>
                  <a:lnTo>
                    <a:pt x="331294" y="51642"/>
                  </a:lnTo>
                  <a:lnTo>
                    <a:pt x="331409" y="51642"/>
                  </a:lnTo>
                  <a:lnTo>
                    <a:pt x="331514" y="51635"/>
                  </a:lnTo>
                  <a:lnTo>
                    <a:pt x="331620" y="51628"/>
                  </a:lnTo>
                  <a:lnTo>
                    <a:pt x="331725" y="51605"/>
                  </a:lnTo>
                  <a:lnTo>
                    <a:pt x="331831" y="51583"/>
                  </a:lnTo>
                  <a:lnTo>
                    <a:pt x="331936" y="51553"/>
                  </a:lnTo>
                  <a:lnTo>
                    <a:pt x="332032" y="51515"/>
                  </a:lnTo>
                  <a:lnTo>
                    <a:pt x="332300" y="51695"/>
                  </a:lnTo>
                  <a:lnTo>
                    <a:pt x="332549" y="51874"/>
                  </a:lnTo>
                  <a:lnTo>
                    <a:pt x="332808" y="52061"/>
                  </a:lnTo>
                  <a:lnTo>
                    <a:pt x="333057" y="52255"/>
                  </a:lnTo>
                  <a:lnTo>
                    <a:pt x="333297" y="52449"/>
                  </a:lnTo>
                  <a:lnTo>
                    <a:pt x="333536" y="52643"/>
                  </a:lnTo>
                  <a:lnTo>
                    <a:pt x="333766" y="52845"/>
                  </a:lnTo>
                  <a:lnTo>
                    <a:pt x="333996" y="53054"/>
                  </a:lnTo>
                  <a:lnTo>
                    <a:pt x="334226" y="53263"/>
                  </a:lnTo>
                  <a:lnTo>
                    <a:pt x="334446" y="53472"/>
                  </a:lnTo>
                  <a:lnTo>
                    <a:pt x="334657" y="53689"/>
                  </a:lnTo>
                  <a:lnTo>
                    <a:pt x="334868" y="53906"/>
                  </a:lnTo>
                  <a:lnTo>
                    <a:pt x="335069" y="54130"/>
                  </a:lnTo>
                  <a:lnTo>
                    <a:pt x="335261" y="54354"/>
                  </a:lnTo>
                  <a:lnTo>
                    <a:pt x="335453" y="54585"/>
                  </a:lnTo>
                  <a:lnTo>
                    <a:pt x="335635" y="54817"/>
                  </a:lnTo>
                  <a:lnTo>
                    <a:pt x="335663" y="54899"/>
                  </a:lnTo>
                  <a:lnTo>
                    <a:pt x="335692" y="54989"/>
                  </a:lnTo>
                  <a:lnTo>
                    <a:pt x="335740" y="55063"/>
                  </a:lnTo>
                  <a:lnTo>
                    <a:pt x="335797" y="55146"/>
                  </a:lnTo>
                  <a:lnTo>
                    <a:pt x="335855" y="55220"/>
                  </a:lnTo>
                  <a:lnTo>
                    <a:pt x="335922" y="55287"/>
                  </a:lnTo>
                  <a:lnTo>
                    <a:pt x="335999" y="55355"/>
                  </a:lnTo>
                  <a:lnTo>
                    <a:pt x="336075" y="55414"/>
                  </a:lnTo>
                  <a:lnTo>
                    <a:pt x="336257" y="55668"/>
                  </a:lnTo>
                  <a:lnTo>
                    <a:pt x="336420" y="55930"/>
                  </a:lnTo>
                  <a:lnTo>
                    <a:pt x="336593" y="56191"/>
                  </a:lnTo>
                  <a:lnTo>
                    <a:pt x="336746" y="56453"/>
                  </a:lnTo>
                  <a:lnTo>
                    <a:pt x="336899" y="56722"/>
                  </a:lnTo>
                  <a:lnTo>
                    <a:pt x="337043" y="56990"/>
                  </a:lnTo>
                  <a:lnTo>
                    <a:pt x="337177" y="57259"/>
                  </a:lnTo>
                  <a:lnTo>
                    <a:pt x="337302" y="57536"/>
                  </a:lnTo>
                  <a:lnTo>
                    <a:pt x="337426" y="57805"/>
                  </a:lnTo>
                  <a:lnTo>
                    <a:pt x="337541" y="58081"/>
                  </a:lnTo>
                  <a:lnTo>
                    <a:pt x="337647" y="58365"/>
                  </a:lnTo>
                  <a:lnTo>
                    <a:pt x="337743" y="58641"/>
                  </a:lnTo>
                  <a:lnTo>
                    <a:pt x="337838" y="58925"/>
                  </a:lnTo>
                  <a:lnTo>
                    <a:pt x="337925" y="59209"/>
                  </a:lnTo>
                  <a:lnTo>
                    <a:pt x="338001" y="59493"/>
                  </a:lnTo>
                  <a:lnTo>
                    <a:pt x="338068" y="59776"/>
                  </a:lnTo>
                  <a:lnTo>
                    <a:pt x="338126" y="60060"/>
                  </a:lnTo>
                  <a:lnTo>
                    <a:pt x="338183" y="60344"/>
                  </a:lnTo>
                  <a:lnTo>
                    <a:pt x="338222" y="60635"/>
                  </a:lnTo>
                  <a:lnTo>
                    <a:pt x="338260" y="60919"/>
                  </a:lnTo>
                  <a:lnTo>
                    <a:pt x="338289" y="61211"/>
                  </a:lnTo>
                  <a:lnTo>
                    <a:pt x="338308" y="61502"/>
                  </a:lnTo>
                  <a:lnTo>
                    <a:pt x="338318" y="61786"/>
                  </a:lnTo>
                  <a:lnTo>
                    <a:pt x="338327" y="62077"/>
                  </a:lnTo>
                  <a:lnTo>
                    <a:pt x="338318" y="62368"/>
                  </a:lnTo>
                  <a:lnTo>
                    <a:pt x="338308" y="62660"/>
                  </a:lnTo>
                  <a:lnTo>
                    <a:pt x="338279" y="62951"/>
                  </a:lnTo>
                  <a:lnTo>
                    <a:pt x="338250" y="63235"/>
                  </a:lnTo>
                  <a:lnTo>
                    <a:pt x="338212" y="63526"/>
                  </a:lnTo>
                  <a:lnTo>
                    <a:pt x="338164" y="63817"/>
                  </a:lnTo>
                  <a:lnTo>
                    <a:pt x="338107" y="64101"/>
                  </a:lnTo>
                  <a:lnTo>
                    <a:pt x="338040" y="64392"/>
                  </a:lnTo>
                  <a:lnTo>
                    <a:pt x="337963" y="64676"/>
                  </a:lnTo>
                  <a:lnTo>
                    <a:pt x="337877" y="64960"/>
                  </a:lnTo>
                  <a:lnTo>
                    <a:pt x="337791" y="65244"/>
                  </a:lnTo>
                  <a:lnTo>
                    <a:pt x="337685" y="65528"/>
                  </a:lnTo>
                  <a:lnTo>
                    <a:pt x="337570" y="65812"/>
                  </a:lnTo>
                  <a:lnTo>
                    <a:pt x="337446" y="66088"/>
                  </a:lnTo>
                  <a:lnTo>
                    <a:pt x="337321" y="66372"/>
                  </a:lnTo>
                  <a:lnTo>
                    <a:pt x="337177" y="66648"/>
                  </a:lnTo>
                  <a:lnTo>
                    <a:pt x="337024" y="66925"/>
                  </a:lnTo>
                  <a:lnTo>
                    <a:pt x="336871" y="67193"/>
                  </a:lnTo>
                  <a:lnTo>
                    <a:pt x="336698" y="67470"/>
                  </a:lnTo>
                  <a:lnTo>
                    <a:pt x="336516" y="67739"/>
                  </a:lnTo>
                  <a:lnTo>
                    <a:pt x="336334" y="68008"/>
                  </a:lnTo>
                  <a:lnTo>
                    <a:pt x="336133" y="68269"/>
                  </a:lnTo>
                  <a:lnTo>
                    <a:pt x="335922" y="68530"/>
                  </a:lnTo>
                  <a:lnTo>
                    <a:pt x="335702" y="68792"/>
                  </a:lnTo>
                  <a:lnTo>
                    <a:pt x="335472" y="69053"/>
                  </a:lnTo>
                  <a:lnTo>
                    <a:pt x="335232" y="69307"/>
                  </a:lnTo>
                  <a:lnTo>
                    <a:pt x="334983" y="69561"/>
                  </a:lnTo>
                  <a:lnTo>
                    <a:pt x="334724" y="69808"/>
                  </a:lnTo>
                  <a:lnTo>
                    <a:pt x="334456" y="70054"/>
                  </a:lnTo>
                  <a:lnTo>
                    <a:pt x="334178" y="70301"/>
                  </a:lnTo>
                  <a:lnTo>
                    <a:pt x="333881" y="70540"/>
                  </a:lnTo>
                  <a:lnTo>
                    <a:pt x="333584" y="70771"/>
                  </a:lnTo>
                  <a:lnTo>
                    <a:pt x="333268" y="71010"/>
                  </a:lnTo>
                  <a:lnTo>
                    <a:pt x="332942" y="71234"/>
                  </a:lnTo>
                  <a:lnTo>
                    <a:pt x="332607" y="71466"/>
                  </a:lnTo>
                  <a:lnTo>
                    <a:pt x="332262" y="71682"/>
                  </a:lnTo>
                  <a:lnTo>
                    <a:pt x="331907" y="71899"/>
                  </a:lnTo>
                  <a:lnTo>
                    <a:pt x="331543" y="72116"/>
                  </a:lnTo>
                  <a:lnTo>
                    <a:pt x="331160" y="72325"/>
                  </a:lnTo>
                  <a:lnTo>
                    <a:pt x="330767" y="72526"/>
                  </a:lnTo>
                  <a:lnTo>
                    <a:pt x="330671" y="72541"/>
                  </a:lnTo>
                  <a:lnTo>
                    <a:pt x="330566" y="72549"/>
                  </a:lnTo>
                  <a:lnTo>
                    <a:pt x="330460" y="72556"/>
                  </a:lnTo>
                  <a:lnTo>
                    <a:pt x="330355" y="72571"/>
                  </a:lnTo>
                  <a:lnTo>
                    <a:pt x="330259" y="72541"/>
                  </a:lnTo>
                  <a:lnTo>
                    <a:pt x="330144" y="72519"/>
                  </a:lnTo>
                  <a:lnTo>
                    <a:pt x="330039" y="72497"/>
                  </a:lnTo>
                  <a:lnTo>
                    <a:pt x="329933" y="72482"/>
                  </a:lnTo>
                  <a:lnTo>
                    <a:pt x="329828" y="72474"/>
                  </a:lnTo>
                  <a:lnTo>
                    <a:pt x="329713" y="72467"/>
                  </a:lnTo>
                  <a:lnTo>
                    <a:pt x="329493" y="72467"/>
                  </a:lnTo>
                  <a:lnTo>
                    <a:pt x="329263" y="72489"/>
                  </a:lnTo>
                  <a:lnTo>
                    <a:pt x="329042" y="72526"/>
                  </a:lnTo>
                  <a:lnTo>
                    <a:pt x="328822" y="72586"/>
                  </a:lnTo>
                  <a:lnTo>
                    <a:pt x="328601" y="72661"/>
                  </a:lnTo>
                  <a:lnTo>
                    <a:pt x="327758" y="72691"/>
                  </a:lnTo>
                  <a:lnTo>
                    <a:pt x="326906" y="72713"/>
                  </a:lnTo>
                  <a:lnTo>
                    <a:pt x="326053" y="72728"/>
                  </a:lnTo>
                  <a:lnTo>
                    <a:pt x="325190" y="72728"/>
                  </a:lnTo>
                  <a:lnTo>
                    <a:pt x="324318" y="72721"/>
                  </a:lnTo>
                  <a:lnTo>
                    <a:pt x="323456" y="72698"/>
                  </a:lnTo>
                  <a:lnTo>
                    <a:pt x="322584" y="72661"/>
                  </a:lnTo>
                  <a:lnTo>
                    <a:pt x="321722" y="72616"/>
                  </a:lnTo>
                  <a:lnTo>
                    <a:pt x="320850" y="72549"/>
                  </a:lnTo>
                  <a:lnTo>
                    <a:pt x="319997" y="72467"/>
                  </a:lnTo>
                  <a:lnTo>
                    <a:pt x="319566" y="72422"/>
                  </a:lnTo>
                  <a:lnTo>
                    <a:pt x="319144" y="72370"/>
                  </a:lnTo>
                  <a:lnTo>
                    <a:pt x="318723" y="72310"/>
                  </a:lnTo>
                  <a:lnTo>
                    <a:pt x="318301" y="72250"/>
                  </a:lnTo>
                  <a:lnTo>
                    <a:pt x="317879" y="72183"/>
                  </a:lnTo>
                  <a:lnTo>
                    <a:pt x="317458" y="72108"/>
                  </a:lnTo>
                  <a:lnTo>
                    <a:pt x="317046" y="72034"/>
                  </a:lnTo>
                  <a:lnTo>
                    <a:pt x="316634" y="71951"/>
                  </a:lnTo>
                  <a:lnTo>
                    <a:pt x="316231" y="71862"/>
                  </a:lnTo>
                  <a:lnTo>
                    <a:pt x="315829" y="71772"/>
                  </a:lnTo>
                  <a:lnTo>
                    <a:pt x="315426" y="71675"/>
                  </a:lnTo>
                  <a:lnTo>
                    <a:pt x="315034" y="71570"/>
                  </a:lnTo>
                  <a:lnTo>
                    <a:pt x="314641" y="71458"/>
                  </a:lnTo>
                  <a:lnTo>
                    <a:pt x="314248" y="71339"/>
                  </a:lnTo>
                  <a:lnTo>
                    <a:pt x="313865" y="71219"/>
                  </a:lnTo>
                  <a:lnTo>
                    <a:pt x="313491" y="71092"/>
                  </a:lnTo>
                  <a:lnTo>
                    <a:pt x="313117" y="70958"/>
                  </a:lnTo>
                  <a:lnTo>
                    <a:pt x="312743" y="70816"/>
                  </a:lnTo>
                  <a:lnTo>
                    <a:pt x="312379" y="70667"/>
                  </a:lnTo>
                  <a:lnTo>
                    <a:pt x="312025" y="70510"/>
                  </a:lnTo>
                  <a:lnTo>
                    <a:pt x="311670" y="70353"/>
                  </a:lnTo>
                  <a:lnTo>
                    <a:pt x="311325" y="70181"/>
                  </a:lnTo>
                  <a:lnTo>
                    <a:pt x="310990" y="70009"/>
                  </a:lnTo>
                  <a:lnTo>
                    <a:pt x="310655" y="69823"/>
                  </a:lnTo>
                  <a:lnTo>
                    <a:pt x="310329" y="69636"/>
                  </a:lnTo>
                  <a:lnTo>
                    <a:pt x="310003" y="69434"/>
                  </a:lnTo>
                  <a:lnTo>
                    <a:pt x="309687" y="69233"/>
                  </a:lnTo>
                  <a:lnTo>
                    <a:pt x="309380" y="69016"/>
                  </a:lnTo>
                  <a:lnTo>
                    <a:pt x="309083" y="68792"/>
                  </a:lnTo>
                  <a:lnTo>
                    <a:pt x="308796" y="68568"/>
                  </a:lnTo>
                  <a:lnTo>
                    <a:pt x="308508" y="68329"/>
                  </a:lnTo>
                  <a:lnTo>
                    <a:pt x="308240" y="68082"/>
                  </a:lnTo>
                  <a:lnTo>
                    <a:pt x="307972" y="67828"/>
                  </a:lnTo>
                  <a:lnTo>
                    <a:pt x="307713" y="67567"/>
                  </a:lnTo>
                  <a:lnTo>
                    <a:pt x="307454" y="67298"/>
                  </a:lnTo>
                  <a:lnTo>
                    <a:pt x="307215" y="67014"/>
                  </a:lnTo>
                  <a:lnTo>
                    <a:pt x="306985" y="66730"/>
                  </a:lnTo>
                  <a:lnTo>
                    <a:pt x="306764" y="66432"/>
                  </a:lnTo>
                  <a:lnTo>
                    <a:pt x="306544" y="66125"/>
                  </a:lnTo>
                  <a:lnTo>
                    <a:pt x="306343" y="65812"/>
                  </a:lnTo>
                  <a:lnTo>
                    <a:pt x="306151" y="65483"/>
                  </a:lnTo>
                  <a:lnTo>
                    <a:pt x="305959" y="65154"/>
                  </a:lnTo>
                  <a:lnTo>
                    <a:pt x="305787" y="64803"/>
                  </a:lnTo>
                  <a:lnTo>
                    <a:pt x="305624" y="64452"/>
                  </a:lnTo>
                  <a:lnTo>
                    <a:pt x="305500" y="64161"/>
                  </a:lnTo>
                  <a:lnTo>
                    <a:pt x="305385" y="63862"/>
                  </a:lnTo>
                  <a:lnTo>
                    <a:pt x="305279" y="63563"/>
                  </a:lnTo>
                  <a:lnTo>
                    <a:pt x="305193" y="63265"/>
                  </a:lnTo>
                  <a:lnTo>
                    <a:pt x="305107" y="62966"/>
                  </a:lnTo>
                  <a:lnTo>
                    <a:pt x="305040" y="62667"/>
                  </a:lnTo>
                  <a:lnTo>
                    <a:pt x="304973" y="62361"/>
                  </a:lnTo>
                  <a:lnTo>
                    <a:pt x="304925" y="62062"/>
                  </a:lnTo>
                  <a:lnTo>
                    <a:pt x="304886" y="61763"/>
                  </a:lnTo>
                  <a:lnTo>
                    <a:pt x="304858" y="61465"/>
                  </a:lnTo>
                  <a:lnTo>
                    <a:pt x="304838" y="61166"/>
                  </a:lnTo>
                  <a:lnTo>
                    <a:pt x="304829" y="60860"/>
                  </a:lnTo>
                  <a:lnTo>
                    <a:pt x="304838" y="60561"/>
                  </a:lnTo>
                  <a:lnTo>
                    <a:pt x="304848" y="60262"/>
                  </a:lnTo>
                  <a:lnTo>
                    <a:pt x="304867" y="59963"/>
                  </a:lnTo>
                  <a:lnTo>
                    <a:pt x="304896" y="59664"/>
                  </a:lnTo>
                  <a:lnTo>
                    <a:pt x="304944" y="59373"/>
                  </a:lnTo>
                  <a:lnTo>
                    <a:pt x="304992" y="59074"/>
                  </a:lnTo>
                  <a:lnTo>
                    <a:pt x="305049" y="58783"/>
                  </a:lnTo>
                  <a:lnTo>
                    <a:pt x="305116" y="58492"/>
                  </a:lnTo>
                  <a:lnTo>
                    <a:pt x="305203" y="58200"/>
                  </a:lnTo>
                  <a:lnTo>
                    <a:pt x="305289" y="57909"/>
                  </a:lnTo>
                  <a:lnTo>
                    <a:pt x="305385" y="57618"/>
                  </a:lnTo>
                  <a:lnTo>
                    <a:pt x="305490" y="57334"/>
                  </a:lnTo>
                  <a:lnTo>
                    <a:pt x="305605" y="57050"/>
                  </a:lnTo>
                  <a:lnTo>
                    <a:pt x="305730" y="56766"/>
                  </a:lnTo>
                  <a:lnTo>
                    <a:pt x="305854" y="56490"/>
                  </a:lnTo>
                  <a:lnTo>
                    <a:pt x="305998" y="56214"/>
                  </a:lnTo>
                  <a:lnTo>
                    <a:pt x="306151" y="55937"/>
                  </a:lnTo>
                  <a:lnTo>
                    <a:pt x="306304" y="55668"/>
                  </a:lnTo>
                  <a:lnTo>
                    <a:pt x="306467" y="55399"/>
                  </a:lnTo>
                  <a:lnTo>
                    <a:pt x="306640" y="55138"/>
                  </a:lnTo>
                  <a:lnTo>
                    <a:pt x="306822" y="54869"/>
                  </a:lnTo>
                  <a:lnTo>
                    <a:pt x="307013" y="54615"/>
                  </a:lnTo>
                  <a:lnTo>
                    <a:pt x="307205" y="54361"/>
                  </a:lnTo>
                  <a:lnTo>
                    <a:pt x="307416" y="54107"/>
                  </a:lnTo>
                  <a:lnTo>
                    <a:pt x="307627" y="53861"/>
                  </a:lnTo>
                  <a:lnTo>
                    <a:pt x="307847" y="53614"/>
                  </a:lnTo>
                  <a:lnTo>
                    <a:pt x="308068" y="53375"/>
                  </a:lnTo>
                  <a:lnTo>
                    <a:pt x="308307" y="53136"/>
                  </a:lnTo>
                  <a:lnTo>
                    <a:pt x="308547" y="52905"/>
                  </a:lnTo>
                  <a:lnTo>
                    <a:pt x="308796" y="52681"/>
                  </a:lnTo>
                  <a:lnTo>
                    <a:pt x="309045" y="52457"/>
                  </a:lnTo>
                  <a:lnTo>
                    <a:pt x="309313" y="52240"/>
                  </a:lnTo>
                  <a:lnTo>
                    <a:pt x="309581" y="52031"/>
                  </a:lnTo>
                  <a:lnTo>
                    <a:pt x="309859" y="51822"/>
                  </a:lnTo>
                  <a:lnTo>
                    <a:pt x="310137" y="51620"/>
                  </a:lnTo>
                  <a:lnTo>
                    <a:pt x="310425" y="51418"/>
                  </a:lnTo>
                  <a:lnTo>
                    <a:pt x="310722" y="51232"/>
                  </a:lnTo>
                  <a:lnTo>
                    <a:pt x="311019" y="51045"/>
                  </a:lnTo>
                  <a:lnTo>
                    <a:pt x="311325" y="50858"/>
                  </a:lnTo>
                  <a:lnTo>
                    <a:pt x="311642" y="50686"/>
                  </a:lnTo>
                  <a:lnTo>
                    <a:pt x="311958" y="50515"/>
                  </a:lnTo>
                  <a:lnTo>
                    <a:pt x="312284" y="50358"/>
                  </a:lnTo>
                  <a:lnTo>
                    <a:pt x="312609" y="50201"/>
                  </a:lnTo>
                  <a:lnTo>
                    <a:pt x="312945" y="50051"/>
                  </a:lnTo>
                  <a:lnTo>
                    <a:pt x="313290" y="49902"/>
                  </a:lnTo>
                  <a:lnTo>
                    <a:pt x="313635" y="49768"/>
                  </a:lnTo>
                  <a:lnTo>
                    <a:pt x="313989" y="49641"/>
                  </a:lnTo>
                  <a:lnTo>
                    <a:pt x="314344" y="49514"/>
                  </a:lnTo>
                  <a:lnTo>
                    <a:pt x="314708" y="49402"/>
                  </a:lnTo>
                  <a:lnTo>
                    <a:pt x="315072" y="49290"/>
                  </a:lnTo>
                  <a:lnTo>
                    <a:pt x="315446" y="49185"/>
                  </a:lnTo>
                  <a:lnTo>
                    <a:pt x="315819" y="49095"/>
                  </a:lnTo>
                  <a:lnTo>
                    <a:pt x="316318" y="48983"/>
                  </a:lnTo>
                  <a:lnTo>
                    <a:pt x="316806" y="48879"/>
                  </a:lnTo>
                  <a:lnTo>
                    <a:pt x="317295" y="48789"/>
                  </a:lnTo>
                  <a:lnTo>
                    <a:pt x="317774" y="48707"/>
                  </a:lnTo>
                  <a:lnTo>
                    <a:pt x="318253" y="48632"/>
                  </a:lnTo>
                  <a:lnTo>
                    <a:pt x="318732" y="48573"/>
                  </a:lnTo>
                  <a:lnTo>
                    <a:pt x="319211" y="48528"/>
                  </a:lnTo>
                  <a:lnTo>
                    <a:pt x="319681" y="48490"/>
                  </a:lnTo>
                  <a:lnTo>
                    <a:pt x="320150" y="48461"/>
                  </a:lnTo>
                  <a:lnTo>
                    <a:pt x="320610" y="48438"/>
                  </a:lnTo>
                  <a:lnTo>
                    <a:pt x="321070" y="48431"/>
                  </a:lnTo>
                  <a:close/>
                  <a:moveTo>
                    <a:pt x="192845" y="68934"/>
                  </a:moveTo>
                  <a:lnTo>
                    <a:pt x="194273" y="69001"/>
                  </a:lnTo>
                  <a:lnTo>
                    <a:pt x="195710" y="69068"/>
                  </a:lnTo>
                  <a:lnTo>
                    <a:pt x="198623" y="69225"/>
                  </a:lnTo>
                  <a:lnTo>
                    <a:pt x="200089" y="69300"/>
                  </a:lnTo>
                  <a:lnTo>
                    <a:pt x="201555" y="69367"/>
                  </a:lnTo>
                  <a:lnTo>
                    <a:pt x="203031" y="69427"/>
                  </a:lnTo>
                  <a:lnTo>
                    <a:pt x="204497" y="69472"/>
                  </a:lnTo>
                  <a:lnTo>
                    <a:pt x="205972" y="69509"/>
                  </a:lnTo>
                  <a:lnTo>
                    <a:pt x="207438" y="69531"/>
                  </a:lnTo>
                  <a:lnTo>
                    <a:pt x="208895" y="69531"/>
                  </a:lnTo>
                  <a:lnTo>
                    <a:pt x="209623" y="69524"/>
                  </a:lnTo>
                  <a:lnTo>
                    <a:pt x="210351" y="69509"/>
                  </a:lnTo>
                  <a:lnTo>
                    <a:pt x="211070" y="69494"/>
                  </a:lnTo>
                  <a:lnTo>
                    <a:pt x="211789" y="69472"/>
                  </a:lnTo>
                  <a:lnTo>
                    <a:pt x="212507" y="69434"/>
                  </a:lnTo>
                  <a:lnTo>
                    <a:pt x="213216" y="69397"/>
                  </a:lnTo>
                  <a:lnTo>
                    <a:pt x="213925" y="69352"/>
                  </a:lnTo>
                  <a:lnTo>
                    <a:pt x="214634" y="69300"/>
                  </a:lnTo>
                  <a:lnTo>
                    <a:pt x="215334" y="69233"/>
                  </a:lnTo>
                  <a:lnTo>
                    <a:pt x="216033" y="69165"/>
                  </a:lnTo>
                  <a:lnTo>
                    <a:pt x="216014" y="69643"/>
                  </a:lnTo>
                  <a:lnTo>
                    <a:pt x="216005" y="70114"/>
                  </a:lnTo>
                  <a:lnTo>
                    <a:pt x="216005" y="71063"/>
                  </a:lnTo>
                  <a:lnTo>
                    <a:pt x="216014" y="72019"/>
                  </a:lnTo>
                  <a:lnTo>
                    <a:pt x="216033" y="72982"/>
                  </a:lnTo>
                  <a:lnTo>
                    <a:pt x="213159" y="73049"/>
                  </a:lnTo>
                  <a:lnTo>
                    <a:pt x="210284" y="73124"/>
                  </a:lnTo>
                  <a:lnTo>
                    <a:pt x="204535" y="73296"/>
                  </a:lnTo>
                  <a:lnTo>
                    <a:pt x="201651" y="73378"/>
                  </a:lnTo>
                  <a:lnTo>
                    <a:pt x="198776" y="73453"/>
                  </a:lnTo>
                  <a:lnTo>
                    <a:pt x="195892" y="73520"/>
                  </a:lnTo>
                  <a:lnTo>
                    <a:pt x="193008" y="73580"/>
                  </a:lnTo>
                  <a:lnTo>
                    <a:pt x="192845" y="68934"/>
                  </a:lnTo>
                  <a:close/>
                  <a:moveTo>
                    <a:pt x="124440" y="73131"/>
                  </a:moveTo>
                  <a:lnTo>
                    <a:pt x="124440" y="75649"/>
                  </a:lnTo>
                  <a:lnTo>
                    <a:pt x="124450" y="76903"/>
                  </a:lnTo>
                  <a:lnTo>
                    <a:pt x="124469" y="78166"/>
                  </a:lnTo>
                  <a:lnTo>
                    <a:pt x="119927" y="78106"/>
                  </a:lnTo>
                  <a:lnTo>
                    <a:pt x="115385" y="78061"/>
                  </a:lnTo>
                  <a:lnTo>
                    <a:pt x="110824" y="78031"/>
                  </a:lnTo>
                  <a:lnTo>
                    <a:pt x="106273" y="78016"/>
                  </a:lnTo>
                  <a:lnTo>
                    <a:pt x="106455" y="77426"/>
                  </a:lnTo>
                  <a:lnTo>
                    <a:pt x="106627" y="76836"/>
                  </a:lnTo>
                  <a:lnTo>
                    <a:pt x="106790" y="76239"/>
                  </a:lnTo>
                  <a:lnTo>
                    <a:pt x="106944" y="75634"/>
                  </a:lnTo>
                  <a:lnTo>
                    <a:pt x="107087" y="75029"/>
                  </a:lnTo>
                  <a:lnTo>
                    <a:pt x="107221" y="74424"/>
                  </a:lnTo>
                  <a:lnTo>
                    <a:pt x="107356" y="73811"/>
                  </a:lnTo>
                  <a:lnTo>
                    <a:pt x="107480" y="73191"/>
                  </a:lnTo>
                  <a:lnTo>
                    <a:pt x="108525" y="73288"/>
                  </a:lnTo>
                  <a:lnTo>
                    <a:pt x="109579" y="73371"/>
                  </a:lnTo>
                  <a:lnTo>
                    <a:pt x="110633" y="73438"/>
                  </a:lnTo>
                  <a:lnTo>
                    <a:pt x="111696" y="73490"/>
                  </a:lnTo>
                  <a:lnTo>
                    <a:pt x="112760" y="73527"/>
                  </a:lnTo>
                  <a:lnTo>
                    <a:pt x="113823" y="73550"/>
                  </a:lnTo>
                  <a:lnTo>
                    <a:pt x="114897" y="73557"/>
                  </a:lnTo>
                  <a:lnTo>
                    <a:pt x="115960" y="73557"/>
                  </a:lnTo>
                  <a:lnTo>
                    <a:pt x="117033" y="73542"/>
                  </a:lnTo>
                  <a:lnTo>
                    <a:pt x="118097" y="73512"/>
                  </a:lnTo>
                  <a:lnTo>
                    <a:pt x="119160" y="73475"/>
                  </a:lnTo>
                  <a:lnTo>
                    <a:pt x="120224" y="73423"/>
                  </a:lnTo>
                  <a:lnTo>
                    <a:pt x="121288" y="73363"/>
                  </a:lnTo>
                  <a:lnTo>
                    <a:pt x="122342" y="73296"/>
                  </a:lnTo>
                  <a:lnTo>
                    <a:pt x="123396" y="73214"/>
                  </a:lnTo>
                  <a:lnTo>
                    <a:pt x="124440" y="73131"/>
                  </a:lnTo>
                  <a:close/>
                  <a:moveTo>
                    <a:pt x="193085" y="75380"/>
                  </a:moveTo>
                  <a:lnTo>
                    <a:pt x="194522" y="75462"/>
                  </a:lnTo>
                  <a:lnTo>
                    <a:pt x="195959" y="75537"/>
                  </a:lnTo>
                  <a:lnTo>
                    <a:pt x="197397" y="75604"/>
                  </a:lnTo>
                  <a:lnTo>
                    <a:pt x="198843" y="75664"/>
                  </a:lnTo>
                  <a:lnTo>
                    <a:pt x="200281" y="75716"/>
                  </a:lnTo>
                  <a:lnTo>
                    <a:pt x="201728" y="75761"/>
                  </a:lnTo>
                  <a:lnTo>
                    <a:pt x="203175" y="75798"/>
                  </a:lnTo>
                  <a:lnTo>
                    <a:pt x="204621" y="75820"/>
                  </a:lnTo>
                  <a:lnTo>
                    <a:pt x="206059" y="75835"/>
                  </a:lnTo>
                  <a:lnTo>
                    <a:pt x="207506" y="75843"/>
                  </a:lnTo>
                  <a:lnTo>
                    <a:pt x="208952" y="75835"/>
                  </a:lnTo>
                  <a:lnTo>
                    <a:pt x="210390" y="75820"/>
                  </a:lnTo>
                  <a:lnTo>
                    <a:pt x="211837" y="75791"/>
                  </a:lnTo>
                  <a:lnTo>
                    <a:pt x="213274" y="75753"/>
                  </a:lnTo>
                  <a:lnTo>
                    <a:pt x="214711" y="75701"/>
                  </a:lnTo>
                  <a:lnTo>
                    <a:pt x="216148" y="75634"/>
                  </a:lnTo>
                  <a:lnTo>
                    <a:pt x="216196" y="76373"/>
                  </a:lnTo>
                  <a:lnTo>
                    <a:pt x="216244" y="77113"/>
                  </a:lnTo>
                  <a:lnTo>
                    <a:pt x="216292" y="77845"/>
                  </a:lnTo>
                  <a:lnTo>
                    <a:pt x="216330" y="78211"/>
                  </a:lnTo>
                  <a:lnTo>
                    <a:pt x="216369" y="78569"/>
                  </a:lnTo>
                  <a:lnTo>
                    <a:pt x="193228" y="78569"/>
                  </a:lnTo>
                  <a:lnTo>
                    <a:pt x="193200" y="77770"/>
                  </a:lnTo>
                  <a:lnTo>
                    <a:pt x="193161" y="76963"/>
                  </a:lnTo>
                  <a:lnTo>
                    <a:pt x="193114" y="76171"/>
                  </a:lnTo>
                  <a:lnTo>
                    <a:pt x="193085" y="75380"/>
                  </a:lnTo>
                  <a:close/>
                  <a:moveTo>
                    <a:pt x="33067" y="69106"/>
                  </a:moveTo>
                  <a:lnTo>
                    <a:pt x="33182" y="69628"/>
                  </a:lnTo>
                  <a:lnTo>
                    <a:pt x="33316" y="70159"/>
                  </a:lnTo>
                  <a:lnTo>
                    <a:pt x="33450" y="70682"/>
                  </a:lnTo>
                  <a:lnTo>
                    <a:pt x="33594" y="71212"/>
                  </a:lnTo>
                  <a:lnTo>
                    <a:pt x="33747" y="71742"/>
                  </a:lnTo>
                  <a:lnTo>
                    <a:pt x="33910" y="72273"/>
                  </a:lnTo>
                  <a:lnTo>
                    <a:pt x="34073" y="72803"/>
                  </a:lnTo>
                  <a:lnTo>
                    <a:pt x="34246" y="73333"/>
                  </a:lnTo>
                  <a:lnTo>
                    <a:pt x="34428" y="73863"/>
                  </a:lnTo>
                  <a:lnTo>
                    <a:pt x="34619" y="74394"/>
                  </a:lnTo>
                  <a:lnTo>
                    <a:pt x="34811" y="74924"/>
                  </a:lnTo>
                  <a:lnTo>
                    <a:pt x="35003" y="75454"/>
                  </a:lnTo>
                  <a:lnTo>
                    <a:pt x="35213" y="75985"/>
                  </a:lnTo>
                  <a:lnTo>
                    <a:pt x="35424" y="76508"/>
                  </a:lnTo>
                  <a:lnTo>
                    <a:pt x="35645" y="77038"/>
                  </a:lnTo>
                  <a:lnTo>
                    <a:pt x="35865" y="77561"/>
                  </a:lnTo>
                  <a:lnTo>
                    <a:pt x="34552" y="77770"/>
                  </a:lnTo>
                  <a:lnTo>
                    <a:pt x="33220" y="77994"/>
                  </a:lnTo>
                  <a:lnTo>
                    <a:pt x="31889" y="78233"/>
                  </a:lnTo>
                  <a:lnTo>
                    <a:pt x="30557" y="78479"/>
                  </a:lnTo>
                  <a:lnTo>
                    <a:pt x="29215" y="78748"/>
                  </a:lnTo>
                  <a:lnTo>
                    <a:pt x="27874" y="79017"/>
                  </a:lnTo>
                  <a:lnTo>
                    <a:pt x="26532" y="79301"/>
                  </a:lnTo>
                  <a:lnTo>
                    <a:pt x="25191" y="79600"/>
                  </a:lnTo>
                  <a:lnTo>
                    <a:pt x="23849" y="79906"/>
                  </a:lnTo>
                  <a:lnTo>
                    <a:pt x="22517" y="80212"/>
                  </a:lnTo>
                  <a:lnTo>
                    <a:pt x="21186" y="80534"/>
                  </a:lnTo>
                  <a:lnTo>
                    <a:pt x="19854" y="80862"/>
                  </a:lnTo>
                  <a:lnTo>
                    <a:pt x="18531" y="81191"/>
                  </a:lnTo>
                  <a:lnTo>
                    <a:pt x="17219" y="81527"/>
                  </a:lnTo>
                  <a:lnTo>
                    <a:pt x="15916" y="81871"/>
                  </a:lnTo>
                  <a:lnTo>
                    <a:pt x="14622" y="82214"/>
                  </a:lnTo>
                  <a:lnTo>
                    <a:pt x="14315" y="81572"/>
                  </a:lnTo>
                  <a:lnTo>
                    <a:pt x="14018" y="80929"/>
                  </a:lnTo>
                  <a:lnTo>
                    <a:pt x="13721" y="80280"/>
                  </a:lnTo>
                  <a:lnTo>
                    <a:pt x="13443" y="79630"/>
                  </a:lnTo>
                  <a:lnTo>
                    <a:pt x="13156" y="78972"/>
                  </a:lnTo>
                  <a:lnTo>
                    <a:pt x="12888" y="78315"/>
                  </a:lnTo>
                  <a:lnTo>
                    <a:pt x="12619" y="77650"/>
                  </a:lnTo>
                  <a:lnTo>
                    <a:pt x="12361" y="76986"/>
                  </a:lnTo>
                  <a:lnTo>
                    <a:pt x="12112" y="76313"/>
                  </a:lnTo>
                  <a:lnTo>
                    <a:pt x="11862" y="75634"/>
                  </a:lnTo>
                  <a:lnTo>
                    <a:pt x="11632" y="74954"/>
                  </a:lnTo>
                  <a:lnTo>
                    <a:pt x="11402" y="74267"/>
                  </a:lnTo>
                  <a:lnTo>
                    <a:pt x="11182" y="73580"/>
                  </a:lnTo>
                  <a:lnTo>
                    <a:pt x="10962" y="72885"/>
                  </a:lnTo>
                  <a:lnTo>
                    <a:pt x="10751" y="72183"/>
                  </a:lnTo>
                  <a:lnTo>
                    <a:pt x="10559" y="71481"/>
                  </a:lnTo>
                  <a:lnTo>
                    <a:pt x="13376" y="71145"/>
                  </a:lnTo>
                  <a:lnTo>
                    <a:pt x="16184" y="70816"/>
                  </a:lnTo>
                  <a:lnTo>
                    <a:pt x="18982" y="70495"/>
                  </a:lnTo>
                  <a:lnTo>
                    <a:pt x="21789" y="70189"/>
                  </a:lnTo>
                  <a:lnTo>
                    <a:pt x="24597" y="69890"/>
                  </a:lnTo>
                  <a:lnTo>
                    <a:pt x="27404" y="69606"/>
                  </a:lnTo>
                  <a:lnTo>
                    <a:pt x="28813" y="69472"/>
                  </a:lnTo>
                  <a:lnTo>
                    <a:pt x="30231" y="69345"/>
                  </a:lnTo>
                  <a:lnTo>
                    <a:pt x="31639" y="69218"/>
                  </a:lnTo>
                  <a:lnTo>
                    <a:pt x="33067" y="69106"/>
                  </a:lnTo>
                  <a:close/>
                  <a:moveTo>
                    <a:pt x="37101" y="80153"/>
                  </a:moveTo>
                  <a:lnTo>
                    <a:pt x="37446" y="80855"/>
                  </a:lnTo>
                  <a:lnTo>
                    <a:pt x="37810" y="81549"/>
                  </a:lnTo>
                  <a:lnTo>
                    <a:pt x="38174" y="82237"/>
                  </a:lnTo>
                  <a:lnTo>
                    <a:pt x="38558" y="82931"/>
                  </a:lnTo>
                  <a:lnTo>
                    <a:pt x="38941" y="83611"/>
                  </a:lnTo>
                  <a:lnTo>
                    <a:pt x="39343" y="84291"/>
                  </a:lnTo>
                  <a:lnTo>
                    <a:pt x="39755" y="84970"/>
                  </a:lnTo>
                  <a:lnTo>
                    <a:pt x="40177" y="85643"/>
                  </a:lnTo>
                  <a:lnTo>
                    <a:pt x="40618" y="86307"/>
                  </a:lnTo>
                  <a:lnTo>
                    <a:pt x="41058" y="86972"/>
                  </a:lnTo>
                  <a:lnTo>
                    <a:pt x="41509" y="87629"/>
                  </a:lnTo>
                  <a:lnTo>
                    <a:pt x="41969" y="88279"/>
                  </a:lnTo>
                  <a:lnTo>
                    <a:pt x="42448" y="88929"/>
                  </a:lnTo>
                  <a:lnTo>
                    <a:pt x="42927" y="89564"/>
                  </a:lnTo>
                  <a:lnTo>
                    <a:pt x="43416" y="90199"/>
                  </a:lnTo>
                  <a:lnTo>
                    <a:pt x="43914" y="90826"/>
                  </a:lnTo>
                  <a:lnTo>
                    <a:pt x="43301" y="90976"/>
                  </a:lnTo>
                  <a:lnTo>
                    <a:pt x="42687" y="91132"/>
                  </a:lnTo>
                  <a:lnTo>
                    <a:pt x="42074" y="91297"/>
                  </a:lnTo>
                  <a:lnTo>
                    <a:pt x="41461" y="91469"/>
                  </a:lnTo>
                  <a:lnTo>
                    <a:pt x="40848" y="91640"/>
                  </a:lnTo>
                  <a:lnTo>
                    <a:pt x="40244" y="91812"/>
                  </a:lnTo>
                  <a:lnTo>
                    <a:pt x="39631" y="91999"/>
                  </a:lnTo>
                  <a:lnTo>
                    <a:pt x="39027" y="92186"/>
                  </a:lnTo>
                  <a:lnTo>
                    <a:pt x="38423" y="92372"/>
                  </a:lnTo>
                  <a:lnTo>
                    <a:pt x="37829" y="92567"/>
                  </a:lnTo>
                  <a:lnTo>
                    <a:pt x="37226" y="92768"/>
                  </a:lnTo>
                  <a:lnTo>
                    <a:pt x="36632" y="92970"/>
                  </a:lnTo>
                  <a:lnTo>
                    <a:pt x="36038" y="93179"/>
                  </a:lnTo>
                  <a:lnTo>
                    <a:pt x="35453" y="93396"/>
                  </a:lnTo>
                  <a:lnTo>
                    <a:pt x="34859" y="93612"/>
                  </a:lnTo>
                  <a:lnTo>
                    <a:pt x="34274" y="93829"/>
                  </a:lnTo>
                  <a:lnTo>
                    <a:pt x="33690" y="94060"/>
                  </a:lnTo>
                  <a:lnTo>
                    <a:pt x="33115" y="94284"/>
                  </a:lnTo>
                  <a:lnTo>
                    <a:pt x="32540" y="94523"/>
                  </a:lnTo>
                  <a:lnTo>
                    <a:pt x="31965" y="94755"/>
                  </a:lnTo>
                  <a:lnTo>
                    <a:pt x="31390" y="95001"/>
                  </a:lnTo>
                  <a:lnTo>
                    <a:pt x="30825" y="95248"/>
                  </a:lnTo>
                  <a:lnTo>
                    <a:pt x="30260" y="95494"/>
                  </a:lnTo>
                  <a:lnTo>
                    <a:pt x="29694" y="95748"/>
                  </a:lnTo>
                  <a:lnTo>
                    <a:pt x="29129" y="96010"/>
                  </a:lnTo>
                  <a:lnTo>
                    <a:pt x="28573" y="96271"/>
                  </a:lnTo>
                  <a:lnTo>
                    <a:pt x="28027" y="96533"/>
                  </a:lnTo>
                  <a:lnTo>
                    <a:pt x="27471" y="96802"/>
                  </a:lnTo>
                  <a:lnTo>
                    <a:pt x="26925" y="97078"/>
                  </a:lnTo>
                  <a:lnTo>
                    <a:pt x="26389" y="97354"/>
                  </a:lnTo>
                  <a:lnTo>
                    <a:pt x="25852" y="97631"/>
                  </a:lnTo>
                  <a:lnTo>
                    <a:pt x="25315" y="97914"/>
                  </a:lnTo>
                  <a:lnTo>
                    <a:pt x="24616" y="97108"/>
                  </a:lnTo>
                  <a:lnTo>
                    <a:pt x="23926" y="96294"/>
                  </a:lnTo>
                  <a:lnTo>
                    <a:pt x="23255" y="95480"/>
                  </a:lnTo>
                  <a:lnTo>
                    <a:pt x="22594" y="94658"/>
                  </a:lnTo>
                  <a:lnTo>
                    <a:pt x="21952" y="93829"/>
                  </a:lnTo>
                  <a:lnTo>
                    <a:pt x="21320" y="93000"/>
                  </a:lnTo>
                  <a:lnTo>
                    <a:pt x="20707" y="92163"/>
                  </a:lnTo>
                  <a:lnTo>
                    <a:pt x="20103" y="91327"/>
                  </a:lnTo>
                  <a:lnTo>
                    <a:pt x="19518" y="90483"/>
                  </a:lnTo>
                  <a:lnTo>
                    <a:pt x="18943" y="89631"/>
                  </a:lnTo>
                  <a:lnTo>
                    <a:pt x="18388" y="88772"/>
                  </a:lnTo>
                  <a:lnTo>
                    <a:pt x="17842" y="87913"/>
                  </a:lnTo>
                  <a:lnTo>
                    <a:pt x="17305" y="87039"/>
                  </a:lnTo>
                  <a:lnTo>
                    <a:pt x="16797" y="86165"/>
                  </a:lnTo>
                  <a:lnTo>
                    <a:pt x="16289" y="85284"/>
                  </a:lnTo>
                  <a:lnTo>
                    <a:pt x="15801" y="84395"/>
                  </a:lnTo>
                  <a:lnTo>
                    <a:pt x="17152" y="84261"/>
                  </a:lnTo>
                  <a:lnTo>
                    <a:pt x="18512" y="84104"/>
                  </a:lnTo>
                  <a:lnTo>
                    <a:pt x="19873" y="83932"/>
                  </a:lnTo>
                  <a:lnTo>
                    <a:pt x="21243" y="83745"/>
                  </a:lnTo>
                  <a:lnTo>
                    <a:pt x="22613" y="83544"/>
                  </a:lnTo>
                  <a:lnTo>
                    <a:pt x="23974" y="83320"/>
                  </a:lnTo>
                  <a:lnTo>
                    <a:pt x="25344" y="83081"/>
                  </a:lnTo>
                  <a:lnTo>
                    <a:pt x="26705" y="82819"/>
                  </a:lnTo>
                  <a:lnTo>
                    <a:pt x="27376" y="82685"/>
                  </a:lnTo>
                  <a:lnTo>
                    <a:pt x="28056" y="82550"/>
                  </a:lnTo>
                  <a:lnTo>
                    <a:pt x="28727" y="82408"/>
                  </a:lnTo>
                  <a:lnTo>
                    <a:pt x="29397" y="82259"/>
                  </a:lnTo>
                  <a:lnTo>
                    <a:pt x="30058" y="82110"/>
                  </a:lnTo>
                  <a:lnTo>
                    <a:pt x="30720" y="81953"/>
                  </a:lnTo>
                  <a:lnTo>
                    <a:pt x="31381" y="81788"/>
                  </a:lnTo>
                  <a:lnTo>
                    <a:pt x="32032" y="81624"/>
                  </a:lnTo>
                  <a:lnTo>
                    <a:pt x="32684" y="81460"/>
                  </a:lnTo>
                  <a:lnTo>
                    <a:pt x="33335" y="81280"/>
                  </a:lnTo>
                  <a:lnTo>
                    <a:pt x="33977" y="81109"/>
                  </a:lnTo>
                  <a:lnTo>
                    <a:pt x="34610" y="80922"/>
                  </a:lnTo>
                  <a:lnTo>
                    <a:pt x="35242" y="80743"/>
                  </a:lnTo>
                  <a:lnTo>
                    <a:pt x="35865" y="80548"/>
                  </a:lnTo>
                  <a:lnTo>
                    <a:pt x="36488" y="80354"/>
                  </a:lnTo>
                  <a:lnTo>
                    <a:pt x="37101" y="80153"/>
                  </a:lnTo>
                  <a:close/>
                  <a:moveTo>
                    <a:pt x="46118" y="93373"/>
                  </a:moveTo>
                  <a:lnTo>
                    <a:pt x="46520" y="93806"/>
                  </a:lnTo>
                  <a:lnTo>
                    <a:pt x="46923" y="94232"/>
                  </a:lnTo>
                  <a:lnTo>
                    <a:pt x="47325" y="94650"/>
                  </a:lnTo>
                  <a:lnTo>
                    <a:pt x="47737" y="95069"/>
                  </a:lnTo>
                  <a:lnTo>
                    <a:pt x="48159" y="95487"/>
                  </a:lnTo>
                  <a:lnTo>
                    <a:pt x="48580" y="95890"/>
                  </a:lnTo>
                  <a:lnTo>
                    <a:pt x="49002" y="96294"/>
                  </a:lnTo>
                  <a:lnTo>
                    <a:pt x="49433" y="96690"/>
                  </a:lnTo>
                  <a:lnTo>
                    <a:pt x="49874" y="97085"/>
                  </a:lnTo>
                  <a:lnTo>
                    <a:pt x="50315" y="97466"/>
                  </a:lnTo>
                  <a:lnTo>
                    <a:pt x="50755" y="97847"/>
                  </a:lnTo>
                  <a:lnTo>
                    <a:pt x="51206" y="98228"/>
                  </a:lnTo>
                  <a:lnTo>
                    <a:pt x="51656" y="98594"/>
                  </a:lnTo>
                  <a:lnTo>
                    <a:pt x="52116" y="98960"/>
                  </a:lnTo>
                  <a:lnTo>
                    <a:pt x="52576" y="99319"/>
                  </a:lnTo>
                  <a:lnTo>
                    <a:pt x="53045" y="99670"/>
                  </a:lnTo>
                  <a:lnTo>
                    <a:pt x="52490" y="99901"/>
                  </a:lnTo>
                  <a:lnTo>
                    <a:pt x="51943" y="100148"/>
                  </a:lnTo>
                  <a:lnTo>
                    <a:pt x="51407" y="100402"/>
                  </a:lnTo>
                  <a:lnTo>
                    <a:pt x="50870" y="100671"/>
                  </a:lnTo>
                  <a:lnTo>
                    <a:pt x="50353" y="100947"/>
                  </a:lnTo>
                  <a:lnTo>
                    <a:pt x="49835" y="101238"/>
                  </a:lnTo>
                  <a:lnTo>
                    <a:pt x="49328" y="101537"/>
                  </a:lnTo>
                  <a:lnTo>
                    <a:pt x="48829" y="101851"/>
                  </a:lnTo>
                  <a:lnTo>
                    <a:pt x="48341" y="102172"/>
                  </a:lnTo>
                  <a:lnTo>
                    <a:pt x="47862" y="102508"/>
                  </a:lnTo>
                  <a:lnTo>
                    <a:pt x="47383" y="102844"/>
                  </a:lnTo>
                  <a:lnTo>
                    <a:pt x="46923" y="103195"/>
                  </a:lnTo>
                  <a:lnTo>
                    <a:pt x="46463" y="103561"/>
                  </a:lnTo>
                  <a:lnTo>
                    <a:pt x="46022" y="103927"/>
                  </a:lnTo>
                  <a:lnTo>
                    <a:pt x="45581" y="104301"/>
                  </a:lnTo>
                  <a:lnTo>
                    <a:pt x="45160" y="104689"/>
                  </a:lnTo>
                  <a:lnTo>
                    <a:pt x="44738" y="105085"/>
                  </a:lnTo>
                  <a:lnTo>
                    <a:pt x="44335" y="105481"/>
                  </a:lnTo>
                  <a:lnTo>
                    <a:pt x="43933" y="105892"/>
                  </a:lnTo>
                  <a:lnTo>
                    <a:pt x="43550" y="106310"/>
                  </a:lnTo>
                  <a:lnTo>
                    <a:pt x="43176" y="106728"/>
                  </a:lnTo>
                  <a:lnTo>
                    <a:pt x="42812" y="107161"/>
                  </a:lnTo>
                  <a:lnTo>
                    <a:pt x="42457" y="107595"/>
                  </a:lnTo>
                  <a:lnTo>
                    <a:pt x="42112" y="108035"/>
                  </a:lnTo>
                  <a:lnTo>
                    <a:pt x="41777" y="108483"/>
                  </a:lnTo>
                  <a:lnTo>
                    <a:pt x="41451" y="108932"/>
                  </a:lnTo>
                  <a:lnTo>
                    <a:pt x="41145" y="109387"/>
                  </a:lnTo>
                  <a:lnTo>
                    <a:pt x="40848" y="109850"/>
                  </a:lnTo>
                  <a:lnTo>
                    <a:pt x="40560" y="110313"/>
                  </a:lnTo>
                  <a:lnTo>
                    <a:pt x="40282" y="110784"/>
                  </a:lnTo>
                  <a:lnTo>
                    <a:pt x="40024" y="111255"/>
                  </a:lnTo>
                  <a:lnTo>
                    <a:pt x="39765" y="111733"/>
                  </a:lnTo>
                  <a:lnTo>
                    <a:pt x="38864" y="110978"/>
                  </a:lnTo>
                  <a:lnTo>
                    <a:pt x="37973" y="110224"/>
                  </a:lnTo>
                  <a:lnTo>
                    <a:pt x="37092" y="109469"/>
                  </a:lnTo>
                  <a:lnTo>
                    <a:pt x="36220" y="108715"/>
                  </a:lnTo>
                  <a:lnTo>
                    <a:pt x="35367" y="107961"/>
                  </a:lnTo>
                  <a:lnTo>
                    <a:pt x="34524" y="107206"/>
                  </a:lnTo>
                  <a:lnTo>
                    <a:pt x="33700" y="106444"/>
                  </a:lnTo>
                  <a:lnTo>
                    <a:pt x="32885" y="105690"/>
                  </a:lnTo>
                  <a:lnTo>
                    <a:pt x="32080" y="104928"/>
                  </a:lnTo>
                  <a:lnTo>
                    <a:pt x="31285" y="104166"/>
                  </a:lnTo>
                  <a:lnTo>
                    <a:pt x="30509" y="103404"/>
                  </a:lnTo>
                  <a:lnTo>
                    <a:pt x="29742" y="102643"/>
                  </a:lnTo>
                  <a:lnTo>
                    <a:pt x="28985" y="101881"/>
                  </a:lnTo>
                  <a:lnTo>
                    <a:pt x="28247" y="101111"/>
                  </a:lnTo>
                  <a:lnTo>
                    <a:pt x="27519" y="100335"/>
                  </a:lnTo>
                  <a:lnTo>
                    <a:pt x="26801" y="99565"/>
                  </a:lnTo>
                  <a:lnTo>
                    <a:pt x="27960" y="99095"/>
                  </a:lnTo>
                  <a:lnTo>
                    <a:pt x="29119" y="98639"/>
                  </a:lnTo>
                  <a:lnTo>
                    <a:pt x="30288" y="98198"/>
                  </a:lnTo>
                  <a:lnTo>
                    <a:pt x="31457" y="97773"/>
                  </a:lnTo>
                  <a:lnTo>
                    <a:pt x="32626" y="97354"/>
                  </a:lnTo>
                  <a:lnTo>
                    <a:pt x="33805" y="96943"/>
                  </a:lnTo>
                  <a:lnTo>
                    <a:pt x="34984" y="96548"/>
                  </a:lnTo>
                  <a:lnTo>
                    <a:pt x="36172" y="96167"/>
                  </a:lnTo>
                  <a:lnTo>
                    <a:pt x="37369" y="95793"/>
                  </a:lnTo>
                  <a:lnTo>
                    <a:pt x="38567" y="95427"/>
                  </a:lnTo>
                  <a:lnTo>
                    <a:pt x="39774" y="95076"/>
                  </a:lnTo>
                  <a:lnTo>
                    <a:pt x="40991" y="94733"/>
                  </a:lnTo>
                  <a:lnTo>
                    <a:pt x="42208" y="94404"/>
                  </a:lnTo>
                  <a:lnTo>
                    <a:pt x="43435" y="94075"/>
                  </a:lnTo>
                  <a:lnTo>
                    <a:pt x="44680" y="93762"/>
                  </a:lnTo>
                  <a:lnTo>
                    <a:pt x="45926" y="93455"/>
                  </a:lnTo>
                  <a:lnTo>
                    <a:pt x="45974" y="93440"/>
                  </a:lnTo>
                  <a:lnTo>
                    <a:pt x="46022" y="93418"/>
                  </a:lnTo>
                  <a:lnTo>
                    <a:pt x="46060" y="93396"/>
                  </a:lnTo>
                  <a:lnTo>
                    <a:pt x="46118" y="93373"/>
                  </a:lnTo>
                  <a:close/>
                  <a:moveTo>
                    <a:pt x="308729" y="72616"/>
                  </a:moveTo>
                  <a:lnTo>
                    <a:pt x="309227" y="72870"/>
                  </a:lnTo>
                  <a:lnTo>
                    <a:pt x="309725" y="73117"/>
                  </a:lnTo>
                  <a:lnTo>
                    <a:pt x="310233" y="73348"/>
                  </a:lnTo>
                  <a:lnTo>
                    <a:pt x="310750" y="73572"/>
                  </a:lnTo>
                  <a:lnTo>
                    <a:pt x="311287" y="73781"/>
                  </a:lnTo>
                  <a:lnTo>
                    <a:pt x="311824" y="73983"/>
                  </a:lnTo>
                  <a:lnTo>
                    <a:pt x="312360" y="74177"/>
                  </a:lnTo>
                  <a:lnTo>
                    <a:pt x="312916" y="74349"/>
                  </a:lnTo>
                  <a:lnTo>
                    <a:pt x="313472" y="74521"/>
                  </a:lnTo>
                  <a:lnTo>
                    <a:pt x="314037" y="74678"/>
                  </a:lnTo>
                  <a:lnTo>
                    <a:pt x="314612" y="74827"/>
                  </a:lnTo>
                  <a:lnTo>
                    <a:pt x="315187" y="74961"/>
                  </a:lnTo>
                  <a:lnTo>
                    <a:pt x="315762" y="75088"/>
                  </a:lnTo>
                  <a:lnTo>
                    <a:pt x="316346" y="75200"/>
                  </a:lnTo>
                  <a:lnTo>
                    <a:pt x="316940" y="75305"/>
                  </a:lnTo>
                  <a:lnTo>
                    <a:pt x="317534" y="75395"/>
                  </a:lnTo>
                  <a:lnTo>
                    <a:pt x="318128" y="75477"/>
                  </a:lnTo>
                  <a:lnTo>
                    <a:pt x="318732" y="75552"/>
                  </a:lnTo>
                  <a:lnTo>
                    <a:pt x="319336" y="75611"/>
                  </a:lnTo>
                  <a:lnTo>
                    <a:pt x="319939" y="75664"/>
                  </a:lnTo>
                  <a:lnTo>
                    <a:pt x="320553" y="75701"/>
                  </a:lnTo>
                  <a:lnTo>
                    <a:pt x="321156" y="75731"/>
                  </a:lnTo>
                  <a:lnTo>
                    <a:pt x="321770" y="75753"/>
                  </a:lnTo>
                  <a:lnTo>
                    <a:pt x="322373" y="75761"/>
                  </a:lnTo>
                  <a:lnTo>
                    <a:pt x="322987" y="75761"/>
                  </a:lnTo>
                  <a:lnTo>
                    <a:pt x="323600" y="75753"/>
                  </a:lnTo>
                  <a:lnTo>
                    <a:pt x="324203" y="75731"/>
                  </a:lnTo>
                  <a:lnTo>
                    <a:pt x="324817" y="75693"/>
                  </a:lnTo>
                  <a:lnTo>
                    <a:pt x="325420" y="75656"/>
                  </a:lnTo>
                  <a:lnTo>
                    <a:pt x="326024" y="75604"/>
                  </a:lnTo>
                  <a:lnTo>
                    <a:pt x="326628" y="75537"/>
                  </a:lnTo>
                  <a:lnTo>
                    <a:pt x="327222" y="75462"/>
                  </a:lnTo>
                  <a:lnTo>
                    <a:pt x="327107" y="76254"/>
                  </a:lnTo>
                  <a:lnTo>
                    <a:pt x="326973" y="77030"/>
                  </a:lnTo>
                  <a:lnTo>
                    <a:pt x="326819" y="77815"/>
                  </a:lnTo>
                  <a:lnTo>
                    <a:pt x="326656" y="78592"/>
                  </a:lnTo>
                  <a:lnTo>
                    <a:pt x="326484" y="79368"/>
                  </a:lnTo>
                  <a:lnTo>
                    <a:pt x="326292" y="80138"/>
                  </a:lnTo>
                  <a:lnTo>
                    <a:pt x="326081" y="80907"/>
                  </a:lnTo>
                  <a:lnTo>
                    <a:pt x="325861" y="81669"/>
                  </a:lnTo>
                  <a:lnTo>
                    <a:pt x="325631" y="82431"/>
                  </a:lnTo>
                  <a:lnTo>
                    <a:pt x="325372" y="83193"/>
                  </a:lnTo>
                  <a:lnTo>
                    <a:pt x="325114" y="83947"/>
                  </a:lnTo>
                  <a:lnTo>
                    <a:pt x="324836" y="84694"/>
                  </a:lnTo>
                  <a:lnTo>
                    <a:pt x="324539" y="85441"/>
                  </a:lnTo>
                  <a:lnTo>
                    <a:pt x="324232" y="86180"/>
                  </a:lnTo>
                  <a:lnTo>
                    <a:pt x="323906" y="86920"/>
                  </a:lnTo>
                  <a:lnTo>
                    <a:pt x="323571" y="87652"/>
                  </a:lnTo>
                  <a:lnTo>
                    <a:pt x="323686" y="87719"/>
                  </a:lnTo>
                  <a:lnTo>
                    <a:pt x="323791" y="87786"/>
                  </a:lnTo>
                  <a:lnTo>
                    <a:pt x="323878" y="87861"/>
                  </a:lnTo>
                  <a:lnTo>
                    <a:pt x="323964" y="87936"/>
                  </a:lnTo>
                  <a:lnTo>
                    <a:pt x="324031" y="88010"/>
                  </a:lnTo>
                  <a:lnTo>
                    <a:pt x="324079" y="88092"/>
                  </a:lnTo>
                  <a:lnTo>
                    <a:pt x="324127" y="88175"/>
                  </a:lnTo>
                  <a:lnTo>
                    <a:pt x="324155" y="88257"/>
                  </a:lnTo>
                  <a:lnTo>
                    <a:pt x="324184" y="88339"/>
                  </a:lnTo>
                  <a:lnTo>
                    <a:pt x="324194" y="88429"/>
                  </a:lnTo>
                  <a:lnTo>
                    <a:pt x="324194" y="88511"/>
                  </a:lnTo>
                  <a:lnTo>
                    <a:pt x="324184" y="88593"/>
                  </a:lnTo>
                  <a:lnTo>
                    <a:pt x="324165" y="88682"/>
                  </a:lnTo>
                  <a:lnTo>
                    <a:pt x="324146" y="88765"/>
                  </a:lnTo>
                  <a:lnTo>
                    <a:pt x="324108" y="88847"/>
                  </a:lnTo>
                  <a:lnTo>
                    <a:pt x="324069" y="88922"/>
                  </a:lnTo>
                  <a:lnTo>
                    <a:pt x="324012" y="88996"/>
                  </a:lnTo>
                  <a:lnTo>
                    <a:pt x="323954" y="89071"/>
                  </a:lnTo>
                  <a:lnTo>
                    <a:pt x="323897" y="89146"/>
                  </a:lnTo>
                  <a:lnTo>
                    <a:pt x="323820" y="89213"/>
                  </a:lnTo>
                  <a:lnTo>
                    <a:pt x="323743" y="89273"/>
                  </a:lnTo>
                  <a:lnTo>
                    <a:pt x="323657" y="89332"/>
                  </a:lnTo>
                  <a:lnTo>
                    <a:pt x="323571" y="89392"/>
                  </a:lnTo>
                  <a:lnTo>
                    <a:pt x="323475" y="89437"/>
                  </a:lnTo>
                  <a:lnTo>
                    <a:pt x="323379" y="89482"/>
                  </a:lnTo>
                  <a:lnTo>
                    <a:pt x="323274" y="89519"/>
                  </a:lnTo>
                  <a:lnTo>
                    <a:pt x="323169" y="89549"/>
                  </a:lnTo>
                  <a:lnTo>
                    <a:pt x="323054" y="89571"/>
                  </a:lnTo>
                  <a:lnTo>
                    <a:pt x="322939" y="89586"/>
                  </a:lnTo>
                  <a:lnTo>
                    <a:pt x="322824" y="89594"/>
                  </a:lnTo>
                  <a:lnTo>
                    <a:pt x="322709" y="89594"/>
                  </a:lnTo>
                  <a:lnTo>
                    <a:pt x="322584" y="89579"/>
                  </a:lnTo>
                  <a:lnTo>
                    <a:pt x="322287" y="90132"/>
                  </a:lnTo>
                  <a:lnTo>
                    <a:pt x="321971" y="90677"/>
                  </a:lnTo>
                  <a:lnTo>
                    <a:pt x="321655" y="91222"/>
                  </a:lnTo>
                  <a:lnTo>
                    <a:pt x="321329" y="91760"/>
                  </a:lnTo>
                  <a:lnTo>
                    <a:pt x="320993" y="92298"/>
                  </a:lnTo>
                  <a:lnTo>
                    <a:pt x="320649" y="92835"/>
                  </a:lnTo>
                  <a:lnTo>
                    <a:pt x="320294" y="93373"/>
                  </a:lnTo>
                  <a:lnTo>
                    <a:pt x="319930" y="93904"/>
                  </a:lnTo>
                  <a:lnTo>
                    <a:pt x="319556" y="94426"/>
                  </a:lnTo>
                  <a:lnTo>
                    <a:pt x="319163" y="94957"/>
                  </a:lnTo>
                  <a:lnTo>
                    <a:pt x="318770" y="95480"/>
                  </a:lnTo>
                  <a:lnTo>
                    <a:pt x="318368" y="95995"/>
                  </a:lnTo>
                  <a:lnTo>
                    <a:pt x="317966" y="96510"/>
                  </a:lnTo>
                  <a:lnTo>
                    <a:pt x="317544" y="97026"/>
                  </a:lnTo>
                  <a:lnTo>
                    <a:pt x="317113" y="97534"/>
                  </a:lnTo>
                  <a:lnTo>
                    <a:pt x="316672" y="98041"/>
                  </a:lnTo>
                  <a:lnTo>
                    <a:pt x="316270" y="98482"/>
                  </a:lnTo>
                  <a:lnTo>
                    <a:pt x="315867" y="98923"/>
                  </a:lnTo>
                  <a:lnTo>
                    <a:pt x="315465" y="99349"/>
                  </a:lnTo>
                  <a:lnTo>
                    <a:pt x="315053" y="99774"/>
                  </a:lnTo>
                  <a:lnTo>
                    <a:pt x="314631" y="100185"/>
                  </a:lnTo>
                  <a:lnTo>
                    <a:pt x="314209" y="100596"/>
                  </a:lnTo>
                  <a:lnTo>
                    <a:pt x="313788" y="100999"/>
                  </a:lnTo>
                  <a:lnTo>
                    <a:pt x="313357" y="101395"/>
                  </a:lnTo>
                  <a:lnTo>
                    <a:pt x="312916" y="101784"/>
                  </a:lnTo>
                  <a:lnTo>
                    <a:pt x="312475" y="102172"/>
                  </a:lnTo>
                  <a:lnTo>
                    <a:pt x="312034" y="102553"/>
                  </a:lnTo>
                  <a:lnTo>
                    <a:pt x="311584" y="102926"/>
                  </a:lnTo>
                  <a:lnTo>
                    <a:pt x="311134" y="103292"/>
                  </a:lnTo>
                  <a:lnTo>
                    <a:pt x="310674" y="103651"/>
                  </a:lnTo>
                  <a:lnTo>
                    <a:pt x="310214" y="104009"/>
                  </a:lnTo>
                  <a:lnTo>
                    <a:pt x="309744" y="104360"/>
                  </a:lnTo>
                  <a:lnTo>
                    <a:pt x="310655" y="105040"/>
                  </a:lnTo>
                  <a:lnTo>
                    <a:pt x="311095" y="105376"/>
                  </a:lnTo>
                  <a:lnTo>
                    <a:pt x="311536" y="105712"/>
                  </a:lnTo>
                  <a:lnTo>
                    <a:pt x="311622" y="105787"/>
                  </a:lnTo>
                  <a:lnTo>
                    <a:pt x="311699" y="105869"/>
                  </a:lnTo>
                  <a:lnTo>
                    <a:pt x="311757" y="105951"/>
                  </a:lnTo>
                  <a:lnTo>
                    <a:pt x="311804" y="106041"/>
                  </a:lnTo>
                  <a:lnTo>
                    <a:pt x="311843" y="106123"/>
                  </a:lnTo>
                  <a:lnTo>
                    <a:pt x="311872" y="106213"/>
                  </a:lnTo>
                  <a:lnTo>
                    <a:pt x="311891" y="106302"/>
                  </a:lnTo>
                  <a:lnTo>
                    <a:pt x="311891" y="106392"/>
                  </a:lnTo>
                  <a:lnTo>
                    <a:pt x="311881" y="106482"/>
                  </a:lnTo>
                  <a:lnTo>
                    <a:pt x="311872" y="106571"/>
                  </a:lnTo>
                  <a:lnTo>
                    <a:pt x="311843" y="106661"/>
                  </a:lnTo>
                  <a:lnTo>
                    <a:pt x="311814" y="106751"/>
                  </a:lnTo>
                  <a:lnTo>
                    <a:pt x="311766" y="106833"/>
                  </a:lnTo>
                  <a:lnTo>
                    <a:pt x="311718" y="106915"/>
                  </a:lnTo>
                  <a:lnTo>
                    <a:pt x="311661" y="106990"/>
                  </a:lnTo>
                  <a:lnTo>
                    <a:pt x="311594" y="107064"/>
                  </a:lnTo>
                  <a:lnTo>
                    <a:pt x="311527" y="107139"/>
                  </a:lnTo>
                  <a:lnTo>
                    <a:pt x="311450" y="107206"/>
                  </a:lnTo>
                  <a:lnTo>
                    <a:pt x="311364" y="107266"/>
                  </a:lnTo>
                  <a:lnTo>
                    <a:pt x="311277" y="107318"/>
                  </a:lnTo>
                  <a:lnTo>
                    <a:pt x="311182" y="107363"/>
                  </a:lnTo>
                  <a:lnTo>
                    <a:pt x="311086" y="107400"/>
                  </a:lnTo>
                  <a:lnTo>
                    <a:pt x="310980" y="107438"/>
                  </a:lnTo>
                  <a:lnTo>
                    <a:pt x="310875" y="107460"/>
                  </a:lnTo>
                  <a:lnTo>
                    <a:pt x="310770" y="107475"/>
                  </a:lnTo>
                  <a:lnTo>
                    <a:pt x="310655" y="107483"/>
                  </a:lnTo>
                  <a:lnTo>
                    <a:pt x="310549" y="107475"/>
                  </a:lnTo>
                  <a:lnTo>
                    <a:pt x="310434" y="107468"/>
                  </a:lnTo>
                  <a:lnTo>
                    <a:pt x="310319" y="107438"/>
                  </a:lnTo>
                  <a:lnTo>
                    <a:pt x="310204" y="107408"/>
                  </a:lnTo>
                  <a:lnTo>
                    <a:pt x="310080" y="107356"/>
                  </a:lnTo>
                  <a:lnTo>
                    <a:pt x="309965" y="107296"/>
                  </a:lnTo>
                  <a:lnTo>
                    <a:pt x="308777" y="106616"/>
                  </a:lnTo>
                  <a:lnTo>
                    <a:pt x="308173" y="106265"/>
                  </a:lnTo>
                  <a:lnTo>
                    <a:pt x="307579" y="105907"/>
                  </a:lnTo>
                  <a:lnTo>
                    <a:pt x="306707" y="106497"/>
                  </a:lnTo>
                  <a:lnTo>
                    <a:pt x="305835" y="107072"/>
                  </a:lnTo>
                  <a:lnTo>
                    <a:pt x="304944" y="107639"/>
                  </a:lnTo>
                  <a:lnTo>
                    <a:pt x="304043" y="108200"/>
                  </a:lnTo>
                  <a:lnTo>
                    <a:pt x="303142" y="108752"/>
                  </a:lnTo>
                  <a:lnTo>
                    <a:pt x="302223" y="109298"/>
                  </a:lnTo>
                  <a:lnTo>
                    <a:pt x="301303" y="109843"/>
                  </a:lnTo>
                  <a:lnTo>
                    <a:pt x="300364" y="110381"/>
                  </a:lnTo>
                  <a:lnTo>
                    <a:pt x="299425" y="110911"/>
                  </a:lnTo>
                  <a:lnTo>
                    <a:pt x="298476" y="111449"/>
                  </a:lnTo>
                  <a:lnTo>
                    <a:pt x="296569" y="112517"/>
                  </a:lnTo>
                  <a:lnTo>
                    <a:pt x="294634" y="113592"/>
                  </a:lnTo>
                  <a:lnTo>
                    <a:pt x="292679" y="114690"/>
                  </a:lnTo>
                  <a:lnTo>
                    <a:pt x="292679" y="114369"/>
                  </a:lnTo>
                  <a:lnTo>
                    <a:pt x="292679" y="114056"/>
                  </a:lnTo>
                  <a:lnTo>
                    <a:pt x="292660" y="113734"/>
                  </a:lnTo>
                  <a:lnTo>
                    <a:pt x="292641" y="113413"/>
                  </a:lnTo>
                  <a:lnTo>
                    <a:pt x="292621" y="113099"/>
                  </a:lnTo>
                  <a:lnTo>
                    <a:pt x="292593" y="112778"/>
                  </a:lnTo>
                  <a:lnTo>
                    <a:pt x="292554" y="112465"/>
                  </a:lnTo>
                  <a:lnTo>
                    <a:pt x="292516" y="112143"/>
                  </a:lnTo>
                  <a:lnTo>
                    <a:pt x="292411" y="111509"/>
                  </a:lnTo>
                  <a:lnTo>
                    <a:pt x="292286" y="110874"/>
                  </a:lnTo>
                  <a:lnTo>
                    <a:pt x="292142" y="110239"/>
                  </a:lnTo>
                  <a:lnTo>
                    <a:pt x="291970" y="109611"/>
                  </a:lnTo>
                  <a:lnTo>
                    <a:pt x="291788" y="108984"/>
                  </a:lnTo>
                  <a:lnTo>
                    <a:pt x="291567" y="108364"/>
                  </a:lnTo>
                  <a:lnTo>
                    <a:pt x="291338" y="107744"/>
                  </a:lnTo>
                  <a:lnTo>
                    <a:pt x="291079" y="107139"/>
                  </a:lnTo>
                  <a:lnTo>
                    <a:pt x="290811" y="106534"/>
                  </a:lnTo>
                  <a:lnTo>
                    <a:pt x="290504" y="105936"/>
                  </a:lnTo>
                  <a:lnTo>
                    <a:pt x="290188" y="105339"/>
                  </a:lnTo>
                  <a:lnTo>
                    <a:pt x="290025" y="105048"/>
                  </a:lnTo>
                  <a:lnTo>
                    <a:pt x="289852" y="104756"/>
                  </a:lnTo>
                  <a:lnTo>
                    <a:pt x="289670" y="104472"/>
                  </a:lnTo>
                  <a:lnTo>
                    <a:pt x="289488" y="104189"/>
                  </a:lnTo>
                  <a:lnTo>
                    <a:pt x="289306" y="103905"/>
                  </a:lnTo>
                  <a:lnTo>
                    <a:pt x="289115" y="103621"/>
                  </a:lnTo>
                  <a:lnTo>
                    <a:pt x="288913" y="103345"/>
                  </a:lnTo>
                  <a:lnTo>
                    <a:pt x="288712" y="103068"/>
                  </a:lnTo>
                  <a:lnTo>
                    <a:pt x="288511" y="102792"/>
                  </a:lnTo>
                  <a:lnTo>
                    <a:pt x="288290" y="102523"/>
                  </a:lnTo>
                  <a:lnTo>
                    <a:pt x="288080" y="102254"/>
                  </a:lnTo>
                  <a:lnTo>
                    <a:pt x="287859" y="101993"/>
                  </a:lnTo>
                  <a:lnTo>
                    <a:pt x="287629" y="101731"/>
                  </a:lnTo>
                  <a:lnTo>
                    <a:pt x="287399" y="101470"/>
                  </a:lnTo>
                  <a:lnTo>
                    <a:pt x="287160" y="101216"/>
                  </a:lnTo>
                  <a:lnTo>
                    <a:pt x="286920" y="100962"/>
                  </a:lnTo>
                  <a:lnTo>
                    <a:pt x="286681" y="100715"/>
                  </a:lnTo>
                  <a:lnTo>
                    <a:pt x="286432" y="100469"/>
                  </a:lnTo>
                  <a:lnTo>
                    <a:pt x="286173" y="100230"/>
                  </a:lnTo>
                  <a:lnTo>
                    <a:pt x="285914" y="99991"/>
                  </a:lnTo>
                  <a:lnTo>
                    <a:pt x="285655" y="99752"/>
                  </a:lnTo>
                  <a:lnTo>
                    <a:pt x="285387" y="99528"/>
                  </a:lnTo>
                  <a:lnTo>
                    <a:pt x="285109" y="99296"/>
                  </a:lnTo>
                  <a:lnTo>
                    <a:pt x="284831" y="99072"/>
                  </a:lnTo>
                  <a:lnTo>
                    <a:pt x="284554" y="98856"/>
                  </a:lnTo>
                  <a:lnTo>
                    <a:pt x="284266" y="98639"/>
                  </a:lnTo>
                  <a:lnTo>
                    <a:pt x="283979" y="98430"/>
                  </a:lnTo>
                  <a:lnTo>
                    <a:pt x="283682" y="98221"/>
                  </a:lnTo>
                  <a:lnTo>
                    <a:pt x="283385" y="98019"/>
                  </a:lnTo>
                  <a:lnTo>
                    <a:pt x="283078" y="97825"/>
                  </a:lnTo>
                  <a:lnTo>
                    <a:pt x="282771" y="97631"/>
                  </a:lnTo>
                  <a:lnTo>
                    <a:pt x="282465" y="97444"/>
                  </a:lnTo>
                  <a:lnTo>
                    <a:pt x="282148" y="97257"/>
                  </a:lnTo>
                  <a:lnTo>
                    <a:pt x="281823" y="97078"/>
                  </a:lnTo>
                  <a:lnTo>
                    <a:pt x="282407" y="96869"/>
                  </a:lnTo>
                  <a:lnTo>
                    <a:pt x="282982" y="96660"/>
                  </a:lnTo>
                  <a:lnTo>
                    <a:pt x="283547" y="96436"/>
                  </a:lnTo>
                  <a:lnTo>
                    <a:pt x="284113" y="96212"/>
                  </a:lnTo>
                  <a:lnTo>
                    <a:pt x="284669" y="95980"/>
                  </a:lnTo>
                  <a:lnTo>
                    <a:pt x="285215" y="95741"/>
                  </a:lnTo>
                  <a:lnTo>
                    <a:pt x="285761" y="95502"/>
                  </a:lnTo>
                  <a:lnTo>
                    <a:pt x="286307" y="95255"/>
                  </a:lnTo>
                  <a:lnTo>
                    <a:pt x="286834" y="95001"/>
                  </a:lnTo>
                  <a:lnTo>
                    <a:pt x="287361" y="94740"/>
                  </a:lnTo>
                  <a:lnTo>
                    <a:pt x="287888" y="94479"/>
                  </a:lnTo>
                  <a:lnTo>
                    <a:pt x="288405" y="94202"/>
                  </a:lnTo>
                  <a:lnTo>
                    <a:pt x="288923" y="93933"/>
                  </a:lnTo>
                  <a:lnTo>
                    <a:pt x="289431" y="93650"/>
                  </a:lnTo>
                  <a:lnTo>
                    <a:pt x="289929" y="93366"/>
                  </a:lnTo>
                  <a:lnTo>
                    <a:pt x="290427" y="93074"/>
                  </a:lnTo>
                  <a:lnTo>
                    <a:pt x="290159" y="92828"/>
                  </a:lnTo>
                  <a:lnTo>
                    <a:pt x="289910" y="92581"/>
                  </a:lnTo>
                  <a:lnTo>
                    <a:pt x="289862" y="92529"/>
                  </a:lnTo>
                  <a:lnTo>
                    <a:pt x="289824" y="92477"/>
                  </a:lnTo>
                  <a:lnTo>
                    <a:pt x="289795" y="92425"/>
                  </a:lnTo>
                  <a:lnTo>
                    <a:pt x="289776" y="92372"/>
                  </a:lnTo>
                  <a:lnTo>
                    <a:pt x="289757" y="92313"/>
                  </a:lnTo>
                  <a:lnTo>
                    <a:pt x="289747" y="92253"/>
                  </a:lnTo>
                  <a:lnTo>
                    <a:pt x="289737" y="92141"/>
                  </a:lnTo>
                  <a:lnTo>
                    <a:pt x="289747" y="92021"/>
                  </a:lnTo>
                  <a:lnTo>
                    <a:pt x="289785" y="91909"/>
                  </a:lnTo>
                  <a:lnTo>
                    <a:pt x="289833" y="91805"/>
                  </a:lnTo>
                  <a:lnTo>
                    <a:pt x="289910" y="91708"/>
                  </a:lnTo>
                  <a:lnTo>
                    <a:pt x="289986" y="91618"/>
                  </a:lnTo>
                  <a:lnTo>
                    <a:pt x="290034" y="91581"/>
                  </a:lnTo>
                  <a:lnTo>
                    <a:pt x="290092" y="91551"/>
                  </a:lnTo>
                  <a:lnTo>
                    <a:pt x="290140" y="91521"/>
                  </a:lnTo>
                  <a:lnTo>
                    <a:pt x="290197" y="91498"/>
                  </a:lnTo>
                  <a:lnTo>
                    <a:pt x="290264" y="91476"/>
                  </a:lnTo>
                  <a:lnTo>
                    <a:pt x="290322" y="91461"/>
                  </a:lnTo>
                  <a:lnTo>
                    <a:pt x="290389" y="91454"/>
                  </a:lnTo>
                  <a:lnTo>
                    <a:pt x="290456" y="91446"/>
                  </a:lnTo>
                  <a:lnTo>
                    <a:pt x="290523" y="91454"/>
                  </a:lnTo>
                  <a:lnTo>
                    <a:pt x="290600" y="91461"/>
                  </a:lnTo>
                  <a:lnTo>
                    <a:pt x="290667" y="91476"/>
                  </a:lnTo>
                  <a:lnTo>
                    <a:pt x="290743" y="91498"/>
                  </a:lnTo>
                  <a:lnTo>
                    <a:pt x="290820" y="91536"/>
                  </a:lnTo>
                  <a:lnTo>
                    <a:pt x="290897" y="91573"/>
                  </a:lnTo>
                  <a:lnTo>
                    <a:pt x="291385" y="91864"/>
                  </a:lnTo>
                  <a:lnTo>
                    <a:pt x="291635" y="92014"/>
                  </a:lnTo>
                  <a:lnTo>
                    <a:pt x="291884" y="92171"/>
                  </a:lnTo>
                  <a:lnTo>
                    <a:pt x="292554" y="91745"/>
                  </a:lnTo>
                  <a:lnTo>
                    <a:pt x="293216" y="91304"/>
                  </a:lnTo>
                  <a:lnTo>
                    <a:pt x="293858" y="90849"/>
                  </a:lnTo>
                  <a:lnTo>
                    <a:pt x="294500" y="90393"/>
                  </a:lnTo>
                  <a:lnTo>
                    <a:pt x="295122" y="89922"/>
                  </a:lnTo>
                  <a:lnTo>
                    <a:pt x="295736" y="89444"/>
                  </a:lnTo>
                  <a:lnTo>
                    <a:pt x="296339" y="88959"/>
                  </a:lnTo>
                  <a:lnTo>
                    <a:pt x="296933" y="88466"/>
                  </a:lnTo>
                  <a:lnTo>
                    <a:pt x="297508" y="87965"/>
                  </a:lnTo>
                  <a:lnTo>
                    <a:pt x="298083" y="87450"/>
                  </a:lnTo>
                  <a:lnTo>
                    <a:pt x="298639" y="86935"/>
                  </a:lnTo>
                  <a:lnTo>
                    <a:pt x="299185" y="86404"/>
                  </a:lnTo>
                  <a:lnTo>
                    <a:pt x="299722" y="85874"/>
                  </a:lnTo>
                  <a:lnTo>
                    <a:pt x="300239" y="85329"/>
                  </a:lnTo>
                  <a:lnTo>
                    <a:pt x="300757" y="84784"/>
                  </a:lnTo>
                  <a:lnTo>
                    <a:pt x="301255" y="84223"/>
                  </a:lnTo>
                  <a:lnTo>
                    <a:pt x="301111" y="84149"/>
                  </a:lnTo>
                  <a:lnTo>
                    <a:pt x="300986" y="84059"/>
                  </a:lnTo>
                  <a:lnTo>
                    <a:pt x="300871" y="83969"/>
                  </a:lnTo>
                  <a:lnTo>
                    <a:pt x="300776" y="83865"/>
                  </a:lnTo>
                  <a:lnTo>
                    <a:pt x="300689" y="83760"/>
                  </a:lnTo>
                  <a:lnTo>
                    <a:pt x="300622" y="83648"/>
                  </a:lnTo>
                  <a:lnTo>
                    <a:pt x="300565" y="83536"/>
                  </a:lnTo>
                  <a:lnTo>
                    <a:pt x="300527" y="83417"/>
                  </a:lnTo>
                  <a:lnTo>
                    <a:pt x="300498" y="83297"/>
                  </a:lnTo>
                  <a:lnTo>
                    <a:pt x="300479" y="83178"/>
                  </a:lnTo>
                  <a:lnTo>
                    <a:pt x="300479" y="83051"/>
                  </a:lnTo>
                  <a:lnTo>
                    <a:pt x="300488" y="82931"/>
                  </a:lnTo>
                  <a:lnTo>
                    <a:pt x="300507" y="82804"/>
                  </a:lnTo>
                  <a:lnTo>
                    <a:pt x="300546" y="82685"/>
                  </a:lnTo>
                  <a:lnTo>
                    <a:pt x="300584" y="82565"/>
                  </a:lnTo>
                  <a:lnTo>
                    <a:pt x="300642" y="82446"/>
                  </a:lnTo>
                  <a:lnTo>
                    <a:pt x="300709" y="82334"/>
                  </a:lnTo>
                  <a:lnTo>
                    <a:pt x="300785" y="82222"/>
                  </a:lnTo>
                  <a:lnTo>
                    <a:pt x="300881" y="82117"/>
                  </a:lnTo>
                  <a:lnTo>
                    <a:pt x="300977" y="82020"/>
                  </a:lnTo>
                  <a:lnTo>
                    <a:pt x="301082" y="81923"/>
                  </a:lnTo>
                  <a:lnTo>
                    <a:pt x="301207" y="81841"/>
                  </a:lnTo>
                  <a:lnTo>
                    <a:pt x="301331" y="81758"/>
                  </a:lnTo>
                  <a:lnTo>
                    <a:pt x="301475" y="81691"/>
                  </a:lnTo>
                  <a:lnTo>
                    <a:pt x="301619" y="81632"/>
                  </a:lnTo>
                  <a:lnTo>
                    <a:pt x="301772" y="81587"/>
                  </a:lnTo>
                  <a:lnTo>
                    <a:pt x="301935" y="81549"/>
                  </a:lnTo>
                  <a:lnTo>
                    <a:pt x="302108" y="81519"/>
                  </a:lnTo>
                  <a:lnTo>
                    <a:pt x="302290" y="81505"/>
                  </a:lnTo>
                  <a:lnTo>
                    <a:pt x="302481" y="81505"/>
                  </a:lnTo>
                  <a:lnTo>
                    <a:pt x="302673" y="81519"/>
                  </a:lnTo>
                  <a:lnTo>
                    <a:pt x="302874" y="81549"/>
                  </a:lnTo>
                  <a:lnTo>
                    <a:pt x="303008" y="81564"/>
                  </a:lnTo>
                  <a:lnTo>
                    <a:pt x="303142" y="81594"/>
                  </a:lnTo>
                  <a:lnTo>
                    <a:pt x="303401" y="81654"/>
                  </a:lnTo>
                  <a:lnTo>
                    <a:pt x="303804" y="81124"/>
                  </a:lnTo>
                  <a:lnTo>
                    <a:pt x="304206" y="80586"/>
                  </a:lnTo>
                  <a:lnTo>
                    <a:pt x="304589" y="80041"/>
                  </a:lnTo>
                  <a:lnTo>
                    <a:pt x="304963" y="79495"/>
                  </a:lnTo>
                  <a:lnTo>
                    <a:pt x="305337" y="78943"/>
                  </a:lnTo>
                  <a:lnTo>
                    <a:pt x="305691" y="78390"/>
                  </a:lnTo>
                  <a:lnTo>
                    <a:pt x="306036" y="77830"/>
                  </a:lnTo>
                  <a:lnTo>
                    <a:pt x="306372" y="77262"/>
                  </a:lnTo>
                  <a:lnTo>
                    <a:pt x="306697" y="76694"/>
                  </a:lnTo>
                  <a:lnTo>
                    <a:pt x="307023" y="76127"/>
                  </a:lnTo>
                  <a:lnTo>
                    <a:pt x="307330" y="75544"/>
                  </a:lnTo>
                  <a:lnTo>
                    <a:pt x="307627" y="74969"/>
                  </a:lnTo>
                  <a:lnTo>
                    <a:pt x="307914" y="74386"/>
                  </a:lnTo>
                  <a:lnTo>
                    <a:pt x="308202" y="73796"/>
                  </a:lnTo>
                  <a:lnTo>
                    <a:pt x="308470" y="73206"/>
                  </a:lnTo>
                  <a:lnTo>
                    <a:pt x="308729" y="72616"/>
                  </a:lnTo>
                  <a:close/>
                  <a:moveTo>
                    <a:pt x="270478" y="97548"/>
                  </a:moveTo>
                  <a:lnTo>
                    <a:pt x="270804" y="97556"/>
                  </a:lnTo>
                  <a:lnTo>
                    <a:pt x="271129" y="97571"/>
                  </a:lnTo>
                  <a:lnTo>
                    <a:pt x="271455" y="97586"/>
                  </a:lnTo>
                  <a:lnTo>
                    <a:pt x="271781" y="97601"/>
                  </a:lnTo>
                  <a:lnTo>
                    <a:pt x="272097" y="97631"/>
                  </a:lnTo>
                  <a:lnTo>
                    <a:pt x="272413" y="97661"/>
                  </a:lnTo>
                  <a:lnTo>
                    <a:pt x="272729" y="97690"/>
                  </a:lnTo>
                  <a:lnTo>
                    <a:pt x="273046" y="97728"/>
                  </a:lnTo>
                  <a:lnTo>
                    <a:pt x="273352" y="97773"/>
                  </a:lnTo>
                  <a:lnTo>
                    <a:pt x="273659" y="97817"/>
                  </a:lnTo>
                  <a:lnTo>
                    <a:pt x="273956" y="97870"/>
                  </a:lnTo>
                  <a:lnTo>
                    <a:pt x="274263" y="97922"/>
                  </a:lnTo>
                  <a:lnTo>
                    <a:pt x="274560" y="97982"/>
                  </a:lnTo>
                  <a:lnTo>
                    <a:pt x="274857" y="98041"/>
                  </a:lnTo>
                  <a:lnTo>
                    <a:pt x="275441" y="98183"/>
                  </a:lnTo>
                  <a:lnTo>
                    <a:pt x="276006" y="98340"/>
                  </a:lnTo>
                  <a:lnTo>
                    <a:pt x="276572" y="98505"/>
                  </a:lnTo>
                  <a:lnTo>
                    <a:pt x="277118" y="98691"/>
                  </a:lnTo>
                  <a:lnTo>
                    <a:pt x="277655" y="98893"/>
                  </a:lnTo>
                  <a:lnTo>
                    <a:pt x="278182" y="99102"/>
                  </a:lnTo>
                  <a:lnTo>
                    <a:pt x="278699" y="99334"/>
                  </a:lnTo>
                  <a:lnTo>
                    <a:pt x="279197" y="99573"/>
                  </a:lnTo>
                  <a:lnTo>
                    <a:pt x="279696" y="99827"/>
                  </a:lnTo>
                  <a:lnTo>
                    <a:pt x="280175" y="100096"/>
                  </a:lnTo>
                  <a:lnTo>
                    <a:pt x="280644" y="100372"/>
                  </a:lnTo>
                  <a:lnTo>
                    <a:pt x="281094" y="100663"/>
                  </a:lnTo>
                  <a:lnTo>
                    <a:pt x="281545" y="100969"/>
                  </a:lnTo>
                  <a:lnTo>
                    <a:pt x="281976" y="101283"/>
                  </a:lnTo>
                  <a:lnTo>
                    <a:pt x="282388" y="101604"/>
                  </a:lnTo>
                  <a:lnTo>
                    <a:pt x="282800" y="101940"/>
                  </a:lnTo>
                  <a:lnTo>
                    <a:pt x="283193" y="102291"/>
                  </a:lnTo>
                  <a:lnTo>
                    <a:pt x="283576" y="102643"/>
                  </a:lnTo>
                  <a:lnTo>
                    <a:pt x="283950" y="103009"/>
                  </a:lnTo>
                  <a:lnTo>
                    <a:pt x="284304" y="103389"/>
                  </a:lnTo>
                  <a:lnTo>
                    <a:pt x="284649" y="103770"/>
                  </a:lnTo>
                  <a:lnTo>
                    <a:pt x="284985" y="104166"/>
                  </a:lnTo>
                  <a:lnTo>
                    <a:pt x="285301" y="104562"/>
                  </a:lnTo>
                  <a:lnTo>
                    <a:pt x="285608" y="104973"/>
                  </a:lnTo>
                  <a:lnTo>
                    <a:pt x="285895" y="105384"/>
                  </a:lnTo>
                  <a:lnTo>
                    <a:pt x="286173" y="105809"/>
                  </a:lnTo>
                  <a:lnTo>
                    <a:pt x="286441" y="106235"/>
                  </a:lnTo>
                  <a:lnTo>
                    <a:pt x="286690" y="106668"/>
                  </a:lnTo>
                  <a:lnTo>
                    <a:pt x="286930" y="107109"/>
                  </a:lnTo>
                  <a:lnTo>
                    <a:pt x="287160" y="107557"/>
                  </a:lnTo>
                  <a:lnTo>
                    <a:pt x="287371" y="108013"/>
                  </a:lnTo>
                  <a:lnTo>
                    <a:pt x="287562" y="108469"/>
                  </a:lnTo>
                  <a:lnTo>
                    <a:pt x="287754" y="108924"/>
                  </a:lnTo>
                  <a:lnTo>
                    <a:pt x="287917" y="109387"/>
                  </a:lnTo>
                  <a:lnTo>
                    <a:pt x="288070" y="109858"/>
                  </a:lnTo>
                  <a:lnTo>
                    <a:pt x="288214" y="110328"/>
                  </a:lnTo>
                  <a:lnTo>
                    <a:pt x="288338" y="110806"/>
                  </a:lnTo>
                  <a:lnTo>
                    <a:pt x="288453" y="111277"/>
                  </a:lnTo>
                  <a:lnTo>
                    <a:pt x="288549" y="111762"/>
                  </a:lnTo>
                  <a:lnTo>
                    <a:pt x="288635" y="112241"/>
                  </a:lnTo>
                  <a:lnTo>
                    <a:pt x="288702" y="112719"/>
                  </a:lnTo>
                  <a:lnTo>
                    <a:pt x="288760" y="113204"/>
                  </a:lnTo>
                  <a:lnTo>
                    <a:pt x="288798" y="113690"/>
                  </a:lnTo>
                  <a:lnTo>
                    <a:pt x="288827" y="114175"/>
                  </a:lnTo>
                  <a:lnTo>
                    <a:pt x="288837" y="114653"/>
                  </a:lnTo>
                  <a:lnTo>
                    <a:pt x="288827" y="115139"/>
                  </a:lnTo>
                  <a:lnTo>
                    <a:pt x="288808" y="115624"/>
                  </a:lnTo>
                  <a:lnTo>
                    <a:pt x="288770" y="116102"/>
                  </a:lnTo>
                  <a:lnTo>
                    <a:pt x="288712" y="116580"/>
                  </a:lnTo>
                  <a:lnTo>
                    <a:pt x="288645" y="117058"/>
                  </a:lnTo>
                  <a:lnTo>
                    <a:pt x="288568" y="117536"/>
                  </a:lnTo>
                  <a:lnTo>
                    <a:pt x="288463" y="118007"/>
                  </a:lnTo>
                  <a:lnTo>
                    <a:pt x="288358" y="118477"/>
                  </a:lnTo>
                  <a:lnTo>
                    <a:pt x="288223" y="118948"/>
                  </a:lnTo>
                  <a:lnTo>
                    <a:pt x="288080" y="119411"/>
                  </a:lnTo>
                  <a:lnTo>
                    <a:pt x="287917" y="119867"/>
                  </a:lnTo>
                  <a:lnTo>
                    <a:pt x="287735" y="120322"/>
                  </a:lnTo>
                  <a:lnTo>
                    <a:pt x="287591" y="120666"/>
                  </a:lnTo>
                  <a:lnTo>
                    <a:pt x="287438" y="121002"/>
                  </a:lnTo>
                  <a:lnTo>
                    <a:pt x="287275" y="121338"/>
                  </a:lnTo>
                  <a:lnTo>
                    <a:pt x="287102" y="121667"/>
                  </a:lnTo>
                  <a:lnTo>
                    <a:pt x="286930" y="121988"/>
                  </a:lnTo>
                  <a:lnTo>
                    <a:pt x="286738" y="122309"/>
                  </a:lnTo>
                  <a:lnTo>
                    <a:pt x="286556" y="122623"/>
                  </a:lnTo>
                  <a:lnTo>
                    <a:pt x="286355" y="122937"/>
                  </a:lnTo>
                  <a:lnTo>
                    <a:pt x="286154" y="123243"/>
                  </a:lnTo>
                  <a:lnTo>
                    <a:pt x="285943" y="123542"/>
                  </a:lnTo>
                  <a:lnTo>
                    <a:pt x="285723" y="123840"/>
                  </a:lnTo>
                  <a:lnTo>
                    <a:pt x="285493" y="124132"/>
                  </a:lnTo>
                  <a:lnTo>
                    <a:pt x="285263" y="124415"/>
                  </a:lnTo>
                  <a:lnTo>
                    <a:pt x="285033" y="124699"/>
                  </a:lnTo>
                  <a:lnTo>
                    <a:pt x="284784" y="124976"/>
                  </a:lnTo>
                  <a:lnTo>
                    <a:pt x="284534" y="125252"/>
                  </a:lnTo>
                  <a:lnTo>
                    <a:pt x="284285" y="125521"/>
                  </a:lnTo>
                  <a:lnTo>
                    <a:pt x="284017" y="125782"/>
                  </a:lnTo>
                  <a:lnTo>
                    <a:pt x="283749" y="126044"/>
                  </a:lnTo>
                  <a:lnTo>
                    <a:pt x="283480" y="126298"/>
                  </a:lnTo>
                  <a:lnTo>
                    <a:pt x="283202" y="126552"/>
                  </a:lnTo>
                  <a:lnTo>
                    <a:pt x="282915" y="126798"/>
                  </a:lnTo>
                  <a:lnTo>
                    <a:pt x="282628" y="127037"/>
                  </a:lnTo>
                  <a:lnTo>
                    <a:pt x="282331" y="127276"/>
                  </a:lnTo>
                  <a:lnTo>
                    <a:pt x="282033" y="127515"/>
                  </a:lnTo>
                  <a:lnTo>
                    <a:pt x="281727" y="127739"/>
                  </a:lnTo>
                  <a:lnTo>
                    <a:pt x="281420" y="127971"/>
                  </a:lnTo>
                  <a:lnTo>
                    <a:pt x="281104" y="128187"/>
                  </a:lnTo>
                  <a:lnTo>
                    <a:pt x="280778" y="128404"/>
                  </a:lnTo>
                  <a:lnTo>
                    <a:pt x="280452" y="128621"/>
                  </a:lnTo>
                  <a:lnTo>
                    <a:pt x="280127" y="128830"/>
                  </a:lnTo>
                  <a:lnTo>
                    <a:pt x="279791" y="129031"/>
                  </a:lnTo>
                  <a:lnTo>
                    <a:pt x="279456" y="129233"/>
                  </a:lnTo>
                  <a:lnTo>
                    <a:pt x="279111" y="129427"/>
                  </a:lnTo>
                  <a:lnTo>
                    <a:pt x="278766" y="129621"/>
                  </a:lnTo>
                  <a:lnTo>
                    <a:pt x="278412" y="129808"/>
                  </a:lnTo>
                  <a:lnTo>
                    <a:pt x="278057" y="129995"/>
                  </a:lnTo>
                  <a:lnTo>
                    <a:pt x="277702" y="130174"/>
                  </a:lnTo>
                  <a:lnTo>
                    <a:pt x="277338" y="130353"/>
                  </a:lnTo>
                  <a:lnTo>
                    <a:pt x="276974" y="130525"/>
                  </a:lnTo>
                  <a:lnTo>
                    <a:pt x="276601" y="130690"/>
                  </a:lnTo>
                  <a:lnTo>
                    <a:pt x="276227" y="130854"/>
                  </a:lnTo>
                  <a:lnTo>
                    <a:pt x="275853" y="131018"/>
                  </a:lnTo>
                  <a:lnTo>
                    <a:pt x="275470" y="131175"/>
                  </a:lnTo>
                  <a:lnTo>
                    <a:pt x="275087" y="131324"/>
                  </a:lnTo>
                  <a:lnTo>
                    <a:pt x="274694" y="131474"/>
                  </a:lnTo>
                  <a:lnTo>
                    <a:pt x="273918" y="131758"/>
                  </a:lnTo>
                  <a:lnTo>
                    <a:pt x="273122" y="132034"/>
                  </a:lnTo>
                  <a:lnTo>
                    <a:pt x="272317" y="132288"/>
                  </a:lnTo>
                  <a:lnTo>
                    <a:pt x="271503" y="132527"/>
                  </a:lnTo>
                  <a:lnTo>
                    <a:pt x="270679" y="132759"/>
                  </a:lnTo>
                  <a:lnTo>
                    <a:pt x="269845" y="132968"/>
                  </a:lnTo>
                  <a:lnTo>
                    <a:pt x="269012" y="133169"/>
                  </a:lnTo>
                  <a:lnTo>
                    <a:pt x="268168" y="133349"/>
                  </a:lnTo>
                  <a:lnTo>
                    <a:pt x="267316" y="133520"/>
                  </a:lnTo>
                  <a:lnTo>
                    <a:pt x="267488" y="131362"/>
                  </a:lnTo>
                  <a:lnTo>
                    <a:pt x="267641" y="129203"/>
                  </a:lnTo>
                  <a:lnTo>
                    <a:pt x="267766" y="127037"/>
                  </a:lnTo>
                  <a:lnTo>
                    <a:pt x="267881" y="124871"/>
                  </a:lnTo>
                  <a:lnTo>
                    <a:pt x="267977" y="122697"/>
                  </a:lnTo>
                  <a:lnTo>
                    <a:pt x="268044" y="120524"/>
                  </a:lnTo>
                  <a:lnTo>
                    <a:pt x="268101" y="118350"/>
                  </a:lnTo>
                  <a:lnTo>
                    <a:pt x="268140" y="116169"/>
                  </a:lnTo>
                  <a:lnTo>
                    <a:pt x="268159" y="113996"/>
                  </a:lnTo>
                  <a:lnTo>
                    <a:pt x="268159" y="111815"/>
                  </a:lnTo>
                  <a:lnTo>
                    <a:pt x="268149" y="109641"/>
                  </a:lnTo>
                  <a:lnTo>
                    <a:pt x="268111" y="107468"/>
                  </a:lnTo>
                  <a:lnTo>
                    <a:pt x="268063" y="105294"/>
                  </a:lnTo>
                  <a:lnTo>
                    <a:pt x="267996" y="103121"/>
                  </a:lnTo>
                  <a:lnTo>
                    <a:pt x="267910" y="100954"/>
                  </a:lnTo>
                  <a:lnTo>
                    <a:pt x="267814" y="98796"/>
                  </a:lnTo>
                  <a:lnTo>
                    <a:pt x="267900" y="98826"/>
                  </a:lnTo>
                  <a:lnTo>
                    <a:pt x="268006" y="98848"/>
                  </a:lnTo>
                  <a:lnTo>
                    <a:pt x="268101" y="98863"/>
                  </a:lnTo>
                  <a:lnTo>
                    <a:pt x="268207" y="98878"/>
                  </a:lnTo>
                  <a:lnTo>
                    <a:pt x="268312" y="98893"/>
                  </a:lnTo>
                  <a:lnTo>
                    <a:pt x="268523" y="98893"/>
                  </a:lnTo>
                  <a:lnTo>
                    <a:pt x="268628" y="98885"/>
                  </a:lnTo>
                  <a:lnTo>
                    <a:pt x="268734" y="98878"/>
                  </a:lnTo>
                  <a:lnTo>
                    <a:pt x="268849" y="98863"/>
                  </a:lnTo>
                  <a:lnTo>
                    <a:pt x="269060" y="98818"/>
                  </a:lnTo>
                  <a:lnTo>
                    <a:pt x="269270" y="98766"/>
                  </a:lnTo>
                  <a:lnTo>
                    <a:pt x="269472" y="98684"/>
                  </a:lnTo>
                  <a:lnTo>
                    <a:pt x="269567" y="98639"/>
                  </a:lnTo>
                  <a:lnTo>
                    <a:pt x="269663" y="98594"/>
                  </a:lnTo>
                  <a:lnTo>
                    <a:pt x="269759" y="98542"/>
                  </a:lnTo>
                  <a:lnTo>
                    <a:pt x="269845" y="98490"/>
                  </a:lnTo>
                  <a:lnTo>
                    <a:pt x="269932" y="98430"/>
                  </a:lnTo>
                  <a:lnTo>
                    <a:pt x="270008" y="98363"/>
                  </a:lnTo>
                  <a:lnTo>
                    <a:pt x="270085" y="98295"/>
                  </a:lnTo>
                  <a:lnTo>
                    <a:pt x="270152" y="98228"/>
                  </a:lnTo>
                  <a:lnTo>
                    <a:pt x="270219" y="98154"/>
                  </a:lnTo>
                  <a:lnTo>
                    <a:pt x="270277" y="98079"/>
                  </a:lnTo>
                  <a:lnTo>
                    <a:pt x="270324" y="97997"/>
                  </a:lnTo>
                  <a:lnTo>
                    <a:pt x="270372" y="97914"/>
                  </a:lnTo>
                  <a:lnTo>
                    <a:pt x="270411" y="97825"/>
                  </a:lnTo>
                  <a:lnTo>
                    <a:pt x="270439" y="97735"/>
                  </a:lnTo>
                  <a:lnTo>
                    <a:pt x="270459" y="97646"/>
                  </a:lnTo>
                  <a:lnTo>
                    <a:pt x="270478" y="97548"/>
                  </a:lnTo>
                  <a:close/>
                  <a:moveTo>
                    <a:pt x="65655" y="100163"/>
                  </a:moveTo>
                  <a:lnTo>
                    <a:pt x="65579" y="102254"/>
                  </a:lnTo>
                  <a:lnTo>
                    <a:pt x="65511" y="104353"/>
                  </a:lnTo>
                  <a:lnTo>
                    <a:pt x="65396" y="108536"/>
                  </a:lnTo>
                  <a:lnTo>
                    <a:pt x="65291" y="112719"/>
                  </a:lnTo>
                  <a:lnTo>
                    <a:pt x="65214" y="116909"/>
                  </a:lnTo>
                  <a:lnTo>
                    <a:pt x="65147" y="121092"/>
                  </a:lnTo>
                  <a:lnTo>
                    <a:pt x="65090" y="125274"/>
                  </a:lnTo>
                  <a:lnTo>
                    <a:pt x="65042" y="129465"/>
                  </a:lnTo>
                  <a:lnTo>
                    <a:pt x="64994" y="133647"/>
                  </a:lnTo>
                  <a:lnTo>
                    <a:pt x="62838" y="133341"/>
                  </a:lnTo>
                  <a:lnTo>
                    <a:pt x="61755" y="133184"/>
                  </a:lnTo>
                  <a:lnTo>
                    <a:pt x="60682" y="133020"/>
                  </a:lnTo>
                  <a:lnTo>
                    <a:pt x="59609" y="132856"/>
                  </a:lnTo>
                  <a:lnTo>
                    <a:pt x="58545" y="132676"/>
                  </a:lnTo>
                  <a:lnTo>
                    <a:pt x="57491" y="132490"/>
                  </a:lnTo>
                  <a:lnTo>
                    <a:pt x="56457" y="132295"/>
                  </a:lnTo>
                  <a:lnTo>
                    <a:pt x="55939" y="132191"/>
                  </a:lnTo>
                  <a:lnTo>
                    <a:pt x="55431" y="132086"/>
                  </a:lnTo>
                  <a:lnTo>
                    <a:pt x="54923" y="131967"/>
                  </a:lnTo>
                  <a:lnTo>
                    <a:pt x="54425" y="131855"/>
                  </a:lnTo>
                  <a:lnTo>
                    <a:pt x="53927" y="131735"/>
                  </a:lnTo>
                  <a:lnTo>
                    <a:pt x="53438" y="131608"/>
                  </a:lnTo>
                  <a:lnTo>
                    <a:pt x="52950" y="131474"/>
                  </a:lnTo>
                  <a:lnTo>
                    <a:pt x="52470" y="131339"/>
                  </a:lnTo>
                  <a:lnTo>
                    <a:pt x="52001" y="131198"/>
                  </a:lnTo>
                  <a:lnTo>
                    <a:pt x="51531" y="131048"/>
                  </a:lnTo>
                  <a:lnTo>
                    <a:pt x="51072" y="130899"/>
                  </a:lnTo>
                  <a:lnTo>
                    <a:pt x="50621" y="130734"/>
                  </a:lnTo>
                  <a:lnTo>
                    <a:pt x="50180" y="130570"/>
                  </a:lnTo>
                  <a:lnTo>
                    <a:pt x="49740" y="130398"/>
                  </a:lnTo>
                  <a:lnTo>
                    <a:pt x="49318" y="130212"/>
                  </a:lnTo>
                  <a:lnTo>
                    <a:pt x="48896" y="130025"/>
                  </a:lnTo>
                  <a:lnTo>
                    <a:pt x="48484" y="129831"/>
                  </a:lnTo>
                  <a:lnTo>
                    <a:pt x="48082" y="129629"/>
                  </a:lnTo>
                  <a:lnTo>
                    <a:pt x="47689" y="129420"/>
                  </a:lnTo>
                  <a:lnTo>
                    <a:pt x="47306" y="129196"/>
                  </a:lnTo>
                  <a:lnTo>
                    <a:pt x="46932" y="128964"/>
                  </a:lnTo>
                  <a:lnTo>
                    <a:pt x="46578" y="128733"/>
                  </a:lnTo>
                  <a:lnTo>
                    <a:pt x="46223" y="128486"/>
                  </a:lnTo>
                  <a:lnTo>
                    <a:pt x="45878" y="128225"/>
                  </a:lnTo>
                  <a:lnTo>
                    <a:pt x="45552" y="127963"/>
                  </a:lnTo>
                  <a:lnTo>
                    <a:pt x="45236" y="127687"/>
                  </a:lnTo>
                  <a:lnTo>
                    <a:pt x="44930" y="127403"/>
                  </a:lnTo>
                  <a:lnTo>
                    <a:pt x="44633" y="127104"/>
                  </a:lnTo>
                  <a:lnTo>
                    <a:pt x="44355" y="126798"/>
                  </a:lnTo>
                  <a:lnTo>
                    <a:pt x="44086" y="126484"/>
                  </a:lnTo>
                  <a:lnTo>
                    <a:pt x="43837" y="126156"/>
                  </a:lnTo>
                  <a:lnTo>
                    <a:pt x="43588" y="125812"/>
                  </a:lnTo>
                  <a:lnTo>
                    <a:pt x="43368" y="125461"/>
                  </a:lnTo>
                  <a:lnTo>
                    <a:pt x="43147" y="125103"/>
                  </a:lnTo>
                  <a:lnTo>
                    <a:pt x="42946" y="124722"/>
                  </a:lnTo>
                  <a:lnTo>
                    <a:pt x="42764" y="124341"/>
                  </a:lnTo>
                  <a:lnTo>
                    <a:pt x="42592" y="123937"/>
                  </a:lnTo>
                  <a:lnTo>
                    <a:pt x="42438" y="123527"/>
                  </a:lnTo>
                  <a:lnTo>
                    <a:pt x="42304" y="123101"/>
                  </a:lnTo>
                  <a:lnTo>
                    <a:pt x="42180" y="122660"/>
                  </a:lnTo>
                  <a:lnTo>
                    <a:pt x="42074" y="122205"/>
                  </a:lnTo>
                  <a:lnTo>
                    <a:pt x="41978" y="121741"/>
                  </a:lnTo>
                  <a:lnTo>
                    <a:pt x="41911" y="121256"/>
                  </a:lnTo>
                  <a:lnTo>
                    <a:pt x="41854" y="120763"/>
                  </a:lnTo>
                  <a:lnTo>
                    <a:pt x="41815" y="120248"/>
                  </a:lnTo>
                  <a:lnTo>
                    <a:pt x="41787" y="119725"/>
                  </a:lnTo>
                  <a:lnTo>
                    <a:pt x="41787" y="119187"/>
                  </a:lnTo>
                  <a:lnTo>
                    <a:pt x="41806" y="118627"/>
                  </a:lnTo>
                  <a:lnTo>
                    <a:pt x="41835" y="118149"/>
                  </a:lnTo>
                  <a:lnTo>
                    <a:pt x="41873" y="117678"/>
                  </a:lnTo>
                  <a:lnTo>
                    <a:pt x="41940" y="117208"/>
                  </a:lnTo>
                  <a:lnTo>
                    <a:pt x="42007" y="116744"/>
                  </a:lnTo>
                  <a:lnTo>
                    <a:pt x="42103" y="116281"/>
                  </a:lnTo>
                  <a:lnTo>
                    <a:pt x="42199" y="115818"/>
                  </a:lnTo>
                  <a:lnTo>
                    <a:pt x="42323" y="115370"/>
                  </a:lnTo>
                  <a:lnTo>
                    <a:pt x="42448" y="114922"/>
                  </a:lnTo>
                  <a:lnTo>
                    <a:pt x="42592" y="114474"/>
                  </a:lnTo>
                  <a:lnTo>
                    <a:pt x="42754" y="114033"/>
                  </a:lnTo>
                  <a:lnTo>
                    <a:pt x="42927" y="113600"/>
                  </a:lnTo>
                  <a:lnTo>
                    <a:pt x="43109" y="113167"/>
                  </a:lnTo>
                  <a:lnTo>
                    <a:pt x="43310" y="112741"/>
                  </a:lnTo>
                  <a:lnTo>
                    <a:pt x="43511" y="112323"/>
                  </a:lnTo>
                  <a:lnTo>
                    <a:pt x="43741" y="111912"/>
                  </a:lnTo>
                  <a:lnTo>
                    <a:pt x="43971" y="111501"/>
                  </a:lnTo>
                  <a:lnTo>
                    <a:pt x="44220" y="111098"/>
                  </a:lnTo>
                  <a:lnTo>
                    <a:pt x="44479" y="110694"/>
                  </a:lnTo>
                  <a:lnTo>
                    <a:pt x="44747" y="110306"/>
                  </a:lnTo>
                  <a:lnTo>
                    <a:pt x="45025" y="109918"/>
                  </a:lnTo>
                  <a:lnTo>
                    <a:pt x="45322" y="109537"/>
                  </a:lnTo>
                  <a:lnTo>
                    <a:pt x="45629" y="109163"/>
                  </a:lnTo>
                  <a:lnTo>
                    <a:pt x="45936" y="108790"/>
                  </a:lnTo>
                  <a:lnTo>
                    <a:pt x="46261" y="108431"/>
                  </a:lnTo>
                  <a:lnTo>
                    <a:pt x="46597" y="108073"/>
                  </a:lnTo>
                  <a:lnTo>
                    <a:pt x="46951" y="107722"/>
                  </a:lnTo>
                  <a:lnTo>
                    <a:pt x="47306" y="107378"/>
                  </a:lnTo>
                  <a:lnTo>
                    <a:pt x="47670" y="107042"/>
                  </a:lnTo>
                  <a:lnTo>
                    <a:pt x="48044" y="106706"/>
                  </a:lnTo>
                  <a:lnTo>
                    <a:pt x="48427" y="106385"/>
                  </a:lnTo>
                  <a:lnTo>
                    <a:pt x="48820" y="106071"/>
                  </a:lnTo>
                  <a:lnTo>
                    <a:pt x="49222" y="105757"/>
                  </a:lnTo>
                  <a:lnTo>
                    <a:pt x="49634" y="105458"/>
                  </a:lnTo>
                  <a:lnTo>
                    <a:pt x="50056" y="105160"/>
                  </a:lnTo>
                  <a:lnTo>
                    <a:pt x="50487" y="104868"/>
                  </a:lnTo>
                  <a:lnTo>
                    <a:pt x="50928" y="104592"/>
                  </a:lnTo>
                  <a:lnTo>
                    <a:pt x="51369" y="104316"/>
                  </a:lnTo>
                  <a:lnTo>
                    <a:pt x="51819" y="104054"/>
                  </a:lnTo>
                  <a:lnTo>
                    <a:pt x="52279" y="103793"/>
                  </a:lnTo>
                  <a:lnTo>
                    <a:pt x="52748" y="103539"/>
                  </a:lnTo>
                  <a:lnTo>
                    <a:pt x="53227" y="103300"/>
                  </a:lnTo>
                  <a:lnTo>
                    <a:pt x="53707" y="103068"/>
                  </a:lnTo>
                  <a:lnTo>
                    <a:pt x="54195" y="102837"/>
                  </a:lnTo>
                  <a:lnTo>
                    <a:pt x="54693" y="102620"/>
                  </a:lnTo>
                  <a:lnTo>
                    <a:pt x="55192" y="102411"/>
                  </a:lnTo>
                  <a:lnTo>
                    <a:pt x="55700" y="102209"/>
                  </a:lnTo>
                  <a:lnTo>
                    <a:pt x="56207" y="102023"/>
                  </a:lnTo>
                  <a:lnTo>
                    <a:pt x="56734" y="101836"/>
                  </a:lnTo>
                  <a:lnTo>
                    <a:pt x="57252" y="101664"/>
                  </a:lnTo>
                  <a:lnTo>
                    <a:pt x="57788" y="101492"/>
                  </a:lnTo>
                  <a:lnTo>
                    <a:pt x="58325" y="101335"/>
                  </a:lnTo>
                  <a:lnTo>
                    <a:pt x="58862" y="101193"/>
                  </a:lnTo>
                  <a:lnTo>
                    <a:pt x="59408" y="101052"/>
                  </a:lnTo>
                  <a:lnTo>
                    <a:pt x="59954" y="100925"/>
                  </a:lnTo>
                  <a:lnTo>
                    <a:pt x="60510" y="100805"/>
                  </a:lnTo>
                  <a:lnTo>
                    <a:pt x="61065" y="100693"/>
                  </a:lnTo>
                  <a:lnTo>
                    <a:pt x="61631" y="100588"/>
                  </a:lnTo>
                  <a:lnTo>
                    <a:pt x="62196" y="100499"/>
                  </a:lnTo>
                  <a:lnTo>
                    <a:pt x="62761" y="100417"/>
                  </a:lnTo>
                  <a:lnTo>
                    <a:pt x="63336" y="100349"/>
                  </a:lnTo>
                  <a:lnTo>
                    <a:pt x="63911" y="100290"/>
                  </a:lnTo>
                  <a:lnTo>
                    <a:pt x="64496" y="100237"/>
                  </a:lnTo>
                  <a:lnTo>
                    <a:pt x="65071" y="100193"/>
                  </a:lnTo>
                  <a:lnTo>
                    <a:pt x="65655" y="100163"/>
                  </a:lnTo>
                  <a:close/>
                  <a:moveTo>
                    <a:pt x="69919" y="81333"/>
                  </a:moveTo>
                  <a:lnTo>
                    <a:pt x="72851" y="81482"/>
                  </a:lnTo>
                  <a:lnTo>
                    <a:pt x="75783" y="81609"/>
                  </a:lnTo>
                  <a:lnTo>
                    <a:pt x="78725" y="81721"/>
                  </a:lnTo>
                  <a:lnTo>
                    <a:pt x="81667" y="81826"/>
                  </a:lnTo>
                  <a:lnTo>
                    <a:pt x="84608" y="81915"/>
                  </a:lnTo>
                  <a:lnTo>
                    <a:pt x="87559" y="81990"/>
                  </a:lnTo>
                  <a:lnTo>
                    <a:pt x="90511" y="82057"/>
                  </a:lnTo>
                  <a:lnTo>
                    <a:pt x="93462" y="82110"/>
                  </a:lnTo>
                  <a:lnTo>
                    <a:pt x="96413" y="82154"/>
                  </a:lnTo>
                  <a:lnTo>
                    <a:pt x="99364" y="82192"/>
                  </a:lnTo>
                  <a:lnTo>
                    <a:pt x="102315" y="82214"/>
                  </a:lnTo>
                  <a:lnTo>
                    <a:pt x="105276" y="82229"/>
                  </a:lnTo>
                  <a:lnTo>
                    <a:pt x="108237" y="82244"/>
                  </a:lnTo>
                  <a:lnTo>
                    <a:pt x="114149" y="82244"/>
                  </a:lnTo>
                  <a:lnTo>
                    <a:pt x="117110" y="82237"/>
                  </a:lnTo>
                  <a:lnTo>
                    <a:pt x="123022" y="82214"/>
                  </a:lnTo>
                  <a:lnTo>
                    <a:pt x="128944" y="82177"/>
                  </a:lnTo>
                  <a:lnTo>
                    <a:pt x="140768" y="82087"/>
                  </a:lnTo>
                  <a:lnTo>
                    <a:pt x="146670" y="82050"/>
                  </a:lnTo>
                  <a:lnTo>
                    <a:pt x="152573" y="82020"/>
                  </a:lnTo>
                  <a:lnTo>
                    <a:pt x="155524" y="82012"/>
                  </a:lnTo>
                  <a:lnTo>
                    <a:pt x="158465" y="82005"/>
                  </a:lnTo>
                  <a:lnTo>
                    <a:pt x="161407" y="82012"/>
                  </a:lnTo>
                  <a:lnTo>
                    <a:pt x="164339" y="82020"/>
                  </a:lnTo>
                  <a:lnTo>
                    <a:pt x="176623" y="82065"/>
                  </a:lnTo>
                  <a:lnTo>
                    <a:pt x="188907" y="82124"/>
                  </a:lnTo>
                  <a:lnTo>
                    <a:pt x="213475" y="82259"/>
                  </a:lnTo>
                  <a:lnTo>
                    <a:pt x="225759" y="82319"/>
                  </a:lnTo>
                  <a:lnTo>
                    <a:pt x="238033" y="82363"/>
                  </a:lnTo>
                  <a:lnTo>
                    <a:pt x="244175" y="82378"/>
                  </a:lnTo>
                  <a:lnTo>
                    <a:pt x="250317" y="82386"/>
                  </a:lnTo>
                  <a:lnTo>
                    <a:pt x="262592" y="82386"/>
                  </a:lnTo>
                  <a:lnTo>
                    <a:pt x="262659" y="82378"/>
                  </a:lnTo>
                  <a:lnTo>
                    <a:pt x="262716" y="82371"/>
                  </a:lnTo>
                  <a:lnTo>
                    <a:pt x="262831" y="82349"/>
                  </a:lnTo>
                  <a:lnTo>
                    <a:pt x="262937" y="82319"/>
                  </a:lnTo>
                  <a:lnTo>
                    <a:pt x="263052" y="82296"/>
                  </a:lnTo>
                  <a:lnTo>
                    <a:pt x="262755" y="90445"/>
                  </a:lnTo>
                  <a:lnTo>
                    <a:pt x="262458" y="98617"/>
                  </a:lnTo>
                  <a:lnTo>
                    <a:pt x="262161" y="106795"/>
                  </a:lnTo>
                  <a:lnTo>
                    <a:pt x="262026" y="110889"/>
                  </a:lnTo>
                  <a:lnTo>
                    <a:pt x="261902" y="114989"/>
                  </a:lnTo>
                  <a:lnTo>
                    <a:pt x="261787" y="119082"/>
                  </a:lnTo>
                  <a:lnTo>
                    <a:pt x="261682" y="123176"/>
                  </a:lnTo>
                  <a:lnTo>
                    <a:pt x="261595" y="127261"/>
                  </a:lnTo>
                  <a:lnTo>
                    <a:pt x="261519" y="131354"/>
                  </a:lnTo>
                  <a:lnTo>
                    <a:pt x="261471" y="135433"/>
                  </a:lnTo>
                  <a:lnTo>
                    <a:pt x="261452" y="137479"/>
                  </a:lnTo>
                  <a:lnTo>
                    <a:pt x="261442" y="139518"/>
                  </a:lnTo>
                  <a:lnTo>
                    <a:pt x="261442" y="141550"/>
                  </a:lnTo>
                  <a:lnTo>
                    <a:pt x="261442" y="143589"/>
                  </a:lnTo>
                  <a:lnTo>
                    <a:pt x="261452" y="145621"/>
                  </a:lnTo>
                  <a:lnTo>
                    <a:pt x="261461" y="147660"/>
                  </a:lnTo>
                  <a:lnTo>
                    <a:pt x="226363" y="147899"/>
                  </a:lnTo>
                  <a:lnTo>
                    <a:pt x="191264" y="148153"/>
                  </a:lnTo>
                  <a:lnTo>
                    <a:pt x="121058" y="148668"/>
                  </a:lnTo>
                  <a:lnTo>
                    <a:pt x="103456" y="148788"/>
                  </a:lnTo>
                  <a:lnTo>
                    <a:pt x="94660" y="148847"/>
                  </a:lnTo>
                  <a:lnTo>
                    <a:pt x="85854" y="148922"/>
                  </a:lnTo>
                  <a:lnTo>
                    <a:pt x="85336" y="148930"/>
                  </a:lnTo>
                  <a:lnTo>
                    <a:pt x="84809" y="148952"/>
                  </a:lnTo>
                  <a:lnTo>
                    <a:pt x="84263" y="148982"/>
                  </a:lnTo>
                  <a:lnTo>
                    <a:pt x="83717" y="149012"/>
                  </a:lnTo>
                  <a:lnTo>
                    <a:pt x="82596" y="149094"/>
                  </a:lnTo>
                  <a:lnTo>
                    <a:pt x="81446" y="149176"/>
                  </a:lnTo>
                  <a:lnTo>
                    <a:pt x="80287" y="149258"/>
                  </a:lnTo>
                  <a:lnTo>
                    <a:pt x="79702" y="149296"/>
                  </a:lnTo>
                  <a:lnTo>
                    <a:pt x="79127" y="149325"/>
                  </a:lnTo>
                  <a:lnTo>
                    <a:pt x="78543" y="149355"/>
                  </a:lnTo>
                  <a:lnTo>
                    <a:pt x="77958" y="149370"/>
                  </a:lnTo>
                  <a:lnTo>
                    <a:pt x="77383" y="149378"/>
                  </a:lnTo>
                  <a:lnTo>
                    <a:pt x="76818" y="149378"/>
                  </a:lnTo>
                  <a:lnTo>
                    <a:pt x="76243" y="149363"/>
                  </a:lnTo>
                  <a:lnTo>
                    <a:pt x="75687" y="149333"/>
                  </a:lnTo>
                  <a:lnTo>
                    <a:pt x="75132" y="149288"/>
                  </a:lnTo>
                  <a:lnTo>
                    <a:pt x="74863" y="149258"/>
                  </a:lnTo>
                  <a:lnTo>
                    <a:pt x="74595" y="149228"/>
                  </a:lnTo>
                  <a:lnTo>
                    <a:pt x="74327" y="149191"/>
                  </a:lnTo>
                  <a:lnTo>
                    <a:pt x="74058" y="149154"/>
                  </a:lnTo>
                  <a:lnTo>
                    <a:pt x="73800" y="149109"/>
                  </a:lnTo>
                  <a:lnTo>
                    <a:pt x="73541" y="149056"/>
                  </a:lnTo>
                  <a:lnTo>
                    <a:pt x="73282" y="149004"/>
                  </a:lnTo>
                  <a:lnTo>
                    <a:pt x="73024" y="148944"/>
                  </a:lnTo>
                  <a:lnTo>
                    <a:pt x="72775" y="148877"/>
                  </a:lnTo>
                  <a:lnTo>
                    <a:pt x="72525" y="148803"/>
                  </a:lnTo>
                  <a:lnTo>
                    <a:pt x="72286" y="148728"/>
                  </a:lnTo>
                  <a:lnTo>
                    <a:pt x="72046" y="148646"/>
                  </a:lnTo>
                  <a:lnTo>
                    <a:pt x="71816" y="148556"/>
                  </a:lnTo>
                  <a:lnTo>
                    <a:pt x="71586" y="148459"/>
                  </a:lnTo>
                  <a:lnTo>
                    <a:pt x="71356" y="148354"/>
                  </a:lnTo>
                  <a:lnTo>
                    <a:pt x="71136" y="148250"/>
                  </a:lnTo>
                  <a:lnTo>
                    <a:pt x="70916" y="148130"/>
                  </a:lnTo>
                  <a:lnTo>
                    <a:pt x="70705" y="148011"/>
                  </a:lnTo>
                  <a:lnTo>
                    <a:pt x="70494" y="147876"/>
                  </a:lnTo>
                  <a:lnTo>
                    <a:pt x="70283" y="147742"/>
                  </a:lnTo>
                  <a:lnTo>
                    <a:pt x="70092" y="147600"/>
                  </a:lnTo>
                  <a:lnTo>
                    <a:pt x="69890" y="147443"/>
                  </a:lnTo>
                  <a:lnTo>
                    <a:pt x="69708" y="147286"/>
                  </a:lnTo>
                  <a:lnTo>
                    <a:pt x="69526" y="147122"/>
                  </a:lnTo>
                  <a:lnTo>
                    <a:pt x="69344" y="146943"/>
                  </a:lnTo>
                  <a:lnTo>
                    <a:pt x="69172" y="146756"/>
                  </a:lnTo>
                  <a:lnTo>
                    <a:pt x="69105" y="146674"/>
                  </a:lnTo>
                  <a:lnTo>
                    <a:pt x="69038" y="146584"/>
                  </a:lnTo>
                  <a:lnTo>
                    <a:pt x="68980" y="146487"/>
                  </a:lnTo>
                  <a:lnTo>
                    <a:pt x="68923" y="146383"/>
                  </a:lnTo>
                  <a:lnTo>
                    <a:pt x="68865" y="146278"/>
                  </a:lnTo>
                  <a:lnTo>
                    <a:pt x="68817" y="146158"/>
                  </a:lnTo>
                  <a:lnTo>
                    <a:pt x="68731" y="145919"/>
                  </a:lnTo>
                  <a:lnTo>
                    <a:pt x="68654" y="145651"/>
                  </a:lnTo>
                  <a:lnTo>
                    <a:pt x="68597" y="145367"/>
                  </a:lnTo>
                  <a:lnTo>
                    <a:pt x="68539" y="145060"/>
                  </a:lnTo>
                  <a:lnTo>
                    <a:pt x="68501" y="144739"/>
                  </a:lnTo>
                  <a:lnTo>
                    <a:pt x="68472" y="144403"/>
                  </a:lnTo>
                  <a:lnTo>
                    <a:pt x="68463" y="144052"/>
                  </a:lnTo>
                  <a:lnTo>
                    <a:pt x="68453" y="143686"/>
                  </a:lnTo>
                  <a:lnTo>
                    <a:pt x="68453" y="143313"/>
                  </a:lnTo>
                  <a:lnTo>
                    <a:pt x="68463" y="142932"/>
                  </a:lnTo>
                  <a:lnTo>
                    <a:pt x="68482" y="142536"/>
                  </a:lnTo>
                  <a:lnTo>
                    <a:pt x="68501" y="142140"/>
                  </a:lnTo>
                  <a:lnTo>
                    <a:pt x="68530" y="141737"/>
                  </a:lnTo>
                  <a:lnTo>
                    <a:pt x="68606" y="140915"/>
                  </a:lnTo>
                  <a:lnTo>
                    <a:pt x="68702" y="140093"/>
                  </a:lnTo>
                  <a:lnTo>
                    <a:pt x="68808" y="139272"/>
                  </a:lnTo>
                  <a:lnTo>
                    <a:pt x="68913" y="138473"/>
                  </a:lnTo>
                  <a:lnTo>
                    <a:pt x="69133" y="136971"/>
                  </a:lnTo>
                  <a:lnTo>
                    <a:pt x="69229" y="136299"/>
                  </a:lnTo>
                  <a:lnTo>
                    <a:pt x="69315" y="135679"/>
                  </a:lnTo>
                  <a:lnTo>
                    <a:pt x="69383" y="135567"/>
                  </a:lnTo>
                  <a:lnTo>
                    <a:pt x="69440" y="135448"/>
                  </a:lnTo>
                  <a:lnTo>
                    <a:pt x="69478" y="135328"/>
                  </a:lnTo>
                  <a:lnTo>
                    <a:pt x="69498" y="135208"/>
                  </a:lnTo>
                  <a:lnTo>
                    <a:pt x="69498" y="135089"/>
                  </a:lnTo>
                  <a:lnTo>
                    <a:pt x="69478" y="134969"/>
                  </a:lnTo>
                  <a:lnTo>
                    <a:pt x="69450" y="134857"/>
                  </a:lnTo>
                  <a:lnTo>
                    <a:pt x="69392" y="134738"/>
                  </a:lnTo>
                  <a:lnTo>
                    <a:pt x="69402" y="134678"/>
                  </a:lnTo>
                  <a:lnTo>
                    <a:pt x="69411" y="134618"/>
                  </a:lnTo>
                  <a:lnTo>
                    <a:pt x="69421" y="134529"/>
                  </a:lnTo>
                  <a:lnTo>
                    <a:pt x="69488" y="131212"/>
                  </a:lnTo>
                  <a:lnTo>
                    <a:pt x="69565" y="127896"/>
                  </a:lnTo>
                  <a:lnTo>
                    <a:pt x="69727" y="121271"/>
                  </a:lnTo>
                  <a:lnTo>
                    <a:pt x="69900" y="114638"/>
                  </a:lnTo>
                  <a:lnTo>
                    <a:pt x="69977" y="111322"/>
                  </a:lnTo>
                  <a:lnTo>
                    <a:pt x="70044" y="108005"/>
                  </a:lnTo>
                  <a:lnTo>
                    <a:pt x="70101" y="104689"/>
                  </a:lnTo>
                  <a:lnTo>
                    <a:pt x="70140" y="101373"/>
                  </a:lnTo>
                  <a:lnTo>
                    <a:pt x="70168" y="98056"/>
                  </a:lnTo>
                  <a:lnTo>
                    <a:pt x="70178" y="94740"/>
                  </a:lnTo>
                  <a:lnTo>
                    <a:pt x="70168" y="93082"/>
                  </a:lnTo>
                  <a:lnTo>
                    <a:pt x="70159" y="91424"/>
                  </a:lnTo>
                  <a:lnTo>
                    <a:pt x="70140" y="89773"/>
                  </a:lnTo>
                  <a:lnTo>
                    <a:pt x="70120" y="88115"/>
                  </a:lnTo>
                  <a:lnTo>
                    <a:pt x="70082" y="86457"/>
                  </a:lnTo>
                  <a:lnTo>
                    <a:pt x="70044" y="84798"/>
                  </a:lnTo>
                  <a:lnTo>
                    <a:pt x="69996" y="83140"/>
                  </a:lnTo>
                  <a:lnTo>
                    <a:pt x="69948" y="81482"/>
                  </a:lnTo>
                  <a:lnTo>
                    <a:pt x="69938" y="81452"/>
                  </a:lnTo>
                  <a:lnTo>
                    <a:pt x="69929" y="81415"/>
                  </a:lnTo>
                  <a:lnTo>
                    <a:pt x="69919" y="81378"/>
                  </a:lnTo>
                  <a:lnTo>
                    <a:pt x="69919" y="81333"/>
                  </a:lnTo>
                  <a:close/>
                  <a:moveTo>
                    <a:pt x="92207" y="167192"/>
                  </a:moveTo>
                  <a:lnTo>
                    <a:pt x="92561" y="168379"/>
                  </a:lnTo>
                  <a:lnTo>
                    <a:pt x="92944" y="169567"/>
                  </a:lnTo>
                  <a:lnTo>
                    <a:pt x="93347" y="170747"/>
                  </a:lnTo>
                  <a:lnTo>
                    <a:pt x="93768" y="171920"/>
                  </a:lnTo>
                  <a:lnTo>
                    <a:pt x="93989" y="172502"/>
                  </a:lnTo>
                  <a:lnTo>
                    <a:pt x="94209" y="173085"/>
                  </a:lnTo>
                  <a:lnTo>
                    <a:pt x="94439" y="173668"/>
                  </a:lnTo>
                  <a:lnTo>
                    <a:pt x="94679" y="174250"/>
                  </a:lnTo>
                  <a:lnTo>
                    <a:pt x="94918" y="174825"/>
                  </a:lnTo>
                  <a:lnTo>
                    <a:pt x="95167" y="175401"/>
                  </a:lnTo>
                  <a:lnTo>
                    <a:pt x="95417" y="175976"/>
                  </a:lnTo>
                  <a:lnTo>
                    <a:pt x="95675" y="176551"/>
                  </a:lnTo>
                  <a:lnTo>
                    <a:pt x="95944" y="177118"/>
                  </a:lnTo>
                  <a:lnTo>
                    <a:pt x="96221" y="177686"/>
                  </a:lnTo>
                  <a:lnTo>
                    <a:pt x="96499" y="178254"/>
                  </a:lnTo>
                  <a:lnTo>
                    <a:pt x="96777" y="178821"/>
                  </a:lnTo>
                  <a:lnTo>
                    <a:pt x="97074" y="179382"/>
                  </a:lnTo>
                  <a:lnTo>
                    <a:pt x="97371" y="179934"/>
                  </a:lnTo>
                  <a:lnTo>
                    <a:pt x="97678" y="180495"/>
                  </a:lnTo>
                  <a:lnTo>
                    <a:pt x="97984" y="181047"/>
                  </a:lnTo>
                  <a:lnTo>
                    <a:pt x="98301" y="181600"/>
                  </a:lnTo>
                  <a:lnTo>
                    <a:pt x="98626" y="182145"/>
                  </a:lnTo>
                  <a:lnTo>
                    <a:pt x="98962" y="182691"/>
                  </a:lnTo>
                  <a:lnTo>
                    <a:pt x="99297" y="183228"/>
                  </a:lnTo>
                  <a:lnTo>
                    <a:pt x="99642" y="183766"/>
                  </a:lnTo>
                  <a:lnTo>
                    <a:pt x="99997" y="184304"/>
                  </a:lnTo>
                  <a:lnTo>
                    <a:pt x="100351" y="184834"/>
                  </a:lnTo>
                  <a:lnTo>
                    <a:pt x="100725" y="185365"/>
                  </a:lnTo>
                  <a:lnTo>
                    <a:pt x="100227" y="185454"/>
                  </a:lnTo>
                  <a:lnTo>
                    <a:pt x="99728" y="185529"/>
                  </a:lnTo>
                  <a:lnTo>
                    <a:pt x="99230" y="185589"/>
                  </a:lnTo>
                  <a:lnTo>
                    <a:pt x="98732" y="185633"/>
                  </a:lnTo>
                  <a:lnTo>
                    <a:pt x="98243" y="185656"/>
                  </a:lnTo>
                  <a:lnTo>
                    <a:pt x="97755" y="185663"/>
                  </a:lnTo>
                  <a:lnTo>
                    <a:pt x="97266" y="185656"/>
                  </a:lnTo>
                  <a:lnTo>
                    <a:pt x="96777" y="185626"/>
                  </a:lnTo>
                  <a:lnTo>
                    <a:pt x="96298" y="185589"/>
                  </a:lnTo>
                  <a:lnTo>
                    <a:pt x="95829" y="185529"/>
                  </a:lnTo>
                  <a:lnTo>
                    <a:pt x="95359" y="185454"/>
                  </a:lnTo>
                  <a:lnTo>
                    <a:pt x="94899" y="185365"/>
                  </a:lnTo>
                  <a:lnTo>
                    <a:pt x="94439" y="185260"/>
                  </a:lnTo>
                  <a:lnTo>
                    <a:pt x="93989" y="185140"/>
                  </a:lnTo>
                  <a:lnTo>
                    <a:pt x="93548" y="185006"/>
                  </a:lnTo>
                  <a:lnTo>
                    <a:pt x="93117" y="184857"/>
                  </a:lnTo>
                  <a:lnTo>
                    <a:pt x="92695" y="184692"/>
                  </a:lnTo>
                  <a:lnTo>
                    <a:pt x="92274" y="184506"/>
                  </a:lnTo>
                  <a:lnTo>
                    <a:pt x="91862" y="184311"/>
                  </a:lnTo>
                  <a:lnTo>
                    <a:pt x="91469" y="184102"/>
                  </a:lnTo>
                  <a:lnTo>
                    <a:pt x="91076" y="183878"/>
                  </a:lnTo>
                  <a:lnTo>
                    <a:pt x="90702" y="183647"/>
                  </a:lnTo>
                  <a:lnTo>
                    <a:pt x="90338" y="183393"/>
                  </a:lnTo>
                  <a:lnTo>
                    <a:pt x="89984" y="183131"/>
                  </a:lnTo>
                  <a:lnTo>
                    <a:pt x="89639" y="182847"/>
                  </a:lnTo>
                  <a:lnTo>
                    <a:pt x="89303" y="182556"/>
                  </a:lnTo>
                  <a:lnTo>
                    <a:pt x="88987" y="182257"/>
                  </a:lnTo>
                  <a:lnTo>
                    <a:pt x="88680" y="181936"/>
                  </a:lnTo>
                  <a:lnTo>
                    <a:pt x="88393" y="181608"/>
                  </a:lnTo>
                  <a:lnTo>
                    <a:pt x="88115" y="181264"/>
                  </a:lnTo>
                  <a:lnTo>
                    <a:pt x="87856" y="180905"/>
                  </a:lnTo>
                  <a:lnTo>
                    <a:pt x="87617" y="180539"/>
                  </a:lnTo>
                  <a:lnTo>
                    <a:pt x="87387" y="180166"/>
                  </a:lnTo>
                  <a:lnTo>
                    <a:pt x="87176" y="179785"/>
                  </a:lnTo>
                  <a:lnTo>
                    <a:pt x="86994" y="179404"/>
                  </a:lnTo>
                  <a:lnTo>
                    <a:pt x="86822" y="179016"/>
                  </a:lnTo>
                  <a:lnTo>
                    <a:pt x="86678" y="178620"/>
                  </a:lnTo>
                  <a:lnTo>
                    <a:pt x="86544" y="178216"/>
                  </a:lnTo>
                  <a:lnTo>
                    <a:pt x="86438" y="177813"/>
                  </a:lnTo>
                  <a:lnTo>
                    <a:pt x="86342" y="177410"/>
                  </a:lnTo>
                  <a:lnTo>
                    <a:pt x="86266" y="176999"/>
                  </a:lnTo>
                  <a:lnTo>
                    <a:pt x="86199" y="176588"/>
                  </a:lnTo>
                  <a:lnTo>
                    <a:pt x="86151" y="176177"/>
                  </a:lnTo>
                  <a:lnTo>
                    <a:pt x="86122" y="175767"/>
                  </a:lnTo>
                  <a:lnTo>
                    <a:pt x="86113" y="175348"/>
                  </a:lnTo>
                  <a:lnTo>
                    <a:pt x="86113" y="174937"/>
                  </a:lnTo>
                  <a:lnTo>
                    <a:pt x="86132" y="174527"/>
                  </a:lnTo>
                  <a:lnTo>
                    <a:pt x="86160" y="174116"/>
                  </a:lnTo>
                  <a:lnTo>
                    <a:pt x="86199" y="173720"/>
                  </a:lnTo>
                  <a:lnTo>
                    <a:pt x="86256" y="173324"/>
                  </a:lnTo>
                  <a:lnTo>
                    <a:pt x="86323" y="172921"/>
                  </a:lnTo>
                  <a:lnTo>
                    <a:pt x="86419" y="172517"/>
                  </a:lnTo>
                  <a:lnTo>
                    <a:pt x="86515" y="172122"/>
                  </a:lnTo>
                  <a:lnTo>
                    <a:pt x="86630" y="171726"/>
                  </a:lnTo>
                  <a:lnTo>
                    <a:pt x="86764" y="171330"/>
                  </a:lnTo>
                  <a:lnTo>
                    <a:pt x="86898" y="170941"/>
                  </a:lnTo>
                  <a:lnTo>
                    <a:pt x="87377" y="169963"/>
                  </a:lnTo>
                  <a:lnTo>
                    <a:pt x="87617" y="169477"/>
                  </a:lnTo>
                  <a:lnTo>
                    <a:pt x="87866" y="168992"/>
                  </a:lnTo>
                  <a:lnTo>
                    <a:pt x="90032" y="168096"/>
                  </a:lnTo>
                  <a:lnTo>
                    <a:pt x="92207" y="167192"/>
                  </a:lnTo>
                  <a:close/>
                  <a:moveTo>
                    <a:pt x="231479" y="169209"/>
                  </a:moveTo>
                  <a:lnTo>
                    <a:pt x="231757" y="169216"/>
                  </a:lnTo>
                  <a:lnTo>
                    <a:pt x="232035" y="169223"/>
                  </a:lnTo>
                  <a:lnTo>
                    <a:pt x="232303" y="169238"/>
                  </a:lnTo>
                  <a:lnTo>
                    <a:pt x="232572" y="169261"/>
                  </a:lnTo>
                  <a:lnTo>
                    <a:pt x="232840" y="169291"/>
                  </a:lnTo>
                  <a:lnTo>
                    <a:pt x="233099" y="169328"/>
                  </a:lnTo>
                  <a:lnTo>
                    <a:pt x="233367" y="169365"/>
                  </a:lnTo>
                  <a:lnTo>
                    <a:pt x="233626" y="169410"/>
                  </a:lnTo>
                  <a:lnTo>
                    <a:pt x="233875" y="169463"/>
                  </a:lnTo>
                  <a:lnTo>
                    <a:pt x="234124" y="169522"/>
                  </a:lnTo>
                  <a:lnTo>
                    <a:pt x="234373" y="169589"/>
                  </a:lnTo>
                  <a:lnTo>
                    <a:pt x="234622" y="169657"/>
                  </a:lnTo>
                  <a:lnTo>
                    <a:pt x="234862" y="169731"/>
                  </a:lnTo>
                  <a:lnTo>
                    <a:pt x="235101" y="169806"/>
                  </a:lnTo>
                  <a:lnTo>
                    <a:pt x="235331" y="169888"/>
                  </a:lnTo>
                  <a:lnTo>
                    <a:pt x="235561" y="169978"/>
                  </a:lnTo>
                  <a:lnTo>
                    <a:pt x="235791" y="170075"/>
                  </a:lnTo>
                  <a:lnTo>
                    <a:pt x="236012" y="170172"/>
                  </a:lnTo>
                  <a:lnTo>
                    <a:pt x="236232" y="170277"/>
                  </a:lnTo>
                  <a:lnTo>
                    <a:pt x="236443" y="170381"/>
                  </a:lnTo>
                  <a:lnTo>
                    <a:pt x="236654" y="170493"/>
                  </a:lnTo>
                  <a:lnTo>
                    <a:pt x="236855" y="170613"/>
                  </a:lnTo>
                  <a:lnTo>
                    <a:pt x="237056" y="170732"/>
                  </a:lnTo>
                  <a:lnTo>
                    <a:pt x="237257" y="170859"/>
                  </a:lnTo>
                  <a:lnTo>
                    <a:pt x="237449" y="170986"/>
                  </a:lnTo>
                  <a:lnTo>
                    <a:pt x="237631" y="171121"/>
                  </a:lnTo>
                  <a:lnTo>
                    <a:pt x="237813" y="171255"/>
                  </a:lnTo>
                  <a:lnTo>
                    <a:pt x="237995" y="171397"/>
                  </a:lnTo>
                  <a:lnTo>
                    <a:pt x="238168" y="171546"/>
                  </a:lnTo>
                  <a:lnTo>
                    <a:pt x="238330" y="171696"/>
                  </a:lnTo>
                  <a:lnTo>
                    <a:pt x="238493" y="171845"/>
                  </a:lnTo>
                  <a:lnTo>
                    <a:pt x="238647" y="172002"/>
                  </a:lnTo>
                  <a:lnTo>
                    <a:pt x="238800" y="172159"/>
                  </a:lnTo>
                  <a:lnTo>
                    <a:pt x="238944" y="172323"/>
                  </a:lnTo>
                  <a:lnTo>
                    <a:pt x="239087" y="172488"/>
                  </a:lnTo>
                  <a:lnTo>
                    <a:pt x="239222" y="172659"/>
                  </a:lnTo>
                  <a:lnTo>
                    <a:pt x="239346" y="172831"/>
                  </a:lnTo>
                  <a:lnTo>
                    <a:pt x="239471" y="173003"/>
                  </a:lnTo>
                  <a:lnTo>
                    <a:pt x="239586" y="173182"/>
                  </a:lnTo>
                  <a:lnTo>
                    <a:pt x="239701" y="173361"/>
                  </a:lnTo>
                  <a:lnTo>
                    <a:pt x="239797" y="173541"/>
                  </a:lnTo>
                  <a:lnTo>
                    <a:pt x="239902" y="173727"/>
                  </a:lnTo>
                  <a:lnTo>
                    <a:pt x="239988" y="173914"/>
                  </a:lnTo>
                  <a:lnTo>
                    <a:pt x="240074" y="174108"/>
                  </a:lnTo>
                  <a:lnTo>
                    <a:pt x="240151" y="174295"/>
                  </a:lnTo>
                  <a:lnTo>
                    <a:pt x="240228" y="174489"/>
                  </a:lnTo>
                  <a:lnTo>
                    <a:pt x="240295" y="174691"/>
                  </a:lnTo>
                  <a:lnTo>
                    <a:pt x="240352" y="174885"/>
                  </a:lnTo>
                  <a:lnTo>
                    <a:pt x="240400" y="175087"/>
                  </a:lnTo>
                  <a:lnTo>
                    <a:pt x="240448" y="175289"/>
                  </a:lnTo>
                  <a:lnTo>
                    <a:pt x="240486" y="175490"/>
                  </a:lnTo>
                  <a:lnTo>
                    <a:pt x="240515" y="175699"/>
                  </a:lnTo>
                  <a:lnTo>
                    <a:pt x="240534" y="175901"/>
                  </a:lnTo>
                  <a:lnTo>
                    <a:pt x="240553" y="176110"/>
                  </a:lnTo>
                  <a:lnTo>
                    <a:pt x="240553" y="176319"/>
                  </a:lnTo>
                  <a:lnTo>
                    <a:pt x="240553" y="176536"/>
                  </a:lnTo>
                  <a:lnTo>
                    <a:pt x="240553" y="176745"/>
                  </a:lnTo>
                  <a:lnTo>
                    <a:pt x="240534" y="176954"/>
                  </a:lnTo>
                  <a:lnTo>
                    <a:pt x="240515" y="177171"/>
                  </a:lnTo>
                  <a:lnTo>
                    <a:pt x="240477" y="177387"/>
                  </a:lnTo>
                  <a:lnTo>
                    <a:pt x="240438" y="177597"/>
                  </a:lnTo>
                  <a:lnTo>
                    <a:pt x="240391" y="177813"/>
                  </a:lnTo>
                  <a:lnTo>
                    <a:pt x="240343" y="178030"/>
                  </a:lnTo>
                  <a:lnTo>
                    <a:pt x="240276" y="178246"/>
                  </a:lnTo>
                  <a:lnTo>
                    <a:pt x="240209" y="178463"/>
                  </a:lnTo>
                  <a:lnTo>
                    <a:pt x="240132" y="178672"/>
                  </a:lnTo>
                  <a:lnTo>
                    <a:pt x="240046" y="178874"/>
                  </a:lnTo>
                  <a:lnTo>
                    <a:pt x="239959" y="179083"/>
                  </a:lnTo>
                  <a:lnTo>
                    <a:pt x="239864" y="179285"/>
                  </a:lnTo>
                  <a:lnTo>
                    <a:pt x="239758" y="179479"/>
                  </a:lnTo>
                  <a:lnTo>
                    <a:pt x="239653" y="179680"/>
                  </a:lnTo>
                  <a:lnTo>
                    <a:pt x="239547" y="179875"/>
                  </a:lnTo>
                  <a:lnTo>
                    <a:pt x="239423" y="180069"/>
                  </a:lnTo>
                  <a:lnTo>
                    <a:pt x="239308" y="180256"/>
                  </a:lnTo>
                  <a:lnTo>
                    <a:pt x="239174" y="180442"/>
                  </a:lnTo>
                  <a:lnTo>
                    <a:pt x="239040" y="180629"/>
                  </a:lnTo>
                  <a:lnTo>
                    <a:pt x="238905" y="180808"/>
                  </a:lnTo>
                  <a:lnTo>
                    <a:pt x="238762" y="180988"/>
                  </a:lnTo>
                  <a:lnTo>
                    <a:pt x="238608" y="181159"/>
                  </a:lnTo>
                  <a:lnTo>
                    <a:pt x="238455" y="181339"/>
                  </a:lnTo>
                  <a:lnTo>
                    <a:pt x="238292" y="181510"/>
                  </a:lnTo>
                  <a:lnTo>
                    <a:pt x="238129" y="181675"/>
                  </a:lnTo>
                  <a:lnTo>
                    <a:pt x="237957" y="181839"/>
                  </a:lnTo>
                  <a:lnTo>
                    <a:pt x="237784" y="182003"/>
                  </a:lnTo>
                  <a:lnTo>
                    <a:pt x="237602" y="182160"/>
                  </a:lnTo>
                  <a:lnTo>
                    <a:pt x="237420" y="182317"/>
                  </a:lnTo>
                  <a:lnTo>
                    <a:pt x="237047" y="182623"/>
                  </a:lnTo>
                  <a:lnTo>
                    <a:pt x="236644" y="182922"/>
                  </a:lnTo>
                  <a:lnTo>
                    <a:pt x="236232" y="183206"/>
                  </a:lnTo>
                  <a:lnTo>
                    <a:pt x="235801" y="183475"/>
                  </a:lnTo>
                  <a:lnTo>
                    <a:pt x="235351" y="183736"/>
                  </a:lnTo>
                  <a:lnTo>
                    <a:pt x="235111" y="183856"/>
                  </a:lnTo>
                  <a:lnTo>
                    <a:pt x="234756" y="184020"/>
                  </a:lnTo>
                  <a:lnTo>
                    <a:pt x="234296" y="184222"/>
                  </a:lnTo>
                  <a:lnTo>
                    <a:pt x="233750" y="184453"/>
                  </a:lnTo>
                  <a:lnTo>
                    <a:pt x="233147" y="184700"/>
                  </a:lnTo>
                  <a:lnTo>
                    <a:pt x="232486" y="184946"/>
                  </a:lnTo>
                  <a:lnTo>
                    <a:pt x="231796" y="185193"/>
                  </a:lnTo>
                  <a:lnTo>
                    <a:pt x="231441" y="185312"/>
                  </a:lnTo>
                  <a:lnTo>
                    <a:pt x="231087" y="185432"/>
                  </a:lnTo>
                  <a:lnTo>
                    <a:pt x="230732" y="185536"/>
                  </a:lnTo>
                  <a:lnTo>
                    <a:pt x="230387" y="185641"/>
                  </a:lnTo>
                  <a:lnTo>
                    <a:pt x="230042" y="185738"/>
                  </a:lnTo>
                  <a:lnTo>
                    <a:pt x="229697" y="185820"/>
                  </a:lnTo>
                  <a:lnTo>
                    <a:pt x="229371" y="185895"/>
                  </a:lnTo>
                  <a:lnTo>
                    <a:pt x="229046" y="185962"/>
                  </a:lnTo>
                  <a:lnTo>
                    <a:pt x="228739" y="186007"/>
                  </a:lnTo>
                  <a:lnTo>
                    <a:pt x="228452" y="186044"/>
                  </a:lnTo>
                  <a:lnTo>
                    <a:pt x="228183" y="186067"/>
                  </a:lnTo>
                  <a:lnTo>
                    <a:pt x="227925" y="186074"/>
                  </a:lnTo>
                  <a:lnTo>
                    <a:pt x="227810" y="186067"/>
                  </a:lnTo>
                  <a:lnTo>
                    <a:pt x="227695" y="186059"/>
                  </a:lnTo>
                  <a:lnTo>
                    <a:pt x="227589" y="186044"/>
                  </a:lnTo>
                  <a:lnTo>
                    <a:pt x="227493" y="186022"/>
                  </a:lnTo>
                  <a:lnTo>
                    <a:pt x="227398" y="185999"/>
                  </a:lnTo>
                  <a:lnTo>
                    <a:pt x="227311" y="185970"/>
                  </a:lnTo>
                  <a:lnTo>
                    <a:pt x="227225" y="185940"/>
                  </a:lnTo>
                  <a:lnTo>
                    <a:pt x="227158" y="185902"/>
                  </a:lnTo>
                  <a:lnTo>
                    <a:pt x="227091" y="185850"/>
                  </a:lnTo>
                  <a:lnTo>
                    <a:pt x="227033" y="185805"/>
                  </a:lnTo>
                  <a:lnTo>
                    <a:pt x="226986" y="185745"/>
                  </a:lnTo>
                  <a:lnTo>
                    <a:pt x="226947" y="185686"/>
                  </a:lnTo>
                  <a:lnTo>
                    <a:pt x="226861" y="185596"/>
                  </a:lnTo>
                  <a:lnTo>
                    <a:pt x="226784" y="185514"/>
                  </a:lnTo>
                  <a:lnTo>
                    <a:pt x="227014" y="185028"/>
                  </a:lnTo>
                  <a:lnTo>
                    <a:pt x="227235" y="184543"/>
                  </a:lnTo>
                  <a:lnTo>
                    <a:pt x="227455" y="184057"/>
                  </a:lnTo>
                  <a:lnTo>
                    <a:pt x="227666" y="183572"/>
                  </a:lnTo>
                  <a:lnTo>
                    <a:pt x="227867" y="183079"/>
                  </a:lnTo>
                  <a:lnTo>
                    <a:pt x="228068" y="182586"/>
                  </a:lnTo>
                  <a:lnTo>
                    <a:pt x="228260" y="182093"/>
                  </a:lnTo>
                  <a:lnTo>
                    <a:pt x="228452" y="181593"/>
                  </a:lnTo>
                  <a:lnTo>
                    <a:pt x="228634" y="181092"/>
                  </a:lnTo>
                  <a:lnTo>
                    <a:pt x="228806" y="180592"/>
                  </a:lnTo>
                  <a:lnTo>
                    <a:pt x="228979" y="180091"/>
                  </a:lnTo>
                  <a:lnTo>
                    <a:pt x="229141" y="179583"/>
                  </a:lnTo>
                  <a:lnTo>
                    <a:pt x="229458" y="178568"/>
                  </a:lnTo>
                  <a:lnTo>
                    <a:pt x="229745" y="177544"/>
                  </a:lnTo>
                  <a:lnTo>
                    <a:pt x="230023" y="176513"/>
                  </a:lnTo>
                  <a:lnTo>
                    <a:pt x="230282" y="175483"/>
                  </a:lnTo>
                  <a:lnTo>
                    <a:pt x="230512" y="174445"/>
                  </a:lnTo>
                  <a:lnTo>
                    <a:pt x="230742" y="173406"/>
                  </a:lnTo>
                  <a:lnTo>
                    <a:pt x="230943" y="172361"/>
                  </a:lnTo>
                  <a:lnTo>
                    <a:pt x="231134" y="171307"/>
                  </a:lnTo>
                  <a:lnTo>
                    <a:pt x="231317" y="170262"/>
                  </a:lnTo>
                  <a:lnTo>
                    <a:pt x="231479" y="169209"/>
                  </a:lnTo>
                  <a:close/>
                  <a:moveTo>
                    <a:pt x="159452" y="152052"/>
                  </a:moveTo>
                  <a:lnTo>
                    <a:pt x="159299" y="152858"/>
                  </a:lnTo>
                  <a:lnTo>
                    <a:pt x="159146" y="153672"/>
                  </a:lnTo>
                  <a:lnTo>
                    <a:pt x="159002" y="154487"/>
                  </a:lnTo>
                  <a:lnTo>
                    <a:pt x="158868" y="155301"/>
                  </a:lnTo>
                  <a:lnTo>
                    <a:pt x="158743" y="156122"/>
                  </a:lnTo>
                  <a:lnTo>
                    <a:pt x="158619" y="156937"/>
                  </a:lnTo>
                  <a:lnTo>
                    <a:pt x="158513" y="157766"/>
                  </a:lnTo>
                  <a:lnTo>
                    <a:pt x="158398" y="158587"/>
                  </a:lnTo>
                  <a:lnTo>
                    <a:pt x="158302" y="159416"/>
                  </a:lnTo>
                  <a:lnTo>
                    <a:pt x="158207" y="160245"/>
                  </a:lnTo>
                  <a:lnTo>
                    <a:pt x="158120" y="161082"/>
                  </a:lnTo>
                  <a:lnTo>
                    <a:pt x="158034" y="161911"/>
                  </a:lnTo>
                  <a:lnTo>
                    <a:pt x="157881" y="163584"/>
                  </a:lnTo>
                  <a:lnTo>
                    <a:pt x="157756" y="165265"/>
                  </a:lnTo>
                  <a:lnTo>
                    <a:pt x="157641" y="166953"/>
                  </a:lnTo>
                  <a:lnTo>
                    <a:pt x="157555" y="168641"/>
                  </a:lnTo>
                  <a:lnTo>
                    <a:pt x="157478" y="170336"/>
                  </a:lnTo>
                  <a:lnTo>
                    <a:pt x="157421" y="172039"/>
                  </a:lnTo>
                  <a:lnTo>
                    <a:pt x="157373" y="173742"/>
                  </a:lnTo>
                  <a:lnTo>
                    <a:pt x="157344" y="175445"/>
                  </a:lnTo>
                  <a:lnTo>
                    <a:pt x="157325" y="177156"/>
                  </a:lnTo>
                  <a:lnTo>
                    <a:pt x="157316" y="178859"/>
                  </a:lnTo>
                  <a:lnTo>
                    <a:pt x="157316" y="180569"/>
                  </a:lnTo>
                  <a:lnTo>
                    <a:pt x="157316" y="182280"/>
                  </a:lnTo>
                  <a:lnTo>
                    <a:pt x="157354" y="185701"/>
                  </a:lnTo>
                  <a:lnTo>
                    <a:pt x="157392" y="189114"/>
                  </a:lnTo>
                  <a:lnTo>
                    <a:pt x="157440" y="192513"/>
                  </a:lnTo>
                  <a:lnTo>
                    <a:pt x="157478" y="195889"/>
                  </a:lnTo>
                  <a:lnTo>
                    <a:pt x="157498" y="197577"/>
                  </a:lnTo>
                  <a:lnTo>
                    <a:pt x="157498" y="199250"/>
                  </a:lnTo>
                  <a:lnTo>
                    <a:pt x="157498" y="200923"/>
                  </a:lnTo>
                  <a:lnTo>
                    <a:pt x="157498" y="202581"/>
                  </a:lnTo>
                  <a:lnTo>
                    <a:pt x="157478" y="204239"/>
                  </a:lnTo>
                  <a:lnTo>
                    <a:pt x="157440" y="205883"/>
                  </a:lnTo>
                  <a:lnTo>
                    <a:pt x="155878" y="205793"/>
                  </a:lnTo>
                  <a:lnTo>
                    <a:pt x="154316" y="205681"/>
                  </a:lnTo>
                  <a:lnTo>
                    <a:pt x="152745" y="205569"/>
                  </a:lnTo>
                  <a:lnTo>
                    <a:pt x="151183" y="205434"/>
                  </a:lnTo>
                  <a:lnTo>
                    <a:pt x="149621" y="205293"/>
                  </a:lnTo>
                  <a:lnTo>
                    <a:pt x="148059" y="205128"/>
                  </a:lnTo>
                  <a:lnTo>
                    <a:pt x="146498" y="204949"/>
                  </a:lnTo>
                  <a:lnTo>
                    <a:pt x="145721" y="204852"/>
                  </a:lnTo>
                  <a:lnTo>
                    <a:pt x="144945" y="204755"/>
                  </a:lnTo>
                  <a:lnTo>
                    <a:pt x="144169" y="204650"/>
                  </a:lnTo>
                  <a:lnTo>
                    <a:pt x="143403" y="204538"/>
                  </a:lnTo>
                  <a:lnTo>
                    <a:pt x="142627" y="204426"/>
                  </a:lnTo>
                  <a:lnTo>
                    <a:pt x="141860" y="204307"/>
                  </a:lnTo>
                  <a:lnTo>
                    <a:pt x="141093" y="204187"/>
                  </a:lnTo>
                  <a:lnTo>
                    <a:pt x="140327" y="204053"/>
                  </a:lnTo>
                  <a:lnTo>
                    <a:pt x="139570" y="203918"/>
                  </a:lnTo>
                  <a:lnTo>
                    <a:pt x="138813" y="203784"/>
                  </a:lnTo>
                  <a:lnTo>
                    <a:pt x="138056" y="203634"/>
                  </a:lnTo>
                  <a:lnTo>
                    <a:pt x="137299" y="203485"/>
                  </a:lnTo>
                  <a:lnTo>
                    <a:pt x="136542" y="203328"/>
                  </a:lnTo>
                  <a:lnTo>
                    <a:pt x="135795" y="203164"/>
                  </a:lnTo>
                  <a:lnTo>
                    <a:pt x="135047" y="202992"/>
                  </a:lnTo>
                  <a:lnTo>
                    <a:pt x="134309" y="202820"/>
                  </a:lnTo>
                  <a:lnTo>
                    <a:pt x="133572" y="202633"/>
                  </a:lnTo>
                  <a:lnTo>
                    <a:pt x="132834" y="202447"/>
                  </a:lnTo>
                  <a:lnTo>
                    <a:pt x="132106" y="202253"/>
                  </a:lnTo>
                  <a:lnTo>
                    <a:pt x="131377" y="202051"/>
                  </a:lnTo>
                  <a:lnTo>
                    <a:pt x="130649" y="201842"/>
                  </a:lnTo>
                  <a:lnTo>
                    <a:pt x="129931" y="201625"/>
                  </a:lnTo>
                  <a:lnTo>
                    <a:pt x="129212" y="201409"/>
                  </a:lnTo>
                  <a:lnTo>
                    <a:pt x="128503" y="201177"/>
                  </a:lnTo>
                  <a:lnTo>
                    <a:pt x="127794" y="200938"/>
                  </a:lnTo>
                  <a:lnTo>
                    <a:pt x="127094" y="200691"/>
                  </a:lnTo>
                  <a:lnTo>
                    <a:pt x="126395" y="200445"/>
                  </a:lnTo>
                  <a:lnTo>
                    <a:pt x="125705" y="200184"/>
                  </a:lnTo>
                  <a:lnTo>
                    <a:pt x="125015" y="199915"/>
                  </a:lnTo>
                  <a:lnTo>
                    <a:pt x="124335" y="199638"/>
                  </a:lnTo>
                  <a:lnTo>
                    <a:pt x="123654" y="199354"/>
                  </a:lnTo>
                  <a:lnTo>
                    <a:pt x="122984" y="199063"/>
                  </a:lnTo>
                  <a:lnTo>
                    <a:pt x="122313" y="198764"/>
                  </a:lnTo>
                  <a:lnTo>
                    <a:pt x="121652" y="198458"/>
                  </a:lnTo>
                  <a:lnTo>
                    <a:pt x="120991" y="198144"/>
                  </a:lnTo>
                  <a:lnTo>
                    <a:pt x="120349" y="197816"/>
                  </a:lnTo>
                  <a:lnTo>
                    <a:pt x="119697" y="197480"/>
                  </a:lnTo>
                  <a:lnTo>
                    <a:pt x="119065" y="197136"/>
                  </a:lnTo>
                  <a:lnTo>
                    <a:pt x="118432" y="196785"/>
                  </a:lnTo>
                  <a:lnTo>
                    <a:pt x="117809" y="196427"/>
                  </a:lnTo>
                  <a:lnTo>
                    <a:pt x="117187" y="196053"/>
                  </a:lnTo>
                  <a:lnTo>
                    <a:pt x="116573" y="195672"/>
                  </a:lnTo>
                  <a:lnTo>
                    <a:pt x="115970" y="195284"/>
                  </a:lnTo>
                  <a:lnTo>
                    <a:pt x="115376" y="194888"/>
                  </a:lnTo>
                  <a:lnTo>
                    <a:pt x="114782" y="194477"/>
                  </a:lnTo>
                  <a:lnTo>
                    <a:pt x="114197" y="194059"/>
                  </a:lnTo>
                  <a:lnTo>
                    <a:pt x="113622" y="193626"/>
                  </a:lnTo>
                  <a:lnTo>
                    <a:pt x="113047" y="193192"/>
                  </a:lnTo>
                  <a:lnTo>
                    <a:pt x="112491" y="192737"/>
                  </a:lnTo>
                  <a:lnTo>
                    <a:pt x="111936" y="192281"/>
                  </a:lnTo>
                  <a:lnTo>
                    <a:pt x="111342" y="191766"/>
                  </a:lnTo>
                  <a:lnTo>
                    <a:pt x="110757" y="191243"/>
                  </a:lnTo>
                  <a:lnTo>
                    <a:pt x="110182" y="190720"/>
                  </a:lnTo>
                  <a:lnTo>
                    <a:pt x="109626" y="190182"/>
                  </a:lnTo>
                  <a:lnTo>
                    <a:pt x="109090" y="189644"/>
                  </a:lnTo>
                  <a:lnTo>
                    <a:pt x="108563" y="189107"/>
                  </a:lnTo>
                  <a:lnTo>
                    <a:pt x="108045" y="188554"/>
                  </a:lnTo>
                  <a:lnTo>
                    <a:pt x="107538" y="188001"/>
                  </a:lnTo>
                  <a:lnTo>
                    <a:pt x="107049" y="187441"/>
                  </a:lnTo>
                  <a:lnTo>
                    <a:pt x="106570" y="186881"/>
                  </a:lnTo>
                  <a:lnTo>
                    <a:pt x="106100" y="186313"/>
                  </a:lnTo>
                  <a:lnTo>
                    <a:pt x="105640" y="185738"/>
                  </a:lnTo>
                  <a:lnTo>
                    <a:pt x="105200" y="185163"/>
                  </a:lnTo>
                  <a:lnTo>
                    <a:pt x="104768" y="184580"/>
                  </a:lnTo>
                  <a:lnTo>
                    <a:pt x="104337" y="183990"/>
                  </a:lnTo>
                  <a:lnTo>
                    <a:pt x="103925" y="183400"/>
                  </a:lnTo>
                  <a:lnTo>
                    <a:pt x="103523" y="182810"/>
                  </a:lnTo>
                  <a:lnTo>
                    <a:pt x="103140" y="182213"/>
                  </a:lnTo>
                  <a:lnTo>
                    <a:pt x="102756" y="181608"/>
                  </a:lnTo>
                  <a:lnTo>
                    <a:pt x="102383" y="181003"/>
                  </a:lnTo>
                  <a:lnTo>
                    <a:pt x="102018" y="180390"/>
                  </a:lnTo>
                  <a:lnTo>
                    <a:pt x="101664" y="179778"/>
                  </a:lnTo>
                  <a:lnTo>
                    <a:pt x="101319" y="179165"/>
                  </a:lnTo>
                  <a:lnTo>
                    <a:pt x="100984" y="178545"/>
                  </a:lnTo>
                  <a:lnTo>
                    <a:pt x="100658" y="177918"/>
                  </a:lnTo>
                  <a:lnTo>
                    <a:pt x="100332" y="177290"/>
                  </a:lnTo>
                  <a:lnTo>
                    <a:pt x="100025" y="176663"/>
                  </a:lnTo>
                  <a:lnTo>
                    <a:pt x="99719" y="176035"/>
                  </a:lnTo>
                  <a:lnTo>
                    <a:pt x="99422" y="175401"/>
                  </a:lnTo>
                  <a:lnTo>
                    <a:pt x="99125" y="174758"/>
                  </a:lnTo>
                  <a:lnTo>
                    <a:pt x="98847" y="174123"/>
                  </a:lnTo>
                  <a:lnTo>
                    <a:pt x="98569" y="173481"/>
                  </a:lnTo>
                  <a:lnTo>
                    <a:pt x="98301" y="172839"/>
                  </a:lnTo>
                  <a:lnTo>
                    <a:pt x="98032" y="172189"/>
                  </a:lnTo>
                  <a:lnTo>
                    <a:pt x="97774" y="171539"/>
                  </a:lnTo>
                  <a:lnTo>
                    <a:pt x="97525" y="170889"/>
                  </a:lnTo>
                  <a:lnTo>
                    <a:pt x="97036" y="169589"/>
                  </a:lnTo>
                  <a:lnTo>
                    <a:pt x="96566" y="168275"/>
                  </a:lnTo>
                  <a:lnTo>
                    <a:pt x="96116" y="166960"/>
                  </a:lnTo>
                  <a:lnTo>
                    <a:pt x="95675" y="165638"/>
                  </a:lnTo>
                  <a:lnTo>
                    <a:pt x="95254" y="164316"/>
                  </a:lnTo>
                  <a:lnTo>
                    <a:pt x="94842" y="162987"/>
                  </a:lnTo>
                  <a:lnTo>
                    <a:pt x="94439" y="161665"/>
                  </a:lnTo>
                  <a:lnTo>
                    <a:pt x="94046" y="160335"/>
                  </a:lnTo>
                  <a:lnTo>
                    <a:pt x="93270" y="157683"/>
                  </a:lnTo>
                  <a:lnTo>
                    <a:pt x="92513" y="155039"/>
                  </a:lnTo>
                  <a:lnTo>
                    <a:pt x="92130" y="153725"/>
                  </a:lnTo>
                  <a:lnTo>
                    <a:pt x="91737" y="152410"/>
                  </a:lnTo>
                  <a:lnTo>
                    <a:pt x="100198" y="152380"/>
                  </a:lnTo>
                  <a:lnTo>
                    <a:pt x="108659" y="152336"/>
                  </a:lnTo>
                  <a:lnTo>
                    <a:pt x="125590" y="152246"/>
                  </a:lnTo>
                  <a:lnTo>
                    <a:pt x="159452" y="152052"/>
                  </a:lnTo>
                  <a:close/>
                  <a:moveTo>
                    <a:pt x="229113" y="151686"/>
                  </a:moveTo>
                  <a:lnTo>
                    <a:pt x="228979" y="152896"/>
                  </a:lnTo>
                  <a:lnTo>
                    <a:pt x="228854" y="154113"/>
                  </a:lnTo>
                  <a:lnTo>
                    <a:pt x="228614" y="156578"/>
                  </a:lnTo>
                  <a:lnTo>
                    <a:pt x="228375" y="159073"/>
                  </a:lnTo>
                  <a:lnTo>
                    <a:pt x="228126" y="161597"/>
                  </a:lnTo>
                  <a:lnTo>
                    <a:pt x="228001" y="162860"/>
                  </a:lnTo>
                  <a:lnTo>
                    <a:pt x="227857" y="164129"/>
                  </a:lnTo>
                  <a:lnTo>
                    <a:pt x="227714" y="165399"/>
                  </a:lnTo>
                  <a:lnTo>
                    <a:pt x="227551" y="166669"/>
                  </a:lnTo>
                  <a:lnTo>
                    <a:pt x="227369" y="167931"/>
                  </a:lnTo>
                  <a:lnTo>
                    <a:pt x="227187" y="169201"/>
                  </a:lnTo>
                  <a:lnTo>
                    <a:pt x="226976" y="170463"/>
                  </a:lnTo>
                  <a:lnTo>
                    <a:pt x="226746" y="171726"/>
                  </a:lnTo>
                  <a:lnTo>
                    <a:pt x="226621" y="172353"/>
                  </a:lnTo>
                  <a:lnTo>
                    <a:pt x="226497" y="172981"/>
                  </a:lnTo>
                  <a:lnTo>
                    <a:pt x="226363" y="173608"/>
                  </a:lnTo>
                  <a:lnTo>
                    <a:pt x="226229" y="174228"/>
                  </a:lnTo>
                  <a:lnTo>
                    <a:pt x="226075" y="174855"/>
                  </a:lnTo>
                  <a:lnTo>
                    <a:pt x="225922" y="175475"/>
                  </a:lnTo>
                  <a:lnTo>
                    <a:pt x="225769" y="176095"/>
                  </a:lnTo>
                  <a:lnTo>
                    <a:pt x="225606" y="176708"/>
                  </a:lnTo>
                  <a:lnTo>
                    <a:pt x="225424" y="177320"/>
                  </a:lnTo>
                  <a:lnTo>
                    <a:pt x="225251" y="177933"/>
                  </a:lnTo>
                  <a:lnTo>
                    <a:pt x="225060" y="178545"/>
                  </a:lnTo>
                  <a:lnTo>
                    <a:pt x="224858" y="179150"/>
                  </a:lnTo>
                  <a:lnTo>
                    <a:pt x="224657" y="179755"/>
                  </a:lnTo>
                  <a:lnTo>
                    <a:pt x="224446" y="180360"/>
                  </a:lnTo>
                  <a:lnTo>
                    <a:pt x="224226" y="180958"/>
                  </a:lnTo>
                  <a:lnTo>
                    <a:pt x="223996" y="181548"/>
                  </a:lnTo>
                  <a:lnTo>
                    <a:pt x="223756" y="182145"/>
                  </a:lnTo>
                  <a:lnTo>
                    <a:pt x="223507" y="182728"/>
                  </a:lnTo>
                  <a:lnTo>
                    <a:pt x="223249" y="183318"/>
                  </a:lnTo>
                  <a:lnTo>
                    <a:pt x="222971" y="183901"/>
                  </a:lnTo>
                  <a:lnTo>
                    <a:pt x="222693" y="184476"/>
                  </a:lnTo>
                  <a:lnTo>
                    <a:pt x="222405" y="185051"/>
                  </a:lnTo>
                  <a:lnTo>
                    <a:pt x="222108" y="185619"/>
                  </a:lnTo>
                  <a:lnTo>
                    <a:pt x="221792" y="186186"/>
                  </a:lnTo>
                  <a:lnTo>
                    <a:pt x="221476" y="186746"/>
                  </a:lnTo>
                  <a:lnTo>
                    <a:pt x="221141" y="187307"/>
                  </a:lnTo>
                  <a:lnTo>
                    <a:pt x="220796" y="187852"/>
                  </a:lnTo>
                  <a:lnTo>
                    <a:pt x="220441" y="188405"/>
                  </a:lnTo>
                  <a:lnTo>
                    <a:pt x="220077" y="188950"/>
                  </a:lnTo>
                  <a:lnTo>
                    <a:pt x="219694" y="189488"/>
                  </a:lnTo>
                  <a:lnTo>
                    <a:pt x="219301" y="190018"/>
                  </a:lnTo>
                  <a:lnTo>
                    <a:pt x="218889" y="190548"/>
                  </a:lnTo>
                  <a:lnTo>
                    <a:pt x="218640" y="190869"/>
                  </a:lnTo>
                  <a:lnTo>
                    <a:pt x="218381" y="191183"/>
                  </a:lnTo>
                  <a:lnTo>
                    <a:pt x="218113" y="191497"/>
                  </a:lnTo>
                  <a:lnTo>
                    <a:pt x="217844" y="191803"/>
                  </a:lnTo>
                  <a:lnTo>
                    <a:pt x="217576" y="192109"/>
                  </a:lnTo>
                  <a:lnTo>
                    <a:pt x="217298" y="192408"/>
                  </a:lnTo>
                  <a:lnTo>
                    <a:pt x="217020" y="192707"/>
                  </a:lnTo>
                  <a:lnTo>
                    <a:pt x="216733" y="192998"/>
                  </a:lnTo>
                  <a:lnTo>
                    <a:pt x="216445" y="193289"/>
                  </a:lnTo>
                  <a:lnTo>
                    <a:pt x="216158" y="193573"/>
                  </a:lnTo>
                  <a:lnTo>
                    <a:pt x="215861" y="193850"/>
                  </a:lnTo>
                  <a:lnTo>
                    <a:pt x="215564" y="194126"/>
                  </a:lnTo>
                  <a:lnTo>
                    <a:pt x="215267" y="194402"/>
                  </a:lnTo>
                  <a:lnTo>
                    <a:pt x="214960" y="194671"/>
                  </a:lnTo>
                  <a:lnTo>
                    <a:pt x="214644" y="194933"/>
                  </a:lnTo>
                  <a:lnTo>
                    <a:pt x="214337" y="195194"/>
                  </a:lnTo>
                  <a:lnTo>
                    <a:pt x="214021" y="195456"/>
                  </a:lnTo>
                  <a:lnTo>
                    <a:pt x="213695" y="195709"/>
                  </a:lnTo>
                  <a:lnTo>
                    <a:pt x="213370" y="195963"/>
                  </a:lnTo>
                  <a:lnTo>
                    <a:pt x="213044" y="196210"/>
                  </a:lnTo>
                  <a:lnTo>
                    <a:pt x="212383" y="196688"/>
                  </a:lnTo>
                  <a:lnTo>
                    <a:pt x="211702" y="197159"/>
                  </a:lnTo>
                  <a:lnTo>
                    <a:pt x="211012" y="197614"/>
                  </a:lnTo>
                  <a:lnTo>
                    <a:pt x="210313" y="198047"/>
                  </a:lnTo>
                  <a:lnTo>
                    <a:pt x="209594" y="198473"/>
                  </a:lnTo>
                  <a:lnTo>
                    <a:pt x="208876" y="198891"/>
                  </a:lnTo>
                  <a:lnTo>
                    <a:pt x="208138" y="199287"/>
                  </a:lnTo>
                  <a:lnTo>
                    <a:pt x="207391" y="199676"/>
                  </a:lnTo>
                  <a:lnTo>
                    <a:pt x="206624" y="200042"/>
                  </a:lnTo>
                  <a:lnTo>
                    <a:pt x="205857" y="200400"/>
                  </a:lnTo>
                  <a:lnTo>
                    <a:pt x="205081" y="200751"/>
                  </a:lnTo>
                  <a:lnTo>
                    <a:pt x="204286" y="201087"/>
                  </a:lnTo>
                  <a:lnTo>
                    <a:pt x="203491" y="201409"/>
                  </a:lnTo>
                  <a:lnTo>
                    <a:pt x="202686" y="201715"/>
                  </a:lnTo>
                  <a:lnTo>
                    <a:pt x="201862" y="202014"/>
                  </a:lnTo>
                  <a:lnTo>
                    <a:pt x="201038" y="202297"/>
                  </a:lnTo>
                  <a:lnTo>
                    <a:pt x="200214" y="202574"/>
                  </a:lnTo>
                  <a:lnTo>
                    <a:pt x="199370" y="202835"/>
                  </a:lnTo>
                  <a:lnTo>
                    <a:pt x="198518" y="203082"/>
                  </a:lnTo>
                  <a:lnTo>
                    <a:pt x="197665" y="203328"/>
                  </a:lnTo>
                  <a:lnTo>
                    <a:pt x="196803" y="203552"/>
                  </a:lnTo>
                  <a:lnTo>
                    <a:pt x="195940" y="203776"/>
                  </a:lnTo>
                  <a:lnTo>
                    <a:pt x="195068" y="203978"/>
                  </a:lnTo>
                  <a:lnTo>
                    <a:pt x="194187" y="204180"/>
                  </a:lnTo>
                  <a:lnTo>
                    <a:pt x="193305" y="204366"/>
                  </a:lnTo>
                  <a:lnTo>
                    <a:pt x="192414" y="204546"/>
                  </a:lnTo>
                  <a:lnTo>
                    <a:pt x="191523" y="204710"/>
                  </a:lnTo>
                  <a:lnTo>
                    <a:pt x="190622" y="204874"/>
                  </a:lnTo>
                  <a:lnTo>
                    <a:pt x="189722" y="205024"/>
                  </a:lnTo>
                  <a:lnTo>
                    <a:pt x="188821" y="205158"/>
                  </a:lnTo>
                  <a:lnTo>
                    <a:pt x="187911" y="205293"/>
                  </a:lnTo>
                  <a:lnTo>
                    <a:pt x="187000" y="205412"/>
                  </a:lnTo>
                  <a:lnTo>
                    <a:pt x="186080" y="205532"/>
                  </a:lnTo>
                  <a:lnTo>
                    <a:pt x="185170" y="205636"/>
                  </a:lnTo>
                  <a:lnTo>
                    <a:pt x="184250" y="205733"/>
                  </a:lnTo>
                  <a:lnTo>
                    <a:pt x="183330" y="205823"/>
                  </a:lnTo>
                  <a:lnTo>
                    <a:pt x="182411" y="205905"/>
                  </a:lnTo>
                  <a:lnTo>
                    <a:pt x="181491" y="205972"/>
                  </a:lnTo>
                  <a:lnTo>
                    <a:pt x="180571" y="206039"/>
                  </a:lnTo>
                  <a:lnTo>
                    <a:pt x="179651" y="206099"/>
                  </a:lnTo>
                  <a:lnTo>
                    <a:pt x="178731" y="206151"/>
                  </a:lnTo>
                  <a:lnTo>
                    <a:pt x="177811" y="206196"/>
                  </a:lnTo>
                  <a:lnTo>
                    <a:pt x="176891" y="206234"/>
                  </a:lnTo>
                  <a:lnTo>
                    <a:pt x="175972" y="206271"/>
                  </a:lnTo>
                  <a:lnTo>
                    <a:pt x="175052" y="206293"/>
                  </a:lnTo>
                  <a:lnTo>
                    <a:pt x="174132" y="206316"/>
                  </a:lnTo>
                  <a:lnTo>
                    <a:pt x="173222" y="206323"/>
                  </a:lnTo>
                  <a:lnTo>
                    <a:pt x="172311" y="206331"/>
                  </a:lnTo>
                  <a:lnTo>
                    <a:pt x="171411" y="206338"/>
                  </a:lnTo>
                  <a:lnTo>
                    <a:pt x="170500" y="206331"/>
                  </a:lnTo>
                  <a:lnTo>
                    <a:pt x="169600" y="206323"/>
                  </a:lnTo>
                  <a:lnTo>
                    <a:pt x="168708" y="206308"/>
                  </a:lnTo>
                  <a:lnTo>
                    <a:pt x="167817" y="206293"/>
                  </a:lnTo>
                  <a:lnTo>
                    <a:pt x="166926" y="206271"/>
                  </a:lnTo>
                  <a:lnTo>
                    <a:pt x="165393" y="206226"/>
                  </a:lnTo>
                  <a:lnTo>
                    <a:pt x="163841" y="206181"/>
                  </a:lnTo>
                  <a:lnTo>
                    <a:pt x="162289" y="206122"/>
                  </a:lnTo>
                  <a:lnTo>
                    <a:pt x="160746" y="206054"/>
                  </a:lnTo>
                  <a:lnTo>
                    <a:pt x="161014" y="202798"/>
                  </a:lnTo>
                  <a:lnTo>
                    <a:pt x="161302" y="199489"/>
                  </a:lnTo>
                  <a:lnTo>
                    <a:pt x="161599" y="196128"/>
                  </a:lnTo>
                  <a:lnTo>
                    <a:pt x="161886" y="192737"/>
                  </a:lnTo>
                  <a:lnTo>
                    <a:pt x="162020" y="191034"/>
                  </a:lnTo>
                  <a:lnTo>
                    <a:pt x="162154" y="189316"/>
                  </a:lnTo>
                  <a:lnTo>
                    <a:pt x="162279" y="187598"/>
                  </a:lnTo>
                  <a:lnTo>
                    <a:pt x="162394" y="185880"/>
                  </a:lnTo>
                  <a:lnTo>
                    <a:pt x="162499" y="184155"/>
                  </a:lnTo>
                  <a:lnTo>
                    <a:pt x="162595" y="182422"/>
                  </a:lnTo>
                  <a:lnTo>
                    <a:pt x="162681" y="180696"/>
                  </a:lnTo>
                  <a:lnTo>
                    <a:pt x="162748" y="178963"/>
                  </a:lnTo>
                  <a:lnTo>
                    <a:pt x="162796" y="177238"/>
                  </a:lnTo>
                  <a:lnTo>
                    <a:pt x="162835" y="175505"/>
                  </a:lnTo>
                  <a:lnTo>
                    <a:pt x="162844" y="173780"/>
                  </a:lnTo>
                  <a:lnTo>
                    <a:pt x="162844" y="172062"/>
                  </a:lnTo>
                  <a:lnTo>
                    <a:pt x="162825" y="170344"/>
                  </a:lnTo>
                  <a:lnTo>
                    <a:pt x="162806" y="169485"/>
                  </a:lnTo>
                  <a:lnTo>
                    <a:pt x="162777" y="168633"/>
                  </a:lnTo>
                  <a:lnTo>
                    <a:pt x="162739" y="167782"/>
                  </a:lnTo>
                  <a:lnTo>
                    <a:pt x="162701" y="166930"/>
                  </a:lnTo>
                  <a:lnTo>
                    <a:pt x="162662" y="166079"/>
                  </a:lnTo>
                  <a:lnTo>
                    <a:pt x="162605" y="165235"/>
                  </a:lnTo>
                  <a:lnTo>
                    <a:pt x="162547" y="164383"/>
                  </a:lnTo>
                  <a:lnTo>
                    <a:pt x="162490" y="163547"/>
                  </a:lnTo>
                  <a:lnTo>
                    <a:pt x="162413" y="162703"/>
                  </a:lnTo>
                  <a:lnTo>
                    <a:pt x="162336" y="161866"/>
                  </a:lnTo>
                  <a:lnTo>
                    <a:pt x="162250" y="161030"/>
                  </a:lnTo>
                  <a:lnTo>
                    <a:pt x="162154" y="160201"/>
                  </a:lnTo>
                  <a:lnTo>
                    <a:pt x="162059" y="159364"/>
                  </a:lnTo>
                  <a:lnTo>
                    <a:pt x="161944" y="158542"/>
                  </a:lnTo>
                  <a:lnTo>
                    <a:pt x="161829" y="157713"/>
                  </a:lnTo>
                  <a:lnTo>
                    <a:pt x="161704" y="156899"/>
                  </a:lnTo>
                  <a:lnTo>
                    <a:pt x="161570" y="156078"/>
                  </a:lnTo>
                  <a:lnTo>
                    <a:pt x="161426" y="155263"/>
                  </a:lnTo>
                  <a:lnTo>
                    <a:pt x="161273" y="154457"/>
                  </a:lnTo>
                  <a:lnTo>
                    <a:pt x="161120" y="153650"/>
                  </a:lnTo>
                  <a:lnTo>
                    <a:pt x="160947" y="152851"/>
                  </a:lnTo>
                  <a:lnTo>
                    <a:pt x="160775" y="152052"/>
                  </a:lnTo>
                  <a:lnTo>
                    <a:pt x="177859" y="151955"/>
                  </a:lnTo>
                  <a:lnTo>
                    <a:pt x="194944" y="151865"/>
                  </a:lnTo>
                  <a:lnTo>
                    <a:pt x="212028" y="151775"/>
                  </a:lnTo>
                  <a:lnTo>
                    <a:pt x="229113" y="151686"/>
                  </a:lnTo>
                  <a:close/>
                  <a:moveTo>
                    <a:pt x="154326" y="0"/>
                  </a:moveTo>
                  <a:lnTo>
                    <a:pt x="154154" y="15"/>
                  </a:lnTo>
                  <a:lnTo>
                    <a:pt x="153971" y="30"/>
                  </a:lnTo>
                  <a:lnTo>
                    <a:pt x="153799" y="52"/>
                  </a:lnTo>
                  <a:lnTo>
                    <a:pt x="153627" y="90"/>
                  </a:lnTo>
                  <a:lnTo>
                    <a:pt x="153454" y="134"/>
                  </a:lnTo>
                  <a:lnTo>
                    <a:pt x="153291" y="187"/>
                  </a:lnTo>
                  <a:lnTo>
                    <a:pt x="153128" y="254"/>
                  </a:lnTo>
                  <a:lnTo>
                    <a:pt x="152975" y="321"/>
                  </a:lnTo>
                  <a:lnTo>
                    <a:pt x="152831" y="403"/>
                  </a:lnTo>
                  <a:lnTo>
                    <a:pt x="152688" y="493"/>
                  </a:lnTo>
                  <a:lnTo>
                    <a:pt x="152563" y="590"/>
                  </a:lnTo>
                  <a:lnTo>
                    <a:pt x="152438" y="702"/>
                  </a:lnTo>
                  <a:lnTo>
                    <a:pt x="152304" y="635"/>
                  </a:lnTo>
                  <a:lnTo>
                    <a:pt x="152170" y="583"/>
                  </a:lnTo>
                  <a:lnTo>
                    <a:pt x="152026" y="530"/>
                  </a:lnTo>
                  <a:lnTo>
                    <a:pt x="151873" y="486"/>
                  </a:lnTo>
                  <a:lnTo>
                    <a:pt x="151710" y="448"/>
                  </a:lnTo>
                  <a:lnTo>
                    <a:pt x="151547" y="426"/>
                  </a:lnTo>
                  <a:lnTo>
                    <a:pt x="151365" y="403"/>
                  </a:lnTo>
                  <a:lnTo>
                    <a:pt x="151183" y="403"/>
                  </a:lnTo>
                  <a:lnTo>
                    <a:pt x="133342" y="314"/>
                  </a:lnTo>
                  <a:lnTo>
                    <a:pt x="124431" y="276"/>
                  </a:lnTo>
                  <a:lnTo>
                    <a:pt x="115510" y="246"/>
                  </a:lnTo>
                  <a:lnTo>
                    <a:pt x="111045" y="239"/>
                  </a:lnTo>
                  <a:lnTo>
                    <a:pt x="106589" y="239"/>
                  </a:lnTo>
                  <a:lnTo>
                    <a:pt x="102133" y="246"/>
                  </a:lnTo>
                  <a:lnTo>
                    <a:pt x="97668" y="261"/>
                  </a:lnTo>
                  <a:lnTo>
                    <a:pt x="93213" y="276"/>
                  </a:lnTo>
                  <a:lnTo>
                    <a:pt x="88757" y="306"/>
                  </a:lnTo>
                  <a:lnTo>
                    <a:pt x="84292" y="351"/>
                  </a:lnTo>
                  <a:lnTo>
                    <a:pt x="79836" y="403"/>
                  </a:lnTo>
                  <a:lnTo>
                    <a:pt x="79731" y="403"/>
                  </a:lnTo>
                  <a:lnTo>
                    <a:pt x="79626" y="411"/>
                  </a:lnTo>
                  <a:lnTo>
                    <a:pt x="79530" y="426"/>
                  </a:lnTo>
                  <a:lnTo>
                    <a:pt x="79434" y="448"/>
                  </a:lnTo>
                  <a:lnTo>
                    <a:pt x="79348" y="471"/>
                  </a:lnTo>
                  <a:lnTo>
                    <a:pt x="79261" y="500"/>
                  </a:lnTo>
                  <a:lnTo>
                    <a:pt x="79175" y="530"/>
                  </a:lnTo>
                  <a:lnTo>
                    <a:pt x="79108" y="560"/>
                  </a:lnTo>
                  <a:lnTo>
                    <a:pt x="79031" y="598"/>
                  </a:lnTo>
                  <a:lnTo>
                    <a:pt x="78974" y="642"/>
                  </a:lnTo>
                  <a:lnTo>
                    <a:pt x="78907" y="687"/>
                  </a:lnTo>
                  <a:lnTo>
                    <a:pt x="78849" y="732"/>
                  </a:lnTo>
                  <a:lnTo>
                    <a:pt x="78754" y="837"/>
                  </a:lnTo>
                  <a:lnTo>
                    <a:pt x="78677" y="949"/>
                  </a:lnTo>
                  <a:lnTo>
                    <a:pt x="78619" y="1061"/>
                  </a:lnTo>
                  <a:lnTo>
                    <a:pt x="78581" y="1188"/>
                  </a:lnTo>
                  <a:lnTo>
                    <a:pt x="78562" y="1315"/>
                  </a:lnTo>
                  <a:lnTo>
                    <a:pt x="78562" y="1442"/>
                  </a:lnTo>
                  <a:lnTo>
                    <a:pt x="78572" y="1569"/>
                  </a:lnTo>
                  <a:lnTo>
                    <a:pt x="78610" y="1696"/>
                  </a:lnTo>
                  <a:lnTo>
                    <a:pt x="78667" y="1822"/>
                  </a:lnTo>
                  <a:lnTo>
                    <a:pt x="78734" y="1942"/>
                  </a:lnTo>
                  <a:lnTo>
                    <a:pt x="78696" y="2062"/>
                  </a:lnTo>
                  <a:lnTo>
                    <a:pt x="78687" y="2129"/>
                  </a:lnTo>
                  <a:lnTo>
                    <a:pt x="78687" y="2203"/>
                  </a:lnTo>
                  <a:lnTo>
                    <a:pt x="78706" y="2540"/>
                  </a:lnTo>
                  <a:lnTo>
                    <a:pt x="78734" y="2868"/>
                  </a:lnTo>
                  <a:lnTo>
                    <a:pt x="78773" y="3204"/>
                  </a:lnTo>
                  <a:lnTo>
                    <a:pt x="78821" y="3533"/>
                  </a:lnTo>
                  <a:lnTo>
                    <a:pt x="78869" y="3862"/>
                  </a:lnTo>
                  <a:lnTo>
                    <a:pt x="78926" y="4183"/>
                  </a:lnTo>
                  <a:lnTo>
                    <a:pt x="78993" y="4504"/>
                  </a:lnTo>
                  <a:lnTo>
                    <a:pt x="79060" y="4818"/>
                  </a:lnTo>
                  <a:lnTo>
                    <a:pt x="79137" y="5139"/>
                  </a:lnTo>
                  <a:lnTo>
                    <a:pt x="79214" y="5453"/>
                  </a:lnTo>
                  <a:lnTo>
                    <a:pt x="79300" y="5759"/>
                  </a:lnTo>
                  <a:lnTo>
                    <a:pt x="79396" y="6065"/>
                  </a:lnTo>
                  <a:lnTo>
                    <a:pt x="79491" y="6371"/>
                  </a:lnTo>
                  <a:lnTo>
                    <a:pt x="79597" y="6670"/>
                  </a:lnTo>
                  <a:lnTo>
                    <a:pt x="79702" y="6976"/>
                  </a:lnTo>
                  <a:lnTo>
                    <a:pt x="79817" y="7268"/>
                  </a:lnTo>
                  <a:lnTo>
                    <a:pt x="79942" y="7566"/>
                  </a:lnTo>
                  <a:lnTo>
                    <a:pt x="80066" y="7858"/>
                  </a:lnTo>
                  <a:lnTo>
                    <a:pt x="80200" y="8141"/>
                  </a:lnTo>
                  <a:lnTo>
                    <a:pt x="80335" y="8433"/>
                  </a:lnTo>
                  <a:lnTo>
                    <a:pt x="80478" y="8717"/>
                  </a:lnTo>
                  <a:lnTo>
                    <a:pt x="80622" y="8993"/>
                  </a:lnTo>
                  <a:lnTo>
                    <a:pt x="80775" y="9269"/>
                  </a:lnTo>
                  <a:lnTo>
                    <a:pt x="80938" y="9546"/>
                  </a:lnTo>
                  <a:lnTo>
                    <a:pt x="81101" y="9822"/>
                  </a:lnTo>
                  <a:lnTo>
                    <a:pt x="81274" y="10091"/>
                  </a:lnTo>
                  <a:lnTo>
                    <a:pt x="81446" y="10360"/>
                  </a:lnTo>
                  <a:lnTo>
                    <a:pt x="81619" y="10621"/>
                  </a:lnTo>
                  <a:lnTo>
                    <a:pt x="81810" y="10883"/>
                  </a:lnTo>
                  <a:lnTo>
                    <a:pt x="81992" y="11144"/>
                  </a:lnTo>
                  <a:lnTo>
                    <a:pt x="82194" y="11398"/>
                  </a:lnTo>
                  <a:lnTo>
                    <a:pt x="82385" y="11652"/>
                  </a:lnTo>
                  <a:lnTo>
                    <a:pt x="82596" y="11906"/>
                  </a:lnTo>
                  <a:lnTo>
                    <a:pt x="82797" y="12152"/>
                  </a:lnTo>
                  <a:lnTo>
                    <a:pt x="83018" y="12399"/>
                  </a:lnTo>
                  <a:lnTo>
                    <a:pt x="83228" y="12645"/>
                  </a:lnTo>
                  <a:lnTo>
                    <a:pt x="83679" y="13123"/>
                  </a:lnTo>
                  <a:lnTo>
                    <a:pt x="84148" y="13594"/>
                  </a:lnTo>
                  <a:lnTo>
                    <a:pt x="84637" y="14050"/>
                  </a:lnTo>
                  <a:lnTo>
                    <a:pt x="85135" y="14498"/>
                  </a:lnTo>
                  <a:lnTo>
                    <a:pt x="85653" y="14939"/>
                  </a:lnTo>
                  <a:lnTo>
                    <a:pt x="86189" y="15364"/>
                  </a:lnTo>
                  <a:lnTo>
                    <a:pt x="86745" y="15775"/>
                  </a:lnTo>
                  <a:lnTo>
                    <a:pt x="87310" y="16186"/>
                  </a:lnTo>
                  <a:lnTo>
                    <a:pt x="87895" y="16574"/>
                  </a:lnTo>
                  <a:lnTo>
                    <a:pt x="88489" y="16963"/>
                  </a:lnTo>
                  <a:lnTo>
                    <a:pt x="89102" y="17336"/>
                  </a:lnTo>
                  <a:lnTo>
                    <a:pt x="89725" y="17702"/>
                  </a:lnTo>
                  <a:lnTo>
                    <a:pt x="90367" y="18053"/>
                  </a:lnTo>
                  <a:lnTo>
                    <a:pt x="91018" y="18397"/>
                  </a:lnTo>
                  <a:lnTo>
                    <a:pt x="90903" y="18897"/>
                  </a:lnTo>
                  <a:lnTo>
                    <a:pt x="90798" y="19398"/>
                  </a:lnTo>
                  <a:lnTo>
                    <a:pt x="90712" y="19906"/>
                  </a:lnTo>
                  <a:lnTo>
                    <a:pt x="90626" y="20413"/>
                  </a:lnTo>
                  <a:lnTo>
                    <a:pt x="90559" y="20921"/>
                  </a:lnTo>
                  <a:lnTo>
                    <a:pt x="90491" y="21437"/>
                  </a:lnTo>
                  <a:lnTo>
                    <a:pt x="90444" y="21960"/>
                  </a:lnTo>
                  <a:lnTo>
                    <a:pt x="90405" y="22475"/>
                  </a:lnTo>
                  <a:lnTo>
                    <a:pt x="90376" y="22998"/>
                  </a:lnTo>
                  <a:lnTo>
                    <a:pt x="90357" y="23521"/>
                  </a:lnTo>
                  <a:lnTo>
                    <a:pt x="90348" y="24051"/>
                  </a:lnTo>
                  <a:lnTo>
                    <a:pt x="90357" y="24574"/>
                  </a:lnTo>
                  <a:lnTo>
                    <a:pt x="90367" y="25104"/>
                  </a:lnTo>
                  <a:lnTo>
                    <a:pt x="90396" y="25634"/>
                  </a:lnTo>
                  <a:lnTo>
                    <a:pt x="90434" y="26165"/>
                  </a:lnTo>
                  <a:lnTo>
                    <a:pt x="90472" y="26695"/>
                  </a:lnTo>
                  <a:lnTo>
                    <a:pt x="90530" y="27225"/>
                  </a:lnTo>
                  <a:lnTo>
                    <a:pt x="90597" y="27756"/>
                  </a:lnTo>
                  <a:lnTo>
                    <a:pt x="90683" y="28286"/>
                  </a:lnTo>
                  <a:lnTo>
                    <a:pt x="90769" y="28816"/>
                  </a:lnTo>
                  <a:lnTo>
                    <a:pt x="90865" y="29347"/>
                  </a:lnTo>
                  <a:lnTo>
                    <a:pt x="90971" y="29877"/>
                  </a:lnTo>
                  <a:lnTo>
                    <a:pt x="91095" y="30407"/>
                  </a:lnTo>
                  <a:lnTo>
                    <a:pt x="91220" y="30938"/>
                  </a:lnTo>
                  <a:lnTo>
                    <a:pt x="91363" y="31468"/>
                  </a:lnTo>
                  <a:lnTo>
                    <a:pt x="91507" y="31991"/>
                  </a:lnTo>
                  <a:lnTo>
                    <a:pt x="91670" y="32514"/>
                  </a:lnTo>
                  <a:lnTo>
                    <a:pt x="91842" y="33037"/>
                  </a:lnTo>
                  <a:lnTo>
                    <a:pt x="92015" y="33559"/>
                  </a:lnTo>
                  <a:lnTo>
                    <a:pt x="92207" y="34075"/>
                  </a:lnTo>
                  <a:lnTo>
                    <a:pt x="92408" y="34590"/>
                  </a:lnTo>
                  <a:lnTo>
                    <a:pt x="92619" y="35106"/>
                  </a:lnTo>
                  <a:lnTo>
                    <a:pt x="92839" y="35613"/>
                  </a:lnTo>
                  <a:lnTo>
                    <a:pt x="93069" y="36114"/>
                  </a:lnTo>
                  <a:lnTo>
                    <a:pt x="93309" y="36622"/>
                  </a:lnTo>
                  <a:lnTo>
                    <a:pt x="93558" y="37122"/>
                  </a:lnTo>
                  <a:lnTo>
                    <a:pt x="93816" y="37615"/>
                  </a:lnTo>
                  <a:lnTo>
                    <a:pt x="94085" y="38108"/>
                  </a:lnTo>
                  <a:lnTo>
                    <a:pt x="94363" y="38594"/>
                  </a:lnTo>
                  <a:lnTo>
                    <a:pt x="94650" y="39079"/>
                  </a:lnTo>
                  <a:lnTo>
                    <a:pt x="94947" y="39557"/>
                  </a:lnTo>
                  <a:lnTo>
                    <a:pt x="95254" y="40028"/>
                  </a:lnTo>
                  <a:lnTo>
                    <a:pt x="95570" y="40498"/>
                  </a:lnTo>
                  <a:lnTo>
                    <a:pt x="95905" y="40954"/>
                  </a:lnTo>
                  <a:lnTo>
                    <a:pt x="96241" y="41417"/>
                  </a:lnTo>
                  <a:lnTo>
                    <a:pt x="96586" y="41865"/>
                  </a:lnTo>
                  <a:lnTo>
                    <a:pt x="96940" y="42313"/>
                  </a:lnTo>
                  <a:lnTo>
                    <a:pt x="97304" y="42754"/>
                  </a:lnTo>
                  <a:lnTo>
                    <a:pt x="97678" y="43187"/>
                  </a:lnTo>
                  <a:lnTo>
                    <a:pt x="98061" y="43613"/>
                  </a:lnTo>
                  <a:lnTo>
                    <a:pt x="98454" y="44031"/>
                  </a:lnTo>
                  <a:lnTo>
                    <a:pt x="98856" y="44442"/>
                  </a:lnTo>
                  <a:lnTo>
                    <a:pt x="99259" y="44845"/>
                  </a:lnTo>
                  <a:lnTo>
                    <a:pt x="99680" y="45249"/>
                  </a:lnTo>
                  <a:lnTo>
                    <a:pt x="100112" y="45637"/>
                  </a:lnTo>
                  <a:lnTo>
                    <a:pt x="100552" y="46018"/>
                  </a:lnTo>
                  <a:lnTo>
                    <a:pt x="100993" y="46392"/>
                  </a:lnTo>
                  <a:lnTo>
                    <a:pt x="101453" y="46758"/>
                  </a:lnTo>
                  <a:lnTo>
                    <a:pt x="101923" y="47116"/>
                  </a:lnTo>
                  <a:lnTo>
                    <a:pt x="102392" y="47467"/>
                  </a:lnTo>
                  <a:lnTo>
                    <a:pt x="102871" y="47811"/>
                  </a:lnTo>
                  <a:lnTo>
                    <a:pt x="103369" y="48139"/>
                  </a:lnTo>
                  <a:lnTo>
                    <a:pt x="103868" y="48461"/>
                  </a:lnTo>
                  <a:lnTo>
                    <a:pt x="104376" y="48774"/>
                  </a:lnTo>
                  <a:lnTo>
                    <a:pt x="104414" y="49693"/>
                  </a:lnTo>
                  <a:lnTo>
                    <a:pt x="104443" y="50612"/>
                  </a:lnTo>
                  <a:lnTo>
                    <a:pt x="104452" y="51530"/>
                  </a:lnTo>
                  <a:lnTo>
                    <a:pt x="104452" y="52449"/>
                  </a:lnTo>
                  <a:lnTo>
                    <a:pt x="104443" y="53368"/>
                  </a:lnTo>
                  <a:lnTo>
                    <a:pt x="104424" y="54287"/>
                  </a:lnTo>
                  <a:lnTo>
                    <a:pt x="104395" y="55198"/>
                  </a:lnTo>
                  <a:lnTo>
                    <a:pt x="104356" y="56109"/>
                  </a:lnTo>
                  <a:lnTo>
                    <a:pt x="104309" y="57028"/>
                  </a:lnTo>
                  <a:lnTo>
                    <a:pt x="104261" y="57939"/>
                  </a:lnTo>
                  <a:lnTo>
                    <a:pt x="104146" y="59762"/>
                  </a:lnTo>
                  <a:lnTo>
                    <a:pt x="104011" y="61584"/>
                  </a:lnTo>
                  <a:lnTo>
                    <a:pt x="103858" y="63407"/>
                  </a:lnTo>
                  <a:lnTo>
                    <a:pt x="103571" y="67044"/>
                  </a:lnTo>
                  <a:lnTo>
                    <a:pt x="103437" y="68867"/>
                  </a:lnTo>
                  <a:lnTo>
                    <a:pt x="103322" y="70689"/>
                  </a:lnTo>
                  <a:lnTo>
                    <a:pt x="103264" y="71600"/>
                  </a:lnTo>
                  <a:lnTo>
                    <a:pt x="103226" y="72512"/>
                  </a:lnTo>
                  <a:lnTo>
                    <a:pt x="103187" y="73423"/>
                  </a:lnTo>
                  <a:lnTo>
                    <a:pt x="103159" y="74334"/>
                  </a:lnTo>
                  <a:lnTo>
                    <a:pt x="103140" y="75245"/>
                  </a:lnTo>
                  <a:lnTo>
                    <a:pt x="103130" y="76164"/>
                  </a:lnTo>
                  <a:lnTo>
                    <a:pt x="103130" y="77075"/>
                  </a:lnTo>
                  <a:lnTo>
                    <a:pt x="103140" y="77994"/>
                  </a:lnTo>
                  <a:lnTo>
                    <a:pt x="100821" y="78001"/>
                  </a:lnTo>
                  <a:lnTo>
                    <a:pt x="98492" y="78009"/>
                  </a:lnTo>
                  <a:lnTo>
                    <a:pt x="96173" y="78024"/>
                  </a:lnTo>
                  <a:lnTo>
                    <a:pt x="93855" y="78046"/>
                  </a:lnTo>
                  <a:lnTo>
                    <a:pt x="91536" y="78076"/>
                  </a:lnTo>
                  <a:lnTo>
                    <a:pt x="89207" y="78113"/>
                  </a:lnTo>
                  <a:lnTo>
                    <a:pt x="86898" y="78151"/>
                  </a:lnTo>
                  <a:lnTo>
                    <a:pt x="84579" y="78203"/>
                  </a:lnTo>
                  <a:lnTo>
                    <a:pt x="82261" y="78263"/>
                  </a:lnTo>
                  <a:lnTo>
                    <a:pt x="79951" y="78323"/>
                  </a:lnTo>
                  <a:lnTo>
                    <a:pt x="77633" y="78397"/>
                  </a:lnTo>
                  <a:lnTo>
                    <a:pt x="75323" y="78479"/>
                  </a:lnTo>
                  <a:lnTo>
                    <a:pt x="73014" y="78577"/>
                  </a:lnTo>
                  <a:lnTo>
                    <a:pt x="70705" y="78681"/>
                  </a:lnTo>
                  <a:lnTo>
                    <a:pt x="68405" y="78793"/>
                  </a:lnTo>
                  <a:lnTo>
                    <a:pt x="66096" y="78913"/>
                  </a:lnTo>
                  <a:lnTo>
                    <a:pt x="65933" y="78928"/>
                  </a:lnTo>
                  <a:lnTo>
                    <a:pt x="65770" y="78950"/>
                  </a:lnTo>
                  <a:lnTo>
                    <a:pt x="65626" y="78987"/>
                  </a:lnTo>
                  <a:lnTo>
                    <a:pt x="65492" y="79032"/>
                  </a:lnTo>
                  <a:lnTo>
                    <a:pt x="65368" y="79084"/>
                  </a:lnTo>
                  <a:lnTo>
                    <a:pt x="65253" y="79144"/>
                  </a:lnTo>
                  <a:lnTo>
                    <a:pt x="65147" y="79211"/>
                  </a:lnTo>
                  <a:lnTo>
                    <a:pt x="65061" y="79286"/>
                  </a:lnTo>
                  <a:lnTo>
                    <a:pt x="64975" y="79361"/>
                  </a:lnTo>
                  <a:lnTo>
                    <a:pt x="64908" y="79443"/>
                  </a:lnTo>
                  <a:lnTo>
                    <a:pt x="64850" y="79533"/>
                  </a:lnTo>
                  <a:lnTo>
                    <a:pt x="64802" y="79630"/>
                  </a:lnTo>
                  <a:lnTo>
                    <a:pt x="64764" y="79719"/>
                  </a:lnTo>
                  <a:lnTo>
                    <a:pt x="64735" y="79824"/>
                  </a:lnTo>
                  <a:lnTo>
                    <a:pt x="64716" y="79921"/>
                  </a:lnTo>
                  <a:lnTo>
                    <a:pt x="64716" y="80018"/>
                  </a:lnTo>
                  <a:lnTo>
                    <a:pt x="64716" y="80123"/>
                  </a:lnTo>
                  <a:lnTo>
                    <a:pt x="64735" y="80220"/>
                  </a:lnTo>
                  <a:lnTo>
                    <a:pt x="64764" y="80317"/>
                  </a:lnTo>
                  <a:lnTo>
                    <a:pt x="64802" y="80414"/>
                  </a:lnTo>
                  <a:lnTo>
                    <a:pt x="64850" y="80504"/>
                  </a:lnTo>
                  <a:lnTo>
                    <a:pt x="64908" y="80593"/>
                  </a:lnTo>
                  <a:lnTo>
                    <a:pt x="64975" y="80683"/>
                  </a:lnTo>
                  <a:lnTo>
                    <a:pt x="65061" y="80758"/>
                  </a:lnTo>
                  <a:lnTo>
                    <a:pt x="65147" y="80832"/>
                  </a:lnTo>
                  <a:lnTo>
                    <a:pt x="65253" y="80900"/>
                  </a:lnTo>
                  <a:lnTo>
                    <a:pt x="65368" y="80967"/>
                  </a:lnTo>
                  <a:lnTo>
                    <a:pt x="65492" y="81019"/>
                  </a:lnTo>
                  <a:lnTo>
                    <a:pt x="65626" y="81064"/>
                  </a:lnTo>
                  <a:lnTo>
                    <a:pt x="65770" y="81101"/>
                  </a:lnTo>
                  <a:lnTo>
                    <a:pt x="65933" y="81124"/>
                  </a:lnTo>
                  <a:lnTo>
                    <a:pt x="66096" y="81139"/>
                  </a:lnTo>
                  <a:lnTo>
                    <a:pt x="66259" y="81153"/>
                  </a:lnTo>
                  <a:lnTo>
                    <a:pt x="66422" y="81161"/>
                  </a:lnTo>
                  <a:lnTo>
                    <a:pt x="66594" y="81168"/>
                  </a:lnTo>
                  <a:lnTo>
                    <a:pt x="66757" y="81183"/>
                  </a:lnTo>
                  <a:lnTo>
                    <a:pt x="66680" y="81333"/>
                  </a:lnTo>
                  <a:lnTo>
                    <a:pt x="66652" y="81407"/>
                  </a:lnTo>
                  <a:lnTo>
                    <a:pt x="66642" y="81482"/>
                  </a:lnTo>
                  <a:lnTo>
                    <a:pt x="66498" y="83574"/>
                  </a:lnTo>
                  <a:lnTo>
                    <a:pt x="66355" y="85665"/>
                  </a:lnTo>
                  <a:lnTo>
                    <a:pt x="66230" y="87749"/>
                  </a:lnTo>
                  <a:lnTo>
                    <a:pt x="66106" y="89840"/>
                  </a:lnTo>
                  <a:lnTo>
                    <a:pt x="65991" y="91924"/>
                  </a:lnTo>
                  <a:lnTo>
                    <a:pt x="65895" y="94016"/>
                  </a:lnTo>
                  <a:lnTo>
                    <a:pt x="65799" y="96107"/>
                  </a:lnTo>
                  <a:lnTo>
                    <a:pt x="65713" y="98191"/>
                  </a:lnTo>
                  <a:lnTo>
                    <a:pt x="65368" y="98146"/>
                  </a:lnTo>
                  <a:lnTo>
                    <a:pt x="65032" y="98101"/>
                  </a:lnTo>
                  <a:lnTo>
                    <a:pt x="64697" y="98056"/>
                  </a:lnTo>
                  <a:lnTo>
                    <a:pt x="64362" y="98027"/>
                  </a:lnTo>
                  <a:lnTo>
                    <a:pt x="64026" y="97989"/>
                  </a:lnTo>
                  <a:lnTo>
                    <a:pt x="63691" y="97967"/>
                  </a:lnTo>
                  <a:lnTo>
                    <a:pt x="63356" y="97944"/>
                  </a:lnTo>
                  <a:lnTo>
                    <a:pt x="63020" y="97929"/>
                  </a:lnTo>
                  <a:lnTo>
                    <a:pt x="62694" y="97914"/>
                  </a:lnTo>
                  <a:lnTo>
                    <a:pt x="62359" y="97907"/>
                  </a:lnTo>
                  <a:lnTo>
                    <a:pt x="61707" y="97907"/>
                  </a:lnTo>
                  <a:lnTo>
                    <a:pt x="61056" y="97929"/>
                  </a:lnTo>
                  <a:lnTo>
                    <a:pt x="60404" y="97959"/>
                  </a:lnTo>
                  <a:lnTo>
                    <a:pt x="59762" y="98012"/>
                  </a:lnTo>
                  <a:lnTo>
                    <a:pt x="59130" y="98079"/>
                  </a:lnTo>
                  <a:lnTo>
                    <a:pt x="58498" y="98168"/>
                  </a:lnTo>
                  <a:lnTo>
                    <a:pt x="57875" y="98266"/>
                  </a:lnTo>
                  <a:lnTo>
                    <a:pt x="57252" y="98385"/>
                  </a:lnTo>
                  <a:lnTo>
                    <a:pt x="56639" y="98520"/>
                  </a:lnTo>
                  <a:lnTo>
                    <a:pt x="56035" y="98669"/>
                  </a:lnTo>
                  <a:lnTo>
                    <a:pt x="55431" y="98833"/>
                  </a:lnTo>
                  <a:lnTo>
                    <a:pt x="54636" y="97877"/>
                  </a:lnTo>
                  <a:lnTo>
                    <a:pt x="53822" y="96921"/>
                  </a:lnTo>
                  <a:lnTo>
                    <a:pt x="52202" y="95016"/>
                  </a:lnTo>
                  <a:lnTo>
                    <a:pt x="50592" y="93119"/>
                  </a:lnTo>
                  <a:lnTo>
                    <a:pt x="49797" y="92171"/>
                  </a:lnTo>
                  <a:lnTo>
                    <a:pt x="49002" y="91215"/>
                  </a:lnTo>
                  <a:lnTo>
                    <a:pt x="48226" y="90251"/>
                  </a:lnTo>
                  <a:lnTo>
                    <a:pt x="47459" y="89287"/>
                  </a:lnTo>
                  <a:lnTo>
                    <a:pt x="46712" y="88309"/>
                  </a:lnTo>
                  <a:lnTo>
                    <a:pt x="46338" y="87816"/>
                  </a:lnTo>
                  <a:lnTo>
                    <a:pt x="45974" y="87323"/>
                  </a:lnTo>
                  <a:lnTo>
                    <a:pt x="45619" y="86823"/>
                  </a:lnTo>
                  <a:lnTo>
                    <a:pt x="45265" y="86322"/>
                  </a:lnTo>
                  <a:lnTo>
                    <a:pt x="44910" y="85822"/>
                  </a:lnTo>
                  <a:lnTo>
                    <a:pt x="44565" y="85314"/>
                  </a:lnTo>
                  <a:lnTo>
                    <a:pt x="44230" y="84798"/>
                  </a:lnTo>
                  <a:lnTo>
                    <a:pt x="43904" y="84283"/>
                  </a:lnTo>
                  <a:lnTo>
                    <a:pt x="43578" y="83768"/>
                  </a:lnTo>
                  <a:lnTo>
                    <a:pt x="43262" y="83237"/>
                  </a:lnTo>
                  <a:lnTo>
                    <a:pt x="42994" y="82782"/>
                  </a:lnTo>
                  <a:lnTo>
                    <a:pt x="42735" y="82326"/>
                  </a:lnTo>
                  <a:lnTo>
                    <a:pt x="42477" y="81871"/>
                  </a:lnTo>
                  <a:lnTo>
                    <a:pt x="42227" y="81415"/>
                  </a:lnTo>
                  <a:lnTo>
                    <a:pt x="41748" y="80496"/>
                  </a:lnTo>
                  <a:lnTo>
                    <a:pt x="41288" y="79577"/>
                  </a:lnTo>
                  <a:lnTo>
                    <a:pt x="40857" y="78659"/>
                  </a:lnTo>
                  <a:lnTo>
                    <a:pt x="40445" y="77740"/>
                  </a:lnTo>
                  <a:lnTo>
                    <a:pt x="40043" y="76814"/>
                  </a:lnTo>
                  <a:lnTo>
                    <a:pt x="39669" y="75888"/>
                  </a:lnTo>
                  <a:lnTo>
                    <a:pt x="39305" y="74961"/>
                  </a:lnTo>
                  <a:lnTo>
                    <a:pt x="38950" y="74028"/>
                  </a:lnTo>
                  <a:lnTo>
                    <a:pt x="38615" y="73094"/>
                  </a:lnTo>
                  <a:lnTo>
                    <a:pt x="38299" y="72153"/>
                  </a:lnTo>
                  <a:lnTo>
                    <a:pt x="37983" y="71212"/>
                  </a:lnTo>
                  <a:lnTo>
                    <a:pt x="37686" y="70271"/>
                  </a:lnTo>
                  <a:lnTo>
                    <a:pt x="37389" y="69322"/>
                  </a:lnTo>
                  <a:lnTo>
                    <a:pt x="37101" y="68374"/>
                  </a:lnTo>
                  <a:lnTo>
                    <a:pt x="37168" y="68314"/>
                  </a:lnTo>
                  <a:lnTo>
                    <a:pt x="37226" y="68247"/>
                  </a:lnTo>
                  <a:lnTo>
                    <a:pt x="37274" y="68179"/>
                  </a:lnTo>
                  <a:lnTo>
                    <a:pt x="37322" y="68112"/>
                  </a:lnTo>
                  <a:lnTo>
                    <a:pt x="37398" y="67970"/>
                  </a:lnTo>
                  <a:lnTo>
                    <a:pt x="37456" y="67828"/>
                  </a:lnTo>
                  <a:lnTo>
                    <a:pt x="37484" y="67679"/>
                  </a:lnTo>
                  <a:lnTo>
                    <a:pt x="37504" y="67522"/>
                  </a:lnTo>
                  <a:lnTo>
                    <a:pt x="37494" y="67373"/>
                  </a:lnTo>
                  <a:lnTo>
                    <a:pt x="37475" y="67223"/>
                  </a:lnTo>
                  <a:lnTo>
                    <a:pt x="37427" y="67081"/>
                  </a:lnTo>
                  <a:lnTo>
                    <a:pt x="37350" y="66939"/>
                  </a:lnTo>
                  <a:lnTo>
                    <a:pt x="37312" y="66872"/>
                  </a:lnTo>
                  <a:lnTo>
                    <a:pt x="37264" y="66805"/>
                  </a:lnTo>
                  <a:lnTo>
                    <a:pt x="37216" y="66745"/>
                  </a:lnTo>
                  <a:lnTo>
                    <a:pt x="37149" y="66686"/>
                  </a:lnTo>
                  <a:lnTo>
                    <a:pt x="37092" y="66626"/>
                  </a:lnTo>
                  <a:lnTo>
                    <a:pt x="37024" y="66573"/>
                  </a:lnTo>
                  <a:lnTo>
                    <a:pt x="36948" y="66521"/>
                  </a:lnTo>
                  <a:lnTo>
                    <a:pt x="36871" y="66469"/>
                  </a:lnTo>
                  <a:lnTo>
                    <a:pt x="36785" y="66424"/>
                  </a:lnTo>
                  <a:lnTo>
                    <a:pt x="36699" y="66387"/>
                  </a:lnTo>
                  <a:lnTo>
                    <a:pt x="36603" y="66349"/>
                  </a:lnTo>
                  <a:lnTo>
                    <a:pt x="36497" y="66320"/>
                  </a:lnTo>
                  <a:lnTo>
                    <a:pt x="36268" y="65513"/>
                  </a:lnTo>
                  <a:lnTo>
                    <a:pt x="36028" y="64706"/>
                  </a:lnTo>
                  <a:lnTo>
                    <a:pt x="35798" y="63899"/>
                  </a:lnTo>
                  <a:lnTo>
                    <a:pt x="35568" y="63085"/>
                  </a:lnTo>
                  <a:lnTo>
                    <a:pt x="35884" y="62988"/>
                  </a:lnTo>
                  <a:lnTo>
                    <a:pt x="36200" y="62884"/>
                  </a:lnTo>
                  <a:lnTo>
                    <a:pt x="36517" y="62772"/>
                  </a:lnTo>
                  <a:lnTo>
                    <a:pt x="36823" y="62660"/>
                  </a:lnTo>
                  <a:lnTo>
                    <a:pt x="37120" y="62548"/>
                  </a:lnTo>
                  <a:lnTo>
                    <a:pt x="37427" y="62421"/>
                  </a:lnTo>
                  <a:lnTo>
                    <a:pt x="37714" y="62294"/>
                  </a:lnTo>
                  <a:lnTo>
                    <a:pt x="38011" y="62159"/>
                  </a:lnTo>
                  <a:lnTo>
                    <a:pt x="38299" y="62025"/>
                  </a:lnTo>
                  <a:lnTo>
                    <a:pt x="38577" y="61883"/>
                  </a:lnTo>
                  <a:lnTo>
                    <a:pt x="38855" y="61733"/>
                  </a:lnTo>
                  <a:lnTo>
                    <a:pt x="39132" y="61584"/>
                  </a:lnTo>
                  <a:lnTo>
                    <a:pt x="39401" y="61427"/>
                  </a:lnTo>
                  <a:lnTo>
                    <a:pt x="39659" y="61270"/>
                  </a:lnTo>
                  <a:lnTo>
                    <a:pt x="39918" y="61106"/>
                  </a:lnTo>
                  <a:lnTo>
                    <a:pt x="40177" y="60942"/>
                  </a:lnTo>
                  <a:lnTo>
                    <a:pt x="40426" y="60770"/>
                  </a:lnTo>
                  <a:lnTo>
                    <a:pt x="40675" y="60591"/>
                  </a:lnTo>
                  <a:lnTo>
                    <a:pt x="40915" y="60411"/>
                  </a:lnTo>
                  <a:lnTo>
                    <a:pt x="41154" y="60225"/>
                  </a:lnTo>
                  <a:lnTo>
                    <a:pt x="41384" y="60038"/>
                  </a:lnTo>
                  <a:lnTo>
                    <a:pt x="41614" y="59851"/>
                  </a:lnTo>
                  <a:lnTo>
                    <a:pt x="41835" y="59657"/>
                  </a:lnTo>
                  <a:lnTo>
                    <a:pt x="42055" y="59455"/>
                  </a:lnTo>
                  <a:lnTo>
                    <a:pt x="42266" y="59254"/>
                  </a:lnTo>
                  <a:lnTo>
                    <a:pt x="42467" y="59052"/>
                  </a:lnTo>
                  <a:lnTo>
                    <a:pt x="42678" y="58843"/>
                  </a:lnTo>
                  <a:lnTo>
                    <a:pt x="42869" y="58634"/>
                  </a:lnTo>
                  <a:lnTo>
                    <a:pt x="43061" y="58417"/>
                  </a:lnTo>
                  <a:lnTo>
                    <a:pt x="43253" y="58200"/>
                  </a:lnTo>
                  <a:lnTo>
                    <a:pt x="43435" y="57976"/>
                  </a:lnTo>
                  <a:lnTo>
                    <a:pt x="43617" y="57752"/>
                  </a:lnTo>
                  <a:lnTo>
                    <a:pt x="43789" y="57528"/>
                  </a:lnTo>
                  <a:lnTo>
                    <a:pt x="43952" y="57304"/>
                  </a:lnTo>
                  <a:lnTo>
                    <a:pt x="44115" y="57073"/>
                  </a:lnTo>
                  <a:lnTo>
                    <a:pt x="44268" y="56841"/>
                  </a:lnTo>
                  <a:lnTo>
                    <a:pt x="44422" y="56602"/>
                  </a:lnTo>
                  <a:lnTo>
                    <a:pt x="44565" y="56363"/>
                  </a:lnTo>
                  <a:lnTo>
                    <a:pt x="44709" y="56124"/>
                  </a:lnTo>
                  <a:lnTo>
                    <a:pt x="44843" y="55885"/>
                  </a:lnTo>
                  <a:lnTo>
                    <a:pt x="44977" y="55638"/>
                  </a:lnTo>
                  <a:lnTo>
                    <a:pt x="45092" y="55392"/>
                  </a:lnTo>
                  <a:lnTo>
                    <a:pt x="45217" y="55146"/>
                  </a:lnTo>
                  <a:lnTo>
                    <a:pt x="45332" y="54892"/>
                  </a:lnTo>
                  <a:lnTo>
                    <a:pt x="45437" y="54645"/>
                  </a:lnTo>
                  <a:lnTo>
                    <a:pt x="45533" y="54391"/>
                  </a:lnTo>
                  <a:lnTo>
                    <a:pt x="45629" y="54137"/>
                  </a:lnTo>
                  <a:lnTo>
                    <a:pt x="45725" y="53876"/>
                  </a:lnTo>
                  <a:lnTo>
                    <a:pt x="45811" y="53622"/>
                  </a:lnTo>
                  <a:lnTo>
                    <a:pt x="45888" y="53360"/>
                  </a:lnTo>
                  <a:lnTo>
                    <a:pt x="45964" y="53099"/>
                  </a:lnTo>
                  <a:lnTo>
                    <a:pt x="46031" y="52838"/>
                  </a:lnTo>
                  <a:lnTo>
                    <a:pt x="46089" y="52576"/>
                  </a:lnTo>
                  <a:lnTo>
                    <a:pt x="46146" y="52315"/>
                  </a:lnTo>
                  <a:lnTo>
                    <a:pt x="46194" y="52053"/>
                  </a:lnTo>
                  <a:lnTo>
                    <a:pt x="46233" y="51784"/>
                  </a:lnTo>
                  <a:lnTo>
                    <a:pt x="46271" y="51523"/>
                  </a:lnTo>
                  <a:lnTo>
                    <a:pt x="46309" y="51254"/>
                  </a:lnTo>
                  <a:lnTo>
                    <a:pt x="46328" y="50985"/>
                  </a:lnTo>
                  <a:lnTo>
                    <a:pt x="46348" y="50724"/>
                  </a:lnTo>
                  <a:lnTo>
                    <a:pt x="46367" y="50455"/>
                  </a:lnTo>
                  <a:lnTo>
                    <a:pt x="46367" y="50186"/>
                  </a:lnTo>
                  <a:lnTo>
                    <a:pt x="46367" y="49917"/>
                  </a:lnTo>
                  <a:lnTo>
                    <a:pt x="46367" y="49648"/>
                  </a:lnTo>
                  <a:lnTo>
                    <a:pt x="46712" y="49678"/>
                  </a:lnTo>
                  <a:lnTo>
                    <a:pt x="47066" y="49708"/>
                  </a:lnTo>
                  <a:lnTo>
                    <a:pt x="47421" y="49723"/>
                  </a:lnTo>
                  <a:lnTo>
                    <a:pt x="47785" y="49730"/>
                  </a:lnTo>
                  <a:lnTo>
                    <a:pt x="48159" y="49730"/>
                  </a:lnTo>
                  <a:lnTo>
                    <a:pt x="48532" y="49723"/>
                  </a:lnTo>
                  <a:lnTo>
                    <a:pt x="48896" y="49708"/>
                  </a:lnTo>
                  <a:lnTo>
                    <a:pt x="49270" y="49685"/>
                  </a:lnTo>
                  <a:lnTo>
                    <a:pt x="49644" y="49656"/>
                  </a:lnTo>
                  <a:lnTo>
                    <a:pt x="50018" y="49611"/>
                  </a:lnTo>
                  <a:lnTo>
                    <a:pt x="50382" y="49566"/>
                  </a:lnTo>
                  <a:lnTo>
                    <a:pt x="50746" y="49499"/>
                  </a:lnTo>
                  <a:lnTo>
                    <a:pt x="51100" y="49432"/>
                  </a:lnTo>
                  <a:lnTo>
                    <a:pt x="51455" y="49349"/>
                  </a:lnTo>
                  <a:lnTo>
                    <a:pt x="51800" y="49260"/>
                  </a:lnTo>
                  <a:lnTo>
                    <a:pt x="52135" y="49155"/>
                  </a:lnTo>
                  <a:lnTo>
                    <a:pt x="52461" y="49043"/>
                  </a:lnTo>
                  <a:lnTo>
                    <a:pt x="52768" y="48924"/>
                  </a:lnTo>
                  <a:lnTo>
                    <a:pt x="53074" y="48782"/>
                  </a:lnTo>
                  <a:lnTo>
                    <a:pt x="53362" y="48640"/>
                  </a:lnTo>
                  <a:lnTo>
                    <a:pt x="53639" y="48475"/>
                  </a:lnTo>
                  <a:lnTo>
                    <a:pt x="53898" y="48304"/>
                  </a:lnTo>
                  <a:lnTo>
                    <a:pt x="54023" y="48214"/>
                  </a:lnTo>
                  <a:lnTo>
                    <a:pt x="54138" y="48117"/>
                  </a:lnTo>
                  <a:lnTo>
                    <a:pt x="54253" y="48020"/>
                  </a:lnTo>
                  <a:lnTo>
                    <a:pt x="54368" y="47923"/>
                  </a:lnTo>
                  <a:lnTo>
                    <a:pt x="54473" y="47818"/>
                  </a:lnTo>
                  <a:lnTo>
                    <a:pt x="54579" y="47706"/>
                  </a:lnTo>
                  <a:lnTo>
                    <a:pt x="54674" y="47602"/>
                  </a:lnTo>
                  <a:lnTo>
                    <a:pt x="54761" y="47482"/>
                  </a:lnTo>
                  <a:lnTo>
                    <a:pt x="54847" y="47370"/>
                  </a:lnTo>
                  <a:lnTo>
                    <a:pt x="54933" y="47243"/>
                  </a:lnTo>
                  <a:lnTo>
                    <a:pt x="55000" y="47124"/>
                  </a:lnTo>
                  <a:lnTo>
                    <a:pt x="55077" y="46997"/>
                  </a:lnTo>
                  <a:lnTo>
                    <a:pt x="55134" y="46862"/>
                  </a:lnTo>
                  <a:lnTo>
                    <a:pt x="55192" y="46728"/>
                  </a:lnTo>
                  <a:lnTo>
                    <a:pt x="55249" y="46586"/>
                  </a:lnTo>
                  <a:lnTo>
                    <a:pt x="55288" y="46444"/>
                  </a:lnTo>
                  <a:lnTo>
                    <a:pt x="55326" y="46302"/>
                  </a:lnTo>
                  <a:lnTo>
                    <a:pt x="55364" y="46145"/>
                  </a:lnTo>
                  <a:lnTo>
                    <a:pt x="55383" y="45996"/>
                  </a:lnTo>
                  <a:lnTo>
                    <a:pt x="55403" y="45839"/>
                  </a:lnTo>
                  <a:lnTo>
                    <a:pt x="55422" y="45645"/>
                  </a:lnTo>
                  <a:lnTo>
                    <a:pt x="55422" y="45465"/>
                  </a:lnTo>
                  <a:lnTo>
                    <a:pt x="55412" y="45286"/>
                  </a:lnTo>
                  <a:lnTo>
                    <a:pt x="55403" y="45107"/>
                  </a:lnTo>
                  <a:lnTo>
                    <a:pt x="55374" y="44943"/>
                  </a:lnTo>
                  <a:lnTo>
                    <a:pt x="55335" y="44778"/>
                  </a:lnTo>
                  <a:lnTo>
                    <a:pt x="55297" y="44621"/>
                  </a:lnTo>
                  <a:lnTo>
                    <a:pt x="55249" y="44464"/>
                  </a:lnTo>
                  <a:lnTo>
                    <a:pt x="55182" y="44323"/>
                  </a:lnTo>
                  <a:lnTo>
                    <a:pt x="55115" y="44173"/>
                  </a:lnTo>
                  <a:lnTo>
                    <a:pt x="55038" y="44039"/>
                  </a:lnTo>
                  <a:lnTo>
                    <a:pt x="54962" y="43904"/>
                  </a:lnTo>
                  <a:lnTo>
                    <a:pt x="54866" y="43777"/>
                  </a:lnTo>
                  <a:lnTo>
                    <a:pt x="54770" y="43650"/>
                  </a:lnTo>
                  <a:lnTo>
                    <a:pt x="54665" y="43531"/>
                  </a:lnTo>
                  <a:lnTo>
                    <a:pt x="54550" y="43419"/>
                  </a:lnTo>
                  <a:lnTo>
                    <a:pt x="54435" y="43307"/>
                  </a:lnTo>
                  <a:lnTo>
                    <a:pt x="54310" y="43202"/>
                  </a:lnTo>
                  <a:lnTo>
                    <a:pt x="54176" y="43098"/>
                  </a:lnTo>
                  <a:lnTo>
                    <a:pt x="54042" y="43001"/>
                  </a:lnTo>
                  <a:lnTo>
                    <a:pt x="53898" y="42903"/>
                  </a:lnTo>
                  <a:lnTo>
                    <a:pt x="53754" y="42814"/>
                  </a:lnTo>
                  <a:lnTo>
                    <a:pt x="53601" y="42732"/>
                  </a:lnTo>
                  <a:lnTo>
                    <a:pt x="53438" y="42649"/>
                  </a:lnTo>
                  <a:lnTo>
                    <a:pt x="53275" y="42575"/>
                  </a:lnTo>
                  <a:lnTo>
                    <a:pt x="53112" y="42500"/>
                  </a:lnTo>
                  <a:lnTo>
                    <a:pt x="52940" y="42425"/>
                  </a:lnTo>
                  <a:lnTo>
                    <a:pt x="52758" y="42358"/>
                  </a:lnTo>
                  <a:lnTo>
                    <a:pt x="52403" y="42239"/>
                  </a:lnTo>
                  <a:lnTo>
                    <a:pt x="52020" y="42127"/>
                  </a:lnTo>
                  <a:lnTo>
                    <a:pt x="51637" y="42030"/>
                  </a:lnTo>
                  <a:lnTo>
                    <a:pt x="51234" y="41947"/>
                  </a:lnTo>
                  <a:lnTo>
                    <a:pt x="50822" y="41873"/>
                  </a:lnTo>
                  <a:lnTo>
                    <a:pt x="50410" y="41805"/>
                  </a:lnTo>
                  <a:lnTo>
                    <a:pt x="49989" y="41761"/>
                  </a:lnTo>
                  <a:lnTo>
                    <a:pt x="49567" y="41716"/>
                  </a:lnTo>
                  <a:lnTo>
                    <a:pt x="49146" y="41686"/>
                  </a:lnTo>
                  <a:lnTo>
                    <a:pt x="48724" y="41664"/>
                  </a:lnTo>
                  <a:lnTo>
                    <a:pt x="48302" y="41649"/>
                  </a:lnTo>
                  <a:lnTo>
                    <a:pt x="47890" y="41641"/>
                  </a:lnTo>
                  <a:lnTo>
                    <a:pt x="47478" y="41641"/>
                  </a:lnTo>
                  <a:lnTo>
                    <a:pt x="47076" y="41649"/>
                  </a:lnTo>
                  <a:lnTo>
                    <a:pt x="46673" y="41656"/>
                  </a:lnTo>
                  <a:lnTo>
                    <a:pt x="46290" y="41678"/>
                  </a:lnTo>
                  <a:lnTo>
                    <a:pt x="45926" y="41701"/>
                  </a:lnTo>
                  <a:lnTo>
                    <a:pt x="45572" y="41723"/>
                  </a:lnTo>
                  <a:lnTo>
                    <a:pt x="44920" y="41723"/>
                  </a:lnTo>
                  <a:lnTo>
                    <a:pt x="44623" y="41738"/>
                  </a:lnTo>
                  <a:lnTo>
                    <a:pt x="44316" y="41753"/>
                  </a:lnTo>
                  <a:lnTo>
                    <a:pt x="44010" y="41776"/>
                  </a:lnTo>
                  <a:lnTo>
                    <a:pt x="43703" y="41813"/>
                  </a:lnTo>
                  <a:lnTo>
                    <a:pt x="43396" y="41850"/>
                  </a:lnTo>
                  <a:lnTo>
                    <a:pt x="43090" y="41895"/>
                  </a:lnTo>
                  <a:lnTo>
                    <a:pt x="42707" y="41454"/>
                  </a:lnTo>
                  <a:lnTo>
                    <a:pt x="42295" y="41014"/>
                  </a:lnTo>
                  <a:lnTo>
                    <a:pt x="41873" y="40595"/>
                  </a:lnTo>
                  <a:lnTo>
                    <a:pt x="41432" y="40185"/>
                  </a:lnTo>
                  <a:lnTo>
                    <a:pt x="40982" y="39781"/>
                  </a:lnTo>
                  <a:lnTo>
                    <a:pt x="40512" y="39393"/>
                  </a:lnTo>
                  <a:lnTo>
                    <a:pt x="40024" y="39012"/>
                  </a:lnTo>
                  <a:lnTo>
                    <a:pt x="39525" y="38646"/>
                  </a:lnTo>
                  <a:lnTo>
                    <a:pt x="39018" y="38287"/>
                  </a:lnTo>
                  <a:lnTo>
                    <a:pt x="38491" y="37944"/>
                  </a:lnTo>
                  <a:lnTo>
                    <a:pt x="37954" y="37615"/>
                  </a:lnTo>
                  <a:lnTo>
                    <a:pt x="37408" y="37294"/>
                  </a:lnTo>
                  <a:lnTo>
                    <a:pt x="36842" y="36988"/>
                  </a:lnTo>
                  <a:lnTo>
                    <a:pt x="36277" y="36689"/>
                  </a:lnTo>
                  <a:lnTo>
                    <a:pt x="35693" y="36405"/>
                  </a:lnTo>
                  <a:lnTo>
                    <a:pt x="35099" y="36136"/>
                  </a:lnTo>
                  <a:lnTo>
                    <a:pt x="35290" y="36009"/>
                  </a:lnTo>
                  <a:lnTo>
                    <a:pt x="35482" y="35882"/>
                  </a:lnTo>
                  <a:lnTo>
                    <a:pt x="35654" y="35740"/>
                  </a:lnTo>
                  <a:lnTo>
                    <a:pt x="35817" y="35591"/>
                  </a:lnTo>
                  <a:lnTo>
                    <a:pt x="35970" y="35427"/>
                  </a:lnTo>
                  <a:lnTo>
                    <a:pt x="36114" y="35262"/>
                  </a:lnTo>
                  <a:lnTo>
                    <a:pt x="36239" y="35083"/>
                  </a:lnTo>
                  <a:lnTo>
                    <a:pt x="36363" y="34904"/>
                  </a:lnTo>
                  <a:lnTo>
                    <a:pt x="36478" y="34710"/>
                  </a:lnTo>
                  <a:lnTo>
                    <a:pt x="36584" y="34515"/>
                  </a:lnTo>
                  <a:lnTo>
                    <a:pt x="36680" y="34314"/>
                  </a:lnTo>
                  <a:lnTo>
                    <a:pt x="36756" y="34112"/>
                  </a:lnTo>
                  <a:lnTo>
                    <a:pt x="36833" y="33903"/>
                  </a:lnTo>
                  <a:lnTo>
                    <a:pt x="36900" y="33686"/>
                  </a:lnTo>
                  <a:lnTo>
                    <a:pt x="36957" y="33470"/>
                  </a:lnTo>
                  <a:lnTo>
                    <a:pt x="37005" y="33253"/>
                  </a:lnTo>
                  <a:lnTo>
                    <a:pt x="37044" y="33037"/>
                  </a:lnTo>
                  <a:lnTo>
                    <a:pt x="37082" y="32812"/>
                  </a:lnTo>
                  <a:lnTo>
                    <a:pt x="37101" y="32596"/>
                  </a:lnTo>
                  <a:lnTo>
                    <a:pt x="37111" y="32379"/>
                  </a:lnTo>
                  <a:lnTo>
                    <a:pt x="37120" y="32155"/>
                  </a:lnTo>
                  <a:lnTo>
                    <a:pt x="37120" y="31939"/>
                  </a:lnTo>
                  <a:lnTo>
                    <a:pt x="37111" y="31729"/>
                  </a:lnTo>
                  <a:lnTo>
                    <a:pt x="37092" y="31513"/>
                  </a:lnTo>
                  <a:lnTo>
                    <a:pt x="37063" y="31304"/>
                  </a:lnTo>
                  <a:lnTo>
                    <a:pt x="37034" y="31102"/>
                  </a:lnTo>
                  <a:lnTo>
                    <a:pt x="36996" y="30908"/>
                  </a:lnTo>
                  <a:lnTo>
                    <a:pt x="36948" y="30714"/>
                  </a:lnTo>
                  <a:lnTo>
                    <a:pt x="36890" y="30527"/>
                  </a:lnTo>
                  <a:lnTo>
                    <a:pt x="36833" y="30348"/>
                  </a:lnTo>
                  <a:lnTo>
                    <a:pt x="36766" y="30168"/>
                  </a:lnTo>
                  <a:lnTo>
                    <a:pt x="36689" y="30004"/>
                  </a:lnTo>
                  <a:lnTo>
                    <a:pt x="36603" y="29847"/>
                  </a:lnTo>
                  <a:lnTo>
                    <a:pt x="36517" y="29683"/>
                  </a:lnTo>
                  <a:lnTo>
                    <a:pt x="36421" y="29526"/>
                  </a:lnTo>
                  <a:lnTo>
                    <a:pt x="36306" y="29377"/>
                  </a:lnTo>
                  <a:lnTo>
                    <a:pt x="36191" y="29227"/>
                  </a:lnTo>
                  <a:lnTo>
                    <a:pt x="36076" y="29078"/>
                  </a:lnTo>
                  <a:lnTo>
                    <a:pt x="35951" y="28928"/>
                  </a:lnTo>
                  <a:lnTo>
                    <a:pt x="35817" y="28794"/>
                  </a:lnTo>
                  <a:lnTo>
                    <a:pt x="35673" y="28652"/>
                  </a:lnTo>
                  <a:lnTo>
                    <a:pt x="35530" y="28518"/>
                  </a:lnTo>
                  <a:lnTo>
                    <a:pt x="35376" y="28391"/>
                  </a:lnTo>
                  <a:lnTo>
                    <a:pt x="35213" y="28264"/>
                  </a:lnTo>
                  <a:lnTo>
                    <a:pt x="35051" y="28137"/>
                  </a:lnTo>
                  <a:lnTo>
                    <a:pt x="34888" y="28025"/>
                  </a:lnTo>
                  <a:lnTo>
                    <a:pt x="34715" y="27905"/>
                  </a:lnTo>
                  <a:lnTo>
                    <a:pt x="34533" y="27801"/>
                  </a:lnTo>
                  <a:lnTo>
                    <a:pt x="34351" y="27696"/>
                  </a:lnTo>
                  <a:lnTo>
                    <a:pt x="34159" y="27599"/>
                  </a:lnTo>
                  <a:lnTo>
                    <a:pt x="33977" y="27502"/>
                  </a:lnTo>
                  <a:lnTo>
                    <a:pt x="33776" y="27412"/>
                  </a:lnTo>
                  <a:lnTo>
                    <a:pt x="33585" y="27330"/>
                  </a:lnTo>
                  <a:lnTo>
                    <a:pt x="33374" y="27255"/>
                  </a:lnTo>
                  <a:lnTo>
                    <a:pt x="33173" y="27181"/>
                  </a:lnTo>
                  <a:lnTo>
                    <a:pt x="32962" y="27113"/>
                  </a:lnTo>
                  <a:lnTo>
                    <a:pt x="32751" y="27054"/>
                  </a:lnTo>
                  <a:lnTo>
                    <a:pt x="32540" y="27001"/>
                  </a:lnTo>
                  <a:lnTo>
                    <a:pt x="32329" y="26949"/>
                  </a:lnTo>
                  <a:lnTo>
                    <a:pt x="32109" y="26912"/>
                  </a:lnTo>
                  <a:lnTo>
                    <a:pt x="31889" y="26874"/>
                  </a:lnTo>
                  <a:lnTo>
                    <a:pt x="31668" y="26852"/>
                  </a:lnTo>
                  <a:lnTo>
                    <a:pt x="31448" y="26830"/>
                  </a:lnTo>
                  <a:lnTo>
                    <a:pt x="31218" y="26815"/>
                  </a:lnTo>
                  <a:lnTo>
                    <a:pt x="30997" y="26807"/>
                  </a:lnTo>
                  <a:lnTo>
                    <a:pt x="30768" y="26807"/>
                  </a:lnTo>
                  <a:lnTo>
                    <a:pt x="30547" y="26815"/>
                  </a:lnTo>
                  <a:lnTo>
                    <a:pt x="30336" y="26822"/>
                  </a:lnTo>
                  <a:lnTo>
                    <a:pt x="30135" y="26845"/>
                  </a:lnTo>
                  <a:lnTo>
                    <a:pt x="29934" y="26867"/>
                  </a:lnTo>
                  <a:lnTo>
                    <a:pt x="29733" y="26889"/>
                  </a:lnTo>
                  <a:lnTo>
                    <a:pt x="29541" y="26927"/>
                  </a:lnTo>
                  <a:lnTo>
                    <a:pt x="29359" y="26964"/>
                  </a:lnTo>
                  <a:lnTo>
                    <a:pt x="29177" y="27001"/>
                  </a:lnTo>
                  <a:lnTo>
                    <a:pt x="29004" y="27054"/>
                  </a:lnTo>
                  <a:lnTo>
                    <a:pt x="28832" y="27106"/>
                  </a:lnTo>
                  <a:lnTo>
                    <a:pt x="28669" y="27158"/>
                  </a:lnTo>
                  <a:lnTo>
                    <a:pt x="28506" y="27218"/>
                  </a:lnTo>
                  <a:lnTo>
                    <a:pt x="28353" y="27285"/>
                  </a:lnTo>
                  <a:lnTo>
                    <a:pt x="28200" y="27360"/>
                  </a:lnTo>
                  <a:lnTo>
                    <a:pt x="28056" y="27435"/>
                  </a:lnTo>
                  <a:lnTo>
                    <a:pt x="27922" y="27509"/>
                  </a:lnTo>
                  <a:lnTo>
                    <a:pt x="27778" y="27591"/>
                  </a:lnTo>
                  <a:lnTo>
                    <a:pt x="27653" y="27681"/>
                  </a:lnTo>
                  <a:lnTo>
                    <a:pt x="27529" y="27771"/>
                  </a:lnTo>
                  <a:lnTo>
                    <a:pt x="27404" y="27860"/>
                  </a:lnTo>
                  <a:lnTo>
                    <a:pt x="27289" y="27957"/>
                  </a:lnTo>
                  <a:lnTo>
                    <a:pt x="27174" y="28062"/>
                  </a:lnTo>
                  <a:lnTo>
                    <a:pt x="27069" y="28167"/>
                  </a:lnTo>
                  <a:lnTo>
                    <a:pt x="26963" y="28271"/>
                  </a:lnTo>
                  <a:lnTo>
                    <a:pt x="26762" y="28495"/>
                  </a:lnTo>
                  <a:lnTo>
                    <a:pt x="26590" y="28734"/>
                  </a:lnTo>
                  <a:lnTo>
                    <a:pt x="26427" y="28981"/>
                  </a:lnTo>
                  <a:lnTo>
                    <a:pt x="26283" y="29235"/>
                  </a:lnTo>
                  <a:lnTo>
                    <a:pt x="26149" y="29496"/>
                  </a:lnTo>
                  <a:lnTo>
                    <a:pt x="26034" y="29772"/>
                  </a:lnTo>
                  <a:lnTo>
                    <a:pt x="25938" y="30049"/>
                  </a:lnTo>
                  <a:lnTo>
                    <a:pt x="25852" y="30340"/>
                  </a:lnTo>
                  <a:lnTo>
                    <a:pt x="25785" y="30631"/>
                  </a:lnTo>
                  <a:lnTo>
                    <a:pt x="25727" y="30923"/>
                  </a:lnTo>
                  <a:lnTo>
                    <a:pt x="25680" y="31221"/>
                  </a:lnTo>
                  <a:lnTo>
                    <a:pt x="25651" y="31528"/>
                  </a:lnTo>
                  <a:lnTo>
                    <a:pt x="25632" y="31834"/>
                  </a:lnTo>
                  <a:lnTo>
                    <a:pt x="25622" y="32140"/>
                  </a:lnTo>
                  <a:lnTo>
                    <a:pt x="25632" y="32439"/>
                  </a:lnTo>
                  <a:lnTo>
                    <a:pt x="25641" y="32745"/>
                  </a:lnTo>
                  <a:lnTo>
                    <a:pt x="25670" y="33051"/>
                  </a:lnTo>
                  <a:lnTo>
                    <a:pt x="25708" y="33350"/>
                  </a:lnTo>
                  <a:lnTo>
                    <a:pt x="25756" y="33649"/>
                  </a:lnTo>
                  <a:lnTo>
                    <a:pt x="25756" y="33649"/>
                  </a:lnTo>
                  <a:lnTo>
                    <a:pt x="25248" y="33597"/>
                  </a:lnTo>
                  <a:lnTo>
                    <a:pt x="24740" y="33559"/>
                  </a:lnTo>
                  <a:lnTo>
                    <a:pt x="24233" y="33522"/>
                  </a:lnTo>
                  <a:lnTo>
                    <a:pt x="23725" y="33492"/>
                  </a:lnTo>
                  <a:lnTo>
                    <a:pt x="23217" y="33477"/>
                  </a:lnTo>
                  <a:lnTo>
                    <a:pt x="22709" y="33462"/>
                  </a:lnTo>
                  <a:lnTo>
                    <a:pt x="22192" y="33455"/>
                  </a:lnTo>
                  <a:lnTo>
                    <a:pt x="21684" y="33462"/>
                  </a:lnTo>
                  <a:lnTo>
                    <a:pt x="21176" y="33470"/>
                  </a:lnTo>
                  <a:lnTo>
                    <a:pt x="20668" y="33485"/>
                  </a:lnTo>
                  <a:lnTo>
                    <a:pt x="20160" y="33515"/>
                  </a:lnTo>
                  <a:lnTo>
                    <a:pt x="19643" y="33544"/>
                  </a:lnTo>
                  <a:lnTo>
                    <a:pt x="19135" y="33589"/>
                  </a:lnTo>
                  <a:lnTo>
                    <a:pt x="18627" y="33634"/>
                  </a:lnTo>
                  <a:lnTo>
                    <a:pt x="18129" y="33694"/>
                  </a:lnTo>
                  <a:lnTo>
                    <a:pt x="17621" y="33754"/>
                  </a:lnTo>
                  <a:lnTo>
                    <a:pt x="17401" y="33791"/>
                  </a:lnTo>
                  <a:lnTo>
                    <a:pt x="17180" y="33836"/>
                  </a:lnTo>
                  <a:lnTo>
                    <a:pt x="16740" y="33925"/>
                  </a:lnTo>
                  <a:lnTo>
                    <a:pt x="16730" y="33731"/>
                  </a:lnTo>
                  <a:lnTo>
                    <a:pt x="16720" y="33529"/>
                  </a:lnTo>
                  <a:lnTo>
                    <a:pt x="16730" y="33328"/>
                  </a:lnTo>
                  <a:lnTo>
                    <a:pt x="16749" y="33126"/>
                  </a:lnTo>
                  <a:lnTo>
                    <a:pt x="16797" y="32723"/>
                  </a:lnTo>
                  <a:lnTo>
                    <a:pt x="16845" y="32319"/>
                  </a:lnTo>
                  <a:lnTo>
                    <a:pt x="16893" y="31909"/>
                  </a:lnTo>
                  <a:lnTo>
                    <a:pt x="16903" y="31707"/>
                  </a:lnTo>
                  <a:lnTo>
                    <a:pt x="16912" y="31498"/>
                  </a:lnTo>
                  <a:lnTo>
                    <a:pt x="16903" y="31296"/>
                  </a:lnTo>
                  <a:lnTo>
                    <a:pt x="16883" y="31095"/>
                  </a:lnTo>
                  <a:lnTo>
                    <a:pt x="16845" y="30893"/>
                  </a:lnTo>
                  <a:lnTo>
                    <a:pt x="16797" y="30691"/>
                  </a:lnTo>
                  <a:lnTo>
                    <a:pt x="16730" y="30504"/>
                  </a:lnTo>
                  <a:lnTo>
                    <a:pt x="16653" y="30325"/>
                  </a:lnTo>
                  <a:lnTo>
                    <a:pt x="16577" y="30146"/>
                  </a:lnTo>
                  <a:lnTo>
                    <a:pt x="16481" y="29967"/>
                  </a:lnTo>
                  <a:lnTo>
                    <a:pt x="16375" y="29802"/>
                  </a:lnTo>
                  <a:lnTo>
                    <a:pt x="16261" y="29638"/>
                  </a:lnTo>
                  <a:lnTo>
                    <a:pt x="16136" y="29474"/>
                  </a:lnTo>
                  <a:lnTo>
                    <a:pt x="16002" y="29317"/>
                  </a:lnTo>
                  <a:lnTo>
                    <a:pt x="15858" y="29167"/>
                  </a:lnTo>
                  <a:lnTo>
                    <a:pt x="15705" y="29018"/>
                  </a:lnTo>
                  <a:lnTo>
                    <a:pt x="15542" y="28876"/>
                  </a:lnTo>
                  <a:lnTo>
                    <a:pt x="15369" y="28742"/>
                  </a:lnTo>
                  <a:lnTo>
                    <a:pt x="15197" y="28615"/>
                  </a:lnTo>
                  <a:lnTo>
                    <a:pt x="15015" y="28488"/>
                  </a:lnTo>
                  <a:lnTo>
                    <a:pt x="14823" y="28368"/>
                  </a:lnTo>
                  <a:lnTo>
                    <a:pt x="14622" y="28249"/>
                  </a:lnTo>
                  <a:lnTo>
                    <a:pt x="14335" y="28099"/>
                  </a:lnTo>
                  <a:lnTo>
                    <a:pt x="14038" y="27957"/>
                  </a:lnTo>
                  <a:lnTo>
                    <a:pt x="13740" y="27830"/>
                  </a:lnTo>
                  <a:lnTo>
                    <a:pt x="13443" y="27726"/>
                  </a:lnTo>
                  <a:lnTo>
                    <a:pt x="13137" y="27629"/>
                  </a:lnTo>
                  <a:lnTo>
                    <a:pt x="12840" y="27539"/>
                  </a:lnTo>
                  <a:lnTo>
                    <a:pt x="12524" y="27472"/>
                  </a:lnTo>
                  <a:lnTo>
                    <a:pt x="12217" y="27412"/>
                  </a:lnTo>
                  <a:lnTo>
                    <a:pt x="11910" y="27367"/>
                  </a:lnTo>
                  <a:lnTo>
                    <a:pt x="11594" y="27330"/>
                  </a:lnTo>
                  <a:lnTo>
                    <a:pt x="11278" y="27300"/>
                  </a:lnTo>
                  <a:lnTo>
                    <a:pt x="10962" y="27285"/>
                  </a:lnTo>
                  <a:lnTo>
                    <a:pt x="10646" y="27278"/>
                  </a:lnTo>
                  <a:lnTo>
                    <a:pt x="10329" y="27285"/>
                  </a:lnTo>
                  <a:lnTo>
                    <a:pt x="10013" y="27300"/>
                  </a:lnTo>
                  <a:lnTo>
                    <a:pt x="9687" y="27315"/>
                  </a:lnTo>
                  <a:lnTo>
                    <a:pt x="9371" y="27345"/>
                  </a:lnTo>
                  <a:lnTo>
                    <a:pt x="9055" y="27382"/>
                  </a:lnTo>
                  <a:lnTo>
                    <a:pt x="8729" y="27427"/>
                  </a:lnTo>
                  <a:lnTo>
                    <a:pt x="8413" y="27479"/>
                  </a:lnTo>
                  <a:lnTo>
                    <a:pt x="8097" y="27532"/>
                  </a:lnTo>
                  <a:lnTo>
                    <a:pt x="7771" y="27599"/>
                  </a:lnTo>
                  <a:lnTo>
                    <a:pt x="7455" y="27666"/>
                  </a:lnTo>
                  <a:lnTo>
                    <a:pt x="7139" y="27741"/>
                  </a:lnTo>
                  <a:lnTo>
                    <a:pt x="6516" y="27898"/>
                  </a:lnTo>
                  <a:lnTo>
                    <a:pt x="5893" y="28069"/>
                  </a:lnTo>
                  <a:lnTo>
                    <a:pt x="5280" y="28249"/>
                  </a:lnTo>
                  <a:lnTo>
                    <a:pt x="4676" y="28443"/>
                  </a:lnTo>
                  <a:lnTo>
                    <a:pt x="4551" y="28488"/>
                  </a:lnTo>
                  <a:lnTo>
                    <a:pt x="4427" y="28533"/>
                  </a:lnTo>
                  <a:lnTo>
                    <a:pt x="4312" y="28592"/>
                  </a:lnTo>
                  <a:lnTo>
                    <a:pt x="4206" y="28652"/>
                  </a:lnTo>
                  <a:lnTo>
                    <a:pt x="4101" y="28719"/>
                  </a:lnTo>
                  <a:lnTo>
                    <a:pt x="4015" y="28794"/>
                  </a:lnTo>
                  <a:lnTo>
                    <a:pt x="3929" y="28869"/>
                  </a:lnTo>
                  <a:lnTo>
                    <a:pt x="3852" y="28951"/>
                  </a:lnTo>
                  <a:lnTo>
                    <a:pt x="3794" y="29040"/>
                  </a:lnTo>
                  <a:lnTo>
                    <a:pt x="3737" y="29130"/>
                  </a:lnTo>
                  <a:lnTo>
                    <a:pt x="3699" y="29227"/>
                  </a:lnTo>
                  <a:lnTo>
                    <a:pt x="3670" y="29332"/>
                  </a:lnTo>
                  <a:lnTo>
                    <a:pt x="3660" y="29436"/>
                  </a:lnTo>
                  <a:lnTo>
                    <a:pt x="3660" y="29541"/>
                  </a:lnTo>
                  <a:lnTo>
                    <a:pt x="3679" y="29653"/>
                  </a:lnTo>
                  <a:lnTo>
                    <a:pt x="3718" y="29772"/>
                  </a:lnTo>
                  <a:lnTo>
                    <a:pt x="4369" y="31759"/>
                  </a:lnTo>
                  <a:lnTo>
                    <a:pt x="4695" y="32753"/>
                  </a:lnTo>
                  <a:lnTo>
                    <a:pt x="5040" y="33746"/>
                  </a:lnTo>
                  <a:lnTo>
                    <a:pt x="5385" y="34732"/>
                  </a:lnTo>
                  <a:lnTo>
                    <a:pt x="5749" y="35718"/>
                  </a:lnTo>
                  <a:lnTo>
                    <a:pt x="5941" y="36211"/>
                  </a:lnTo>
                  <a:lnTo>
                    <a:pt x="6132" y="36704"/>
                  </a:lnTo>
                  <a:lnTo>
                    <a:pt x="6334" y="37189"/>
                  </a:lnTo>
                  <a:lnTo>
                    <a:pt x="6544" y="37675"/>
                  </a:lnTo>
                  <a:lnTo>
                    <a:pt x="6554" y="37705"/>
                  </a:lnTo>
                  <a:lnTo>
                    <a:pt x="6573" y="37735"/>
                  </a:lnTo>
                  <a:lnTo>
                    <a:pt x="6631" y="37780"/>
                  </a:lnTo>
                  <a:lnTo>
                    <a:pt x="6688" y="37824"/>
                  </a:lnTo>
                  <a:lnTo>
                    <a:pt x="6736" y="37869"/>
                  </a:lnTo>
                  <a:lnTo>
                    <a:pt x="6267" y="38205"/>
                  </a:lnTo>
                  <a:lnTo>
                    <a:pt x="5807" y="38549"/>
                  </a:lnTo>
                  <a:lnTo>
                    <a:pt x="5366" y="38900"/>
                  </a:lnTo>
                  <a:lnTo>
                    <a:pt x="4935" y="39266"/>
                  </a:lnTo>
                  <a:lnTo>
                    <a:pt x="4523" y="39639"/>
                  </a:lnTo>
                  <a:lnTo>
                    <a:pt x="4130" y="40020"/>
                  </a:lnTo>
                  <a:lnTo>
                    <a:pt x="3747" y="40409"/>
                  </a:lnTo>
                  <a:lnTo>
                    <a:pt x="3382" y="40812"/>
                  </a:lnTo>
                  <a:lnTo>
                    <a:pt x="3028" y="41223"/>
                  </a:lnTo>
                  <a:lnTo>
                    <a:pt x="2702" y="41634"/>
                  </a:lnTo>
                  <a:lnTo>
                    <a:pt x="2386" y="42059"/>
                  </a:lnTo>
                  <a:lnTo>
                    <a:pt x="2089" y="42493"/>
                  </a:lnTo>
                  <a:lnTo>
                    <a:pt x="1801" y="42933"/>
                  </a:lnTo>
                  <a:lnTo>
                    <a:pt x="1543" y="43374"/>
                  </a:lnTo>
                  <a:lnTo>
                    <a:pt x="1303" y="43830"/>
                  </a:lnTo>
                  <a:lnTo>
                    <a:pt x="1083" y="44293"/>
                  </a:lnTo>
                  <a:lnTo>
                    <a:pt x="872" y="44756"/>
                  </a:lnTo>
                  <a:lnTo>
                    <a:pt x="690" y="45226"/>
                  </a:lnTo>
                  <a:lnTo>
                    <a:pt x="527" y="45704"/>
                  </a:lnTo>
                  <a:lnTo>
                    <a:pt x="383" y="46190"/>
                  </a:lnTo>
                  <a:lnTo>
                    <a:pt x="268" y="46675"/>
                  </a:lnTo>
                  <a:lnTo>
                    <a:pt x="173" y="47176"/>
                  </a:lnTo>
                  <a:lnTo>
                    <a:pt x="96" y="47676"/>
                  </a:lnTo>
                  <a:lnTo>
                    <a:pt x="67" y="47923"/>
                  </a:lnTo>
                  <a:lnTo>
                    <a:pt x="38" y="48177"/>
                  </a:lnTo>
                  <a:lnTo>
                    <a:pt x="19" y="48431"/>
                  </a:lnTo>
                  <a:lnTo>
                    <a:pt x="10" y="48685"/>
                  </a:lnTo>
                  <a:lnTo>
                    <a:pt x="0" y="48939"/>
                  </a:lnTo>
                  <a:lnTo>
                    <a:pt x="0" y="49200"/>
                  </a:lnTo>
                  <a:lnTo>
                    <a:pt x="10" y="49454"/>
                  </a:lnTo>
                  <a:lnTo>
                    <a:pt x="19" y="49715"/>
                  </a:lnTo>
                  <a:lnTo>
                    <a:pt x="38" y="49977"/>
                  </a:lnTo>
                  <a:lnTo>
                    <a:pt x="58" y="50238"/>
                  </a:lnTo>
                  <a:lnTo>
                    <a:pt x="86" y="50500"/>
                  </a:lnTo>
                  <a:lnTo>
                    <a:pt x="125" y="50761"/>
                  </a:lnTo>
                  <a:lnTo>
                    <a:pt x="163" y="51022"/>
                  </a:lnTo>
                  <a:lnTo>
                    <a:pt x="211" y="51284"/>
                  </a:lnTo>
                  <a:lnTo>
                    <a:pt x="268" y="51553"/>
                  </a:lnTo>
                  <a:lnTo>
                    <a:pt x="326" y="51814"/>
                  </a:lnTo>
                  <a:lnTo>
                    <a:pt x="393" y="52083"/>
                  </a:lnTo>
                  <a:lnTo>
                    <a:pt x="470" y="52352"/>
                  </a:lnTo>
                  <a:lnTo>
                    <a:pt x="546" y="52599"/>
                  </a:lnTo>
                  <a:lnTo>
                    <a:pt x="623" y="52852"/>
                  </a:lnTo>
                  <a:lnTo>
                    <a:pt x="709" y="53091"/>
                  </a:lnTo>
                  <a:lnTo>
                    <a:pt x="805" y="53338"/>
                  </a:lnTo>
                  <a:lnTo>
                    <a:pt x="901" y="53577"/>
                  </a:lnTo>
                  <a:lnTo>
                    <a:pt x="997" y="53809"/>
                  </a:lnTo>
                  <a:lnTo>
                    <a:pt x="1102" y="54040"/>
                  </a:lnTo>
                  <a:lnTo>
                    <a:pt x="1217" y="54272"/>
                  </a:lnTo>
                  <a:lnTo>
                    <a:pt x="1332" y="54496"/>
                  </a:lnTo>
                  <a:lnTo>
                    <a:pt x="1456" y="54720"/>
                  </a:lnTo>
                  <a:lnTo>
                    <a:pt x="1581" y="54936"/>
                  </a:lnTo>
                  <a:lnTo>
                    <a:pt x="1715" y="55160"/>
                  </a:lnTo>
                  <a:lnTo>
                    <a:pt x="1849" y="55370"/>
                  </a:lnTo>
                  <a:lnTo>
                    <a:pt x="1983" y="55579"/>
                  </a:lnTo>
                  <a:lnTo>
                    <a:pt x="2127" y="55788"/>
                  </a:lnTo>
                  <a:lnTo>
                    <a:pt x="2281" y="55997"/>
                  </a:lnTo>
                  <a:lnTo>
                    <a:pt x="2597" y="56393"/>
                  </a:lnTo>
                  <a:lnTo>
                    <a:pt x="2923" y="56781"/>
                  </a:lnTo>
                  <a:lnTo>
                    <a:pt x="3267" y="57162"/>
                  </a:lnTo>
                  <a:lnTo>
                    <a:pt x="3632" y="57528"/>
                  </a:lnTo>
                  <a:lnTo>
                    <a:pt x="4005" y="57887"/>
                  </a:lnTo>
                  <a:lnTo>
                    <a:pt x="4398" y="58230"/>
                  </a:lnTo>
                  <a:lnTo>
                    <a:pt x="4801" y="58559"/>
                  </a:lnTo>
                  <a:lnTo>
                    <a:pt x="5222" y="58880"/>
                  </a:lnTo>
                  <a:lnTo>
                    <a:pt x="5213" y="58903"/>
                  </a:lnTo>
                  <a:lnTo>
                    <a:pt x="5193" y="58925"/>
                  </a:lnTo>
                  <a:lnTo>
                    <a:pt x="5184" y="58947"/>
                  </a:lnTo>
                  <a:lnTo>
                    <a:pt x="5174" y="58970"/>
                  </a:lnTo>
                  <a:lnTo>
                    <a:pt x="5136" y="59298"/>
                  </a:lnTo>
                  <a:lnTo>
                    <a:pt x="5098" y="59627"/>
                  </a:lnTo>
                  <a:lnTo>
                    <a:pt x="5050" y="60277"/>
                  </a:lnTo>
                  <a:lnTo>
                    <a:pt x="4973" y="61584"/>
                  </a:lnTo>
                  <a:lnTo>
                    <a:pt x="4963" y="61898"/>
                  </a:lnTo>
                  <a:lnTo>
                    <a:pt x="4944" y="62211"/>
                  </a:lnTo>
                  <a:lnTo>
                    <a:pt x="4925" y="62518"/>
                  </a:lnTo>
                  <a:lnTo>
                    <a:pt x="4916" y="62831"/>
                  </a:lnTo>
                  <a:lnTo>
                    <a:pt x="4916" y="63145"/>
                  </a:lnTo>
                  <a:lnTo>
                    <a:pt x="4935" y="63302"/>
                  </a:lnTo>
                  <a:lnTo>
                    <a:pt x="4954" y="63451"/>
                  </a:lnTo>
                  <a:lnTo>
                    <a:pt x="4973" y="63608"/>
                  </a:lnTo>
                  <a:lnTo>
                    <a:pt x="5011" y="63765"/>
                  </a:lnTo>
                  <a:lnTo>
                    <a:pt x="5059" y="63914"/>
                  </a:lnTo>
                  <a:lnTo>
                    <a:pt x="5117" y="64064"/>
                  </a:lnTo>
                  <a:lnTo>
                    <a:pt x="5146" y="64146"/>
                  </a:lnTo>
                  <a:lnTo>
                    <a:pt x="5193" y="64213"/>
                  </a:lnTo>
                  <a:lnTo>
                    <a:pt x="5241" y="64280"/>
                  </a:lnTo>
                  <a:lnTo>
                    <a:pt x="5299" y="64348"/>
                  </a:lnTo>
                  <a:lnTo>
                    <a:pt x="5356" y="64407"/>
                  </a:lnTo>
                  <a:lnTo>
                    <a:pt x="5423" y="64460"/>
                  </a:lnTo>
                  <a:lnTo>
                    <a:pt x="5500" y="64512"/>
                  </a:lnTo>
                  <a:lnTo>
                    <a:pt x="5586" y="64557"/>
                  </a:lnTo>
                  <a:lnTo>
                    <a:pt x="5644" y="65431"/>
                  </a:lnTo>
                  <a:lnTo>
                    <a:pt x="5730" y="66297"/>
                  </a:lnTo>
                  <a:lnTo>
                    <a:pt x="5826" y="67171"/>
                  </a:lnTo>
                  <a:lnTo>
                    <a:pt x="5931" y="68045"/>
                  </a:lnTo>
                  <a:lnTo>
                    <a:pt x="6065" y="68919"/>
                  </a:lnTo>
                  <a:lnTo>
                    <a:pt x="6209" y="69793"/>
                  </a:lnTo>
                  <a:lnTo>
                    <a:pt x="6362" y="70667"/>
                  </a:lnTo>
                  <a:lnTo>
                    <a:pt x="6544" y="71541"/>
                  </a:lnTo>
                  <a:lnTo>
                    <a:pt x="6736" y="72422"/>
                  </a:lnTo>
                  <a:lnTo>
                    <a:pt x="6937" y="73296"/>
                  </a:lnTo>
                  <a:lnTo>
                    <a:pt x="7158" y="74170"/>
                  </a:lnTo>
                  <a:lnTo>
                    <a:pt x="7397" y="75051"/>
                  </a:lnTo>
                  <a:lnTo>
                    <a:pt x="7646" y="75925"/>
                  </a:lnTo>
                  <a:lnTo>
                    <a:pt x="7915" y="76799"/>
                  </a:lnTo>
                  <a:lnTo>
                    <a:pt x="8193" y="77673"/>
                  </a:lnTo>
                  <a:lnTo>
                    <a:pt x="8490" y="78539"/>
                  </a:lnTo>
                  <a:lnTo>
                    <a:pt x="8806" y="79413"/>
                  </a:lnTo>
                  <a:lnTo>
                    <a:pt x="9132" y="80280"/>
                  </a:lnTo>
                  <a:lnTo>
                    <a:pt x="9467" y="81139"/>
                  </a:lnTo>
                  <a:lnTo>
                    <a:pt x="9831" y="82005"/>
                  </a:lnTo>
                  <a:lnTo>
                    <a:pt x="10195" y="82864"/>
                  </a:lnTo>
                  <a:lnTo>
                    <a:pt x="10588" y="83715"/>
                  </a:lnTo>
                  <a:lnTo>
                    <a:pt x="10981" y="84574"/>
                  </a:lnTo>
                  <a:lnTo>
                    <a:pt x="11393" y="85418"/>
                  </a:lnTo>
                  <a:lnTo>
                    <a:pt x="11824" y="86262"/>
                  </a:lnTo>
                  <a:lnTo>
                    <a:pt x="12265" y="87106"/>
                  </a:lnTo>
                  <a:lnTo>
                    <a:pt x="12725" y="87943"/>
                  </a:lnTo>
                  <a:lnTo>
                    <a:pt x="13194" y="88780"/>
                  </a:lnTo>
                  <a:lnTo>
                    <a:pt x="13683" y="89601"/>
                  </a:lnTo>
                  <a:lnTo>
                    <a:pt x="14181" y="90423"/>
                  </a:lnTo>
                  <a:lnTo>
                    <a:pt x="14689" y="91244"/>
                  </a:lnTo>
                  <a:lnTo>
                    <a:pt x="15226" y="92051"/>
                  </a:lnTo>
                  <a:lnTo>
                    <a:pt x="15762" y="92858"/>
                  </a:lnTo>
                  <a:lnTo>
                    <a:pt x="16318" y="93657"/>
                  </a:lnTo>
                  <a:lnTo>
                    <a:pt x="16883" y="94449"/>
                  </a:lnTo>
                  <a:lnTo>
                    <a:pt x="17468" y="95233"/>
                  </a:lnTo>
                  <a:lnTo>
                    <a:pt x="18062" y="96017"/>
                  </a:lnTo>
                  <a:lnTo>
                    <a:pt x="18675" y="96787"/>
                  </a:lnTo>
                  <a:lnTo>
                    <a:pt x="19288" y="97548"/>
                  </a:lnTo>
                  <a:lnTo>
                    <a:pt x="19930" y="98310"/>
                  </a:lnTo>
                  <a:lnTo>
                    <a:pt x="20582" y="99057"/>
                  </a:lnTo>
                  <a:lnTo>
                    <a:pt x="21243" y="99797"/>
                  </a:lnTo>
                  <a:lnTo>
                    <a:pt x="21914" y="100529"/>
                  </a:lnTo>
                  <a:lnTo>
                    <a:pt x="22604" y="101253"/>
                  </a:lnTo>
                  <a:lnTo>
                    <a:pt x="23303" y="101963"/>
                  </a:lnTo>
                  <a:lnTo>
                    <a:pt x="24022" y="102672"/>
                  </a:lnTo>
                  <a:lnTo>
                    <a:pt x="24740" y="103367"/>
                  </a:lnTo>
                  <a:lnTo>
                    <a:pt x="25488" y="104054"/>
                  </a:lnTo>
                  <a:lnTo>
                    <a:pt x="26235" y="104726"/>
                  </a:lnTo>
                  <a:lnTo>
                    <a:pt x="27002" y="105391"/>
                  </a:lnTo>
                  <a:lnTo>
                    <a:pt x="27778" y="106049"/>
                  </a:lnTo>
                  <a:lnTo>
                    <a:pt x="28573" y="106691"/>
                  </a:lnTo>
                  <a:lnTo>
                    <a:pt x="29369" y="107326"/>
                  </a:lnTo>
                  <a:lnTo>
                    <a:pt x="30183" y="107946"/>
                  </a:lnTo>
                  <a:lnTo>
                    <a:pt x="31017" y="108558"/>
                  </a:lnTo>
                  <a:lnTo>
                    <a:pt x="31850" y="109156"/>
                  </a:lnTo>
                  <a:lnTo>
                    <a:pt x="32703" y="109746"/>
                  </a:lnTo>
                  <a:lnTo>
                    <a:pt x="33565" y="110313"/>
                  </a:lnTo>
                  <a:lnTo>
                    <a:pt x="34447" y="110881"/>
                  </a:lnTo>
                  <a:lnTo>
                    <a:pt x="35328" y="111426"/>
                  </a:lnTo>
                  <a:lnTo>
                    <a:pt x="36229" y="111964"/>
                  </a:lnTo>
                  <a:lnTo>
                    <a:pt x="37139" y="112487"/>
                  </a:lnTo>
                  <a:lnTo>
                    <a:pt x="38069" y="112995"/>
                  </a:lnTo>
                  <a:lnTo>
                    <a:pt x="38998" y="113488"/>
                  </a:lnTo>
                  <a:lnTo>
                    <a:pt x="38768" y="114078"/>
                  </a:lnTo>
                  <a:lnTo>
                    <a:pt x="38558" y="114668"/>
                  </a:lnTo>
                  <a:lnTo>
                    <a:pt x="38366" y="115258"/>
                  </a:lnTo>
                  <a:lnTo>
                    <a:pt x="38184" y="115848"/>
                  </a:lnTo>
                  <a:lnTo>
                    <a:pt x="38031" y="116438"/>
                  </a:lnTo>
                  <a:lnTo>
                    <a:pt x="37906" y="117028"/>
                  </a:lnTo>
                  <a:lnTo>
                    <a:pt x="37849" y="117320"/>
                  </a:lnTo>
                  <a:lnTo>
                    <a:pt x="37791" y="117611"/>
                  </a:lnTo>
                  <a:lnTo>
                    <a:pt x="37743" y="117910"/>
                  </a:lnTo>
                  <a:lnTo>
                    <a:pt x="37705" y="118201"/>
                  </a:lnTo>
                  <a:lnTo>
                    <a:pt x="37647" y="118784"/>
                  </a:lnTo>
                  <a:lnTo>
                    <a:pt x="37609" y="119351"/>
                  </a:lnTo>
                  <a:lnTo>
                    <a:pt x="37590" y="119911"/>
                  </a:lnTo>
                  <a:lnTo>
                    <a:pt x="37599" y="120464"/>
                  </a:lnTo>
                  <a:lnTo>
                    <a:pt x="37628" y="121009"/>
                  </a:lnTo>
                  <a:lnTo>
                    <a:pt x="37686" y="121540"/>
                  </a:lnTo>
                  <a:lnTo>
                    <a:pt x="37762" y="122063"/>
                  </a:lnTo>
                  <a:lnTo>
                    <a:pt x="37858" y="122578"/>
                  </a:lnTo>
                  <a:lnTo>
                    <a:pt x="37973" y="123078"/>
                  </a:lnTo>
                  <a:lnTo>
                    <a:pt x="38107" y="123571"/>
                  </a:lnTo>
                  <a:lnTo>
                    <a:pt x="38261" y="124057"/>
                  </a:lnTo>
                  <a:lnTo>
                    <a:pt x="38443" y="124527"/>
                  </a:lnTo>
                  <a:lnTo>
                    <a:pt x="38634" y="124998"/>
                  </a:lnTo>
                  <a:lnTo>
                    <a:pt x="38855" y="125454"/>
                  </a:lnTo>
                  <a:lnTo>
                    <a:pt x="39085" y="125894"/>
                  </a:lnTo>
                  <a:lnTo>
                    <a:pt x="39334" y="126335"/>
                  </a:lnTo>
                  <a:lnTo>
                    <a:pt x="39602" y="126761"/>
                  </a:lnTo>
                  <a:lnTo>
                    <a:pt x="39889" y="127179"/>
                  </a:lnTo>
                  <a:lnTo>
                    <a:pt x="40196" y="127590"/>
                  </a:lnTo>
                  <a:lnTo>
                    <a:pt x="40512" y="127986"/>
                  </a:lnTo>
                  <a:lnTo>
                    <a:pt x="40848" y="128374"/>
                  </a:lnTo>
                  <a:lnTo>
                    <a:pt x="41202" y="128755"/>
                  </a:lnTo>
                  <a:lnTo>
                    <a:pt x="41566" y="129129"/>
                  </a:lnTo>
                  <a:lnTo>
                    <a:pt x="41950" y="129487"/>
                  </a:lnTo>
                  <a:lnTo>
                    <a:pt x="42342" y="129838"/>
                  </a:lnTo>
                  <a:lnTo>
                    <a:pt x="42754" y="130182"/>
                  </a:lnTo>
                  <a:lnTo>
                    <a:pt x="43176" y="130518"/>
                  </a:lnTo>
                  <a:lnTo>
                    <a:pt x="43617" y="130839"/>
                  </a:lnTo>
                  <a:lnTo>
                    <a:pt x="44067" y="131153"/>
                  </a:lnTo>
                  <a:lnTo>
                    <a:pt x="44527" y="131459"/>
                  </a:lnTo>
                  <a:lnTo>
                    <a:pt x="45006" y="131750"/>
                  </a:lnTo>
                  <a:lnTo>
                    <a:pt x="45495" y="132042"/>
                  </a:lnTo>
                  <a:lnTo>
                    <a:pt x="45993" y="132318"/>
                  </a:lnTo>
                  <a:lnTo>
                    <a:pt x="46501" y="132587"/>
                  </a:lnTo>
                  <a:lnTo>
                    <a:pt x="47018" y="132848"/>
                  </a:lnTo>
                  <a:lnTo>
                    <a:pt x="47545" y="133095"/>
                  </a:lnTo>
                  <a:lnTo>
                    <a:pt x="48092" y="133334"/>
                  </a:lnTo>
                  <a:lnTo>
                    <a:pt x="48638" y="133565"/>
                  </a:lnTo>
                  <a:lnTo>
                    <a:pt x="49193" y="133789"/>
                  </a:lnTo>
                  <a:lnTo>
                    <a:pt x="49768" y="134006"/>
                  </a:lnTo>
                  <a:lnTo>
                    <a:pt x="50343" y="134208"/>
                  </a:lnTo>
                  <a:lnTo>
                    <a:pt x="50928" y="134402"/>
                  </a:lnTo>
                  <a:lnTo>
                    <a:pt x="51512" y="134589"/>
                  </a:lnTo>
                  <a:lnTo>
                    <a:pt x="52116" y="134768"/>
                  </a:lnTo>
                  <a:lnTo>
                    <a:pt x="52720" y="134932"/>
                  </a:lnTo>
                  <a:lnTo>
                    <a:pt x="53323" y="135096"/>
                  </a:lnTo>
                  <a:lnTo>
                    <a:pt x="53946" y="135246"/>
                  </a:lnTo>
                  <a:lnTo>
                    <a:pt x="54569" y="135388"/>
                  </a:lnTo>
                  <a:lnTo>
                    <a:pt x="55192" y="135515"/>
                  </a:lnTo>
                  <a:lnTo>
                    <a:pt x="55824" y="135642"/>
                  </a:lnTo>
                  <a:lnTo>
                    <a:pt x="56457" y="135754"/>
                  </a:lnTo>
                  <a:lnTo>
                    <a:pt x="57099" y="135858"/>
                  </a:lnTo>
                  <a:lnTo>
                    <a:pt x="57741" y="135955"/>
                  </a:lnTo>
                  <a:lnTo>
                    <a:pt x="58392" y="136045"/>
                  </a:lnTo>
                  <a:lnTo>
                    <a:pt x="59044" y="136120"/>
                  </a:lnTo>
                  <a:lnTo>
                    <a:pt x="59695" y="136194"/>
                  </a:lnTo>
                  <a:lnTo>
                    <a:pt x="60347" y="136254"/>
                  </a:lnTo>
                  <a:lnTo>
                    <a:pt x="60998" y="136306"/>
                  </a:lnTo>
                  <a:lnTo>
                    <a:pt x="61660" y="136351"/>
                  </a:lnTo>
                  <a:lnTo>
                    <a:pt x="62311" y="136381"/>
                  </a:lnTo>
                  <a:lnTo>
                    <a:pt x="62972" y="136411"/>
                  </a:lnTo>
                  <a:lnTo>
                    <a:pt x="63633" y="136426"/>
                  </a:lnTo>
                  <a:lnTo>
                    <a:pt x="64285" y="136433"/>
                  </a:lnTo>
                  <a:lnTo>
                    <a:pt x="64946" y="136433"/>
                  </a:lnTo>
                  <a:lnTo>
                    <a:pt x="64898" y="140034"/>
                  </a:lnTo>
                  <a:lnTo>
                    <a:pt x="64850" y="143634"/>
                  </a:lnTo>
                  <a:lnTo>
                    <a:pt x="64793" y="147227"/>
                  </a:lnTo>
                  <a:lnTo>
                    <a:pt x="64726" y="150827"/>
                  </a:lnTo>
                  <a:lnTo>
                    <a:pt x="64726" y="150916"/>
                  </a:lnTo>
                  <a:lnTo>
                    <a:pt x="64735" y="150999"/>
                  </a:lnTo>
                  <a:lnTo>
                    <a:pt x="64764" y="151163"/>
                  </a:lnTo>
                  <a:lnTo>
                    <a:pt x="64822" y="151327"/>
                  </a:lnTo>
                  <a:lnTo>
                    <a:pt x="64898" y="151484"/>
                  </a:lnTo>
                  <a:lnTo>
                    <a:pt x="64994" y="151633"/>
                  </a:lnTo>
                  <a:lnTo>
                    <a:pt x="65109" y="151775"/>
                  </a:lnTo>
                  <a:lnTo>
                    <a:pt x="65234" y="151902"/>
                  </a:lnTo>
                  <a:lnTo>
                    <a:pt x="65377" y="152029"/>
                  </a:lnTo>
                  <a:lnTo>
                    <a:pt x="65540" y="152141"/>
                  </a:lnTo>
                  <a:lnTo>
                    <a:pt x="65703" y="152238"/>
                  </a:lnTo>
                  <a:lnTo>
                    <a:pt x="65885" y="152321"/>
                  </a:lnTo>
                  <a:lnTo>
                    <a:pt x="66077" y="152395"/>
                  </a:lnTo>
                  <a:lnTo>
                    <a:pt x="66278" y="152448"/>
                  </a:lnTo>
                  <a:lnTo>
                    <a:pt x="66489" y="152492"/>
                  </a:lnTo>
                  <a:lnTo>
                    <a:pt x="66594" y="152507"/>
                  </a:lnTo>
                  <a:lnTo>
                    <a:pt x="66700" y="152515"/>
                  </a:lnTo>
                  <a:lnTo>
                    <a:pt x="66815" y="152522"/>
                  </a:lnTo>
                  <a:lnTo>
                    <a:pt x="66920" y="152522"/>
                  </a:lnTo>
                  <a:lnTo>
                    <a:pt x="72458" y="152500"/>
                  </a:lnTo>
                  <a:lnTo>
                    <a:pt x="77997" y="152477"/>
                  </a:lnTo>
                  <a:lnTo>
                    <a:pt x="83535" y="152455"/>
                  </a:lnTo>
                  <a:lnTo>
                    <a:pt x="89073" y="152433"/>
                  </a:lnTo>
                  <a:lnTo>
                    <a:pt x="89294" y="153904"/>
                  </a:lnTo>
                  <a:lnTo>
                    <a:pt x="89533" y="155375"/>
                  </a:lnTo>
                  <a:lnTo>
                    <a:pt x="89792" y="156854"/>
                  </a:lnTo>
                  <a:lnTo>
                    <a:pt x="90070" y="158333"/>
                  </a:lnTo>
                  <a:lnTo>
                    <a:pt x="90376" y="159820"/>
                  </a:lnTo>
                  <a:lnTo>
                    <a:pt x="90693" y="161306"/>
                  </a:lnTo>
                  <a:lnTo>
                    <a:pt x="90865" y="162053"/>
                  </a:lnTo>
                  <a:lnTo>
                    <a:pt x="91038" y="162792"/>
                  </a:lnTo>
                  <a:lnTo>
                    <a:pt x="91220" y="163539"/>
                  </a:lnTo>
                  <a:lnTo>
                    <a:pt x="91411" y="164279"/>
                  </a:lnTo>
                  <a:lnTo>
                    <a:pt x="91066" y="164264"/>
                  </a:lnTo>
                  <a:lnTo>
                    <a:pt x="90731" y="164264"/>
                  </a:lnTo>
                  <a:lnTo>
                    <a:pt x="90415" y="164286"/>
                  </a:lnTo>
                  <a:lnTo>
                    <a:pt x="90089" y="164316"/>
                  </a:lnTo>
                  <a:lnTo>
                    <a:pt x="89782" y="164361"/>
                  </a:lnTo>
                  <a:lnTo>
                    <a:pt x="89476" y="164421"/>
                  </a:lnTo>
                  <a:lnTo>
                    <a:pt x="89179" y="164488"/>
                  </a:lnTo>
                  <a:lnTo>
                    <a:pt x="88891" y="164578"/>
                  </a:lnTo>
                  <a:lnTo>
                    <a:pt x="88613" y="164675"/>
                  </a:lnTo>
                  <a:lnTo>
                    <a:pt x="88336" y="164787"/>
                  </a:lnTo>
                  <a:lnTo>
                    <a:pt x="88067" y="164914"/>
                  </a:lnTo>
                  <a:lnTo>
                    <a:pt x="87809" y="165048"/>
                  </a:lnTo>
                  <a:lnTo>
                    <a:pt x="87550" y="165198"/>
                  </a:lnTo>
                  <a:lnTo>
                    <a:pt x="87301" y="165354"/>
                  </a:lnTo>
                  <a:lnTo>
                    <a:pt x="87061" y="165526"/>
                  </a:lnTo>
                  <a:lnTo>
                    <a:pt x="86822" y="165705"/>
                  </a:lnTo>
                  <a:lnTo>
                    <a:pt x="86601" y="165892"/>
                  </a:lnTo>
                  <a:lnTo>
                    <a:pt x="86381" y="166094"/>
                  </a:lnTo>
                  <a:lnTo>
                    <a:pt x="86160" y="166303"/>
                  </a:lnTo>
                  <a:lnTo>
                    <a:pt x="85950" y="166520"/>
                  </a:lnTo>
                  <a:lnTo>
                    <a:pt x="85748" y="166744"/>
                  </a:lnTo>
                  <a:lnTo>
                    <a:pt x="85557" y="166975"/>
                  </a:lnTo>
                  <a:lnTo>
                    <a:pt x="85375" y="167214"/>
                  </a:lnTo>
                  <a:lnTo>
                    <a:pt x="85193" y="167461"/>
                  </a:lnTo>
                  <a:lnTo>
                    <a:pt x="85011" y="167715"/>
                  </a:lnTo>
                  <a:lnTo>
                    <a:pt x="84848" y="167976"/>
                  </a:lnTo>
                  <a:lnTo>
                    <a:pt x="84685" y="168245"/>
                  </a:lnTo>
                  <a:lnTo>
                    <a:pt x="84522" y="168514"/>
                  </a:lnTo>
                  <a:lnTo>
                    <a:pt x="84378" y="168790"/>
                  </a:lnTo>
                  <a:lnTo>
                    <a:pt x="84234" y="169074"/>
                  </a:lnTo>
                  <a:lnTo>
                    <a:pt x="84100" y="169358"/>
                  </a:lnTo>
                  <a:lnTo>
                    <a:pt x="83966" y="169649"/>
                  </a:lnTo>
                  <a:lnTo>
                    <a:pt x="83842" y="169941"/>
                  </a:lnTo>
                  <a:lnTo>
                    <a:pt x="83727" y="170239"/>
                  </a:lnTo>
                  <a:lnTo>
                    <a:pt x="83612" y="170538"/>
                  </a:lnTo>
                  <a:lnTo>
                    <a:pt x="83506" y="170837"/>
                  </a:lnTo>
                  <a:lnTo>
                    <a:pt x="83410" y="171143"/>
                  </a:lnTo>
                  <a:lnTo>
                    <a:pt x="83315" y="171449"/>
                  </a:lnTo>
                  <a:lnTo>
                    <a:pt x="83228" y="171756"/>
                  </a:lnTo>
                  <a:lnTo>
                    <a:pt x="83142" y="172062"/>
                  </a:lnTo>
                  <a:lnTo>
                    <a:pt x="83065" y="172368"/>
                  </a:lnTo>
                  <a:lnTo>
                    <a:pt x="82998" y="172682"/>
                  </a:lnTo>
                  <a:lnTo>
                    <a:pt x="82874" y="173294"/>
                  </a:lnTo>
                  <a:lnTo>
                    <a:pt x="82778" y="173907"/>
                  </a:lnTo>
                  <a:lnTo>
                    <a:pt x="82701" y="174504"/>
                  </a:lnTo>
                  <a:lnTo>
                    <a:pt x="82653" y="175094"/>
                  </a:lnTo>
                  <a:lnTo>
                    <a:pt x="82625" y="175677"/>
                  </a:lnTo>
                  <a:lnTo>
                    <a:pt x="82615" y="176237"/>
                  </a:lnTo>
                  <a:lnTo>
                    <a:pt x="82634" y="176775"/>
                  </a:lnTo>
                  <a:lnTo>
                    <a:pt x="82653" y="177036"/>
                  </a:lnTo>
                  <a:lnTo>
                    <a:pt x="82673" y="177298"/>
                  </a:lnTo>
                  <a:lnTo>
                    <a:pt x="82701" y="177544"/>
                  </a:lnTo>
                  <a:lnTo>
                    <a:pt x="82730" y="177783"/>
                  </a:lnTo>
                  <a:lnTo>
                    <a:pt x="82768" y="178022"/>
                  </a:lnTo>
                  <a:lnTo>
                    <a:pt x="82816" y="178246"/>
                  </a:lnTo>
                  <a:lnTo>
                    <a:pt x="82864" y="178470"/>
                  </a:lnTo>
                  <a:lnTo>
                    <a:pt x="82912" y="178680"/>
                  </a:lnTo>
                  <a:lnTo>
                    <a:pt x="83008" y="179001"/>
                  </a:lnTo>
                  <a:lnTo>
                    <a:pt x="83113" y="179322"/>
                  </a:lnTo>
                  <a:lnTo>
                    <a:pt x="83228" y="179643"/>
                  </a:lnTo>
                  <a:lnTo>
                    <a:pt x="83353" y="179957"/>
                  </a:lnTo>
                  <a:lnTo>
                    <a:pt x="83487" y="180263"/>
                  </a:lnTo>
                  <a:lnTo>
                    <a:pt x="83640" y="180569"/>
                  </a:lnTo>
                  <a:lnTo>
                    <a:pt x="83794" y="180876"/>
                  </a:lnTo>
                  <a:lnTo>
                    <a:pt x="83957" y="181174"/>
                  </a:lnTo>
                  <a:lnTo>
                    <a:pt x="84129" y="181466"/>
                  </a:lnTo>
                  <a:lnTo>
                    <a:pt x="84302" y="181757"/>
                  </a:lnTo>
                  <a:lnTo>
                    <a:pt x="84493" y="182041"/>
                  </a:lnTo>
                  <a:lnTo>
                    <a:pt x="84694" y="182325"/>
                  </a:lnTo>
                  <a:lnTo>
                    <a:pt x="84896" y="182601"/>
                  </a:lnTo>
                  <a:lnTo>
                    <a:pt x="85116" y="182870"/>
                  </a:lnTo>
                  <a:lnTo>
                    <a:pt x="85336" y="183139"/>
                  </a:lnTo>
                  <a:lnTo>
                    <a:pt x="85566" y="183400"/>
                  </a:lnTo>
                  <a:lnTo>
                    <a:pt x="85806" y="183654"/>
                  </a:lnTo>
                  <a:lnTo>
                    <a:pt x="86045" y="183908"/>
                  </a:lnTo>
                  <a:lnTo>
                    <a:pt x="86304" y="184155"/>
                  </a:lnTo>
                  <a:lnTo>
                    <a:pt x="86563" y="184394"/>
                  </a:lnTo>
                  <a:lnTo>
                    <a:pt x="86831" y="184625"/>
                  </a:lnTo>
                  <a:lnTo>
                    <a:pt x="87099" y="184857"/>
                  </a:lnTo>
                  <a:lnTo>
                    <a:pt x="87387" y="185081"/>
                  </a:lnTo>
                  <a:lnTo>
                    <a:pt x="87674" y="185297"/>
                  </a:lnTo>
                  <a:lnTo>
                    <a:pt x="87962" y="185506"/>
                  </a:lnTo>
                  <a:lnTo>
                    <a:pt x="88259" y="185716"/>
                  </a:lnTo>
                  <a:lnTo>
                    <a:pt x="88565" y="185910"/>
                  </a:lnTo>
                  <a:lnTo>
                    <a:pt x="88882" y="186104"/>
                  </a:lnTo>
                  <a:lnTo>
                    <a:pt x="89198" y="186291"/>
                  </a:lnTo>
                  <a:lnTo>
                    <a:pt x="89514" y="186470"/>
                  </a:lnTo>
                  <a:lnTo>
                    <a:pt x="89840" y="186642"/>
                  </a:lnTo>
                  <a:lnTo>
                    <a:pt x="90175" y="186806"/>
                  </a:lnTo>
                  <a:lnTo>
                    <a:pt x="90511" y="186963"/>
                  </a:lnTo>
                  <a:lnTo>
                    <a:pt x="90856" y="187112"/>
                  </a:lnTo>
                  <a:lnTo>
                    <a:pt x="91200" y="187254"/>
                  </a:lnTo>
                  <a:lnTo>
                    <a:pt x="91555" y="187389"/>
                  </a:lnTo>
                  <a:lnTo>
                    <a:pt x="91910" y="187523"/>
                  </a:lnTo>
                  <a:lnTo>
                    <a:pt x="92274" y="187643"/>
                  </a:lnTo>
                  <a:lnTo>
                    <a:pt x="92628" y="187755"/>
                  </a:lnTo>
                  <a:lnTo>
                    <a:pt x="93002" y="187859"/>
                  </a:lnTo>
                  <a:lnTo>
                    <a:pt x="93376" y="187956"/>
                  </a:lnTo>
                  <a:lnTo>
                    <a:pt x="93749" y="188046"/>
                  </a:lnTo>
                  <a:lnTo>
                    <a:pt x="94123" y="188128"/>
                  </a:lnTo>
                  <a:lnTo>
                    <a:pt x="94506" y="188203"/>
                  </a:lnTo>
                  <a:lnTo>
                    <a:pt x="94890" y="188263"/>
                  </a:lnTo>
                  <a:lnTo>
                    <a:pt x="95273" y="188322"/>
                  </a:lnTo>
                  <a:lnTo>
                    <a:pt x="95666" y="188367"/>
                  </a:lnTo>
                  <a:lnTo>
                    <a:pt x="96059" y="188405"/>
                  </a:lnTo>
                  <a:lnTo>
                    <a:pt x="96451" y="188434"/>
                  </a:lnTo>
                  <a:lnTo>
                    <a:pt x="96844" y="188457"/>
                  </a:lnTo>
                  <a:lnTo>
                    <a:pt x="97237" y="188464"/>
                  </a:lnTo>
                  <a:lnTo>
                    <a:pt x="97640" y="188464"/>
                  </a:lnTo>
                  <a:lnTo>
                    <a:pt x="98042" y="188457"/>
                  </a:lnTo>
                  <a:lnTo>
                    <a:pt x="98444" y="188442"/>
                  </a:lnTo>
                  <a:lnTo>
                    <a:pt x="98847" y="188412"/>
                  </a:lnTo>
                  <a:lnTo>
                    <a:pt x="99249" y="188375"/>
                  </a:lnTo>
                  <a:lnTo>
                    <a:pt x="99661" y="188330"/>
                  </a:lnTo>
                  <a:lnTo>
                    <a:pt x="100064" y="188270"/>
                  </a:lnTo>
                  <a:lnTo>
                    <a:pt x="100476" y="188210"/>
                  </a:lnTo>
                  <a:lnTo>
                    <a:pt x="100878" y="188128"/>
                  </a:lnTo>
                  <a:lnTo>
                    <a:pt x="101290" y="188046"/>
                  </a:lnTo>
                  <a:lnTo>
                    <a:pt x="101693" y="187941"/>
                  </a:lnTo>
                  <a:lnTo>
                    <a:pt x="102105" y="187837"/>
                  </a:lnTo>
                  <a:lnTo>
                    <a:pt x="102507" y="187717"/>
                  </a:lnTo>
                  <a:lnTo>
                    <a:pt x="103015" y="188337"/>
                  </a:lnTo>
                  <a:lnTo>
                    <a:pt x="103532" y="188957"/>
                  </a:lnTo>
                  <a:lnTo>
                    <a:pt x="104059" y="189570"/>
                  </a:lnTo>
                  <a:lnTo>
                    <a:pt x="104606" y="190175"/>
                  </a:lnTo>
                  <a:lnTo>
                    <a:pt x="105161" y="190772"/>
                  </a:lnTo>
                  <a:lnTo>
                    <a:pt x="105727" y="191362"/>
                  </a:lnTo>
                  <a:lnTo>
                    <a:pt x="106302" y="191952"/>
                  </a:lnTo>
                  <a:lnTo>
                    <a:pt x="106896" y="192528"/>
                  </a:lnTo>
                  <a:lnTo>
                    <a:pt x="107509" y="193095"/>
                  </a:lnTo>
                  <a:lnTo>
                    <a:pt x="108132" y="193663"/>
                  </a:lnTo>
                  <a:lnTo>
                    <a:pt x="108764" y="194216"/>
                  </a:lnTo>
                  <a:lnTo>
                    <a:pt x="109416" y="194768"/>
                  </a:lnTo>
                  <a:lnTo>
                    <a:pt x="110077" y="195306"/>
                  </a:lnTo>
                  <a:lnTo>
                    <a:pt x="110757" y="195844"/>
                  </a:lnTo>
                  <a:lnTo>
                    <a:pt x="111447" y="196367"/>
                  </a:lnTo>
                  <a:lnTo>
                    <a:pt x="112156" y="196890"/>
                  </a:lnTo>
                  <a:lnTo>
                    <a:pt x="112865" y="197390"/>
                  </a:lnTo>
                  <a:lnTo>
                    <a:pt x="113584" y="197876"/>
                  </a:lnTo>
                  <a:lnTo>
                    <a:pt x="114322" y="198346"/>
                  </a:lnTo>
                  <a:lnTo>
                    <a:pt x="115059" y="198809"/>
                  </a:lnTo>
                  <a:lnTo>
                    <a:pt x="115816" y="199257"/>
                  </a:lnTo>
                  <a:lnTo>
                    <a:pt x="116583" y="199691"/>
                  </a:lnTo>
                  <a:lnTo>
                    <a:pt x="117349" y="200116"/>
                  </a:lnTo>
                  <a:lnTo>
                    <a:pt x="118135" y="200527"/>
                  </a:lnTo>
                  <a:lnTo>
                    <a:pt x="118921" y="200923"/>
                  </a:lnTo>
                  <a:lnTo>
                    <a:pt x="119716" y="201311"/>
                  </a:lnTo>
                  <a:lnTo>
                    <a:pt x="120531" y="201685"/>
                  </a:lnTo>
                  <a:lnTo>
                    <a:pt x="121345" y="202051"/>
                  </a:lnTo>
                  <a:lnTo>
                    <a:pt x="122169" y="202402"/>
                  </a:lnTo>
                  <a:lnTo>
                    <a:pt x="123003" y="202738"/>
                  </a:lnTo>
                  <a:lnTo>
                    <a:pt x="123836" y="203067"/>
                  </a:lnTo>
                  <a:lnTo>
                    <a:pt x="124680" y="203388"/>
                  </a:lnTo>
                  <a:lnTo>
                    <a:pt x="125542" y="203694"/>
                  </a:lnTo>
                  <a:lnTo>
                    <a:pt x="126395" y="203993"/>
                  </a:lnTo>
                  <a:lnTo>
                    <a:pt x="127267" y="204277"/>
                  </a:lnTo>
                  <a:lnTo>
                    <a:pt x="128139" y="204553"/>
                  </a:lnTo>
                  <a:lnTo>
                    <a:pt x="129020" y="204814"/>
                  </a:lnTo>
                  <a:lnTo>
                    <a:pt x="129902" y="205076"/>
                  </a:lnTo>
                  <a:lnTo>
                    <a:pt x="130793" y="205322"/>
                  </a:lnTo>
                  <a:lnTo>
                    <a:pt x="131694" y="205561"/>
                  </a:lnTo>
                  <a:lnTo>
                    <a:pt x="132594" y="205786"/>
                  </a:lnTo>
                  <a:lnTo>
                    <a:pt x="133505" y="206002"/>
                  </a:lnTo>
                  <a:lnTo>
                    <a:pt x="134415" y="206219"/>
                  </a:lnTo>
                  <a:lnTo>
                    <a:pt x="135325" y="206420"/>
                  </a:lnTo>
                  <a:lnTo>
                    <a:pt x="136245" y="206615"/>
                  </a:lnTo>
                  <a:lnTo>
                    <a:pt x="137174" y="206794"/>
                  </a:lnTo>
                  <a:lnTo>
                    <a:pt x="138104" y="206973"/>
                  </a:lnTo>
                  <a:lnTo>
                    <a:pt x="139033" y="207145"/>
                  </a:lnTo>
                  <a:lnTo>
                    <a:pt x="139963" y="207302"/>
                  </a:lnTo>
                  <a:lnTo>
                    <a:pt x="140902" y="207459"/>
                  </a:lnTo>
                  <a:lnTo>
                    <a:pt x="141850" y="207601"/>
                  </a:lnTo>
                  <a:lnTo>
                    <a:pt x="142789" y="207742"/>
                  </a:lnTo>
                  <a:lnTo>
                    <a:pt x="143738" y="207877"/>
                  </a:lnTo>
                  <a:lnTo>
                    <a:pt x="144687" y="208004"/>
                  </a:lnTo>
                  <a:lnTo>
                    <a:pt x="145635" y="208123"/>
                  </a:lnTo>
                  <a:lnTo>
                    <a:pt x="146584" y="208235"/>
                  </a:lnTo>
                  <a:lnTo>
                    <a:pt x="147532" y="208340"/>
                  </a:lnTo>
                  <a:lnTo>
                    <a:pt x="148491" y="208445"/>
                  </a:lnTo>
                  <a:lnTo>
                    <a:pt x="149449" y="208534"/>
                  </a:lnTo>
                  <a:lnTo>
                    <a:pt x="150397" y="208624"/>
                  </a:lnTo>
                  <a:lnTo>
                    <a:pt x="151356" y="208706"/>
                  </a:lnTo>
                  <a:lnTo>
                    <a:pt x="152314" y="208788"/>
                  </a:lnTo>
                  <a:lnTo>
                    <a:pt x="153272" y="208863"/>
                  </a:lnTo>
                  <a:lnTo>
                    <a:pt x="154221" y="208930"/>
                  </a:lnTo>
                  <a:lnTo>
                    <a:pt x="156137" y="209057"/>
                  </a:lnTo>
                  <a:lnTo>
                    <a:pt x="158044" y="209162"/>
                  </a:lnTo>
                  <a:lnTo>
                    <a:pt x="159941" y="209251"/>
                  </a:lnTo>
                  <a:lnTo>
                    <a:pt x="161838" y="209326"/>
                  </a:lnTo>
                  <a:lnTo>
                    <a:pt x="163716" y="209393"/>
                  </a:lnTo>
                  <a:lnTo>
                    <a:pt x="165585" y="209445"/>
                  </a:lnTo>
                  <a:lnTo>
                    <a:pt x="167444" y="209490"/>
                  </a:lnTo>
                  <a:lnTo>
                    <a:pt x="169293" y="209528"/>
                  </a:lnTo>
                  <a:lnTo>
                    <a:pt x="170155" y="209535"/>
                  </a:lnTo>
                  <a:lnTo>
                    <a:pt x="171027" y="209543"/>
                  </a:lnTo>
                  <a:lnTo>
                    <a:pt x="171899" y="209550"/>
                  </a:lnTo>
                  <a:lnTo>
                    <a:pt x="172771" y="209543"/>
                  </a:lnTo>
                  <a:lnTo>
                    <a:pt x="173653" y="209535"/>
                  </a:lnTo>
                  <a:lnTo>
                    <a:pt x="174534" y="209528"/>
                  </a:lnTo>
                  <a:lnTo>
                    <a:pt x="175416" y="209505"/>
                  </a:lnTo>
                  <a:lnTo>
                    <a:pt x="176297" y="209483"/>
                  </a:lnTo>
                  <a:lnTo>
                    <a:pt x="177179" y="209453"/>
                  </a:lnTo>
                  <a:lnTo>
                    <a:pt x="178060" y="209416"/>
                  </a:lnTo>
                  <a:lnTo>
                    <a:pt x="178942" y="209371"/>
                  </a:lnTo>
                  <a:lnTo>
                    <a:pt x="179833" y="209326"/>
                  </a:lnTo>
                  <a:lnTo>
                    <a:pt x="180715" y="209266"/>
                  </a:lnTo>
                  <a:lnTo>
                    <a:pt x="181606" y="209206"/>
                  </a:lnTo>
                  <a:lnTo>
                    <a:pt x="182487" y="209139"/>
                  </a:lnTo>
                  <a:lnTo>
                    <a:pt x="183369" y="209065"/>
                  </a:lnTo>
                  <a:lnTo>
                    <a:pt x="184260" y="208982"/>
                  </a:lnTo>
                  <a:lnTo>
                    <a:pt x="185141" y="208893"/>
                  </a:lnTo>
                  <a:lnTo>
                    <a:pt x="186023" y="208796"/>
                  </a:lnTo>
                  <a:lnTo>
                    <a:pt x="186904" y="208691"/>
                  </a:lnTo>
                  <a:lnTo>
                    <a:pt x="187776" y="208579"/>
                  </a:lnTo>
                  <a:lnTo>
                    <a:pt x="188658" y="208459"/>
                  </a:lnTo>
                  <a:lnTo>
                    <a:pt x="189530" y="208333"/>
                  </a:lnTo>
                  <a:lnTo>
                    <a:pt x="190402" y="208198"/>
                  </a:lnTo>
                  <a:lnTo>
                    <a:pt x="191264" y="208056"/>
                  </a:lnTo>
                  <a:lnTo>
                    <a:pt x="192136" y="207907"/>
                  </a:lnTo>
                  <a:lnTo>
                    <a:pt x="192999" y="207750"/>
                  </a:lnTo>
                  <a:lnTo>
                    <a:pt x="193851" y="207578"/>
                  </a:lnTo>
                  <a:lnTo>
                    <a:pt x="194704" y="207406"/>
                  </a:lnTo>
                  <a:lnTo>
                    <a:pt x="195557" y="207220"/>
                  </a:lnTo>
                  <a:lnTo>
                    <a:pt x="196400" y="207025"/>
                  </a:lnTo>
                  <a:lnTo>
                    <a:pt x="197243" y="206824"/>
                  </a:lnTo>
                  <a:lnTo>
                    <a:pt x="198077" y="206615"/>
                  </a:lnTo>
                  <a:lnTo>
                    <a:pt x="198911" y="206391"/>
                  </a:lnTo>
                  <a:lnTo>
                    <a:pt x="199744" y="206159"/>
                  </a:lnTo>
                  <a:lnTo>
                    <a:pt x="200559" y="205920"/>
                  </a:lnTo>
                  <a:lnTo>
                    <a:pt x="201373" y="205673"/>
                  </a:lnTo>
                  <a:lnTo>
                    <a:pt x="202188" y="205412"/>
                  </a:lnTo>
                  <a:lnTo>
                    <a:pt x="202992" y="205143"/>
                  </a:lnTo>
                  <a:lnTo>
                    <a:pt x="203788" y="204867"/>
                  </a:lnTo>
                  <a:lnTo>
                    <a:pt x="204573" y="204575"/>
                  </a:lnTo>
                  <a:lnTo>
                    <a:pt x="205359" y="204277"/>
                  </a:lnTo>
                  <a:lnTo>
                    <a:pt x="206135" y="203963"/>
                  </a:lnTo>
                  <a:lnTo>
                    <a:pt x="206902" y="203642"/>
                  </a:lnTo>
                  <a:lnTo>
                    <a:pt x="207659" y="203313"/>
                  </a:lnTo>
                  <a:lnTo>
                    <a:pt x="208416" y="202970"/>
                  </a:lnTo>
                  <a:lnTo>
                    <a:pt x="209154" y="202611"/>
                  </a:lnTo>
                  <a:lnTo>
                    <a:pt x="209891" y="202253"/>
                  </a:lnTo>
                  <a:lnTo>
                    <a:pt x="210620" y="201872"/>
                  </a:lnTo>
                  <a:lnTo>
                    <a:pt x="211338" y="201483"/>
                  </a:lnTo>
                  <a:lnTo>
                    <a:pt x="212047" y="201087"/>
                  </a:lnTo>
                  <a:lnTo>
                    <a:pt x="212737" y="200677"/>
                  </a:lnTo>
                  <a:lnTo>
                    <a:pt x="213427" y="200251"/>
                  </a:lnTo>
                  <a:lnTo>
                    <a:pt x="214107" y="199818"/>
                  </a:lnTo>
                  <a:lnTo>
                    <a:pt x="214778" y="199377"/>
                  </a:lnTo>
                  <a:lnTo>
                    <a:pt x="215439" y="198914"/>
                  </a:lnTo>
                  <a:lnTo>
                    <a:pt x="216081" y="198443"/>
                  </a:lnTo>
                  <a:lnTo>
                    <a:pt x="216723" y="197958"/>
                  </a:lnTo>
                  <a:lnTo>
                    <a:pt x="217346" y="197465"/>
                  </a:lnTo>
                  <a:lnTo>
                    <a:pt x="217959" y="196957"/>
                  </a:lnTo>
                  <a:lnTo>
                    <a:pt x="218563" y="196434"/>
                  </a:lnTo>
                  <a:lnTo>
                    <a:pt x="219148" y="195896"/>
                  </a:lnTo>
                  <a:lnTo>
                    <a:pt x="219732" y="195351"/>
                  </a:lnTo>
                  <a:lnTo>
                    <a:pt x="220297" y="194783"/>
                  </a:lnTo>
                  <a:lnTo>
                    <a:pt x="220652" y="194410"/>
                  </a:lnTo>
                  <a:lnTo>
                    <a:pt x="221006" y="194036"/>
                  </a:lnTo>
                  <a:lnTo>
                    <a:pt x="221351" y="193648"/>
                  </a:lnTo>
                  <a:lnTo>
                    <a:pt x="221696" y="193267"/>
                  </a:lnTo>
                  <a:lnTo>
                    <a:pt x="222022" y="192879"/>
                  </a:lnTo>
                  <a:lnTo>
                    <a:pt x="222348" y="192483"/>
                  </a:lnTo>
                  <a:lnTo>
                    <a:pt x="222664" y="192087"/>
                  </a:lnTo>
                  <a:lnTo>
                    <a:pt x="222971" y="191691"/>
                  </a:lnTo>
                  <a:lnTo>
                    <a:pt x="223277" y="191288"/>
                  </a:lnTo>
                  <a:lnTo>
                    <a:pt x="223565" y="190884"/>
                  </a:lnTo>
                  <a:lnTo>
                    <a:pt x="223862" y="190481"/>
                  </a:lnTo>
                  <a:lnTo>
                    <a:pt x="224140" y="190070"/>
                  </a:lnTo>
                  <a:lnTo>
                    <a:pt x="224418" y="189659"/>
                  </a:lnTo>
                  <a:lnTo>
                    <a:pt x="224686" y="189241"/>
                  </a:lnTo>
                  <a:lnTo>
                    <a:pt x="224954" y="188823"/>
                  </a:lnTo>
                  <a:lnTo>
                    <a:pt x="225213" y="188405"/>
                  </a:lnTo>
                  <a:lnTo>
                    <a:pt x="225414" y="188494"/>
                  </a:lnTo>
                  <a:lnTo>
                    <a:pt x="225625" y="188569"/>
                  </a:lnTo>
                  <a:lnTo>
                    <a:pt x="225836" y="188644"/>
                  </a:lnTo>
                  <a:lnTo>
                    <a:pt x="226066" y="188703"/>
                  </a:lnTo>
                  <a:lnTo>
                    <a:pt x="226286" y="188748"/>
                  </a:lnTo>
                  <a:lnTo>
                    <a:pt x="226516" y="188793"/>
                  </a:lnTo>
                  <a:lnTo>
                    <a:pt x="226756" y="188830"/>
                  </a:lnTo>
                  <a:lnTo>
                    <a:pt x="226995" y="188853"/>
                  </a:lnTo>
                  <a:lnTo>
                    <a:pt x="227244" y="188875"/>
                  </a:lnTo>
                  <a:lnTo>
                    <a:pt x="227493" y="188883"/>
                  </a:lnTo>
                  <a:lnTo>
                    <a:pt x="227742" y="188890"/>
                  </a:lnTo>
                  <a:lnTo>
                    <a:pt x="228001" y="188883"/>
                  </a:lnTo>
                  <a:lnTo>
                    <a:pt x="228250" y="188875"/>
                  </a:lnTo>
                  <a:lnTo>
                    <a:pt x="228509" y="188860"/>
                  </a:lnTo>
                  <a:lnTo>
                    <a:pt x="228777" y="188838"/>
                  </a:lnTo>
                  <a:lnTo>
                    <a:pt x="229036" y="188815"/>
                  </a:lnTo>
                  <a:lnTo>
                    <a:pt x="229295" y="188785"/>
                  </a:lnTo>
                  <a:lnTo>
                    <a:pt x="229553" y="188748"/>
                  </a:lnTo>
                  <a:lnTo>
                    <a:pt x="230080" y="188666"/>
                  </a:lnTo>
                  <a:lnTo>
                    <a:pt x="230598" y="188569"/>
                  </a:lnTo>
                  <a:lnTo>
                    <a:pt x="231115" y="188464"/>
                  </a:lnTo>
                  <a:lnTo>
                    <a:pt x="231614" y="188345"/>
                  </a:lnTo>
                  <a:lnTo>
                    <a:pt x="232102" y="188225"/>
                  </a:lnTo>
                  <a:lnTo>
                    <a:pt x="232572" y="188098"/>
                  </a:lnTo>
                  <a:lnTo>
                    <a:pt x="233022" y="187971"/>
                  </a:lnTo>
                  <a:lnTo>
                    <a:pt x="233453" y="187844"/>
                  </a:lnTo>
                  <a:lnTo>
                    <a:pt x="233894" y="187702"/>
                  </a:lnTo>
                  <a:lnTo>
                    <a:pt x="234325" y="187553"/>
                  </a:lnTo>
                  <a:lnTo>
                    <a:pt x="234747" y="187396"/>
                  </a:lnTo>
                  <a:lnTo>
                    <a:pt x="235178" y="187232"/>
                  </a:lnTo>
                  <a:lnTo>
                    <a:pt x="235590" y="187060"/>
                  </a:lnTo>
                  <a:lnTo>
                    <a:pt x="236002" y="186873"/>
                  </a:lnTo>
                  <a:lnTo>
                    <a:pt x="236405" y="186687"/>
                  </a:lnTo>
                  <a:lnTo>
                    <a:pt x="236807" y="186492"/>
                  </a:lnTo>
                  <a:lnTo>
                    <a:pt x="237200" y="186291"/>
                  </a:lnTo>
                  <a:lnTo>
                    <a:pt x="237583" y="186074"/>
                  </a:lnTo>
                  <a:lnTo>
                    <a:pt x="237966" y="185858"/>
                  </a:lnTo>
                  <a:lnTo>
                    <a:pt x="238340" y="185633"/>
                  </a:lnTo>
                  <a:lnTo>
                    <a:pt x="238704" y="185394"/>
                  </a:lnTo>
                  <a:lnTo>
                    <a:pt x="239059" y="185155"/>
                  </a:lnTo>
                  <a:lnTo>
                    <a:pt x="239404" y="184909"/>
                  </a:lnTo>
                  <a:lnTo>
                    <a:pt x="239739" y="184655"/>
                  </a:lnTo>
                  <a:lnTo>
                    <a:pt x="240065" y="184394"/>
                  </a:lnTo>
                  <a:lnTo>
                    <a:pt x="240381" y="184125"/>
                  </a:lnTo>
                  <a:lnTo>
                    <a:pt x="240688" y="183848"/>
                  </a:lnTo>
                  <a:lnTo>
                    <a:pt x="240985" y="183564"/>
                  </a:lnTo>
                  <a:lnTo>
                    <a:pt x="241272" y="183273"/>
                  </a:lnTo>
                  <a:lnTo>
                    <a:pt x="241540" y="182974"/>
                  </a:lnTo>
                  <a:lnTo>
                    <a:pt x="241809" y="182676"/>
                  </a:lnTo>
                  <a:lnTo>
                    <a:pt x="242058" y="182369"/>
                  </a:lnTo>
                  <a:lnTo>
                    <a:pt x="242297" y="182048"/>
                  </a:lnTo>
                  <a:lnTo>
                    <a:pt x="242518" y="181727"/>
                  </a:lnTo>
                  <a:lnTo>
                    <a:pt x="242729" y="181398"/>
                  </a:lnTo>
                  <a:lnTo>
                    <a:pt x="242930" y="181070"/>
                  </a:lnTo>
                  <a:lnTo>
                    <a:pt x="243112" y="180726"/>
                  </a:lnTo>
                  <a:lnTo>
                    <a:pt x="243284" y="180383"/>
                  </a:lnTo>
                  <a:lnTo>
                    <a:pt x="243438" y="180024"/>
                  </a:lnTo>
                  <a:lnTo>
                    <a:pt x="243553" y="179733"/>
                  </a:lnTo>
                  <a:lnTo>
                    <a:pt x="243658" y="179434"/>
                  </a:lnTo>
                  <a:lnTo>
                    <a:pt x="243754" y="179135"/>
                  </a:lnTo>
                  <a:lnTo>
                    <a:pt x="243830" y="178836"/>
                  </a:lnTo>
                  <a:lnTo>
                    <a:pt x="243898" y="178538"/>
                  </a:lnTo>
                  <a:lnTo>
                    <a:pt x="243955" y="178239"/>
                  </a:lnTo>
                  <a:lnTo>
                    <a:pt x="244003" y="177940"/>
                  </a:lnTo>
                  <a:lnTo>
                    <a:pt x="244041" y="177634"/>
                  </a:lnTo>
                  <a:lnTo>
                    <a:pt x="244060" y="177335"/>
                  </a:lnTo>
                  <a:lnTo>
                    <a:pt x="244080" y="177036"/>
                  </a:lnTo>
                  <a:lnTo>
                    <a:pt x="244080" y="176738"/>
                  </a:lnTo>
                  <a:lnTo>
                    <a:pt x="244070" y="176439"/>
                  </a:lnTo>
                  <a:lnTo>
                    <a:pt x="244041" y="176140"/>
                  </a:lnTo>
                  <a:lnTo>
                    <a:pt x="244013" y="175841"/>
                  </a:lnTo>
                  <a:lnTo>
                    <a:pt x="243974" y="175542"/>
                  </a:lnTo>
                  <a:lnTo>
                    <a:pt x="243917" y="175251"/>
                  </a:lnTo>
                  <a:lnTo>
                    <a:pt x="243859" y="174960"/>
                  </a:lnTo>
                  <a:lnTo>
                    <a:pt x="243783" y="174669"/>
                  </a:lnTo>
                  <a:lnTo>
                    <a:pt x="243706" y="174377"/>
                  </a:lnTo>
                  <a:lnTo>
                    <a:pt x="243610" y="174093"/>
                  </a:lnTo>
                  <a:lnTo>
                    <a:pt x="243505" y="173810"/>
                  </a:lnTo>
                  <a:lnTo>
                    <a:pt x="243399" y="173526"/>
                  </a:lnTo>
                  <a:lnTo>
                    <a:pt x="243275" y="173249"/>
                  </a:lnTo>
                  <a:lnTo>
                    <a:pt x="243141" y="172981"/>
                  </a:lnTo>
                  <a:lnTo>
                    <a:pt x="243006" y="172712"/>
                  </a:lnTo>
                  <a:lnTo>
                    <a:pt x="242853" y="172443"/>
                  </a:lnTo>
                  <a:lnTo>
                    <a:pt x="242700" y="172181"/>
                  </a:lnTo>
                  <a:lnTo>
                    <a:pt x="242527" y="171920"/>
                  </a:lnTo>
                  <a:lnTo>
                    <a:pt x="242355" y="171666"/>
                  </a:lnTo>
                  <a:lnTo>
                    <a:pt x="242173" y="171419"/>
                  </a:lnTo>
                  <a:lnTo>
                    <a:pt x="241981" y="171180"/>
                  </a:lnTo>
                  <a:lnTo>
                    <a:pt x="241780" y="170941"/>
                  </a:lnTo>
                  <a:lnTo>
                    <a:pt x="241569" y="170702"/>
                  </a:lnTo>
                  <a:lnTo>
                    <a:pt x="241349" y="170478"/>
                  </a:lnTo>
                  <a:lnTo>
                    <a:pt x="241128" y="170254"/>
                  </a:lnTo>
                  <a:lnTo>
                    <a:pt x="240898" y="170038"/>
                  </a:lnTo>
                  <a:lnTo>
                    <a:pt x="240659" y="169829"/>
                  </a:lnTo>
                  <a:lnTo>
                    <a:pt x="240410" y="169627"/>
                  </a:lnTo>
                  <a:lnTo>
                    <a:pt x="240151" y="169433"/>
                  </a:lnTo>
                  <a:lnTo>
                    <a:pt x="239892" y="169238"/>
                  </a:lnTo>
                  <a:lnTo>
                    <a:pt x="239624" y="169059"/>
                  </a:lnTo>
                  <a:lnTo>
                    <a:pt x="239346" y="168887"/>
                  </a:lnTo>
                  <a:lnTo>
                    <a:pt x="239059" y="168716"/>
                  </a:lnTo>
                  <a:lnTo>
                    <a:pt x="238771" y="168559"/>
                  </a:lnTo>
                  <a:lnTo>
                    <a:pt x="238474" y="168402"/>
                  </a:lnTo>
                  <a:lnTo>
                    <a:pt x="238168" y="168260"/>
                  </a:lnTo>
                  <a:lnTo>
                    <a:pt x="237861" y="168126"/>
                  </a:lnTo>
                  <a:lnTo>
                    <a:pt x="237545" y="167999"/>
                  </a:lnTo>
                  <a:lnTo>
                    <a:pt x="237219" y="167886"/>
                  </a:lnTo>
                  <a:lnTo>
                    <a:pt x="236893" y="167774"/>
                  </a:lnTo>
                  <a:lnTo>
                    <a:pt x="236558" y="167677"/>
                  </a:lnTo>
                  <a:lnTo>
                    <a:pt x="236222" y="167588"/>
                  </a:lnTo>
                  <a:lnTo>
                    <a:pt x="235878" y="167506"/>
                  </a:lnTo>
                  <a:lnTo>
                    <a:pt x="235523" y="167438"/>
                  </a:lnTo>
                  <a:lnTo>
                    <a:pt x="235168" y="167379"/>
                  </a:lnTo>
                  <a:lnTo>
                    <a:pt x="234814" y="167334"/>
                  </a:lnTo>
                  <a:lnTo>
                    <a:pt x="234450" y="167296"/>
                  </a:lnTo>
                  <a:lnTo>
                    <a:pt x="234076" y="167267"/>
                  </a:lnTo>
                  <a:lnTo>
                    <a:pt x="233702" y="167252"/>
                  </a:lnTo>
                  <a:lnTo>
                    <a:pt x="233319" y="167244"/>
                  </a:lnTo>
                  <a:lnTo>
                    <a:pt x="232936" y="167252"/>
                  </a:lnTo>
                  <a:lnTo>
                    <a:pt x="232543" y="167274"/>
                  </a:lnTo>
                  <a:lnTo>
                    <a:pt x="232150" y="167304"/>
                  </a:lnTo>
                  <a:lnTo>
                    <a:pt x="231757" y="167341"/>
                  </a:lnTo>
                  <a:lnTo>
                    <a:pt x="231757" y="167341"/>
                  </a:lnTo>
                  <a:lnTo>
                    <a:pt x="231882" y="166348"/>
                  </a:lnTo>
                  <a:lnTo>
                    <a:pt x="232006" y="165347"/>
                  </a:lnTo>
                  <a:lnTo>
                    <a:pt x="232236" y="163345"/>
                  </a:lnTo>
                  <a:lnTo>
                    <a:pt x="232447" y="161358"/>
                  </a:lnTo>
                  <a:lnTo>
                    <a:pt x="232648" y="159379"/>
                  </a:lnTo>
                  <a:lnTo>
                    <a:pt x="233022" y="155473"/>
                  </a:lnTo>
                  <a:lnTo>
                    <a:pt x="233223" y="153553"/>
                  </a:lnTo>
                  <a:lnTo>
                    <a:pt x="233434" y="151663"/>
                  </a:lnTo>
                  <a:lnTo>
                    <a:pt x="261902" y="151469"/>
                  </a:lnTo>
                  <a:lnTo>
                    <a:pt x="262103" y="151462"/>
                  </a:lnTo>
                  <a:lnTo>
                    <a:pt x="262295" y="151447"/>
                  </a:lnTo>
                  <a:lnTo>
                    <a:pt x="262477" y="151424"/>
                  </a:lnTo>
                  <a:lnTo>
                    <a:pt x="262659" y="151387"/>
                  </a:lnTo>
                  <a:lnTo>
                    <a:pt x="262822" y="151335"/>
                  </a:lnTo>
                  <a:lnTo>
                    <a:pt x="262975" y="151282"/>
                  </a:lnTo>
                  <a:lnTo>
                    <a:pt x="263128" y="151215"/>
                  </a:lnTo>
                  <a:lnTo>
                    <a:pt x="263263" y="151148"/>
                  </a:lnTo>
                  <a:lnTo>
                    <a:pt x="263387" y="151066"/>
                  </a:lnTo>
                  <a:lnTo>
                    <a:pt x="263512" y="150984"/>
                  </a:lnTo>
                  <a:lnTo>
                    <a:pt x="263627" y="150894"/>
                  </a:lnTo>
                  <a:lnTo>
                    <a:pt x="263723" y="150789"/>
                  </a:lnTo>
                  <a:lnTo>
                    <a:pt x="263818" y="150692"/>
                  </a:lnTo>
                  <a:lnTo>
                    <a:pt x="263905" y="150580"/>
                  </a:lnTo>
                  <a:lnTo>
                    <a:pt x="263981" y="150468"/>
                  </a:lnTo>
                  <a:lnTo>
                    <a:pt x="264048" y="150356"/>
                  </a:lnTo>
                  <a:lnTo>
                    <a:pt x="264173" y="150319"/>
                  </a:lnTo>
                  <a:lnTo>
                    <a:pt x="264297" y="150274"/>
                  </a:lnTo>
                  <a:lnTo>
                    <a:pt x="264422" y="150222"/>
                  </a:lnTo>
                  <a:lnTo>
                    <a:pt x="264537" y="150162"/>
                  </a:lnTo>
                  <a:lnTo>
                    <a:pt x="264652" y="150095"/>
                  </a:lnTo>
                  <a:lnTo>
                    <a:pt x="264757" y="150020"/>
                  </a:lnTo>
                  <a:lnTo>
                    <a:pt x="264863" y="149945"/>
                  </a:lnTo>
                  <a:lnTo>
                    <a:pt x="264959" y="149863"/>
                  </a:lnTo>
                  <a:lnTo>
                    <a:pt x="265054" y="149774"/>
                  </a:lnTo>
                  <a:lnTo>
                    <a:pt x="265141" y="149676"/>
                  </a:lnTo>
                  <a:lnTo>
                    <a:pt x="265208" y="149572"/>
                  </a:lnTo>
                  <a:lnTo>
                    <a:pt x="265275" y="149460"/>
                  </a:lnTo>
                  <a:lnTo>
                    <a:pt x="265332" y="149348"/>
                  </a:lnTo>
                  <a:lnTo>
                    <a:pt x="265380" y="149228"/>
                  </a:lnTo>
                  <a:lnTo>
                    <a:pt x="265418" y="149101"/>
                  </a:lnTo>
                  <a:lnTo>
                    <a:pt x="265447" y="148967"/>
                  </a:lnTo>
                  <a:lnTo>
                    <a:pt x="265706" y="147279"/>
                  </a:lnTo>
                  <a:lnTo>
                    <a:pt x="265955" y="145598"/>
                  </a:lnTo>
                  <a:lnTo>
                    <a:pt x="266185" y="143903"/>
                  </a:lnTo>
                  <a:lnTo>
                    <a:pt x="266396" y="142200"/>
                  </a:lnTo>
                  <a:lnTo>
                    <a:pt x="266597" y="140497"/>
                  </a:lnTo>
                  <a:lnTo>
                    <a:pt x="266789" y="138794"/>
                  </a:lnTo>
                  <a:lnTo>
                    <a:pt x="266961" y="137076"/>
                  </a:lnTo>
                  <a:lnTo>
                    <a:pt x="267124" y="135358"/>
                  </a:lnTo>
                  <a:lnTo>
                    <a:pt x="267737" y="135343"/>
                  </a:lnTo>
                  <a:lnTo>
                    <a:pt x="268351" y="135313"/>
                  </a:lnTo>
                  <a:lnTo>
                    <a:pt x="268964" y="135268"/>
                  </a:lnTo>
                  <a:lnTo>
                    <a:pt x="269567" y="135216"/>
                  </a:lnTo>
                  <a:lnTo>
                    <a:pt x="270171" y="135149"/>
                  </a:lnTo>
                  <a:lnTo>
                    <a:pt x="270765" y="135074"/>
                  </a:lnTo>
                  <a:lnTo>
                    <a:pt x="271359" y="134992"/>
                  </a:lnTo>
                  <a:lnTo>
                    <a:pt x="271953" y="134895"/>
                  </a:lnTo>
                  <a:lnTo>
                    <a:pt x="272538" y="134783"/>
                  </a:lnTo>
                  <a:lnTo>
                    <a:pt x="273122" y="134663"/>
                  </a:lnTo>
                  <a:lnTo>
                    <a:pt x="273697" y="134536"/>
                  </a:lnTo>
                  <a:lnTo>
                    <a:pt x="274263" y="134402"/>
                  </a:lnTo>
                  <a:lnTo>
                    <a:pt x="274837" y="134252"/>
                  </a:lnTo>
                  <a:lnTo>
                    <a:pt x="275393" y="134088"/>
                  </a:lnTo>
                  <a:lnTo>
                    <a:pt x="275949" y="133924"/>
                  </a:lnTo>
                  <a:lnTo>
                    <a:pt x="276495" y="133745"/>
                  </a:lnTo>
                  <a:lnTo>
                    <a:pt x="277041" y="133550"/>
                  </a:lnTo>
                  <a:lnTo>
                    <a:pt x="277578" y="133356"/>
                  </a:lnTo>
                  <a:lnTo>
                    <a:pt x="278115" y="133147"/>
                  </a:lnTo>
                  <a:lnTo>
                    <a:pt x="278642" y="132930"/>
                  </a:lnTo>
                  <a:lnTo>
                    <a:pt x="279159" y="132706"/>
                  </a:lnTo>
                  <a:lnTo>
                    <a:pt x="279667" y="132475"/>
                  </a:lnTo>
                  <a:lnTo>
                    <a:pt x="280175" y="132228"/>
                  </a:lnTo>
                  <a:lnTo>
                    <a:pt x="280673" y="131982"/>
                  </a:lnTo>
                  <a:lnTo>
                    <a:pt x="281162" y="131720"/>
                  </a:lnTo>
                  <a:lnTo>
                    <a:pt x="281650" y="131451"/>
                  </a:lnTo>
                  <a:lnTo>
                    <a:pt x="282120" y="131175"/>
                  </a:lnTo>
                  <a:lnTo>
                    <a:pt x="282589" y="130891"/>
                  </a:lnTo>
                  <a:lnTo>
                    <a:pt x="283049" y="130592"/>
                  </a:lnTo>
                  <a:lnTo>
                    <a:pt x="283500" y="130294"/>
                  </a:lnTo>
                  <a:lnTo>
                    <a:pt x="283940" y="129987"/>
                  </a:lnTo>
                  <a:lnTo>
                    <a:pt x="284381" y="129674"/>
                  </a:lnTo>
                  <a:lnTo>
                    <a:pt x="284803" y="129345"/>
                  </a:lnTo>
                  <a:lnTo>
                    <a:pt x="285224" y="129016"/>
                  </a:lnTo>
                  <a:lnTo>
                    <a:pt x="285627" y="128680"/>
                  </a:lnTo>
                  <a:lnTo>
                    <a:pt x="286029" y="128337"/>
                  </a:lnTo>
                  <a:lnTo>
                    <a:pt x="286412" y="127986"/>
                  </a:lnTo>
                  <a:lnTo>
                    <a:pt x="286796" y="127627"/>
                  </a:lnTo>
                  <a:lnTo>
                    <a:pt x="287160" y="127261"/>
                  </a:lnTo>
                  <a:lnTo>
                    <a:pt x="287524" y="126888"/>
                  </a:lnTo>
                  <a:lnTo>
                    <a:pt x="287869" y="126507"/>
                  </a:lnTo>
                  <a:lnTo>
                    <a:pt x="288204" y="126126"/>
                  </a:lnTo>
                  <a:lnTo>
                    <a:pt x="288530" y="125737"/>
                  </a:lnTo>
                  <a:lnTo>
                    <a:pt x="288856" y="125342"/>
                  </a:lnTo>
                  <a:lnTo>
                    <a:pt x="289153" y="124938"/>
                  </a:lnTo>
                  <a:lnTo>
                    <a:pt x="289450" y="124527"/>
                  </a:lnTo>
                  <a:lnTo>
                    <a:pt x="289737" y="124117"/>
                  </a:lnTo>
                  <a:lnTo>
                    <a:pt x="290006" y="123698"/>
                  </a:lnTo>
                  <a:lnTo>
                    <a:pt x="290264" y="123273"/>
                  </a:lnTo>
                  <a:lnTo>
                    <a:pt x="290513" y="122847"/>
                  </a:lnTo>
                  <a:lnTo>
                    <a:pt x="290753" y="122414"/>
                  </a:lnTo>
                  <a:lnTo>
                    <a:pt x="290973" y="121973"/>
                  </a:lnTo>
                  <a:lnTo>
                    <a:pt x="291184" y="121532"/>
                  </a:lnTo>
                  <a:lnTo>
                    <a:pt x="291385" y="121084"/>
                  </a:lnTo>
                  <a:lnTo>
                    <a:pt x="291567" y="120629"/>
                  </a:lnTo>
                  <a:lnTo>
                    <a:pt x="291740" y="120173"/>
                  </a:lnTo>
                  <a:lnTo>
                    <a:pt x="291903" y="119710"/>
                  </a:lnTo>
                  <a:lnTo>
                    <a:pt x="292047" y="119247"/>
                  </a:lnTo>
                  <a:lnTo>
                    <a:pt x="292181" y="118776"/>
                  </a:lnTo>
                  <a:lnTo>
                    <a:pt x="292296" y="118306"/>
                  </a:lnTo>
                  <a:lnTo>
                    <a:pt x="292401" y="117828"/>
                  </a:lnTo>
                  <a:lnTo>
                    <a:pt x="292487" y="117349"/>
                  </a:lnTo>
                  <a:lnTo>
                    <a:pt x="292564" y="116864"/>
                  </a:lnTo>
                  <a:lnTo>
                    <a:pt x="292631" y="116378"/>
                  </a:lnTo>
                  <a:lnTo>
                    <a:pt x="292631" y="116274"/>
                  </a:lnTo>
                  <a:lnTo>
                    <a:pt x="293148" y="116177"/>
                  </a:lnTo>
                  <a:lnTo>
                    <a:pt x="293666" y="116065"/>
                  </a:lnTo>
                  <a:lnTo>
                    <a:pt x="294183" y="115953"/>
                  </a:lnTo>
                  <a:lnTo>
                    <a:pt x="294691" y="115833"/>
                  </a:lnTo>
                  <a:lnTo>
                    <a:pt x="295199" y="115714"/>
                  </a:lnTo>
                  <a:lnTo>
                    <a:pt x="295707" y="115587"/>
                  </a:lnTo>
                  <a:lnTo>
                    <a:pt x="296215" y="115452"/>
                  </a:lnTo>
                  <a:lnTo>
                    <a:pt x="296713" y="115310"/>
                  </a:lnTo>
                  <a:lnTo>
                    <a:pt x="297211" y="115168"/>
                  </a:lnTo>
                  <a:lnTo>
                    <a:pt x="297700" y="115019"/>
                  </a:lnTo>
                  <a:lnTo>
                    <a:pt x="298189" y="114862"/>
                  </a:lnTo>
                  <a:lnTo>
                    <a:pt x="298677" y="114698"/>
                  </a:lnTo>
                  <a:lnTo>
                    <a:pt x="299166" y="114534"/>
                  </a:lnTo>
                  <a:lnTo>
                    <a:pt x="299645" y="114362"/>
                  </a:lnTo>
                  <a:lnTo>
                    <a:pt x="300124" y="114190"/>
                  </a:lnTo>
                  <a:lnTo>
                    <a:pt x="300603" y="114003"/>
                  </a:lnTo>
                  <a:lnTo>
                    <a:pt x="301073" y="113824"/>
                  </a:lnTo>
                  <a:lnTo>
                    <a:pt x="301542" y="113630"/>
                  </a:lnTo>
                  <a:lnTo>
                    <a:pt x="302002" y="113436"/>
                  </a:lnTo>
                  <a:lnTo>
                    <a:pt x="302472" y="113234"/>
                  </a:lnTo>
                  <a:lnTo>
                    <a:pt x="302932" y="113032"/>
                  </a:lnTo>
                  <a:lnTo>
                    <a:pt x="303382" y="112823"/>
                  </a:lnTo>
                  <a:lnTo>
                    <a:pt x="303842" y="112607"/>
                  </a:lnTo>
                  <a:lnTo>
                    <a:pt x="304283" y="112390"/>
                  </a:lnTo>
                  <a:lnTo>
                    <a:pt x="304733" y="112166"/>
                  </a:lnTo>
                  <a:lnTo>
                    <a:pt x="305174" y="111942"/>
                  </a:lnTo>
                  <a:lnTo>
                    <a:pt x="305615" y="111710"/>
                  </a:lnTo>
                  <a:lnTo>
                    <a:pt x="306055" y="111471"/>
                  </a:lnTo>
                  <a:lnTo>
                    <a:pt x="306486" y="111232"/>
                  </a:lnTo>
                  <a:lnTo>
                    <a:pt x="306918" y="110986"/>
                  </a:lnTo>
                  <a:lnTo>
                    <a:pt x="307349" y="110739"/>
                  </a:lnTo>
                  <a:lnTo>
                    <a:pt x="307770" y="110485"/>
                  </a:lnTo>
                  <a:lnTo>
                    <a:pt x="308192" y="110231"/>
                  </a:lnTo>
                  <a:lnTo>
                    <a:pt x="308604" y="109970"/>
                  </a:lnTo>
                  <a:lnTo>
                    <a:pt x="309016" y="109701"/>
                  </a:lnTo>
                  <a:lnTo>
                    <a:pt x="309428" y="109432"/>
                  </a:lnTo>
                  <a:lnTo>
                    <a:pt x="309840" y="109163"/>
                  </a:lnTo>
                  <a:lnTo>
                    <a:pt x="310243" y="108887"/>
                  </a:lnTo>
                  <a:lnTo>
                    <a:pt x="310645" y="108603"/>
                  </a:lnTo>
                  <a:lnTo>
                    <a:pt x="311038" y="108327"/>
                  </a:lnTo>
                  <a:lnTo>
                    <a:pt x="311824" y="107744"/>
                  </a:lnTo>
                  <a:lnTo>
                    <a:pt x="312590" y="107154"/>
                  </a:lnTo>
                  <a:lnTo>
                    <a:pt x="313347" y="106549"/>
                  </a:lnTo>
                  <a:lnTo>
                    <a:pt x="314085" y="105929"/>
                  </a:lnTo>
                  <a:lnTo>
                    <a:pt x="314813" y="105302"/>
                  </a:lnTo>
                  <a:lnTo>
                    <a:pt x="315532" y="104659"/>
                  </a:lnTo>
                  <a:lnTo>
                    <a:pt x="316231" y="104002"/>
                  </a:lnTo>
                  <a:lnTo>
                    <a:pt x="316912" y="103337"/>
                  </a:lnTo>
                  <a:lnTo>
                    <a:pt x="317582" y="102657"/>
                  </a:lnTo>
                  <a:lnTo>
                    <a:pt x="318243" y="101970"/>
                  </a:lnTo>
                  <a:lnTo>
                    <a:pt x="318885" y="101276"/>
                  </a:lnTo>
                  <a:lnTo>
                    <a:pt x="319508" y="100566"/>
                  </a:lnTo>
                  <a:lnTo>
                    <a:pt x="320122" y="99849"/>
                  </a:lnTo>
                  <a:lnTo>
                    <a:pt x="320716" y="99125"/>
                  </a:lnTo>
                  <a:lnTo>
                    <a:pt x="321300" y="98393"/>
                  </a:lnTo>
                  <a:lnTo>
                    <a:pt x="321865" y="97653"/>
                  </a:lnTo>
                  <a:lnTo>
                    <a:pt x="322421" y="96906"/>
                  </a:lnTo>
                  <a:lnTo>
                    <a:pt x="322958" y="96152"/>
                  </a:lnTo>
                  <a:lnTo>
                    <a:pt x="323485" y="95390"/>
                  </a:lnTo>
                  <a:lnTo>
                    <a:pt x="323983" y="94621"/>
                  </a:lnTo>
                  <a:lnTo>
                    <a:pt x="324481" y="93844"/>
                  </a:lnTo>
                  <a:lnTo>
                    <a:pt x="324951" y="93067"/>
                  </a:lnTo>
                  <a:lnTo>
                    <a:pt x="325411" y="92283"/>
                  </a:lnTo>
                  <a:lnTo>
                    <a:pt x="325851" y="91491"/>
                  </a:lnTo>
                  <a:lnTo>
                    <a:pt x="326283" y="90699"/>
                  </a:lnTo>
                  <a:lnTo>
                    <a:pt x="326695" y="89900"/>
                  </a:lnTo>
                  <a:lnTo>
                    <a:pt x="327088" y="89101"/>
                  </a:lnTo>
                  <a:lnTo>
                    <a:pt x="327471" y="88302"/>
                  </a:lnTo>
                  <a:lnTo>
                    <a:pt x="327835" y="87495"/>
                  </a:lnTo>
                  <a:lnTo>
                    <a:pt x="328180" y="86696"/>
                  </a:lnTo>
                  <a:lnTo>
                    <a:pt x="328506" y="85889"/>
                  </a:lnTo>
                  <a:lnTo>
                    <a:pt x="328822" y="85075"/>
                  </a:lnTo>
                  <a:lnTo>
                    <a:pt x="329119" y="84268"/>
                  </a:lnTo>
                  <a:lnTo>
                    <a:pt x="329397" y="83461"/>
                  </a:lnTo>
                  <a:lnTo>
                    <a:pt x="329665" y="82655"/>
                  </a:lnTo>
                  <a:lnTo>
                    <a:pt x="329914" y="81841"/>
                  </a:lnTo>
                  <a:lnTo>
                    <a:pt x="330144" y="81034"/>
                  </a:lnTo>
                  <a:lnTo>
                    <a:pt x="330355" y="80235"/>
                  </a:lnTo>
                  <a:lnTo>
                    <a:pt x="330547" y="79428"/>
                  </a:lnTo>
                  <a:lnTo>
                    <a:pt x="330729" y="78629"/>
                  </a:lnTo>
                  <a:lnTo>
                    <a:pt x="330892" y="77830"/>
                  </a:lnTo>
                  <a:lnTo>
                    <a:pt x="331035" y="77038"/>
                  </a:lnTo>
                  <a:lnTo>
                    <a:pt x="331160" y="76246"/>
                  </a:lnTo>
                  <a:lnTo>
                    <a:pt x="331265" y="75462"/>
                  </a:lnTo>
                  <a:lnTo>
                    <a:pt x="331447" y="75439"/>
                  </a:lnTo>
                  <a:lnTo>
                    <a:pt x="331534" y="75417"/>
                  </a:lnTo>
                  <a:lnTo>
                    <a:pt x="331581" y="75402"/>
                  </a:lnTo>
                  <a:lnTo>
                    <a:pt x="331620" y="75380"/>
                  </a:lnTo>
                  <a:lnTo>
                    <a:pt x="332080" y="75215"/>
                  </a:lnTo>
                  <a:lnTo>
                    <a:pt x="332520" y="75051"/>
                  </a:lnTo>
                  <a:lnTo>
                    <a:pt x="332952" y="74879"/>
                  </a:lnTo>
                  <a:lnTo>
                    <a:pt x="333373" y="74708"/>
                  </a:lnTo>
                  <a:lnTo>
                    <a:pt x="333785" y="74528"/>
                  </a:lnTo>
                  <a:lnTo>
                    <a:pt x="334188" y="74349"/>
                  </a:lnTo>
                  <a:lnTo>
                    <a:pt x="334581" y="74162"/>
                  </a:lnTo>
                  <a:lnTo>
                    <a:pt x="334964" y="73968"/>
                  </a:lnTo>
                  <a:lnTo>
                    <a:pt x="335338" y="73774"/>
                  </a:lnTo>
                  <a:lnTo>
                    <a:pt x="335702" y="73572"/>
                  </a:lnTo>
                  <a:lnTo>
                    <a:pt x="336056" y="73371"/>
                  </a:lnTo>
                  <a:lnTo>
                    <a:pt x="336392" y="73161"/>
                  </a:lnTo>
                  <a:lnTo>
                    <a:pt x="336727" y="72952"/>
                  </a:lnTo>
                  <a:lnTo>
                    <a:pt x="337053" y="72743"/>
                  </a:lnTo>
                  <a:lnTo>
                    <a:pt x="337369" y="72519"/>
                  </a:lnTo>
                  <a:lnTo>
                    <a:pt x="337676" y="72302"/>
                  </a:lnTo>
                  <a:lnTo>
                    <a:pt x="337963" y="72078"/>
                  </a:lnTo>
                  <a:lnTo>
                    <a:pt x="338250" y="71847"/>
                  </a:lnTo>
                  <a:lnTo>
                    <a:pt x="338528" y="71623"/>
                  </a:lnTo>
                  <a:lnTo>
                    <a:pt x="338797" y="71384"/>
                  </a:lnTo>
                  <a:lnTo>
                    <a:pt x="339055" y="71152"/>
                  </a:lnTo>
                  <a:lnTo>
                    <a:pt x="339304" y="70913"/>
                  </a:lnTo>
                  <a:lnTo>
                    <a:pt x="339544" y="70667"/>
                  </a:lnTo>
                  <a:lnTo>
                    <a:pt x="339774" y="70420"/>
                  </a:lnTo>
                  <a:lnTo>
                    <a:pt x="339994" y="70174"/>
                  </a:lnTo>
                  <a:lnTo>
                    <a:pt x="340215" y="69927"/>
                  </a:lnTo>
                  <a:lnTo>
                    <a:pt x="340416" y="69673"/>
                  </a:lnTo>
                  <a:lnTo>
                    <a:pt x="340608" y="69419"/>
                  </a:lnTo>
                  <a:lnTo>
                    <a:pt x="340799" y="69158"/>
                  </a:lnTo>
                  <a:lnTo>
                    <a:pt x="340972" y="68896"/>
                  </a:lnTo>
                  <a:lnTo>
                    <a:pt x="341144" y="68635"/>
                  </a:lnTo>
                  <a:lnTo>
                    <a:pt x="341307" y="68374"/>
                  </a:lnTo>
                  <a:lnTo>
                    <a:pt x="341460" y="68105"/>
                  </a:lnTo>
                  <a:lnTo>
                    <a:pt x="341604" y="67836"/>
                  </a:lnTo>
                  <a:lnTo>
                    <a:pt x="341738" y="67567"/>
                  </a:lnTo>
                  <a:lnTo>
                    <a:pt x="341863" y="67298"/>
                  </a:lnTo>
                  <a:lnTo>
                    <a:pt x="341987" y="67022"/>
                  </a:lnTo>
                  <a:lnTo>
                    <a:pt x="342093" y="66753"/>
                  </a:lnTo>
                  <a:lnTo>
                    <a:pt x="342198" y="66476"/>
                  </a:lnTo>
                  <a:lnTo>
                    <a:pt x="342294" y="66193"/>
                  </a:lnTo>
                  <a:lnTo>
                    <a:pt x="342380" y="65916"/>
                  </a:lnTo>
                  <a:lnTo>
                    <a:pt x="342457" y="65632"/>
                  </a:lnTo>
                  <a:lnTo>
                    <a:pt x="342534" y="65356"/>
                  </a:lnTo>
                  <a:lnTo>
                    <a:pt x="342591" y="65072"/>
                  </a:lnTo>
                  <a:lnTo>
                    <a:pt x="342649" y="64788"/>
                  </a:lnTo>
                  <a:lnTo>
                    <a:pt x="342696" y="64505"/>
                  </a:lnTo>
                  <a:lnTo>
                    <a:pt x="342735" y="64221"/>
                  </a:lnTo>
                  <a:lnTo>
                    <a:pt x="342773" y="63929"/>
                  </a:lnTo>
                  <a:lnTo>
                    <a:pt x="342802" y="63646"/>
                  </a:lnTo>
                  <a:lnTo>
                    <a:pt x="342811" y="63354"/>
                  </a:lnTo>
                  <a:lnTo>
                    <a:pt x="342821" y="63070"/>
                  </a:lnTo>
                  <a:lnTo>
                    <a:pt x="342831" y="62779"/>
                  </a:lnTo>
                  <a:lnTo>
                    <a:pt x="342821" y="62488"/>
                  </a:lnTo>
                  <a:lnTo>
                    <a:pt x="342811" y="62204"/>
                  </a:lnTo>
                  <a:lnTo>
                    <a:pt x="342792" y="61913"/>
                  </a:lnTo>
                  <a:lnTo>
                    <a:pt x="342764" y="61621"/>
                  </a:lnTo>
                  <a:lnTo>
                    <a:pt x="342735" y="61330"/>
                  </a:lnTo>
                  <a:lnTo>
                    <a:pt x="342696" y="61046"/>
                  </a:lnTo>
                  <a:lnTo>
                    <a:pt x="342649" y="60755"/>
                  </a:lnTo>
                  <a:lnTo>
                    <a:pt x="342591" y="60464"/>
                  </a:lnTo>
                  <a:lnTo>
                    <a:pt x="342534" y="60172"/>
                  </a:lnTo>
                  <a:lnTo>
                    <a:pt x="342466" y="59889"/>
                  </a:lnTo>
                  <a:lnTo>
                    <a:pt x="342390" y="59597"/>
                  </a:lnTo>
                  <a:lnTo>
                    <a:pt x="342313" y="59313"/>
                  </a:lnTo>
                  <a:lnTo>
                    <a:pt x="342917" y="59082"/>
                  </a:lnTo>
                  <a:lnTo>
                    <a:pt x="343521" y="58850"/>
                  </a:lnTo>
                  <a:lnTo>
                    <a:pt x="344728" y="58372"/>
                  </a:lnTo>
                  <a:lnTo>
                    <a:pt x="347123" y="57409"/>
                  </a:lnTo>
                  <a:lnTo>
                    <a:pt x="347411" y="57297"/>
                  </a:lnTo>
                  <a:lnTo>
                    <a:pt x="347708" y="57177"/>
                  </a:lnTo>
                  <a:lnTo>
                    <a:pt x="348350" y="56953"/>
                  </a:lnTo>
                  <a:lnTo>
                    <a:pt x="349011" y="56714"/>
                  </a:lnTo>
                  <a:lnTo>
                    <a:pt x="349682" y="56468"/>
                  </a:lnTo>
                  <a:lnTo>
                    <a:pt x="350017" y="56341"/>
                  </a:lnTo>
                  <a:lnTo>
                    <a:pt x="350343" y="56199"/>
                  </a:lnTo>
                  <a:lnTo>
                    <a:pt x="350659" y="56057"/>
                  </a:lnTo>
                  <a:lnTo>
                    <a:pt x="350975" y="55907"/>
                  </a:lnTo>
                  <a:lnTo>
                    <a:pt x="351263" y="55758"/>
                  </a:lnTo>
                  <a:lnTo>
                    <a:pt x="351541" y="55594"/>
                  </a:lnTo>
                  <a:lnTo>
                    <a:pt x="351799" y="55422"/>
                  </a:lnTo>
                  <a:lnTo>
                    <a:pt x="351924" y="55332"/>
                  </a:lnTo>
                  <a:lnTo>
                    <a:pt x="352039" y="55243"/>
                  </a:lnTo>
                  <a:lnTo>
                    <a:pt x="352230" y="55078"/>
                  </a:lnTo>
                  <a:lnTo>
                    <a:pt x="352393" y="54914"/>
                  </a:lnTo>
                  <a:lnTo>
                    <a:pt x="352537" y="54750"/>
                  </a:lnTo>
                  <a:lnTo>
                    <a:pt x="352642" y="54585"/>
                  </a:lnTo>
                  <a:lnTo>
                    <a:pt x="352738" y="54421"/>
                  </a:lnTo>
                  <a:lnTo>
                    <a:pt x="352805" y="54257"/>
                  </a:lnTo>
                  <a:lnTo>
                    <a:pt x="352853" y="54092"/>
                  </a:lnTo>
                  <a:lnTo>
                    <a:pt x="352882" y="53928"/>
                  </a:lnTo>
                  <a:lnTo>
                    <a:pt x="352882" y="53764"/>
                  </a:lnTo>
                  <a:lnTo>
                    <a:pt x="352872" y="53599"/>
                  </a:lnTo>
                  <a:lnTo>
                    <a:pt x="352844" y="53443"/>
                  </a:lnTo>
                  <a:lnTo>
                    <a:pt x="352805" y="53278"/>
                  </a:lnTo>
                  <a:lnTo>
                    <a:pt x="352748" y="53121"/>
                  </a:lnTo>
                  <a:lnTo>
                    <a:pt x="352671" y="52965"/>
                  </a:lnTo>
                  <a:lnTo>
                    <a:pt x="352585" y="52800"/>
                  </a:lnTo>
                  <a:lnTo>
                    <a:pt x="352489" y="52643"/>
                  </a:lnTo>
                  <a:lnTo>
                    <a:pt x="352384" y="52494"/>
                  </a:lnTo>
                  <a:lnTo>
                    <a:pt x="352269" y="52337"/>
                  </a:lnTo>
                  <a:lnTo>
                    <a:pt x="352144" y="52188"/>
                  </a:lnTo>
                  <a:lnTo>
                    <a:pt x="352010" y="52031"/>
                  </a:lnTo>
                  <a:lnTo>
                    <a:pt x="351866" y="51881"/>
                  </a:lnTo>
                  <a:lnTo>
                    <a:pt x="351723" y="51732"/>
                  </a:lnTo>
                  <a:lnTo>
                    <a:pt x="351416" y="51441"/>
                  </a:lnTo>
                  <a:lnTo>
                    <a:pt x="351109" y="51157"/>
                  </a:lnTo>
                  <a:lnTo>
                    <a:pt x="350793" y="50881"/>
                  </a:lnTo>
                  <a:lnTo>
                    <a:pt x="350487" y="50612"/>
                  </a:lnTo>
                  <a:lnTo>
                    <a:pt x="350199" y="50358"/>
                  </a:lnTo>
                  <a:lnTo>
                    <a:pt x="349595" y="49805"/>
                  </a:lnTo>
                  <a:lnTo>
                    <a:pt x="349289" y="49521"/>
                  </a:lnTo>
                  <a:lnTo>
                    <a:pt x="348982" y="49237"/>
                  </a:lnTo>
                  <a:lnTo>
                    <a:pt x="348656" y="48968"/>
                  </a:lnTo>
                  <a:lnTo>
                    <a:pt x="348331" y="48707"/>
                  </a:lnTo>
                  <a:lnTo>
                    <a:pt x="348158" y="48580"/>
                  </a:lnTo>
                  <a:lnTo>
                    <a:pt x="347986" y="48461"/>
                  </a:lnTo>
                  <a:lnTo>
                    <a:pt x="347813" y="48349"/>
                  </a:lnTo>
                  <a:lnTo>
                    <a:pt x="347631" y="48236"/>
                  </a:lnTo>
                  <a:lnTo>
                    <a:pt x="347449" y="48132"/>
                  </a:lnTo>
                  <a:lnTo>
                    <a:pt x="347267" y="48042"/>
                  </a:lnTo>
                  <a:lnTo>
                    <a:pt x="347075" y="47953"/>
                  </a:lnTo>
                  <a:lnTo>
                    <a:pt x="346884" y="47870"/>
                  </a:lnTo>
                  <a:lnTo>
                    <a:pt x="346692" y="47803"/>
                  </a:lnTo>
                  <a:lnTo>
                    <a:pt x="346491" y="47743"/>
                  </a:lnTo>
                  <a:lnTo>
                    <a:pt x="346280" y="47691"/>
                  </a:lnTo>
                  <a:lnTo>
                    <a:pt x="346069" y="47654"/>
                  </a:lnTo>
                  <a:lnTo>
                    <a:pt x="345849" y="47624"/>
                  </a:lnTo>
                  <a:lnTo>
                    <a:pt x="345629" y="47609"/>
                  </a:lnTo>
                  <a:lnTo>
                    <a:pt x="345408" y="47602"/>
                  </a:lnTo>
                  <a:lnTo>
                    <a:pt x="345169" y="47609"/>
                  </a:lnTo>
                  <a:lnTo>
                    <a:pt x="344929" y="47631"/>
                  </a:lnTo>
                  <a:lnTo>
                    <a:pt x="344689" y="47669"/>
                  </a:lnTo>
                  <a:lnTo>
                    <a:pt x="344440" y="47721"/>
                  </a:lnTo>
                  <a:lnTo>
                    <a:pt x="344182" y="47788"/>
                  </a:lnTo>
                  <a:lnTo>
                    <a:pt x="343894" y="47878"/>
                  </a:lnTo>
                  <a:lnTo>
                    <a:pt x="343626" y="47990"/>
                  </a:lnTo>
                  <a:lnTo>
                    <a:pt x="343358" y="48109"/>
                  </a:lnTo>
                  <a:lnTo>
                    <a:pt x="343099" y="48244"/>
                  </a:lnTo>
                  <a:lnTo>
                    <a:pt x="342850" y="48386"/>
                  </a:lnTo>
                  <a:lnTo>
                    <a:pt x="342610" y="48543"/>
                  </a:lnTo>
                  <a:lnTo>
                    <a:pt x="342380" y="48700"/>
                  </a:lnTo>
                  <a:lnTo>
                    <a:pt x="342150" y="48871"/>
                  </a:lnTo>
                  <a:lnTo>
                    <a:pt x="341920" y="49043"/>
                  </a:lnTo>
                  <a:lnTo>
                    <a:pt x="341700" y="49222"/>
                  </a:lnTo>
                  <a:lnTo>
                    <a:pt x="341278" y="49588"/>
                  </a:lnTo>
                  <a:lnTo>
                    <a:pt x="340857" y="49947"/>
                  </a:lnTo>
                  <a:lnTo>
                    <a:pt x="340445" y="50291"/>
                  </a:lnTo>
                  <a:lnTo>
                    <a:pt x="339851" y="50783"/>
                  </a:lnTo>
                  <a:lnTo>
                    <a:pt x="339266" y="51276"/>
                  </a:lnTo>
                  <a:lnTo>
                    <a:pt x="338672" y="51777"/>
                  </a:lnTo>
                  <a:lnTo>
                    <a:pt x="338078" y="52262"/>
                  </a:lnTo>
                  <a:lnTo>
                    <a:pt x="337656" y="51844"/>
                  </a:lnTo>
                  <a:lnTo>
                    <a:pt x="337225" y="51426"/>
                  </a:lnTo>
                  <a:lnTo>
                    <a:pt x="336775" y="51022"/>
                  </a:lnTo>
                  <a:lnTo>
                    <a:pt x="336315" y="50634"/>
                  </a:lnTo>
                  <a:lnTo>
                    <a:pt x="335836" y="50246"/>
                  </a:lnTo>
                  <a:lnTo>
                    <a:pt x="335338" y="49872"/>
                  </a:lnTo>
                  <a:lnTo>
                    <a:pt x="334839" y="49506"/>
                  </a:lnTo>
                  <a:lnTo>
                    <a:pt x="334312" y="49155"/>
                  </a:lnTo>
                  <a:lnTo>
                    <a:pt x="334705" y="48670"/>
                  </a:lnTo>
                  <a:lnTo>
                    <a:pt x="335079" y="48184"/>
                  </a:lnTo>
                  <a:lnTo>
                    <a:pt x="335443" y="47691"/>
                  </a:lnTo>
                  <a:lnTo>
                    <a:pt x="335807" y="47198"/>
                  </a:lnTo>
                  <a:lnTo>
                    <a:pt x="336516" y="46205"/>
                  </a:lnTo>
                  <a:lnTo>
                    <a:pt x="337225" y="45219"/>
                  </a:lnTo>
                  <a:lnTo>
                    <a:pt x="337589" y="44733"/>
                  </a:lnTo>
                  <a:lnTo>
                    <a:pt x="337762" y="44487"/>
                  </a:lnTo>
                  <a:lnTo>
                    <a:pt x="337925" y="44248"/>
                  </a:lnTo>
                  <a:lnTo>
                    <a:pt x="338078" y="44001"/>
                  </a:lnTo>
                  <a:lnTo>
                    <a:pt x="338222" y="43755"/>
                  </a:lnTo>
                  <a:lnTo>
                    <a:pt x="338346" y="43501"/>
                  </a:lnTo>
                  <a:lnTo>
                    <a:pt x="338452" y="43247"/>
                  </a:lnTo>
                  <a:lnTo>
                    <a:pt x="338500" y="43120"/>
                  </a:lnTo>
                  <a:lnTo>
                    <a:pt x="338538" y="42993"/>
                  </a:lnTo>
                  <a:lnTo>
                    <a:pt x="338567" y="42866"/>
                  </a:lnTo>
                  <a:lnTo>
                    <a:pt x="338595" y="42739"/>
                  </a:lnTo>
                  <a:lnTo>
                    <a:pt x="338615" y="42612"/>
                  </a:lnTo>
                  <a:lnTo>
                    <a:pt x="338624" y="42478"/>
                  </a:lnTo>
                  <a:lnTo>
                    <a:pt x="338634" y="42351"/>
                  </a:lnTo>
                  <a:lnTo>
                    <a:pt x="338624" y="42216"/>
                  </a:lnTo>
                  <a:lnTo>
                    <a:pt x="338615" y="42082"/>
                  </a:lnTo>
                  <a:lnTo>
                    <a:pt x="338595" y="41947"/>
                  </a:lnTo>
                  <a:lnTo>
                    <a:pt x="338567" y="41813"/>
                  </a:lnTo>
                  <a:lnTo>
                    <a:pt x="338528" y="41678"/>
                  </a:lnTo>
                  <a:lnTo>
                    <a:pt x="338480" y="41544"/>
                  </a:lnTo>
                  <a:lnTo>
                    <a:pt x="338423" y="41402"/>
                  </a:lnTo>
                  <a:lnTo>
                    <a:pt x="338356" y="41268"/>
                  </a:lnTo>
                  <a:lnTo>
                    <a:pt x="338270" y="41126"/>
                  </a:lnTo>
                  <a:lnTo>
                    <a:pt x="338183" y="40984"/>
                  </a:lnTo>
                  <a:lnTo>
                    <a:pt x="338088" y="40849"/>
                  </a:lnTo>
                  <a:lnTo>
                    <a:pt x="337992" y="40715"/>
                  </a:lnTo>
                  <a:lnTo>
                    <a:pt x="337877" y="40588"/>
                  </a:lnTo>
                  <a:lnTo>
                    <a:pt x="337771" y="40461"/>
                  </a:lnTo>
                  <a:lnTo>
                    <a:pt x="337656" y="40341"/>
                  </a:lnTo>
                  <a:lnTo>
                    <a:pt x="337532" y="40222"/>
                  </a:lnTo>
                  <a:lnTo>
                    <a:pt x="337398" y="40110"/>
                  </a:lnTo>
                  <a:lnTo>
                    <a:pt x="337273" y="39990"/>
                  </a:lnTo>
                  <a:lnTo>
                    <a:pt x="337129" y="39886"/>
                  </a:lnTo>
                  <a:lnTo>
                    <a:pt x="336995" y="39781"/>
                  </a:lnTo>
                  <a:lnTo>
                    <a:pt x="336842" y="39677"/>
                  </a:lnTo>
                  <a:lnTo>
                    <a:pt x="336535" y="39475"/>
                  </a:lnTo>
                  <a:lnTo>
                    <a:pt x="336219" y="39296"/>
                  </a:lnTo>
                  <a:lnTo>
                    <a:pt x="335884" y="39124"/>
                  </a:lnTo>
                  <a:lnTo>
                    <a:pt x="335539" y="38960"/>
                  </a:lnTo>
                  <a:lnTo>
                    <a:pt x="335175" y="38810"/>
                  </a:lnTo>
                  <a:lnTo>
                    <a:pt x="334801" y="38668"/>
                  </a:lnTo>
                  <a:lnTo>
                    <a:pt x="334418" y="38541"/>
                  </a:lnTo>
                  <a:lnTo>
                    <a:pt x="334025" y="38429"/>
                  </a:lnTo>
                  <a:lnTo>
                    <a:pt x="333622" y="38325"/>
                  </a:lnTo>
                  <a:lnTo>
                    <a:pt x="333220" y="38228"/>
                  </a:lnTo>
                  <a:lnTo>
                    <a:pt x="332808" y="38138"/>
                  </a:lnTo>
                  <a:lnTo>
                    <a:pt x="332396" y="38063"/>
                  </a:lnTo>
                  <a:lnTo>
                    <a:pt x="331974" y="38004"/>
                  </a:lnTo>
                  <a:lnTo>
                    <a:pt x="331553" y="37944"/>
                  </a:lnTo>
                  <a:lnTo>
                    <a:pt x="331131" y="37899"/>
                  </a:lnTo>
                  <a:lnTo>
                    <a:pt x="330710" y="37862"/>
                  </a:lnTo>
                  <a:lnTo>
                    <a:pt x="330288" y="37832"/>
                  </a:lnTo>
                  <a:lnTo>
                    <a:pt x="329876" y="37809"/>
                  </a:lnTo>
                  <a:lnTo>
                    <a:pt x="329464" y="37802"/>
                  </a:lnTo>
                  <a:lnTo>
                    <a:pt x="329052" y="37794"/>
                  </a:lnTo>
                  <a:lnTo>
                    <a:pt x="328659" y="37802"/>
                  </a:lnTo>
                  <a:lnTo>
                    <a:pt x="328257" y="37809"/>
                  </a:lnTo>
                  <a:lnTo>
                    <a:pt x="327873" y="37832"/>
                  </a:lnTo>
                  <a:lnTo>
                    <a:pt x="327500" y="37854"/>
                  </a:lnTo>
                  <a:lnTo>
                    <a:pt x="327135" y="37892"/>
                  </a:lnTo>
                  <a:lnTo>
                    <a:pt x="326791" y="37929"/>
                  </a:lnTo>
                  <a:lnTo>
                    <a:pt x="326676" y="37951"/>
                  </a:lnTo>
                  <a:lnTo>
                    <a:pt x="326570" y="37974"/>
                  </a:lnTo>
                  <a:lnTo>
                    <a:pt x="326474" y="38004"/>
                  </a:lnTo>
                  <a:lnTo>
                    <a:pt x="326369" y="38048"/>
                  </a:lnTo>
                  <a:lnTo>
                    <a:pt x="326273" y="38093"/>
                  </a:lnTo>
                  <a:lnTo>
                    <a:pt x="326187" y="38145"/>
                  </a:lnTo>
                  <a:lnTo>
                    <a:pt x="326101" y="38205"/>
                  </a:lnTo>
                  <a:lnTo>
                    <a:pt x="326014" y="38265"/>
                  </a:lnTo>
                  <a:lnTo>
                    <a:pt x="325938" y="38332"/>
                  </a:lnTo>
                  <a:lnTo>
                    <a:pt x="325871" y="38407"/>
                  </a:lnTo>
                  <a:lnTo>
                    <a:pt x="325804" y="38482"/>
                  </a:lnTo>
                  <a:lnTo>
                    <a:pt x="325746" y="38556"/>
                  </a:lnTo>
                  <a:lnTo>
                    <a:pt x="325689" y="38631"/>
                  </a:lnTo>
                  <a:lnTo>
                    <a:pt x="325641" y="38713"/>
                  </a:lnTo>
                  <a:lnTo>
                    <a:pt x="325602" y="38795"/>
                  </a:lnTo>
                  <a:lnTo>
                    <a:pt x="325574" y="38877"/>
                  </a:lnTo>
                  <a:lnTo>
                    <a:pt x="325439" y="39288"/>
                  </a:lnTo>
                  <a:lnTo>
                    <a:pt x="325315" y="39707"/>
                  </a:lnTo>
                  <a:lnTo>
                    <a:pt x="325190" y="40125"/>
                  </a:lnTo>
                  <a:lnTo>
                    <a:pt x="325075" y="40536"/>
                  </a:lnTo>
                  <a:lnTo>
                    <a:pt x="324980" y="40946"/>
                  </a:lnTo>
                  <a:lnTo>
                    <a:pt x="324884" y="41357"/>
                  </a:lnTo>
                  <a:lnTo>
                    <a:pt x="324788" y="41776"/>
                  </a:lnTo>
                  <a:lnTo>
                    <a:pt x="324711" y="42186"/>
                  </a:lnTo>
                  <a:lnTo>
                    <a:pt x="324644" y="42597"/>
                  </a:lnTo>
                  <a:lnTo>
                    <a:pt x="324587" y="43008"/>
                  </a:lnTo>
                  <a:lnTo>
                    <a:pt x="324539" y="43419"/>
                  </a:lnTo>
                  <a:lnTo>
                    <a:pt x="324500" y="43837"/>
                  </a:lnTo>
                  <a:lnTo>
                    <a:pt x="324472" y="44248"/>
                  </a:lnTo>
                  <a:lnTo>
                    <a:pt x="324453" y="44659"/>
                  </a:lnTo>
                  <a:lnTo>
                    <a:pt x="324443" y="45077"/>
                  </a:lnTo>
                  <a:lnTo>
                    <a:pt x="324453" y="45495"/>
                  </a:lnTo>
                  <a:lnTo>
                    <a:pt x="323935" y="45428"/>
                  </a:lnTo>
                  <a:lnTo>
                    <a:pt x="323418" y="45368"/>
                  </a:lnTo>
                  <a:lnTo>
                    <a:pt x="322900" y="45323"/>
                  </a:lnTo>
                  <a:lnTo>
                    <a:pt x="322383" y="45286"/>
                  </a:lnTo>
                  <a:lnTo>
                    <a:pt x="321856" y="45256"/>
                  </a:lnTo>
                  <a:lnTo>
                    <a:pt x="321319" y="45241"/>
                  </a:lnTo>
                  <a:lnTo>
                    <a:pt x="320783" y="45241"/>
                  </a:lnTo>
                  <a:lnTo>
                    <a:pt x="320246" y="45249"/>
                  </a:lnTo>
                  <a:lnTo>
                    <a:pt x="319710" y="45264"/>
                  </a:lnTo>
                  <a:lnTo>
                    <a:pt x="319163" y="45294"/>
                  </a:lnTo>
                  <a:lnTo>
                    <a:pt x="318617" y="45338"/>
                  </a:lnTo>
                  <a:lnTo>
                    <a:pt x="318061" y="45398"/>
                  </a:lnTo>
                  <a:lnTo>
                    <a:pt x="317506" y="45465"/>
                  </a:lnTo>
                  <a:lnTo>
                    <a:pt x="316950" y="45548"/>
                  </a:lnTo>
                  <a:lnTo>
                    <a:pt x="316385" y="45645"/>
                  </a:lnTo>
                  <a:lnTo>
                    <a:pt x="315819" y="45749"/>
                  </a:lnTo>
                  <a:lnTo>
                    <a:pt x="315599" y="45189"/>
                  </a:lnTo>
                  <a:lnTo>
                    <a:pt x="315378" y="44629"/>
                  </a:lnTo>
                  <a:lnTo>
                    <a:pt x="314909" y="43516"/>
                  </a:lnTo>
                  <a:lnTo>
                    <a:pt x="314430" y="42410"/>
                  </a:lnTo>
                  <a:lnTo>
                    <a:pt x="313951" y="41320"/>
                  </a:lnTo>
                  <a:lnTo>
                    <a:pt x="313797" y="40939"/>
                  </a:lnTo>
                  <a:lnTo>
                    <a:pt x="313644" y="40528"/>
                  </a:lnTo>
                  <a:lnTo>
                    <a:pt x="313481" y="40102"/>
                  </a:lnTo>
                  <a:lnTo>
                    <a:pt x="313385" y="39886"/>
                  </a:lnTo>
                  <a:lnTo>
                    <a:pt x="313290" y="39669"/>
                  </a:lnTo>
                  <a:lnTo>
                    <a:pt x="313184" y="39468"/>
                  </a:lnTo>
                  <a:lnTo>
                    <a:pt x="313069" y="39258"/>
                  </a:lnTo>
                  <a:lnTo>
                    <a:pt x="312945" y="39064"/>
                  </a:lnTo>
                  <a:lnTo>
                    <a:pt x="312801" y="38877"/>
                  </a:lnTo>
                  <a:lnTo>
                    <a:pt x="312657" y="38698"/>
                  </a:lnTo>
                  <a:lnTo>
                    <a:pt x="312485" y="38534"/>
                  </a:lnTo>
                  <a:lnTo>
                    <a:pt x="312399" y="38459"/>
                  </a:lnTo>
                  <a:lnTo>
                    <a:pt x="312312" y="38385"/>
                  </a:lnTo>
                  <a:lnTo>
                    <a:pt x="312216" y="38317"/>
                  </a:lnTo>
                  <a:lnTo>
                    <a:pt x="312111" y="38250"/>
                  </a:lnTo>
                  <a:lnTo>
                    <a:pt x="311986" y="38183"/>
                  </a:lnTo>
                  <a:lnTo>
                    <a:pt x="311852" y="38116"/>
                  </a:lnTo>
                  <a:lnTo>
                    <a:pt x="311718" y="38056"/>
                  </a:lnTo>
                  <a:lnTo>
                    <a:pt x="311574" y="38004"/>
                  </a:lnTo>
                  <a:lnTo>
                    <a:pt x="311440" y="37959"/>
                  </a:lnTo>
                  <a:lnTo>
                    <a:pt x="311297" y="37921"/>
                  </a:lnTo>
                  <a:lnTo>
                    <a:pt x="311143" y="37892"/>
                  </a:lnTo>
                  <a:lnTo>
                    <a:pt x="311000" y="37862"/>
                  </a:lnTo>
                  <a:lnTo>
                    <a:pt x="310846" y="37839"/>
                  </a:lnTo>
                  <a:lnTo>
                    <a:pt x="310693" y="37824"/>
                  </a:lnTo>
                  <a:lnTo>
                    <a:pt x="310540" y="37809"/>
                  </a:lnTo>
                  <a:lnTo>
                    <a:pt x="310070" y="37809"/>
                  </a:lnTo>
                  <a:lnTo>
                    <a:pt x="309907" y="37824"/>
                  </a:lnTo>
                  <a:lnTo>
                    <a:pt x="309744" y="37832"/>
                  </a:lnTo>
                  <a:lnTo>
                    <a:pt x="309409" y="37877"/>
                  </a:lnTo>
                  <a:lnTo>
                    <a:pt x="309074" y="37936"/>
                  </a:lnTo>
                  <a:lnTo>
                    <a:pt x="308738" y="38004"/>
                  </a:lnTo>
                  <a:lnTo>
                    <a:pt x="308393" y="38093"/>
                  </a:lnTo>
                  <a:lnTo>
                    <a:pt x="308058" y="38190"/>
                  </a:lnTo>
                  <a:lnTo>
                    <a:pt x="307713" y="38302"/>
                  </a:lnTo>
                  <a:lnTo>
                    <a:pt x="307368" y="38422"/>
                  </a:lnTo>
                  <a:lnTo>
                    <a:pt x="307023" y="38556"/>
                  </a:lnTo>
                  <a:lnTo>
                    <a:pt x="306678" y="38691"/>
                  </a:lnTo>
                  <a:lnTo>
                    <a:pt x="306333" y="38833"/>
                  </a:lnTo>
                  <a:lnTo>
                    <a:pt x="305998" y="38982"/>
                  </a:lnTo>
                  <a:lnTo>
                    <a:pt x="305662" y="39131"/>
                  </a:lnTo>
                  <a:lnTo>
                    <a:pt x="305011" y="39445"/>
                  </a:lnTo>
                  <a:lnTo>
                    <a:pt x="304388" y="39751"/>
                  </a:lnTo>
                  <a:lnTo>
                    <a:pt x="303248" y="40327"/>
                  </a:lnTo>
                  <a:lnTo>
                    <a:pt x="302750" y="40573"/>
                  </a:lnTo>
                  <a:lnTo>
                    <a:pt x="302520" y="40685"/>
                  </a:lnTo>
                  <a:lnTo>
                    <a:pt x="302299" y="40782"/>
                  </a:lnTo>
                  <a:lnTo>
                    <a:pt x="302155" y="40849"/>
                  </a:lnTo>
                  <a:lnTo>
                    <a:pt x="302031" y="40932"/>
                  </a:lnTo>
                  <a:lnTo>
                    <a:pt x="301916" y="41021"/>
                  </a:lnTo>
                  <a:lnTo>
                    <a:pt x="301811" y="41118"/>
                  </a:lnTo>
                  <a:lnTo>
                    <a:pt x="301724" y="41223"/>
                  </a:lnTo>
                  <a:lnTo>
                    <a:pt x="301648" y="41335"/>
                  </a:lnTo>
                  <a:lnTo>
                    <a:pt x="301590" y="41454"/>
                  </a:lnTo>
                  <a:lnTo>
                    <a:pt x="301552" y="41574"/>
                  </a:lnTo>
                  <a:lnTo>
                    <a:pt x="301513" y="41701"/>
                  </a:lnTo>
                  <a:lnTo>
                    <a:pt x="301504" y="41820"/>
                  </a:lnTo>
                  <a:lnTo>
                    <a:pt x="301504" y="41947"/>
                  </a:lnTo>
                  <a:lnTo>
                    <a:pt x="301513" y="42074"/>
                  </a:lnTo>
                  <a:lnTo>
                    <a:pt x="301542" y="42201"/>
                  </a:lnTo>
                  <a:lnTo>
                    <a:pt x="301590" y="42328"/>
                  </a:lnTo>
                  <a:lnTo>
                    <a:pt x="301648" y="42448"/>
                  </a:lnTo>
                  <a:lnTo>
                    <a:pt x="301724" y="42560"/>
                  </a:lnTo>
                  <a:lnTo>
                    <a:pt x="302338" y="43426"/>
                  </a:lnTo>
                  <a:lnTo>
                    <a:pt x="302960" y="44300"/>
                  </a:lnTo>
                  <a:lnTo>
                    <a:pt x="303612" y="45167"/>
                  </a:lnTo>
                  <a:lnTo>
                    <a:pt x="303938" y="45600"/>
                  </a:lnTo>
                  <a:lnTo>
                    <a:pt x="304273" y="46026"/>
                  </a:lnTo>
                  <a:lnTo>
                    <a:pt x="304608" y="46451"/>
                  </a:lnTo>
                  <a:lnTo>
                    <a:pt x="304963" y="46877"/>
                  </a:lnTo>
                  <a:lnTo>
                    <a:pt x="305308" y="47303"/>
                  </a:lnTo>
                  <a:lnTo>
                    <a:pt x="305672" y="47721"/>
                  </a:lnTo>
                  <a:lnTo>
                    <a:pt x="306036" y="48132"/>
                  </a:lnTo>
                  <a:lnTo>
                    <a:pt x="306419" y="48543"/>
                  </a:lnTo>
                  <a:lnTo>
                    <a:pt x="306803" y="48954"/>
                  </a:lnTo>
                  <a:lnTo>
                    <a:pt x="307196" y="49349"/>
                  </a:lnTo>
                  <a:lnTo>
                    <a:pt x="306937" y="49536"/>
                  </a:lnTo>
                  <a:lnTo>
                    <a:pt x="306688" y="49723"/>
                  </a:lnTo>
                  <a:lnTo>
                    <a:pt x="306439" y="49917"/>
                  </a:lnTo>
                  <a:lnTo>
                    <a:pt x="306199" y="50111"/>
                  </a:lnTo>
                  <a:lnTo>
                    <a:pt x="305959" y="50313"/>
                  </a:lnTo>
                  <a:lnTo>
                    <a:pt x="305730" y="50515"/>
                  </a:lnTo>
                  <a:lnTo>
                    <a:pt x="305500" y="50716"/>
                  </a:lnTo>
                  <a:lnTo>
                    <a:pt x="305270" y="50925"/>
                  </a:lnTo>
                  <a:lnTo>
                    <a:pt x="305049" y="51135"/>
                  </a:lnTo>
                  <a:lnTo>
                    <a:pt x="304838" y="51344"/>
                  </a:lnTo>
                  <a:lnTo>
                    <a:pt x="304628" y="51560"/>
                  </a:lnTo>
                  <a:lnTo>
                    <a:pt x="304426" y="51784"/>
                  </a:lnTo>
                  <a:lnTo>
                    <a:pt x="304225" y="52001"/>
                  </a:lnTo>
                  <a:lnTo>
                    <a:pt x="304024" y="52225"/>
                  </a:lnTo>
                  <a:lnTo>
                    <a:pt x="303842" y="52449"/>
                  </a:lnTo>
                  <a:lnTo>
                    <a:pt x="303650" y="52681"/>
                  </a:lnTo>
                  <a:lnTo>
                    <a:pt x="303478" y="52912"/>
                  </a:lnTo>
                  <a:lnTo>
                    <a:pt x="303296" y="53144"/>
                  </a:lnTo>
                  <a:lnTo>
                    <a:pt x="303133" y="53383"/>
                  </a:lnTo>
                  <a:lnTo>
                    <a:pt x="302960" y="53622"/>
                  </a:lnTo>
                  <a:lnTo>
                    <a:pt x="302807" y="53861"/>
                  </a:lnTo>
                  <a:lnTo>
                    <a:pt x="302654" y="54100"/>
                  </a:lnTo>
                  <a:lnTo>
                    <a:pt x="302500" y="54346"/>
                  </a:lnTo>
                  <a:lnTo>
                    <a:pt x="302357" y="54593"/>
                  </a:lnTo>
                  <a:lnTo>
                    <a:pt x="302223" y="54839"/>
                  </a:lnTo>
                  <a:lnTo>
                    <a:pt x="302088" y="55093"/>
                  </a:lnTo>
                  <a:lnTo>
                    <a:pt x="301964" y="55340"/>
                  </a:lnTo>
                  <a:lnTo>
                    <a:pt x="301839" y="55594"/>
                  </a:lnTo>
                  <a:lnTo>
                    <a:pt x="301724" y="55848"/>
                  </a:lnTo>
                  <a:lnTo>
                    <a:pt x="301619" y="56109"/>
                  </a:lnTo>
                  <a:lnTo>
                    <a:pt x="301513" y="56363"/>
                  </a:lnTo>
                  <a:lnTo>
                    <a:pt x="301418" y="56624"/>
                  </a:lnTo>
                  <a:lnTo>
                    <a:pt x="301322" y="56886"/>
                  </a:lnTo>
                  <a:lnTo>
                    <a:pt x="301236" y="57147"/>
                  </a:lnTo>
                  <a:lnTo>
                    <a:pt x="301149" y="57409"/>
                  </a:lnTo>
                  <a:lnTo>
                    <a:pt x="301082" y="57678"/>
                  </a:lnTo>
                  <a:lnTo>
                    <a:pt x="301015" y="57939"/>
                  </a:lnTo>
                  <a:lnTo>
                    <a:pt x="300948" y="58208"/>
                  </a:lnTo>
                  <a:lnTo>
                    <a:pt x="300891" y="58477"/>
                  </a:lnTo>
                  <a:lnTo>
                    <a:pt x="300843" y="58746"/>
                  </a:lnTo>
                  <a:lnTo>
                    <a:pt x="300795" y="59015"/>
                  </a:lnTo>
                  <a:lnTo>
                    <a:pt x="300757" y="59283"/>
                  </a:lnTo>
                  <a:lnTo>
                    <a:pt x="300728" y="59552"/>
                  </a:lnTo>
                  <a:lnTo>
                    <a:pt x="300699" y="59829"/>
                  </a:lnTo>
                  <a:lnTo>
                    <a:pt x="300689" y="60098"/>
                  </a:lnTo>
                  <a:lnTo>
                    <a:pt x="300670" y="60374"/>
                  </a:lnTo>
                  <a:lnTo>
                    <a:pt x="300670" y="60643"/>
                  </a:lnTo>
                  <a:lnTo>
                    <a:pt x="300670" y="60919"/>
                  </a:lnTo>
                  <a:lnTo>
                    <a:pt x="300680" y="61196"/>
                  </a:lnTo>
                  <a:lnTo>
                    <a:pt x="300689" y="61465"/>
                  </a:lnTo>
                  <a:lnTo>
                    <a:pt x="300709" y="61741"/>
                  </a:lnTo>
                  <a:lnTo>
                    <a:pt x="300737" y="62017"/>
                  </a:lnTo>
                  <a:lnTo>
                    <a:pt x="300776" y="62294"/>
                  </a:lnTo>
                  <a:lnTo>
                    <a:pt x="300814" y="62570"/>
                  </a:lnTo>
                  <a:lnTo>
                    <a:pt x="300862" y="62846"/>
                  </a:lnTo>
                  <a:lnTo>
                    <a:pt x="300919" y="63115"/>
                  </a:lnTo>
                  <a:lnTo>
                    <a:pt x="300977" y="63392"/>
                  </a:lnTo>
                  <a:lnTo>
                    <a:pt x="301044" y="63668"/>
                  </a:lnTo>
                  <a:lnTo>
                    <a:pt x="301121" y="63944"/>
                  </a:lnTo>
                  <a:lnTo>
                    <a:pt x="301207" y="64221"/>
                  </a:lnTo>
                  <a:lnTo>
                    <a:pt x="301303" y="64490"/>
                  </a:lnTo>
                  <a:lnTo>
                    <a:pt x="301399" y="64766"/>
                  </a:lnTo>
                  <a:lnTo>
                    <a:pt x="301504" y="65035"/>
                  </a:lnTo>
                  <a:lnTo>
                    <a:pt x="301609" y="65311"/>
                  </a:lnTo>
                  <a:lnTo>
                    <a:pt x="301782" y="65692"/>
                  </a:lnTo>
                  <a:lnTo>
                    <a:pt x="301954" y="66073"/>
                  </a:lnTo>
                  <a:lnTo>
                    <a:pt x="302155" y="66447"/>
                  </a:lnTo>
                  <a:lnTo>
                    <a:pt x="302357" y="66805"/>
                  </a:lnTo>
                  <a:lnTo>
                    <a:pt x="302567" y="67156"/>
                  </a:lnTo>
                  <a:lnTo>
                    <a:pt x="302797" y="67507"/>
                  </a:lnTo>
                  <a:lnTo>
                    <a:pt x="303037" y="67843"/>
                  </a:lnTo>
                  <a:lnTo>
                    <a:pt x="303286" y="68172"/>
                  </a:lnTo>
                  <a:lnTo>
                    <a:pt x="303545" y="68501"/>
                  </a:lnTo>
                  <a:lnTo>
                    <a:pt x="303823" y="68814"/>
                  </a:lnTo>
                  <a:lnTo>
                    <a:pt x="304101" y="69121"/>
                  </a:lnTo>
                  <a:lnTo>
                    <a:pt x="304388" y="69427"/>
                  </a:lnTo>
                  <a:lnTo>
                    <a:pt x="304685" y="69718"/>
                  </a:lnTo>
                  <a:lnTo>
                    <a:pt x="304992" y="70009"/>
                  </a:lnTo>
                  <a:lnTo>
                    <a:pt x="305308" y="70286"/>
                  </a:lnTo>
                  <a:lnTo>
                    <a:pt x="305624" y="70562"/>
                  </a:lnTo>
                  <a:lnTo>
                    <a:pt x="305385" y="71070"/>
                  </a:lnTo>
                  <a:lnTo>
                    <a:pt x="305135" y="71570"/>
                  </a:lnTo>
                  <a:lnTo>
                    <a:pt x="304886" y="72078"/>
                  </a:lnTo>
                  <a:lnTo>
                    <a:pt x="304637" y="72571"/>
                  </a:lnTo>
                  <a:lnTo>
                    <a:pt x="304378" y="73064"/>
                  </a:lnTo>
                  <a:lnTo>
                    <a:pt x="304120" y="73550"/>
                  </a:lnTo>
                  <a:lnTo>
                    <a:pt x="303851" y="74035"/>
                  </a:lnTo>
                  <a:lnTo>
                    <a:pt x="303583" y="74513"/>
                  </a:lnTo>
                  <a:lnTo>
                    <a:pt x="303305" y="74991"/>
                  </a:lnTo>
                  <a:lnTo>
                    <a:pt x="303018" y="75462"/>
                  </a:lnTo>
                  <a:lnTo>
                    <a:pt x="302740" y="75925"/>
                  </a:lnTo>
                  <a:lnTo>
                    <a:pt x="302443" y="76388"/>
                  </a:lnTo>
                  <a:lnTo>
                    <a:pt x="302155" y="76851"/>
                  </a:lnTo>
                  <a:lnTo>
                    <a:pt x="301849" y="77299"/>
                  </a:lnTo>
                  <a:lnTo>
                    <a:pt x="301552" y="77755"/>
                  </a:lnTo>
                  <a:lnTo>
                    <a:pt x="301236" y="78203"/>
                  </a:lnTo>
                  <a:lnTo>
                    <a:pt x="300919" y="78644"/>
                  </a:lnTo>
                  <a:lnTo>
                    <a:pt x="300603" y="79084"/>
                  </a:lnTo>
                  <a:lnTo>
                    <a:pt x="300277" y="79518"/>
                  </a:lnTo>
                  <a:lnTo>
                    <a:pt x="299952" y="79951"/>
                  </a:lnTo>
                  <a:lnTo>
                    <a:pt x="299616" y="80377"/>
                  </a:lnTo>
                  <a:lnTo>
                    <a:pt x="299281" y="80802"/>
                  </a:lnTo>
                  <a:lnTo>
                    <a:pt x="298936" y="81221"/>
                  </a:lnTo>
                  <a:lnTo>
                    <a:pt x="298581" y="81632"/>
                  </a:lnTo>
                  <a:lnTo>
                    <a:pt x="298227" y="82050"/>
                  </a:lnTo>
                  <a:lnTo>
                    <a:pt x="297872" y="82461"/>
                  </a:lnTo>
                  <a:lnTo>
                    <a:pt x="297499" y="82864"/>
                  </a:lnTo>
                  <a:lnTo>
                    <a:pt x="297135" y="83267"/>
                  </a:lnTo>
                  <a:lnTo>
                    <a:pt x="296751" y="83663"/>
                  </a:lnTo>
                  <a:lnTo>
                    <a:pt x="296378" y="84059"/>
                  </a:lnTo>
                  <a:lnTo>
                    <a:pt x="295985" y="84447"/>
                  </a:lnTo>
                  <a:lnTo>
                    <a:pt x="295592" y="84836"/>
                  </a:lnTo>
                  <a:lnTo>
                    <a:pt x="295199" y="85224"/>
                  </a:lnTo>
                  <a:lnTo>
                    <a:pt x="294797" y="85605"/>
                  </a:lnTo>
                  <a:lnTo>
                    <a:pt x="294385" y="85986"/>
                  </a:lnTo>
                  <a:lnTo>
                    <a:pt x="293963" y="86360"/>
                  </a:lnTo>
                  <a:lnTo>
                    <a:pt x="293551" y="86733"/>
                  </a:lnTo>
                  <a:lnTo>
                    <a:pt x="293120" y="87099"/>
                  </a:lnTo>
                  <a:lnTo>
                    <a:pt x="292689" y="87465"/>
                  </a:lnTo>
                  <a:lnTo>
                    <a:pt x="292248" y="87831"/>
                  </a:lnTo>
                  <a:lnTo>
                    <a:pt x="291807" y="88190"/>
                  </a:lnTo>
                  <a:lnTo>
                    <a:pt x="291357" y="88548"/>
                  </a:lnTo>
                  <a:lnTo>
                    <a:pt x="290897" y="88899"/>
                  </a:lnTo>
                  <a:lnTo>
                    <a:pt x="290437" y="89258"/>
                  </a:lnTo>
                  <a:lnTo>
                    <a:pt x="289967" y="89601"/>
                  </a:lnTo>
                  <a:lnTo>
                    <a:pt x="289498" y="89945"/>
                  </a:lnTo>
                  <a:lnTo>
                    <a:pt x="289019" y="90288"/>
                  </a:lnTo>
                  <a:lnTo>
                    <a:pt x="288530" y="90632"/>
                  </a:lnTo>
                  <a:lnTo>
                    <a:pt x="288032" y="90968"/>
                  </a:lnTo>
                  <a:lnTo>
                    <a:pt x="287534" y="91304"/>
                  </a:lnTo>
                  <a:lnTo>
                    <a:pt x="287035" y="91633"/>
                  </a:lnTo>
                  <a:lnTo>
                    <a:pt x="286518" y="91961"/>
                  </a:lnTo>
                  <a:lnTo>
                    <a:pt x="286000" y="92290"/>
                  </a:lnTo>
                  <a:lnTo>
                    <a:pt x="285473" y="92619"/>
                  </a:lnTo>
                  <a:lnTo>
                    <a:pt x="284946" y="92940"/>
                  </a:lnTo>
                  <a:lnTo>
                    <a:pt x="284410" y="93254"/>
                  </a:lnTo>
                  <a:lnTo>
                    <a:pt x="283864" y="93575"/>
                  </a:lnTo>
                  <a:lnTo>
                    <a:pt x="283317" y="93889"/>
                  </a:lnTo>
                  <a:lnTo>
                    <a:pt x="282762" y="94202"/>
                  </a:lnTo>
                  <a:lnTo>
                    <a:pt x="282196" y="94509"/>
                  </a:lnTo>
                  <a:lnTo>
                    <a:pt x="281621" y="94822"/>
                  </a:lnTo>
                  <a:lnTo>
                    <a:pt x="281047" y="95128"/>
                  </a:lnTo>
                  <a:lnTo>
                    <a:pt x="280462" y="95427"/>
                  </a:lnTo>
                  <a:lnTo>
                    <a:pt x="279878" y="95733"/>
                  </a:lnTo>
                  <a:lnTo>
                    <a:pt x="279820" y="95756"/>
                  </a:lnTo>
                  <a:lnTo>
                    <a:pt x="279763" y="95778"/>
                  </a:lnTo>
                  <a:lnTo>
                    <a:pt x="279676" y="95846"/>
                  </a:lnTo>
                  <a:lnTo>
                    <a:pt x="279600" y="95913"/>
                  </a:lnTo>
                  <a:lnTo>
                    <a:pt x="279513" y="95987"/>
                  </a:lnTo>
                  <a:lnTo>
                    <a:pt x="278910" y="95756"/>
                  </a:lnTo>
                  <a:lnTo>
                    <a:pt x="278613" y="95644"/>
                  </a:lnTo>
                  <a:lnTo>
                    <a:pt x="278297" y="95539"/>
                  </a:lnTo>
                  <a:lnTo>
                    <a:pt x="277990" y="95435"/>
                  </a:lnTo>
                  <a:lnTo>
                    <a:pt x="277674" y="95338"/>
                  </a:lnTo>
                  <a:lnTo>
                    <a:pt x="277358" y="95240"/>
                  </a:lnTo>
                  <a:lnTo>
                    <a:pt x="277041" y="95151"/>
                  </a:lnTo>
                  <a:lnTo>
                    <a:pt x="276716" y="95061"/>
                  </a:lnTo>
                  <a:lnTo>
                    <a:pt x="276399" y="94979"/>
                  </a:lnTo>
                  <a:lnTo>
                    <a:pt x="276064" y="94904"/>
                  </a:lnTo>
                  <a:lnTo>
                    <a:pt x="275738" y="94830"/>
                  </a:lnTo>
                  <a:lnTo>
                    <a:pt x="275403" y="94762"/>
                  </a:lnTo>
                  <a:lnTo>
                    <a:pt x="275077" y="94703"/>
                  </a:lnTo>
                  <a:lnTo>
                    <a:pt x="274732" y="94643"/>
                  </a:lnTo>
                  <a:lnTo>
                    <a:pt x="274397" y="94583"/>
                  </a:lnTo>
                  <a:lnTo>
                    <a:pt x="274052" y="94538"/>
                  </a:lnTo>
                  <a:lnTo>
                    <a:pt x="273707" y="94494"/>
                  </a:lnTo>
                  <a:lnTo>
                    <a:pt x="273362" y="94456"/>
                  </a:lnTo>
                  <a:lnTo>
                    <a:pt x="273017" y="94419"/>
                  </a:lnTo>
                  <a:lnTo>
                    <a:pt x="272662" y="94389"/>
                  </a:lnTo>
                  <a:lnTo>
                    <a:pt x="272308" y="94367"/>
                  </a:lnTo>
                  <a:lnTo>
                    <a:pt x="271953" y="94344"/>
                  </a:lnTo>
                  <a:lnTo>
                    <a:pt x="271589" y="94337"/>
                  </a:lnTo>
                  <a:lnTo>
                    <a:pt x="271235" y="94322"/>
                  </a:lnTo>
                  <a:lnTo>
                    <a:pt x="270497" y="94322"/>
                  </a:lnTo>
                  <a:lnTo>
                    <a:pt x="270133" y="94329"/>
                  </a:lnTo>
                  <a:lnTo>
                    <a:pt x="269759" y="94344"/>
                  </a:lnTo>
                  <a:lnTo>
                    <a:pt x="269385" y="94367"/>
                  </a:lnTo>
                  <a:lnTo>
                    <a:pt x="269012" y="94389"/>
                  </a:lnTo>
                  <a:lnTo>
                    <a:pt x="268638" y="94426"/>
                  </a:lnTo>
                  <a:lnTo>
                    <a:pt x="268475" y="94441"/>
                  </a:lnTo>
                  <a:lnTo>
                    <a:pt x="268322" y="94464"/>
                  </a:lnTo>
                  <a:lnTo>
                    <a:pt x="268178" y="94494"/>
                  </a:lnTo>
                  <a:lnTo>
                    <a:pt x="268044" y="94531"/>
                  </a:lnTo>
                  <a:lnTo>
                    <a:pt x="267919" y="94576"/>
                  </a:lnTo>
                  <a:lnTo>
                    <a:pt x="267795" y="94621"/>
                  </a:lnTo>
                  <a:lnTo>
                    <a:pt x="267680" y="94665"/>
                  </a:lnTo>
                  <a:lnTo>
                    <a:pt x="267565" y="94725"/>
                  </a:lnTo>
                  <a:lnTo>
                    <a:pt x="267450" y="92977"/>
                  </a:lnTo>
                  <a:lnTo>
                    <a:pt x="267325" y="91244"/>
                  </a:lnTo>
                  <a:lnTo>
                    <a:pt x="267191" y="89504"/>
                  </a:lnTo>
                  <a:lnTo>
                    <a:pt x="267057" y="87771"/>
                  </a:lnTo>
                  <a:lnTo>
                    <a:pt x="266913" y="86046"/>
                  </a:lnTo>
                  <a:lnTo>
                    <a:pt x="266760" y="84328"/>
                  </a:lnTo>
                  <a:lnTo>
                    <a:pt x="266587" y="82610"/>
                  </a:lnTo>
                  <a:lnTo>
                    <a:pt x="266405" y="80907"/>
                  </a:lnTo>
                  <a:lnTo>
                    <a:pt x="266386" y="80750"/>
                  </a:lnTo>
                  <a:lnTo>
                    <a:pt x="266338" y="80608"/>
                  </a:lnTo>
                  <a:lnTo>
                    <a:pt x="266281" y="80474"/>
                  </a:lnTo>
                  <a:lnTo>
                    <a:pt x="266204" y="80347"/>
                  </a:lnTo>
                  <a:lnTo>
                    <a:pt x="266118" y="80235"/>
                  </a:lnTo>
                  <a:lnTo>
                    <a:pt x="266013" y="80130"/>
                  </a:lnTo>
                  <a:lnTo>
                    <a:pt x="265907" y="80041"/>
                  </a:lnTo>
                  <a:lnTo>
                    <a:pt x="265783" y="79958"/>
                  </a:lnTo>
                  <a:lnTo>
                    <a:pt x="265648" y="79884"/>
                  </a:lnTo>
                  <a:lnTo>
                    <a:pt x="265514" y="79824"/>
                  </a:lnTo>
                  <a:lnTo>
                    <a:pt x="265361" y="79779"/>
                  </a:lnTo>
                  <a:lnTo>
                    <a:pt x="265217" y="79734"/>
                  </a:lnTo>
                  <a:lnTo>
                    <a:pt x="265064" y="79704"/>
                  </a:lnTo>
                  <a:lnTo>
                    <a:pt x="264911" y="79690"/>
                  </a:lnTo>
                  <a:lnTo>
                    <a:pt x="264748" y="79682"/>
                  </a:lnTo>
                  <a:lnTo>
                    <a:pt x="264594" y="79682"/>
                  </a:lnTo>
                  <a:lnTo>
                    <a:pt x="264527" y="79585"/>
                  </a:lnTo>
                  <a:lnTo>
                    <a:pt x="264460" y="79488"/>
                  </a:lnTo>
                  <a:lnTo>
                    <a:pt x="264374" y="79398"/>
                  </a:lnTo>
                  <a:lnTo>
                    <a:pt x="264288" y="79309"/>
                  </a:lnTo>
                  <a:lnTo>
                    <a:pt x="264192" y="79226"/>
                  </a:lnTo>
                  <a:lnTo>
                    <a:pt x="264087" y="79144"/>
                  </a:lnTo>
                  <a:lnTo>
                    <a:pt x="263972" y="79070"/>
                  </a:lnTo>
                  <a:lnTo>
                    <a:pt x="263847" y="79002"/>
                  </a:lnTo>
                  <a:lnTo>
                    <a:pt x="263723" y="78935"/>
                  </a:lnTo>
                  <a:lnTo>
                    <a:pt x="263588" y="78875"/>
                  </a:lnTo>
                  <a:lnTo>
                    <a:pt x="263435" y="78831"/>
                  </a:lnTo>
                  <a:lnTo>
                    <a:pt x="263282" y="78786"/>
                  </a:lnTo>
                  <a:lnTo>
                    <a:pt x="263119" y="78748"/>
                  </a:lnTo>
                  <a:lnTo>
                    <a:pt x="262956" y="78726"/>
                  </a:lnTo>
                  <a:lnTo>
                    <a:pt x="262774" y="78711"/>
                  </a:lnTo>
                  <a:lnTo>
                    <a:pt x="262592" y="78696"/>
                  </a:lnTo>
                  <a:lnTo>
                    <a:pt x="257245" y="78666"/>
                  </a:lnTo>
                  <a:lnTo>
                    <a:pt x="251889" y="78644"/>
                  </a:lnTo>
                  <a:lnTo>
                    <a:pt x="241195" y="78614"/>
                  </a:lnTo>
                  <a:lnTo>
                    <a:pt x="230502" y="78584"/>
                  </a:lnTo>
                  <a:lnTo>
                    <a:pt x="219799" y="78569"/>
                  </a:lnTo>
                  <a:lnTo>
                    <a:pt x="219790" y="76776"/>
                  </a:lnTo>
                  <a:lnTo>
                    <a:pt x="219799" y="74991"/>
                  </a:lnTo>
                  <a:lnTo>
                    <a:pt x="219818" y="73206"/>
                  </a:lnTo>
                  <a:lnTo>
                    <a:pt x="219857" y="71421"/>
                  </a:lnTo>
                  <a:lnTo>
                    <a:pt x="219914" y="69643"/>
                  </a:lnTo>
                  <a:lnTo>
                    <a:pt x="219981" y="67866"/>
                  </a:lnTo>
                  <a:lnTo>
                    <a:pt x="220058" y="66095"/>
                  </a:lnTo>
                  <a:lnTo>
                    <a:pt x="220154" y="64325"/>
                  </a:lnTo>
                  <a:lnTo>
                    <a:pt x="220269" y="62548"/>
                  </a:lnTo>
                  <a:lnTo>
                    <a:pt x="220403" y="60777"/>
                  </a:lnTo>
                  <a:lnTo>
                    <a:pt x="220546" y="59007"/>
                  </a:lnTo>
                  <a:lnTo>
                    <a:pt x="220700" y="57229"/>
                  </a:lnTo>
                  <a:lnTo>
                    <a:pt x="220882" y="55459"/>
                  </a:lnTo>
                  <a:lnTo>
                    <a:pt x="221073" y="53682"/>
                  </a:lnTo>
                  <a:lnTo>
                    <a:pt x="221284" y="51904"/>
                  </a:lnTo>
                  <a:lnTo>
                    <a:pt x="221505" y="50119"/>
                  </a:lnTo>
                  <a:lnTo>
                    <a:pt x="221917" y="49790"/>
                  </a:lnTo>
                  <a:lnTo>
                    <a:pt x="222310" y="49439"/>
                  </a:lnTo>
                  <a:lnTo>
                    <a:pt x="222702" y="49088"/>
                  </a:lnTo>
                  <a:lnTo>
                    <a:pt x="223086" y="48722"/>
                  </a:lnTo>
                  <a:lnTo>
                    <a:pt x="223459" y="48349"/>
                  </a:lnTo>
                  <a:lnTo>
                    <a:pt x="223814" y="47968"/>
                  </a:lnTo>
                  <a:lnTo>
                    <a:pt x="224168" y="47579"/>
                  </a:lnTo>
                  <a:lnTo>
                    <a:pt x="224513" y="47176"/>
                  </a:lnTo>
                  <a:lnTo>
                    <a:pt x="224849" y="46772"/>
                  </a:lnTo>
                  <a:lnTo>
                    <a:pt x="225175" y="46354"/>
                  </a:lnTo>
                  <a:lnTo>
                    <a:pt x="225500" y="45936"/>
                  </a:lnTo>
                  <a:lnTo>
                    <a:pt x="225807" y="45503"/>
                  </a:lnTo>
                  <a:lnTo>
                    <a:pt x="226114" y="45069"/>
                  </a:lnTo>
                  <a:lnTo>
                    <a:pt x="226401" y="44629"/>
                  </a:lnTo>
                  <a:lnTo>
                    <a:pt x="226688" y="44173"/>
                  </a:lnTo>
                  <a:lnTo>
                    <a:pt x="226966" y="43718"/>
                  </a:lnTo>
                  <a:lnTo>
                    <a:pt x="227235" y="43262"/>
                  </a:lnTo>
                  <a:lnTo>
                    <a:pt x="227503" y="42791"/>
                  </a:lnTo>
                  <a:lnTo>
                    <a:pt x="227762" y="42321"/>
                  </a:lnTo>
                  <a:lnTo>
                    <a:pt x="228011" y="41843"/>
                  </a:lnTo>
                  <a:lnTo>
                    <a:pt x="228250" y="41357"/>
                  </a:lnTo>
                  <a:lnTo>
                    <a:pt x="228480" y="40872"/>
                  </a:lnTo>
                  <a:lnTo>
                    <a:pt x="228710" y="40386"/>
                  </a:lnTo>
                  <a:lnTo>
                    <a:pt x="228940" y="39893"/>
                  </a:lnTo>
                  <a:lnTo>
                    <a:pt x="229151" y="39393"/>
                  </a:lnTo>
                  <a:lnTo>
                    <a:pt x="229362" y="38892"/>
                  </a:lnTo>
                  <a:lnTo>
                    <a:pt x="229563" y="38385"/>
                  </a:lnTo>
                  <a:lnTo>
                    <a:pt x="229764" y="37884"/>
                  </a:lnTo>
                  <a:lnTo>
                    <a:pt x="229956" y="37369"/>
                  </a:lnTo>
                  <a:lnTo>
                    <a:pt x="230148" y="36861"/>
                  </a:lnTo>
                  <a:lnTo>
                    <a:pt x="230502" y="35830"/>
                  </a:lnTo>
                  <a:lnTo>
                    <a:pt x="230837" y="34799"/>
                  </a:lnTo>
                  <a:lnTo>
                    <a:pt x="231154" y="33769"/>
                  </a:lnTo>
                  <a:lnTo>
                    <a:pt x="231460" y="32730"/>
                  </a:lnTo>
                  <a:lnTo>
                    <a:pt x="231738" y="31700"/>
                  </a:lnTo>
                  <a:lnTo>
                    <a:pt x="232006" y="30669"/>
                  </a:lnTo>
                  <a:lnTo>
                    <a:pt x="232265" y="29645"/>
                  </a:lnTo>
                  <a:lnTo>
                    <a:pt x="232505" y="28630"/>
                  </a:lnTo>
                  <a:lnTo>
                    <a:pt x="232735" y="27621"/>
                  </a:lnTo>
                  <a:lnTo>
                    <a:pt x="232945" y="26635"/>
                  </a:lnTo>
                  <a:lnTo>
                    <a:pt x="233156" y="25657"/>
                  </a:lnTo>
                  <a:lnTo>
                    <a:pt x="233549" y="23760"/>
                  </a:lnTo>
                  <a:lnTo>
                    <a:pt x="233923" y="21960"/>
                  </a:lnTo>
                  <a:lnTo>
                    <a:pt x="234287" y="20257"/>
                  </a:lnTo>
                  <a:lnTo>
                    <a:pt x="234296" y="20137"/>
                  </a:lnTo>
                  <a:lnTo>
                    <a:pt x="234306" y="20025"/>
                  </a:lnTo>
                  <a:lnTo>
                    <a:pt x="234306" y="19906"/>
                  </a:lnTo>
                  <a:lnTo>
                    <a:pt x="234287" y="19794"/>
                  </a:lnTo>
                  <a:lnTo>
                    <a:pt x="234268" y="19689"/>
                  </a:lnTo>
                  <a:lnTo>
                    <a:pt x="234249" y="19584"/>
                  </a:lnTo>
                  <a:lnTo>
                    <a:pt x="234210" y="19480"/>
                  </a:lnTo>
                  <a:lnTo>
                    <a:pt x="234172" y="19383"/>
                  </a:lnTo>
                  <a:lnTo>
                    <a:pt x="234833" y="19091"/>
                  </a:lnTo>
                  <a:lnTo>
                    <a:pt x="235485" y="18793"/>
                  </a:lnTo>
                  <a:lnTo>
                    <a:pt x="236136" y="18486"/>
                  </a:lnTo>
                  <a:lnTo>
                    <a:pt x="236778" y="18165"/>
                  </a:lnTo>
                  <a:lnTo>
                    <a:pt x="237411" y="17844"/>
                  </a:lnTo>
                  <a:lnTo>
                    <a:pt x="238033" y="17515"/>
                  </a:lnTo>
                  <a:lnTo>
                    <a:pt x="238647" y="17172"/>
                  </a:lnTo>
                  <a:lnTo>
                    <a:pt x="239250" y="16828"/>
                  </a:lnTo>
                  <a:lnTo>
                    <a:pt x="239854" y="16477"/>
                  </a:lnTo>
                  <a:lnTo>
                    <a:pt x="240448" y="16111"/>
                  </a:lnTo>
                  <a:lnTo>
                    <a:pt x="241023" y="15745"/>
                  </a:lnTo>
                  <a:lnTo>
                    <a:pt x="241598" y="15364"/>
                  </a:lnTo>
                  <a:lnTo>
                    <a:pt x="242154" y="14976"/>
                  </a:lnTo>
                  <a:lnTo>
                    <a:pt x="242709" y="14587"/>
                  </a:lnTo>
                  <a:lnTo>
                    <a:pt x="243256" y="14184"/>
                  </a:lnTo>
                  <a:lnTo>
                    <a:pt x="243783" y="13773"/>
                  </a:lnTo>
                  <a:lnTo>
                    <a:pt x="244310" y="13363"/>
                  </a:lnTo>
                  <a:lnTo>
                    <a:pt x="244817" y="12937"/>
                  </a:lnTo>
                  <a:lnTo>
                    <a:pt x="245316" y="12504"/>
                  </a:lnTo>
                  <a:lnTo>
                    <a:pt x="245804" y="12070"/>
                  </a:lnTo>
                  <a:lnTo>
                    <a:pt x="246283" y="11622"/>
                  </a:lnTo>
                  <a:lnTo>
                    <a:pt x="246753" y="11167"/>
                  </a:lnTo>
                  <a:lnTo>
                    <a:pt x="247203" y="10703"/>
                  </a:lnTo>
                  <a:lnTo>
                    <a:pt x="247644" y="10240"/>
                  </a:lnTo>
                  <a:lnTo>
                    <a:pt x="248075" y="9762"/>
                  </a:lnTo>
                  <a:lnTo>
                    <a:pt x="248487" y="9277"/>
                  </a:lnTo>
                  <a:lnTo>
                    <a:pt x="248899" y="8791"/>
                  </a:lnTo>
                  <a:lnTo>
                    <a:pt x="249283" y="8291"/>
                  </a:lnTo>
                  <a:lnTo>
                    <a:pt x="249666" y="7783"/>
                  </a:lnTo>
                  <a:lnTo>
                    <a:pt x="250030" y="7275"/>
                  </a:lnTo>
                  <a:lnTo>
                    <a:pt x="250384" y="6752"/>
                  </a:lnTo>
                  <a:lnTo>
                    <a:pt x="250720" y="6229"/>
                  </a:lnTo>
                  <a:lnTo>
                    <a:pt x="250777" y="6117"/>
                  </a:lnTo>
                  <a:lnTo>
                    <a:pt x="250835" y="6013"/>
                  </a:lnTo>
                  <a:lnTo>
                    <a:pt x="250873" y="5908"/>
                  </a:lnTo>
                  <a:lnTo>
                    <a:pt x="250912" y="5804"/>
                  </a:lnTo>
                  <a:lnTo>
                    <a:pt x="250931" y="5707"/>
                  </a:lnTo>
                  <a:lnTo>
                    <a:pt x="250950" y="5602"/>
                  </a:lnTo>
                  <a:lnTo>
                    <a:pt x="250959" y="5505"/>
                  </a:lnTo>
                  <a:lnTo>
                    <a:pt x="250959" y="5408"/>
                  </a:lnTo>
                  <a:lnTo>
                    <a:pt x="250950" y="5318"/>
                  </a:lnTo>
                  <a:lnTo>
                    <a:pt x="250940" y="5221"/>
                  </a:lnTo>
                  <a:lnTo>
                    <a:pt x="250921" y="5131"/>
                  </a:lnTo>
                  <a:lnTo>
                    <a:pt x="250892" y="5049"/>
                  </a:lnTo>
                  <a:lnTo>
                    <a:pt x="250854" y="4967"/>
                  </a:lnTo>
                  <a:lnTo>
                    <a:pt x="250816" y="4885"/>
                  </a:lnTo>
                  <a:lnTo>
                    <a:pt x="250768" y="4803"/>
                  </a:lnTo>
                  <a:lnTo>
                    <a:pt x="250710" y="4728"/>
                  </a:lnTo>
                  <a:lnTo>
                    <a:pt x="250653" y="4653"/>
                  </a:lnTo>
                  <a:lnTo>
                    <a:pt x="250595" y="4586"/>
                  </a:lnTo>
                  <a:lnTo>
                    <a:pt x="250519" y="4519"/>
                  </a:lnTo>
                  <a:lnTo>
                    <a:pt x="250452" y="4459"/>
                  </a:lnTo>
                  <a:lnTo>
                    <a:pt x="250365" y="4399"/>
                  </a:lnTo>
                  <a:lnTo>
                    <a:pt x="250289" y="4340"/>
                  </a:lnTo>
                  <a:lnTo>
                    <a:pt x="250202" y="4287"/>
                  </a:lnTo>
                  <a:lnTo>
                    <a:pt x="250107" y="4243"/>
                  </a:lnTo>
                  <a:lnTo>
                    <a:pt x="250020" y="4198"/>
                  </a:lnTo>
                  <a:lnTo>
                    <a:pt x="249925" y="4153"/>
                  </a:lnTo>
                  <a:lnTo>
                    <a:pt x="249819" y="4116"/>
                  </a:lnTo>
                  <a:lnTo>
                    <a:pt x="249714" y="4086"/>
                  </a:lnTo>
                  <a:lnTo>
                    <a:pt x="249618" y="4056"/>
                  </a:lnTo>
                  <a:lnTo>
                    <a:pt x="249503" y="4033"/>
                  </a:lnTo>
                  <a:lnTo>
                    <a:pt x="249398" y="4011"/>
                  </a:lnTo>
                  <a:lnTo>
                    <a:pt x="249292" y="3996"/>
                  </a:lnTo>
                  <a:lnTo>
                    <a:pt x="249350" y="3906"/>
                  </a:lnTo>
                  <a:lnTo>
                    <a:pt x="249407" y="3802"/>
                  </a:lnTo>
                  <a:lnTo>
                    <a:pt x="249465" y="3705"/>
                  </a:lnTo>
                  <a:lnTo>
                    <a:pt x="249503" y="3600"/>
                  </a:lnTo>
                  <a:lnTo>
                    <a:pt x="249541" y="3496"/>
                  </a:lnTo>
                  <a:lnTo>
                    <a:pt x="249570" y="3391"/>
                  </a:lnTo>
                  <a:lnTo>
                    <a:pt x="249589" y="3279"/>
                  </a:lnTo>
                  <a:lnTo>
                    <a:pt x="249599" y="3174"/>
                  </a:lnTo>
                  <a:lnTo>
                    <a:pt x="249599" y="3062"/>
                  </a:lnTo>
                  <a:lnTo>
                    <a:pt x="249599" y="2958"/>
                  </a:lnTo>
                  <a:lnTo>
                    <a:pt x="249580" y="2846"/>
                  </a:lnTo>
                  <a:lnTo>
                    <a:pt x="249560" y="2741"/>
                  </a:lnTo>
                  <a:lnTo>
                    <a:pt x="249532" y="2637"/>
                  </a:lnTo>
                  <a:lnTo>
                    <a:pt x="249493" y="2532"/>
                  </a:lnTo>
                  <a:lnTo>
                    <a:pt x="249455" y="2428"/>
                  </a:lnTo>
                  <a:lnTo>
                    <a:pt x="249398" y="2330"/>
                  </a:lnTo>
                  <a:lnTo>
                    <a:pt x="249340" y="2233"/>
                  </a:lnTo>
                  <a:lnTo>
                    <a:pt x="249273" y="2144"/>
                  </a:lnTo>
                  <a:lnTo>
                    <a:pt x="249196" y="2054"/>
                  </a:lnTo>
                  <a:lnTo>
                    <a:pt x="249110" y="1964"/>
                  </a:lnTo>
                  <a:lnTo>
                    <a:pt x="249024" y="1882"/>
                  </a:lnTo>
                  <a:lnTo>
                    <a:pt x="248918" y="1808"/>
                  </a:lnTo>
                  <a:lnTo>
                    <a:pt x="248813" y="1740"/>
                  </a:lnTo>
                  <a:lnTo>
                    <a:pt x="248698" y="1673"/>
                  </a:lnTo>
                  <a:lnTo>
                    <a:pt x="248574" y="1613"/>
                  </a:lnTo>
                  <a:lnTo>
                    <a:pt x="248439" y="1554"/>
                  </a:lnTo>
                  <a:lnTo>
                    <a:pt x="248296" y="1509"/>
                  </a:lnTo>
                  <a:lnTo>
                    <a:pt x="248152" y="1471"/>
                  </a:lnTo>
                  <a:lnTo>
                    <a:pt x="247999" y="1434"/>
                  </a:lnTo>
                  <a:lnTo>
                    <a:pt x="247826" y="1412"/>
                  </a:lnTo>
                  <a:lnTo>
                    <a:pt x="247654" y="1397"/>
                  </a:lnTo>
                  <a:lnTo>
                    <a:pt x="247472" y="1389"/>
                  </a:lnTo>
                  <a:lnTo>
                    <a:pt x="242853" y="1270"/>
                  </a:lnTo>
                  <a:lnTo>
                    <a:pt x="238215" y="1165"/>
                  </a:lnTo>
                  <a:lnTo>
                    <a:pt x="233549" y="1083"/>
                  </a:lnTo>
                  <a:lnTo>
                    <a:pt x="231202" y="1046"/>
                  </a:lnTo>
                  <a:lnTo>
                    <a:pt x="228864" y="1008"/>
                  </a:lnTo>
                  <a:lnTo>
                    <a:pt x="226506" y="986"/>
                  </a:lnTo>
                  <a:lnTo>
                    <a:pt x="224159" y="964"/>
                  </a:lnTo>
                  <a:lnTo>
                    <a:pt x="221802" y="941"/>
                  </a:lnTo>
                  <a:lnTo>
                    <a:pt x="219445" y="934"/>
                  </a:lnTo>
                  <a:lnTo>
                    <a:pt x="217087" y="926"/>
                  </a:lnTo>
                  <a:lnTo>
                    <a:pt x="214721" y="934"/>
                  </a:lnTo>
                  <a:lnTo>
                    <a:pt x="212364" y="941"/>
                  </a:lnTo>
                  <a:lnTo>
                    <a:pt x="209997" y="956"/>
                  </a:lnTo>
                  <a:lnTo>
                    <a:pt x="207640" y="978"/>
                  </a:lnTo>
                  <a:lnTo>
                    <a:pt x="205273" y="1016"/>
                  </a:lnTo>
                  <a:lnTo>
                    <a:pt x="202916" y="1053"/>
                  </a:lnTo>
                  <a:lnTo>
                    <a:pt x="200559" y="1098"/>
                  </a:lnTo>
                  <a:lnTo>
                    <a:pt x="198202" y="1158"/>
                  </a:lnTo>
                  <a:lnTo>
                    <a:pt x="195854" y="1225"/>
                  </a:lnTo>
                  <a:lnTo>
                    <a:pt x="193497" y="1300"/>
                  </a:lnTo>
                  <a:lnTo>
                    <a:pt x="191159" y="1389"/>
                  </a:lnTo>
                  <a:lnTo>
                    <a:pt x="188811" y="1479"/>
                  </a:lnTo>
                  <a:lnTo>
                    <a:pt x="186473" y="1583"/>
                  </a:lnTo>
                  <a:lnTo>
                    <a:pt x="184145" y="1703"/>
                  </a:lnTo>
                  <a:lnTo>
                    <a:pt x="181816" y="1830"/>
                  </a:lnTo>
                  <a:lnTo>
                    <a:pt x="179498" y="1972"/>
                  </a:lnTo>
                  <a:lnTo>
                    <a:pt x="177188" y="2121"/>
                  </a:lnTo>
                  <a:lnTo>
                    <a:pt x="174889" y="2286"/>
                  </a:lnTo>
                  <a:lnTo>
                    <a:pt x="172589" y="2457"/>
                  </a:lnTo>
                  <a:lnTo>
                    <a:pt x="172417" y="2472"/>
                  </a:lnTo>
                  <a:lnTo>
                    <a:pt x="172244" y="2502"/>
                  </a:lnTo>
                  <a:lnTo>
                    <a:pt x="172091" y="2547"/>
                  </a:lnTo>
                  <a:lnTo>
                    <a:pt x="171947" y="2592"/>
                  </a:lnTo>
                  <a:lnTo>
                    <a:pt x="171823" y="2644"/>
                  </a:lnTo>
                  <a:lnTo>
                    <a:pt x="171698" y="2711"/>
                  </a:lnTo>
                  <a:lnTo>
                    <a:pt x="171583" y="2779"/>
                  </a:lnTo>
                  <a:lnTo>
                    <a:pt x="171487" y="2853"/>
                  </a:lnTo>
                  <a:lnTo>
                    <a:pt x="171391" y="2935"/>
                  </a:lnTo>
                  <a:lnTo>
                    <a:pt x="171315" y="3018"/>
                  </a:lnTo>
                  <a:lnTo>
                    <a:pt x="171248" y="3115"/>
                  </a:lnTo>
                  <a:lnTo>
                    <a:pt x="171190" y="3204"/>
                  </a:lnTo>
                  <a:lnTo>
                    <a:pt x="171142" y="3301"/>
                  </a:lnTo>
                  <a:lnTo>
                    <a:pt x="171104" y="3399"/>
                  </a:lnTo>
                  <a:lnTo>
                    <a:pt x="171085" y="3503"/>
                  </a:lnTo>
                  <a:lnTo>
                    <a:pt x="171066" y="3608"/>
                  </a:lnTo>
                  <a:lnTo>
                    <a:pt x="171066" y="3712"/>
                  </a:lnTo>
                  <a:lnTo>
                    <a:pt x="171066" y="3809"/>
                  </a:lnTo>
                  <a:lnTo>
                    <a:pt x="171085" y="3914"/>
                  </a:lnTo>
                  <a:lnTo>
                    <a:pt x="171113" y="4018"/>
                  </a:lnTo>
                  <a:lnTo>
                    <a:pt x="171152" y="4116"/>
                  </a:lnTo>
                  <a:lnTo>
                    <a:pt x="171200" y="4213"/>
                  </a:lnTo>
                  <a:lnTo>
                    <a:pt x="171257" y="4302"/>
                  </a:lnTo>
                  <a:lnTo>
                    <a:pt x="171334" y="4392"/>
                  </a:lnTo>
                  <a:lnTo>
                    <a:pt x="171411" y="4482"/>
                  </a:lnTo>
                  <a:lnTo>
                    <a:pt x="171506" y="4556"/>
                  </a:lnTo>
                  <a:lnTo>
                    <a:pt x="171612" y="4631"/>
                  </a:lnTo>
                  <a:lnTo>
                    <a:pt x="171717" y="4698"/>
                  </a:lnTo>
                  <a:lnTo>
                    <a:pt x="171842" y="4765"/>
                  </a:lnTo>
                  <a:lnTo>
                    <a:pt x="171985" y="4818"/>
                  </a:lnTo>
                  <a:lnTo>
                    <a:pt x="172129" y="4862"/>
                  </a:lnTo>
                  <a:lnTo>
                    <a:pt x="172282" y="4900"/>
                  </a:lnTo>
                  <a:lnTo>
                    <a:pt x="172484" y="5430"/>
                  </a:lnTo>
                  <a:lnTo>
                    <a:pt x="172694" y="5946"/>
                  </a:lnTo>
                  <a:lnTo>
                    <a:pt x="172924" y="6461"/>
                  </a:lnTo>
                  <a:lnTo>
                    <a:pt x="173154" y="6969"/>
                  </a:lnTo>
                  <a:lnTo>
                    <a:pt x="173404" y="7462"/>
                  </a:lnTo>
                  <a:lnTo>
                    <a:pt x="173662" y="7955"/>
                  </a:lnTo>
                  <a:lnTo>
                    <a:pt x="173931" y="8433"/>
                  </a:lnTo>
                  <a:lnTo>
                    <a:pt x="174208" y="8911"/>
                  </a:lnTo>
                  <a:lnTo>
                    <a:pt x="174496" y="9374"/>
                  </a:lnTo>
                  <a:lnTo>
                    <a:pt x="174793" y="9837"/>
                  </a:lnTo>
                  <a:lnTo>
                    <a:pt x="175100" y="10285"/>
                  </a:lnTo>
                  <a:lnTo>
                    <a:pt x="175416" y="10733"/>
                  </a:lnTo>
                  <a:lnTo>
                    <a:pt x="175742" y="11167"/>
                  </a:lnTo>
                  <a:lnTo>
                    <a:pt x="176086" y="11600"/>
                  </a:lnTo>
                  <a:lnTo>
                    <a:pt x="176431" y="12018"/>
                  </a:lnTo>
                  <a:lnTo>
                    <a:pt x="176786" y="12436"/>
                  </a:lnTo>
                  <a:lnTo>
                    <a:pt x="177150" y="12840"/>
                  </a:lnTo>
                  <a:lnTo>
                    <a:pt x="177524" y="13243"/>
                  </a:lnTo>
                  <a:lnTo>
                    <a:pt x="177907" y="13631"/>
                  </a:lnTo>
                  <a:lnTo>
                    <a:pt x="178300" y="14020"/>
                  </a:lnTo>
                  <a:lnTo>
                    <a:pt x="178702" y="14393"/>
                  </a:lnTo>
                  <a:lnTo>
                    <a:pt x="179105" y="14767"/>
                  </a:lnTo>
                  <a:lnTo>
                    <a:pt x="179526" y="15133"/>
                  </a:lnTo>
                  <a:lnTo>
                    <a:pt x="179948" y="15484"/>
                  </a:lnTo>
                  <a:lnTo>
                    <a:pt x="180389" y="15835"/>
                  </a:lnTo>
                  <a:lnTo>
                    <a:pt x="180830" y="16178"/>
                  </a:lnTo>
                  <a:lnTo>
                    <a:pt x="181280" y="16507"/>
                  </a:lnTo>
                  <a:lnTo>
                    <a:pt x="181730" y="16836"/>
                  </a:lnTo>
                  <a:lnTo>
                    <a:pt x="182200" y="17157"/>
                  </a:lnTo>
                  <a:lnTo>
                    <a:pt x="182669" y="17471"/>
                  </a:lnTo>
                  <a:lnTo>
                    <a:pt x="183148" y="17777"/>
                  </a:lnTo>
                  <a:lnTo>
                    <a:pt x="183637" y="18076"/>
                  </a:lnTo>
                  <a:lnTo>
                    <a:pt x="183426" y="18942"/>
                  </a:lnTo>
                  <a:lnTo>
                    <a:pt x="183235" y="19831"/>
                  </a:lnTo>
                  <a:lnTo>
                    <a:pt x="183053" y="20735"/>
                  </a:lnTo>
                  <a:lnTo>
                    <a:pt x="182899" y="21646"/>
                  </a:lnTo>
                  <a:lnTo>
                    <a:pt x="182765" y="22572"/>
                  </a:lnTo>
                  <a:lnTo>
                    <a:pt x="182650" y="23506"/>
                  </a:lnTo>
                  <a:lnTo>
                    <a:pt x="182545" y="24447"/>
                  </a:lnTo>
                  <a:lnTo>
                    <a:pt x="182478" y="25403"/>
                  </a:lnTo>
                  <a:lnTo>
                    <a:pt x="182449" y="25874"/>
                  </a:lnTo>
                  <a:lnTo>
                    <a:pt x="182420" y="26359"/>
                  </a:lnTo>
                  <a:lnTo>
                    <a:pt x="182411" y="26837"/>
                  </a:lnTo>
                  <a:lnTo>
                    <a:pt x="182391" y="27315"/>
                  </a:lnTo>
                  <a:lnTo>
                    <a:pt x="182391" y="27801"/>
                  </a:lnTo>
                  <a:lnTo>
                    <a:pt x="182391" y="28279"/>
                  </a:lnTo>
                  <a:lnTo>
                    <a:pt x="182401" y="28764"/>
                  </a:lnTo>
                  <a:lnTo>
                    <a:pt x="182411" y="29250"/>
                  </a:lnTo>
                  <a:lnTo>
                    <a:pt x="182430" y="29735"/>
                  </a:lnTo>
                  <a:lnTo>
                    <a:pt x="182458" y="30213"/>
                  </a:lnTo>
                  <a:lnTo>
                    <a:pt x="182487" y="30699"/>
                  </a:lnTo>
                  <a:lnTo>
                    <a:pt x="182526" y="31184"/>
                  </a:lnTo>
                  <a:lnTo>
                    <a:pt x="182573" y="31662"/>
                  </a:lnTo>
                  <a:lnTo>
                    <a:pt x="182621" y="32148"/>
                  </a:lnTo>
                  <a:lnTo>
                    <a:pt x="182679" y="32626"/>
                  </a:lnTo>
                  <a:lnTo>
                    <a:pt x="182746" y="33104"/>
                  </a:lnTo>
                  <a:lnTo>
                    <a:pt x="182823" y="33589"/>
                  </a:lnTo>
                  <a:lnTo>
                    <a:pt x="182899" y="34060"/>
                  </a:lnTo>
                  <a:lnTo>
                    <a:pt x="182985" y="34538"/>
                  </a:lnTo>
                  <a:lnTo>
                    <a:pt x="183081" y="35016"/>
                  </a:lnTo>
                  <a:lnTo>
                    <a:pt x="183187" y="35486"/>
                  </a:lnTo>
                  <a:lnTo>
                    <a:pt x="183292" y="35957"/>
                  </a:lnTo>
                  <a:lnTo>
                    <a:pt x="183417" y="36428"/>
                  </a:lnTo>
                  <a:lnTo>
                    <a:pt x="183541" y="36891"/>
                  </a:lnTo>
                  <a:lnTo>
                    <a:pt x="183675" y="37354"/>
                  </a:lnTo>
                  <a:lnTo>
                    <a:pt x="183809" y="37817"/>
                  </a:lnTo>
                  <a:lnTo>
                    <a:pt x="183963" y="38272"/>
                  </a:lnTo>
                  <a:lnTo>
                    <a:pt x="184116" y="38728"/>
                  </a:lnTo>
                  <a:lnTo>
                    <a:pt x="184279" y="39184"/>
                  </a:lnTo>
                  <a:lnTo>
                    <a:pt x="184451" y="39632"/>
                  </a:lnTo>
                  <a:lnTo>
                    <a:pt x="184634" y="40073"/>
                  </a:lnTo>
                  <a:lnTo>
                    <a:pt x="184825" y="40521"/>
                  </a:lnTo>
                  <a:lnTo>
                    <a:pt x="185026" y="40954"/>
                  </a:lnTo>
                  <a:lnTo>
                    <a:pt x="185228" y="41387"/>
                  </a:lnTo>
                  <a:lnTo>
                    <a:pt x="185448" y="41820"/>
                  </a:lnTo>
                  <a:lnTo>
                    <a:pt x="185668" y="42246"/>
                  </a:lnTo>
                  <a:lnTo>
                    <a:pt x="185898" y="42664"/>
                  </a:lnTo>
                  <a:lnTo>
                    <a:pt x="186147" y="43083"/>
                  </a:lnTo>
                  <a:lnTo>
                    <a:pt x="186397" y="43493"/>
                  </a:lnTo>
                  <a:lnTo>
                    <a:pt x="186655" y="43897"/>
                  </a:lnTo>
                  <a:lnTo>
                    <a:pt x="186924" y="44300"/>
                  </a:lnTo>
                  <a:lnTo>
                    <a:pt x="187201" y="44696"/>
                  </a:lnTo>
                  <a:lnTo>
                    <a:pt x="187489" y="45084"/>
                  </a:lnTo>
                  <a:lnTo>
                    <a:pt x="187786" y="45473"/>
                  </a:lnTo>
                  <a:lnTo>
                    <a:pt x="188093" y="45854"/>
                  </a:lnTo>
                  <a:lnTo>
                    <a:pt x="188409" y="46220"/>
                  </a:lnTo>
                  <a:lnTo>
                    <a:pt x="188744" y="46593"/>
                  </a:lnTo>
                  <a:lnTo>
                    <a:pt x="189080" y="46952"/>
                  </a:lnTo>
                  <a:lnTo>
                    <a:pt x="188965" y="47019"/>
                  </a:lnTo>
                  <a:lnTo>
                    <a:pt x="188869" y="47094"/>
                  </a:lnTo>
                  <a:lnTo>
                    <a:pt x="188782" y="47176"/>
                  </a:lnTo>
                  <a:lnTo>
                    <a:pt x="188706" y="47265"/>
                  </a:lnTo>
                  <a:lnTo>
                    <a:pt x="188639" y="47370"/>
                  </a:lnTo>
                  <a:lnTo>
                    <a:pt x="188591" y="47482"/>
                  </a:lnTo>
                  <a:lnTo>
                    <a:pt x="188562" y="47609"/>
                  </a:lnTo>
                  <a:lnTo>
                    <a:pt x="188553" y="47743"/>
                  </a:lnTo>
                  <a:lnTo>
                    <a:pt x="188514" y="49663"/>
                  </a:lnTo>
                  <a:lnTo>
                    <a:pt x="188485" y="51590"/>
                  </a:lnTo>
                  <a:lnTo>
                    <a:pt x="188476" y="53517"/>
                  </a:lnTo>
                  <a:lnTo>
                    <a:pt x="188485" y="55437"/>
                  </a:lnTo>
                  <a:lnTo>
                    <a:pt x="188505" y="57371"/>
                  </a:lnTo>
                  <a:lnTo>
                    <a:pt x="188533" y="59298"/>
                  </a:lnTo>
                  <a:lnTo>
                    <a:pt x="188591" y="61226"/>
                  </a:lnTo>
                  <a:lnTo>
                    <a:pt x="188648" y="63160"/>
                  </a:lnTo>
                  <a:lnTo>
                    <a:pt x="188725" y="65087"/>
                  </a:lnTo>
                  <a:lnTo>
                    <a:pt x="188811" y="67014"/>
                  </a:lnTo>
                  <a:lnTo>
                    <a:pt x="188917" y="68949"/>
                  </a:lnTo>
                  <a:lnTo>
                    <a:pt x="189022" y="70876"/>
                  </a:lnTo>
                  <a:lnTo>
                    <a:pt x="189147" y="72803"/>
                  </a:lnTo>
                  <a:lnTo>
                    <a:pt x="189281" y="74722"/>
                  </a:lnTo>
                  <a:lnTo>
                    <a:pt x="189424" y="76650"/>
                  </a:lnTo>
                  <a:lnTo>
                    <a:pt x="189568" y="78569"/>
                  </a:lnTo>
                  <a:lnTo>
                    <a:pt x="176958" y="78569"/>
                  </a:lnTo>
                  <a:lnTo>
                    <a:pt x="170654" y="78562"/>
                  </a:lnTo>
                  <a:lnTo>
                    <a:pt x="164339" y="78547"/>
                  </a:lnTo>
                  <a:lnTo>
                    <a:pt x="159874" y="78539"/>
                  </a:lnTo>
                  <a:lnTo>
                    <a:pt x="155399" y="78517"/>
                  </a:lnTo>
                  <a:lnTo>
                    <a:pt x="150915" y="78479"/>
                  </a:lnTo>
                  <a:lnTo>
                    <a:pt x="146421" y="78435"/>
                  </a:lnTo>
                  <a:lnTo>
                    <a:pt x="141927" y="78382"/>
                  </a:lnTo>
                  <a:lnTo>
                    <a:pt x="137433" y="78323"/>
                  </a:lnTo>
                  <a:lnTo>
                    <a:pt x="128426" y="78203"/>
                  </a:lnTo>
                  <a:lnTo>
                    <a:pt x="128532" y="76545"/>
                  </a:lnTo>
                  <a:lnTo>
                    <a:pt x="128618" y="74872"/>
                  </a:lnTo>
                  <a:lnTo>
                    <a:pt x="128694" y="73199"/>
                  </a:lnTo>
                  <a:lnTo>
                    <a:pt x="128762" y="71526"/>
                  </a:lnTo>
                  <a:lnTo>
                    <a:pt x="128809" y="69845"/>
                  </a:lnTo>
                  <a:lnTo>
                    <a:pt x="128838" y="68164"/>
                  </a:lnTo>
                  <a:lnTo>
                    <a:pt x="128848" y="66484"/>
                  </a:lnTo>
                  <a:lnTo>
                    <a:pt x="128857" y="64803"/>
                  </a:lnTo>
                  <a:lnTo>
                    <a:pt x="128838" y="63123"/>
                  </a:lnTo>
                  <a:lnTo>
                    <a:pt x="128809" y="61442"/>
                  </a:lnTo>
                  <a:lnTo>
                    <a:pt x="128762" y="59769"/>
                  </a:lnTo>
                  <a:lnTo>
                    <a:pt x="128704" y="58088"/>
                  </a:lnTo>
                  <a:lnTo>
                    <a:pt x="128627" y="56415"/>
                  </a:lnTo>
                  <a:lnTo>
                    <a:pt x="128541" y="54742"/>
                  </a:lnTo>
                  <a:lnTo>
                    <a:pt x="128436" y="53069"/>
                  </a:lnTo>
                  <a:lnTo>
                    <a:pt x="128311" y="51403"/>
                  </a:lnTo>
                  <a:lnTo>
                    <a:pt x="128637" y="51291"/>
                  </a:lnTo>
                  <a:lnTo>
                    <a:pt x="128953" y="51164"/>
                  </a:lnTo>
                  <a:lnTo>
                    <a:pt x="129269" y="51037"/>
                  </a:lnTo>
                  <a:lnTo>
                    <a:pt x="129576" y="50903"/>
                  </a:lnTo>
                  <a:lnTo>
                    <a:pt x="129873" y="50769"/>
                  </a:lnTo>
                  <a:lnTo>
                    <a:pt x="130180" y="50627"/>
                  </a:lnTo>
                  <a:lnTo>
                    <a:pt x="130477" y="50485"/>
                  </a:lnTo>
                  <a:lnTo>
                    <a:pt x="130764" y="50335"/>
                  </a:lnTo>
                  <a:lnTo>
                    <a:pt x="131052" y="50178"/>
                  </a:lnTo>
                  <a:lnTo>
                    <a:pt x="131329" y="50022"/>
                  </a:lnTo>
                  <a:lnTo>
                    <a:pt x="131617" y="49865"/>
                  </a:lnTo>
                  <a:lnTo>
                    <a:pt x="131885" y="49700"/>
                  </a:lnTo>
                  <a:lnTo>
                    <a:pt x="132163" y="49529"/>
                  </a:lnTo>
                  <a:lnTo>
                    <a:pt x="132422" y="49357"/>
                  </a:lnTo>
                  <a:lnTo>
                    <a:pt x="132690" y="49185"/>
                  </a:lnTo>
                  <a:lnTo>
                    <a:pt x="132949" y="49006"/>
                  </a:lnTo>
                  <a:lnTo>
                    <a:pt x="133198" y="48819"/>
                  </a:lnTo>
                  <a:lnTo>
                    <a:pt x="133457" y="48632"/>
                  </a:lnTo>
                  <a:lnTo>
                    <a:pt x="133706" y="48446"/>
                  </a:lnTo>
                  <a:lnTo>
                    <a:pt x="133945" y="48251"/>
                  </a:lnTo>
                  <a:lnTo>
                    <a:pt x="134424" y="47848"/>
                  </a:lnTo>
                  <a:lnTo>
                    <a:pt x="134884" y="47437"/>
                  </a:lnTo>
                  <a:lnTo>
                    <a:pt x="135325" y="47019"/>
                  </a:lnTo>
                  <a:lnTo>
                    <a:pt x="135766" y="46578"/>
                  </a:lnTo>
                  <a:lnTo>
                    <a:pt x="136178" y="46130"/>
                  </a:lnTo>
                  <a:lnTo>
                    <a:pt x="136580" y="45675"/>
                  </a:lnTo>
                  <a:lnTo>
                    <a:pt x="136973" y="45204"/>
                  </a:lnTo>
                  <a:lnTo>
                    <a:pt x="137356" y="44718"/>
                  </a:lnTo>
                  <a:lnTo>
                    <a:pt x="137721" y="44233"/>
                  </a:lnTo>
                  <a:lnTo>
                    <a:pt x="138075" y="43725"/>
                  </a:lnTo>
                  <a:lnTo>
                    <a:pt x="138410" y="43217"/>
                  </a:lnTo>
                  <a:lnTo>
                    <a:pt x="138736" y="42694"/>
                  </a:lnTo>
                  <a:lnTo>
                    <a:pt x="139052" y="42164"/>
                  </a:lnTo>
                  <a:lnTo>
                    <a:pt x="139359" y="41626"/>
                  </a:lnTo>
                  <a:lnTo>
                    <a:pt x="139647" y="41081"/>
                  </a:lnTo>
                  <a:lnTo>
                    <a:pt x="139924" y="40528"/>
                  </a:lnTo>
                  <a:lnTo>
                    <a:pt x="140193" y="39968"/>
                  </a:lnTo>
                  <a:lnTo>
                    <a:pt x="140451" y="39400"/>
                  </a:lnTo>
                  <a:lnTo>
                    <a:pt x="140701" y="38833"/>
                  </a:lnTo>
                  <a:lnTo>
                    <a:pt x="140940" y="38250"/>
                  </a:lnTo>
                  <a:lnTo>
                    <a:pt x="141170" y="37667"/>
                  </a:lnTo>
                  <a:lnTo>
                    <a:pt x="141381" y="37077"/>
                  </a:lnTo>
                  <a:lnTo>
                    <a:pt x="141592" y="36487"/>
                  </a:lnTo>
                  <a:lnTo>
                    <a:pt x="141793" y="35882"/>
                  </a:lnTo>
                  <a:lnTo>
                    <a:pt x="141985" y="35285"/>
                  </a:lnTo>
                  <a:lnTo>
                    <a:pt x="142167" y="34680"/>
                  </a:lnTo>
                  <a:lnTo>
                    <a:pt x="142339" y="34067"/>
                  </a:lnTo>
                  <a:lnTo>
                    <a:pt x="142502" y="33462"/>
                  </a:lnTo>
                  <a:lnTo>
                    <a:pt x="142655" y="32850"/>
                  </a:lnTo>
                  <a:lnTo>
                    <a:pt x="142799" y="32230"/>
                  </a:lnTo>
                  <a:lnTo>
                    <a:pt x="142943" y="31617"/>
                  </a:lnTo>
                  <a:lnTo>
                    <a:pt x="143077" y="30997"/>
                  </a:lnTo>
                  <a:lnTo>
                    <a:pt x="143201" y="30377"/>
                  </a:lnTo>
                  <a:lnTo>
                    <a:pt x="143326" y="29765"/>
                  </a:lnTo>
                  <a:lnTo>
                    <a:pt x="143431" y="29145"/>
                  </a:lnTo>
                  <a:lnTo>
                    <a:pt x="143546" y="28525"/>
                  </a:lnTo>
                  <a:lnTo>
                    <a:pt x="143738" y="27300"/>
                  </a:lnTo>
                  <a:lnTo>
                    <a:pt x="143910" y="26075"/>
                  </a:lnTo>
                  <a:lnTo>
                    <a:pt x="144064" y="24865"/>
                  </a:lnTo>
                  <a:lnTo>
                    <a:pt x="144198" y="23670"/>
                  </a:lnTo>
                  <a:lnTo>
                    <a:pt x="144313" y="22490"/>
                  </a:lnTo>
                  <a:lnTo>
                    <a:pt x="144418" y="21332"/>
                  </a:lnTo>
                  <a:lnTo>
                    <a:pt x="144514" y="20197"/>
                  </a:lnTo>
                  <a:lnTo>
                    <a:pt x="144591" y="19084"/>
                  </a:lnTo>
                  <a:lnTo>
                    <a:pt x="144667" y="18008"/>
                  </a:lnTo>
                  <a:lnTo>
                    <a:pt x="145319" y="17657"/>
                  </a:lnTo>
                  <a:lnTo>
                    <a:pt x="145961" y="17291"/>
                  </a:lnTo>
                  <a:lnTo>
                    <a:pt x="146584" y="16925"/>
                  </a:lnTo>
                  <a:lnTo>
                    <a:pt x="147187" y="16537"/>
                  </a:lnTo>
                  <a:lnTo>
                    <a:pt x="147782" y="16149"/>
                  </a:lnTo>
                  <a:lnTo>
                    <a:pt x="148366" y="15745"/>
                  </a:lnTo>
                  <a:lnTo>
                    <a:pt x="148931" y="15334"/>
                  </a:lnTo>
                  <a:lnTo>
                    <a:pt x="149478" y="14909"/>
                  </a:lnTo>
                  <a:lnTo>
                    <a:pt x="150005" y="14475"/>
                  </a:lnTo>
                  <a:lnTo>
                    <a:pt x="150522" y="14035"/>
                  </a:lnTo>
                  <a:lnTo>
                    <a:pt x="151011" y="13579"/>
                  </a:lnTo>
                  <a:lnTo>
                    <a:pt x="151490" y="13116"/>
                  </a:lnTo>
                  <a:lnTo>
                    <a:pt x="151950" y="12645"/>
                  </a:lnTo>
                  <a:lnTo>
                    <a:pt x="152390" y="12160"/>
                  </a:lnTo>
                  <a:lnTo>
                    <a:pt x="152601" y="11921"/>
                  </a:lnTo>
                  <a:lnTo>
                    <a:pt x="152812" y="11667"/>
                  </a:lnTo>
                  <a:lnTo>
                    <a:pt x="153013" y="11420"/>
                  </a:lnTo>
                  <a:lnTo>
                    <a:pt x="153215" y="11167"/>
                  </a:lnTo>
                  <a:lnTo>
                    <a:pt x="153406" y="10913"/>
                  </a:lnTo>
                  <a:lnTo>
                    <a:pt x="153598" y="10659"/>
                  </a:lnTo>
                  <a:lnTo>
                    <a:pt x="153780" y="10397"/>
                  </a:lnTo>
                  <a:lnTo>
                    <a:pt x="153962" y="10136"/>
                  </a:lnTo>
                  <a:lnTo>
                    <a:pt x="154134" y="9867"/>
                  </a:lnTo>
                  <a:lnTo>
                    <a:pt x="154297" y="9598"/>
                  </a:lnTo>
                  <a:lnTo>
                    <a:pt x="154460" y="9329"/>
                  </a:lnTo>
                  <a:lnTo>
                    <a:pt x="154623" y="9060"/>
                  </a:lnTo>
                  <a:lnTo>
                    <a:pt x="154776" y="8784"/>
                  </a:lnTo>
                  <a:lnTo>
                    <a:pt x="154920" y="8507"/>
                  </a:lnTo>
                  <a:lnTo>
                    <a:pt x="155064" y="8224"/>
                  </a:lnTo>
                  <a:lnTo>
                    <a:pt x="155198" y="7940"/>
                  </a:lnTo>
                  <a:lnTo>
                    <a:pt x="155323" y="7656"/>
                  </a:lnTo>
                  <a:lnTo>
                    <a:pt x="155447" y="7372"/>
                  </a:lnTo>
                  <a:lnTo>
                    <a:pt x="155572" y="7081"/>
                  </a:lnTo>
                  <a:lnTo>
                    <a:pt x="155687" y="6790"/>
                  </a:lnTo>
                  <a:lnTo>
                    <a:pt x="155792" y="6491"/>
                  </a:lnTo>
                  <a:lnTo>
                    <a:pt x="155888" y="6192"/>
                  </a:lnTo>
                  <a:lnTo>
                    <a:pt x="155984" y="5893"/>
                  </a:lnTo>
                  <a:lnTo>
                    <a:pt x="156079" y="5594"/>
                  </a:lnTo>
                  <a:lnTo>
                    <a:pt x="156166" y="5288"/>
                  </a:lnTo>
                  <a:lnTo>
                    <a:pt x="156242" y="4982"/>
                  </a:lnTo>
                  <a:lnTo>
                    <a:pt x="156309" y="4668"/>
                  </a:lnTo>
                  <a:lnTo>
                    <a:pt x="156377" y="4362"/>
                  </a:lnTo>
                  <a:lnTo>
                    <a:pt x="156434" y="4041"/>
                  </a:lnTo>
                  <a:lnTo>
                    <a:pt x="156492" y="3727"/>
                  </a:lnTo>
                  <a:lnTo>
                    <a:pt x="156539" y="3406"/>
                  </a:lnTo>
                  <a:lnTo>
                    <a:pt x="156578" y="3085"/>
                  </a:lnTo>
                  <a:lnTo>
                    <a:pt x="156607" y="2764"/>
                  </a:lnTo>
                  <a:lnTo>
                    <a:pt x="156635" y="2435"/>
                  </a:lnTo>
                  <a:lnTo>
                    <a:pt x="156664" y="2106"/>
                  </a:lnTo>
                  <a:lnTo>
                    <a:pt x="156674" y="1770"/>
                  </a:lnTo>
                  <a:lnTo>
                    <a:pt x="156674" y="1598"/>
                  </a:lnTo>
                  <a:lnTo>
                    <a:pt x="156654" y="1427"/>
                  </a:lnTo>
                  <a:lnTo>
                    <a:pt x="156616" y="1270"/>
                  </a:lnTo>
                  <a:lnTo>
                    <a:pt x="156559" y="1120"/>
                  </a:lnTo>
                  <a:lnTo>
                    <a:pt x="156492" y="986"/>
                  </a:lnTo>
                  <a:lnTo>
                    <a:pt x="156405" y="851"/>
                  </a:lnTo>
                  <a:lnTo>
                    <a:pt x="156309" y="732"/>
                  </a:lnTo>
                  <a:lnTo>
                    <a:pt x="156204" y="620"/>
                  </a:lnTo>
                  <a:lnTo>
                    <a:pt x="156089" y="523"/>
                  </a:lnTo>
                  <a:lnTo>
                    <a:pt x="155965" y="426"/>
                  </a:lnTo>
                  <a:lnTo>
                    <a:pt x="155821" y="344"/>
                  </a:lnTo>
                  <a:lnTo>
                    <a:pt x="155677" y="269"/>
                  </a:lnTo>
                  <a:lnTo>
                    <a:pt x="155524" y="202"/>
                  </a:lnTo>
                  <a:lnTo>
                    <a:pt x="155370" y="149"/>
                  </a:lnTo>
                  <a:lnTo>
                    <a:pt x="155198" y="97"/>
                  </a:lnTo>
                  <a:lnTo>
                    <a:pt x="155035" y="60"/>
                  </a:lnTo>
                  <a:lnTo>
                    <a:pt x="154863" y="37"/>
                  </a:lnTo>
                  <a:lnTo>
                    <a:pt x="154681" y="15"/>
                  </a:lnTo>
                  <a:lnTo>
                    <a:pt x="154508" y="7"/>
                  </a:lnTo>
                  <a:lnTo>
                    <a:pt x="15432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9975" y="1500800"/>
              <a:ext cx="240050" cy="153700"/>
            </a:xfrm>
            <a:custGeom>
              <a:avLst/>
              <a:gdLst/>
              <a:ahLst/>
              <a:cxnLst/>
              <a:rect l="l" t="t" r="r" b="b"/>
              <a:pathLst>
                <a:path w="9602" h="6148" extrusionOk="0">
                  <a:moveTo>
                    <a:pt x="5501" y="0"/>
                  </a:moveTo>
                  <a:lnTo>
                    <a:pt x="5405" y="15"/>
                  </a:lnTo>
                  <a:lnTo>
                    <a:pt x="5309" y="30"/>
                  </a:lnTo>
                  <a:lnTo>
                    <a:pt x="5223" y="52"/>
                  </a:lnTo>
                  <a:lnTo>
                    <a:pt x="5031" y="105"/>
                  </a:lnTo>
                  <a:lnTo>
                    <a:pt x="4859" y="179"/>
                  </a:lnTo>
                  <a:lnTo>
                    <a:pt x="4677" y="262"/>
                  </a:lnTo>
                  <a:lnTo>
                    <a:pt x="4504" y="359"/>
                  </a:lnTo>
                  <a:lnTo>
                    <a:pt x="4332" y="471"/>
                  </a:lnTo>
                  <a:lnTo>
                    <a:pt x="4169" y="583"/>
                  </a:lnTo>
                  <a:lnTo>
                    <a:pt x="4006" y="695"/>
                  </a:lnTo>
                  <a:lnTo>
                    <a:pt x="3690" y="934"/>
                  </a:lnTo>
                  <a:lnTo>
                    <a:pt x="3383" y="1158"/>
                  </a:lnTo>
                  <a:lnTo>
                    <a:pt x="2530" y="1763"/>
                  </a:lnTo>
                  <a:lnTo>
                    <a:pt x="1687" y="2368"/>
                  </a:lnTo>
                  <a:lnTo>
                    <a:pt x="1" y="3555"/>
                  </a:lnTo>
                  <a:lnTo>
                    <a:pt x="231" y="3869"/>
                  </a:lnTo>
                  <a:lnTo>
                    <a:pt x="461" y="4190"/>
                  </a:lnTo>
                  <a:lnTo>
                    <a:pt x="671" y="4504"/>
                  </a:lnTo>
                  <a:lnTo>
                    <a:pt x="882" y="4825"/>
                  </a:lnTo>
                  <a:lnTo>
                    <a:pt x="1083" y="5154"/>
                  </a:lnTo>
                  <a:lnTo>
                    <a:pt x="1275" y="5483"/>
                  </a:lnTo>
                  <a:lnTo>
                    <a:pt x="1448" y="5811"/>
                  </a:lnTo>
                  <a:lnTo>
                    <a:pt x="1620" y="6147"/>
                  </a:lnTo>
                  <a:lnTo>
                    <a:pt x="2636" y="5722"/>
                  </a:lnTo>
                  <a:lnTo>
                    <a:pt x="3642" y="5296"/>
                  </a:lnTo>
                  <a:lnTo>
                    <a:pt x="5664" y="4459"/>
                  </a:lnTo>
                  <a:lnTo>
                    <a:pt x="6018" y="4325"/>
                  </a:lnTo>
                  <a:lnTo>
                    <a:pt x="6392" y="4190"/>
                  </a:lnTo>
                  <a:lnTo>
                    <a:pt x="7168" y="3921"/>
                  </a:lnTo>
                  <a:lnTo>
                    <a:pt x="7561" y="3780"/>
                  </a:lnTo>
                  <a:lnTo>
                    <a:pt x="7752" y="3705"/>
                  </a:lnTo>
                  <a:lnTo>
                    <a:pt x="7934" y="3630"/>
                  </a:lnTo>
                  <a:lnTo>
                    <a:pt x="8117" y="3548"/>
                  </a:lnTo>
                  <a:lnTo>
                    <a:pt x="8279" y="3458"/>
                  </a:lnTo>
                  <a:lnTo>
                    <a:pt x="8452" y="3369"/>
                  </a:lnTo>
                  <a:lnTo>
                    <a:pt x="8605" y="3279"/>
                  </a:lnTo>
                  <a:lnTo>
                    <a:pt x="8988" y="3189"/>
                  </a:lnTo>
                  <a:lnTo>
                    <a:pt x="9142" y="3152"/>
                  </a:lnTo>
                  <a:lnTo>
                    <a:pt x="9286" y="3115"/>
                  </a:lnTo>
                  <a:lnTo>
                    <a:pt x="9391" y="3077"/>
                  </a:lnTo>
                  <a:lnTo>
                    <a:pt x="9477" y="3040"/>
                  </a:lnTo>
                  <a:lnTo>
                    <a:pt x="9544" y="3003"/>
                  </a:lnTo>
                  <a:lnTo>
                    <a:pt x="9583" y="2965"/>
                  </a:lnTo>
                  <a:lnTo>
                    <a:pt x="9602" y="2936"/>
                  </a:lnTo>
                  <a:lnTo>
                    <a:pt x="9602" y="2921"/>
                  </a:lnTo>
                  <a:lnTo>
                    <a:pt x="9592" y="2898"/>
                  </a:lnTo>
                  <a:lnTo>
                    <a:pt x="9563" y="2868"/>
                  </a:lnTo>
                  <a:lnTo>
                    <a:pt x="9506" y="2838"/>
                  </a:lnTo>
                  <a:lnTo>
                    <a:pt x="9429" y="2809"/>
                  </a:lnTo>
                  <a:lnTo>
                    <a:pt x="9324" y="2779"/>
                  </a:lnTo>
                  <a:lnTo>
                    <a:pt x="9190" y="2749"/>
                  </a:lnTo>
                  <a:lnTo>
                    <a:pt x="9036" y="2719"/>
                  </a:lnTo>
                  <a:lnTo>
                    <a:pt x="8548" y="2263"/>
                  </a:lnTo>
                  <a:lnTo>
                    <a:pt x="8049" y="1800"/>
                  </a:lnTo>
                  <a:lnTo>
                    <a:pt x="7858" y="1606"/>
                  </a:lnTo>
                  <a:lnTo>
                    <a:pt x="7647" y="1382"/>
                  </a:lnTo>
                  <a:lnTo>
                    <a:pt x="7427" y="1135"/>
                  </a:lnTo>
                  <a:lnTo>
                    <a:pt x="7187" y="881"/>
                  </a:lnTo>
                  <a:lnTo>
                    <a:pt x="6948" y="635"/>
                  </a:lnTo>
                  <a:lnTo>
                    <a:pt x="6823" y="523"/>
                  </a:lnTo>
                  <a:lnTo>
                    <a:pt x="6698" y="418"/>
                  </a:lnTo>
                  <a:lnTo>
                    <a:pt x="6564" y="321"/>
                  </a:lnTo>
                  <a:lnTo>
                    <a:pt x="6440" y="232"/>
                  </a:lnTo>
                  <a:lnTo>
                    <a:pt x="6315" y="164"/>
                  </a:lnTo>
                  <a:lnTo>
                    <a:pt x="6181" y="105"/>
                  </a:lnTo>
                  <a:lnTo>
                    <a:pt x="6085" y="67"/>
                  </a:lnTo>
                  <a:lnTo>
                    <a:pt x="5980" y="45"/>
                  </a:lnTo>
                  <a:lnTo>
                    <a:pt x="5884" y="23"/>
                  </a:lnTo>
                  <a:lnTo>
                    <a:pt x="5788" y="8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-829825" y="1448875"/>
              <a:ext cx="837500" cy="607475"/>
            </a:xfrm>
            <a:custGeom>
              <a:avLst/>
              <a:gdLst/>
              <a:ahLst/>
              <a:cxnLst/>
              <a:rect l="l" t="t" r="r" b="b"/>
              <a:pathLst>
                <a:path w="33500" h="24299" extrusionOk="0">
                  <a:moveTo>
                    <a:pt x="16242" y="1"/>
                  </a:moveTo>
                  <a:lnTo>
                    <a:pt x="15782" y="8"/>
                  </a:lnTo>
                  <a:lnTo>
                    <a:pt x="15322" y="31"/>
                  </a:lnTo>
                  <a:lnTo>
                    <a:pt x="14853" y="60"/>
                  </a:lnTo>
                  <a:lnTo>
                    <a:pt x="14383" y="98"/>
                  </a:lnTo>
                  <a:lnTo>
                    <a:pt x="13904" y="143"/>
                  </a:lnTo>
                  <a:lnTo>
                    <a:pt x="13425" y="202"/>
                  </a:lnTo>
                  <a:lnTo>
                    <a:pt x="12946" y="277"/>
                  </a:lnTo>
                  <a:lnTo>
                    <a:pt x="12467" y="359"/>
                  </a:lnTo>
                  <a:lnTo>
                    <a:pt x="11978" y="449"/>
                  </a:lnTo>
                  <a:lnTo>
                    <a:pt x="11489" y="553"/>
                  </a:lnTo>
                  <a:lnTo>
                    <a:pt x="10991" y="665"/>
                  </a:lnTo>
                  <a:lnTo>
                    <a:pt x="10618" y="755"/>
                  </a:lnTo>
                  <a:lnTo>
                    <a:pt x="10244" y="860"/>
                  </a:lnTo>
                  <a:lnTo>
                    <a:pt x="9880" y="972"/>
                  </a:lnTo>
                  <a:lnTo>
                    <a:pt x="9516" y="1084"/>
                  </a:lnTo>
                  <a:lnTo>
                    <a:pt x="9161" y="1211"/>
                  </a:lnTo>
                  <a:lnTo>
                    <a:pt x="8807" y="1338"/>
                  </a:lnTo>
                  <a:lnTo>
                    <a:pt x="8462" y="1472"/>
                  </a:lnTo>
                  <a:lnTo>
                    <a:pt x="8117" y="1621"/>
                  </a:lnTo>
                  <a:lnTo>
                    <a:pt x="7781" y="1771"/>
                  </a:lnTo>
                  <a:lnTo>
                    <a:pt x="7456" y="1928"/>
                  </a:lnTo>
                  <a:lnTo>
                    <a:pt x="7130" y="2085"/>
                  </a:lnTo>
                  <a:lnTo>
                    <a:pt x="6814" y="2256"/>
                  </a:lnTo>
                  <a:lnTo>
                    <a:pt x="6497" y="2428"/>
                  </a:lnTo>
                  <a:lnTo>
                    <a:pt x="6191" y="2615"/>
                  </a:lnTo>
                  <a:lnTo>
                    <a:pt x="5894" y="2802"/>
                  </a:lnTo>
                  <a:lnTo>
                    <a:pt x="5597" y="2988"/>
                  </a:lnTo>
                  <a:lnTo>
                    <a:pt x="5309" y="3190"/>
                  </a:lnTo>
                  <a:lnTo>
                    <a:pt x="5031" y="3392"/>
                  </a:lnTo>
                  <a:lnTo>
                    <a:pt x="4753" y="3601"/>
                  </a:lnTo>
                  <a:lnTo>
                    <a:pt x="4485" y="3810"/>
                  </a:lnTo>
                  <a:lnTo>
                    <a:pt x="4217" y="4027"/>
                  </a:lnTo>
                  <a:lnTo>
                    <a:pt x="3968" y="4251"/>
                  </a:lnTo>
                  <a:lnTo>
                    <a:pt x="3719" y="4475"/>
                  </a:lnTo>
                  <a:lnTo>
                    <a:pt x="3479" y="4706"/>
                  </a:lnTo>
                  <a:lnTo>
                    <a:pt x="3239" y="4945"/>
                  </a:lnTo>
                  <a:lnTo>
                    <a:pt x="3019" y="5184"/>
                  </a:lnTo>
                  <a:lnTo>
                    <a:pt x="2799" y="5431"/>
                  </a:lnTo>
                  <a:lnTo>
                    <a:pt x="2588" y="5677"/>
                  </a:lnTo>
                  <a:lnTo>
                    <a:pt x="2377" y="5931"/>
                  </a:lnTo>
                  <a:lnTo>
                    <a:pt x="2185" y="6185"/>
                  </a:lnTo>
                  <a:lnTo>
                    <a:pt x="1994" y="6439"/>
                  </a:lnTo>
                  <a:lnTo>
                    <a:pt x="1812" y="6708"/>
                  </a:lnTo>
                  <a:lnTo>
                    <a:pt x="1639" y="6969"/>
                  </a:lnTo>
                  <a:lnTo>
                    <a:pt x="1476" y="7238"/>
                  </a:lnTo>
                  <a:lnTo>
                    <a:pt x="1323" y="7507"/>
                  </a:lnTo>
                  <a:lnTo>
                    <a:pt x="1170" y="7784"/>
                  </a:lnTo>
                  <a:lnTo>
                    <a:pt x="1026" y="8060"/>
                  </a:lnTo>
                  <a:lnTo>
                    <a:pt x="902" y="8336"/>
                  </a:lnTo>
                  <a:lnTo>
                    <a:pt x="777" y="8620"/>
                  </a:lnTo>
                  <a:lnTo>
                    <a:pt x="662" y="8904"/>
                  </a:lnTo>
                  <a:lnTo>
                    <a:pt x="557" y="9188"/>
                  </a:lnTo>
                  <a:lnTo>
                    <a:pt x="461" y="9479"/>
                  </a:lnTo>
                  <a:lnTo>
                    <a:pt x="374" y="9770"/>
                  </a:lnTo>
                  <a:lnTo>
                    <a:pt x="288" y="10062"/>
                  </a:lnTo>
                  <a:lnTo>
                    <a:pt x="221" y="10353"/>
                  </a:lnTo>
                  <a:lnTo>
                    <a:pt x="164" y="10644"/>
                  </a:lnTo>
                  <a:lnTo>
                    <a:pt x="116" y="10943"/>
                  </a:lnTo>
                  <a:lnTo>
                    <a:pt x="68" y="11234"/>
                  </a:lnTo>
                  <a:lnTo>
                    <a:pt x="39" y="11533"/>
                  </a:lnTo>
                  <a:lnTo>
                    <a:pt x="20" y="11832"/>
                  </a:lnTo>
                  <a:lnTo>
                    <a:pt x="10" y="12131"/>
                  </a:lnTo>
                  <a:lnTo>
                    <a:pt x="1" y="12430"/>
                  </a:lnTo>
                  <a:lnTo>
                    <a:pt x="10" y="12736"/>
                  </a:lnTo>
                  <a:lnTo>
                    <a:pt x="30" y="13035"/>
                  </a:lnTo>
                  <a:lnTo>
                    <a:pt x="58" y="13333"/>
                  </a:lnTo>
                  <a:lnTo>
                    <a:pt x="97" y="13632"/>
                  </a:lnTo>
                  <a:lnTo>
                    <a:pt x="145" y="13931"/>
                  </a:lnTo>
                  <a:lnTo>
                    <a:pt x="212" y="14237"/>
                  </a:lnTo>
                  <a:lnTo>
                    <a:pt x="279" y="14536"/>
                  </a:lnTo>
                  <a:lnTo>
                    <a:pt x="365" y="14835"/>
                  </a:lnTo>
                  <a:lnTo>
                    <a:pt x="451" y="15133"/>
                  </a:lnTo>
                  <a:lnTo>
                    <a:pt x="557" y="15432"/>
                  </a:lnTo>
                  <a:lnTo>
                    <a:pt x="672" y="15731"/>
                  </a:lnTo>
                  <a:lnTo>
                    <a:pt x="796" y="16022"/>
                  </a:lnTo>
                  <a:lnTo>
                    <a:pt x="959" y="16373"/>
                  </a:lnTo>
                  <a:lnTo>
                    <a:pt x="1131" y="16724"/>
                  </a:lnTo>
                  <a:lnTo>
                    <a:pt x="1323" y="17053"/>
                  </a:lnTo>
                  <a:lnTo>
                    <a:pt x="1515" y="17382"/>
                  </a:lnTo>
                  <a:lnTo>
                    <a:pt x="1716" y="17695"/>
                  </a:lnTo>
                  <a:lnTo>
                    <a:pt x="1936" y="18002"/>
                  </a:lnTo>
                  <a:lnTo>
                    <a:pt x="2157" y="18300"/>
                  </a:lnTo>
                  <a:lnTo>
                    <a:pt x="2387" y="18584"/>
                  </a:lnTo>
                  <a:lnTo>
                    <a:pt x="2626" y="18868"/>
                  </a:lnTo>
                  <a:lnTo>
                    <a:pt x="2885" y="19137"/>
                  </a:lnTo>
                  <a:lnTo>
                    <a:pt x="3144" y="19398"/>
                  </a:lnTo>
                  <a:lnTo>
                    <a:pt x="3412" y="19652"/>
                  </a:lnTo>
                  <a:lnTo>
                    <a:pt x="3680" y="19899"/>
                  </a:lnTo>
                  <a:lnTo>
                    <a:pt x="3968" y="20138"/>
                  </a:lnTo>
                  <a:lnTo>
                    <a:pt x="4255" y="20362"/>
                  </a:lnTo>
                  <a:lnTo>
                    <a:pt x="4552" y="20586"/>
                  </a:lnTo>
                  <a:lnTo>
                    <a:pt x="4859" y="20803"/>
                  </a:lnTo>
                  <a:lnTo>
                    <a:pt x="5175" y="21004"/>
                  </a:lnTo>
                  <a:lnTo>
                    <a:pt x="5501" y="21206"/>
                  </a:lnTo>
                  <a:lnTo>
                    <a:pt x="5827" y="21393"/>
                  </a:lnTo>
                  <a:lnTo>
                    <a:pt x="6162" y="21579"/>
                  </a:lnTo>
                  <a:lnTo>
                    <a:pt x="6497" y="21751"/>
                  </a:lnTo>
                  <a:lnTo>
                    <a:pt x="6842" y="21923"/>
                  </a:lnTo>
                  <a:lnTo>
                    <a:pt x="7197" y="22080"/>
                  </a:lnTo>
                  <a:lnTo>
                    <a:pt x="7551" y="22237"/>
                  </a:lnTo>
                  <a:lnTo>
                    <a:pt x="7915" y="22386"/>
                  </a:lnTo>
                  <a:lnTo>
                    <a:pt x="8289" y="22528"/>
                  </a:lnTo>
                  <a:lnTo>
                    <a:pt x="8663" y="22662"/>
                  </a:lnTo>
                  <a:lnTo>
                    <a:pt x="9037" y="22789"/>
                  </a:lnTo>
                  <a:lnTo>
                    <a:pt x="9420" y="22909"/>
                  </a:lnTo>
                  <a:lnTo>
                    <a:pt x="9813" y="23028"/>
                  </a:lnTo>
                  <a:lnTo>
                    <a:pt x="10206" y="23140"/>
                  </a:lnTo>
                  <a:lnTo>
                    <a:pt x="10598" y="23245"/>
                  </a:lnTo>
                  <a:lnTo>
                    <a:pt x="11001" y="23342"/>
                  </a:lnTo>
                  <a:lnTo>
                    <a:pt x="11403" y="23432"/>
                  </a:lnTo>
                  <a:lnTo>
                    <a:pt x="11806" y="23521"/>
                  </a:lnTo>
                  <a:lnTo>
                    <a:pt x="12218" y="23604"/>
                  </a:lnTo>
                  <a:lnTo>
                    <a:pt x="12630" y="23678"/>
                  </a:lnTo>
                  <a:lnTo>
                    <a:pt x="13051" y="23753"/>
                  </a:lnTo>
                  <a:lnTo>
                    <a:pt x="13473" y="23820"/>
                  </a:lnTo>
                  <a:lnTo>
                    <a:pt x="13895" y="23880"/>
                  </a:lnTo>
                  <a:lnTo>
                    <a:pt x="14316" y="23940"/>
                  </a:lnTo>
                  <a:lnTo>
                    <a:pt x="14738" y="23992"/>
                  </a:lnTo>
                  <a:lnTo>
                    <a:pt x="15169" y="24037"/>
                  </a:lnTo>
                  <a:lnTo>
                    <a:pt x="16022" y="24119"/>
                  </a:lnTo>
                  <a:lnTo>
                    <a:pt x="16894" y="24186"/>
                  </a:lnTo>
                  <a:lnTo>
                    <a:pt x="17756" y="24231"/>
                  </a:lnTo>
                  <a:lnTo>
                    <a:pt x="18628" y="24268"/>
                  </a:lnTo>
                  <a:lnTo>
                    <a:pt x="19490" y="24291"/>
                  </a:lnTo>
                  <a:lnTo>
                    <a:pt x="20362" y="24298"/>
                  </a:lnTo>
                  <a:lnTo>
                    <a:pt x="21225" y="24298"/>
                  </a:lnTo>
                  <a:lnTo>
                    <a:pt x="22077" y="24283"/>
                  </a:lnTo>
                  <a:lnTo>
                    <a:pt x="22930" y="24261"/>
                  </a:lnTo>
                  <a:lnTo>
                    <a:pt x="23773" y="24231"/>
                  </a:lnTo>
                  <a:lnTo>
                    <a:pt x="23994" y="24156"/>
                  </a:lnTo>
                  <a:lnTo>
                    <a:pt x="24214" y="24096"/>
                  </a:lnTo>
                  <a:lnTo>
                    <a:pt x="24435" y="24059"/>
                  </a:lnTo>
                  <a:lnTo>
                    <a:pt x="24665" y="24037"/>
                  </a:lnTo>
                  <a:lnTo>
                    <a:pt x="24885" y="24037"/>
                  </a:lnTo>
                  <a:lnTo>
                    <a:pt x="25000" y="24044"/>
                  </a:lnTo>
                  <a:lnTo>
                    <a:pt x="25105" y="24052"/>
                  </a:lnTo>
                  <a:lnTo>
                    <a:pt x="25211" y="24067"/>
                  </a:lnTo>
                  <a:lnTo>
                    <a:pt x="25316" y="24089"/>
                  </a:lnTo>
                  <a:lnTo>
                    <a:pt x="25431" y="24111"/>
                  </a:lnTo>
                  <a:lnTo>
                    <a:pt x="25527" y="24141"/>
                  </a:lnTo>
                  <a:lnTo>
                    <a:pt x="25632" y="24126"/>
                  </a:lnTo>
                  <a:lnTo>
                    <a:pt x="25738" y="24119"/>
                  </a:lnTo>
                  <a:lnTo>
                    <a:pt x="25843" y="24111"/>
                  </a:lnTo>
                  <a:lnTo>
                    <a:pt x="25939" y="24096"/>
                  </a:lnTo>
                  <a:lnTo>
                    <a:pt x="26332" y="23895"/>
                  </a:lnTo>
                  <a:lnTo>
                    <a:pt x="26715" y="23686"/>
                  </a:lnTo>
                  <a:lnTo>
                    <a:pt x="27079" y="23469"/>
                  </a:lnTo>
                  <a:lnTo>
                    <a:pt x="27434" y="23252"/>
                  </a:lnTo>
                  <a:lnTo>
                    <a:pt x="27779" y="23036"/>
                  </a:lnTo>
                  <a:lnTo>
                    <a:pt x="28114" y="22804"/>
                  </a:lnTo>
                  <a:lnTo>
                    <a:pt x="28440" y="22580"/>
                  </a:lnTo>
                  <a:lnTo>
                    <a:pt x="28756" y="22341"/>
                  </a:lnTo>
                  <a:lnTo>
                    <a:pt x="29053" y="22110"/>
                  </a:lnTo>
                  <a:lnTo>
                    <a:pt x="29350" y="21871"/>
                  </a:lnTo>
                  <a:lnTo>
                    <a:pt x="29628" y="21624"/>
                  </a:lnTo>
                  <a:lnTo>
                    <a:pt x="29896" y="21378"/>
                  </a:lnTo>
                  <a:lnTo>
                    <a:pt x="30155" y="21131"/>
                  </a:lnTo>
                  <a:lnTo>
                    <a:pt x="30404" y="20877"/>
                  </a:lnTo>
                  <a:lnTo>
                    <a:pt x="30644" y="20623"/>
                  </a:lnTo>
                  <a:lnTo>
                    <a:pt x="30874" y="20362"/>
                  </a:lnTo>
                  <a:lnTo>
                    <a:pt x="31094" y="20100"/>
                  </a:lnTo>
                  <a:lnTo>
                    <a:pt x="31305" y="19839"/>
                  </a:lnTo>
                  <a:lnTo>
                    <a:pt x="31506" y="19578"/>
                  </a:lnTo>
                  <a:lnTo>
                    <a:pt x="31688" y="19309"/>
                  </a:lnTo>
                  <a:lnTo>
                    <a:pt x="31870" y="19040"/>
                  </a:lnTo>
                  <a:lnTo>
                    <a:pt x="32043" y="18763"/>
                  </a:lnTo>
                  <a:lnTo>
                    <a:pt x="32196" y="18495"/>
                  </a:lnTo>
                  <a:lnTo>
                    <a:pt x="32349" y="18218"/>
                  </a:lnTo>
                  <a:lnTo>
                    <a:pt x="32493" y="17942"/>
                  </a:lnTo>
                  <a:lnTo>
                    <a:pt x="32618" y="17658"/>
                  </a:lnTo>
                  <a:lnTo>
                    <a:pt x="32742" y="17382"/>
                  </a:lnTo>
                  <a:lnTo>
                    <a:pt x="32857" y="17098"/>
                  </a:lnTo>
                  <a:lnTo>
                    <a:pt x="32963" y="16814"/>
                  </a:lnTo>
                  <a:lnTo>
                    <a:pt x="33049" y="16530"/>
                  </a:lnTo>
                  <a:lnTo>
                    <a:pt x="33135" y="16246"/>
                  </a:lnTo>
                  <a:lnTo>
                    <a:pt x="33212" y="15962"/>
                  </a:lnTo>
                  <a:lnTo>
                    <a:pt x="33279" y="15671"/>
                  </a:lnTo>
                  <a:lnTo>
                    <a:pt x="33336" y="15387"/>
                  </a:lnTo>
                  <a:lnTo>
                    <a:pt x="33384" y="15096"/>
                  </a:lnTo>
                  <a:lnTo>
                    <a:pt x="33422" y="14805"/>
                  </a:lnTo>
                  <a:lnTo>
                    <a:pt x="33451" y="14521"/>
                  </a:lnTo>
                  <a:lnTo>
                    <a:pt x="33480" y="14230"/>
                  </a:lnTo>
                  <a:lnTo>
                    <a:pt x="33490" y="13938"/>
                  </a:lnTo>
                  <a:lnTo>
                    <a:pt x="33499" y="13647"/>
                  </a:lnTo>
                  <a:lnTo>
                    <a:pt x="33490" y="13356"/>
                  </a:lnTo>
                  <a:lnTo>
                    <a:pt x="33480" y="13072"/>
                  </a:lnTo>
                  <a:lnTo>
                    <a:pt x="33461" y="12781"/>
                  </a:lnTo>
                  <a:lnTo>
                    <a:pt x="33432" y="12489"/>
                  </a:lnTo>
                  <a:lnTo>
                    <a:pt x="33394" y="12205"/>
                  </a:lnTo>
                  <a:lnTo>
                    <a:pt x="33355" y="11914"/>
                  </a:lnTo>
                  <a:lnTo>
                    <a:pt x="33298" y="11630"/>
                  </a:lnTo>
                  <a:lnTo>
                    <a:pt x="33240" y="11346"/>
                  </a:lnTo>
                  <a:lnTo>
                    <a:pt x="33173" y="11063"/>
                  </a:lnTo>
                  <a:lnTo>
                    <a:pt x="33097" y="10779"/>
                  </a:lnTo>
                  <a:lnTo>
                    <a:pt x="33010" y="10495"/>
                  </a:lnTo>
                  <a:lnTo>
                    <a:pt x="32915" y="10211"/>
                  </a:lnTo>
                  <a:lnTo>
                    <a:pt x="32819" y="9935"/>
                  </a:lnTo>
                  <a:lnTo>
                    <a:pt x="32713" y="9651"/>
                  </a:lnTo>
                  <a:lnTo>
                    <a:pt x="32598" y="9375"/>
                  </a:lnTo>
                  <a:lnTo>
                    <a:pt x="32474" y="9106"/>
                  </a:lnTo>
                  <a:lnTo>
                    <a:pt x="32349" y="8829"/>
                  </a:lnTo>
                  <a:lnTo>
                    <a:pt x="32215" y="8560"/>
                  </a:lnTo>
                  <a:lnTo>
                    <a:pt x="32071" y="8292"/>
                  </a:lnTo>
                  <a:lnTo>
                    <a:pt x="31918" y="8023"/>
                  </a:lnTo>
                  <a:lnTo>
                    <a:pt x="31765" y="7761"/>
                  </a:lnTo>
                  <a:lnTo>
                    <a:pt x="31592" y="7500"/>
                  </a:lnTo>
                  <a:lnTo>
                    <a:pt x="31429" y="7238"/>
                  </a:lnTo>
                  <a:lnTo>
                    <a:pt x="31247" y="6984"/>
                  </a:lnTo>
                  <a:lnTo>
                    <a:pt x="31171" y="6925"/>
                  </a:lnTo>
                  <a:lnTo>
                    <a:pt x="31094" y="6857"/>
                  </a:lnTo>
                  <a:lnTo>
                    <a:pt x="31027" y="6790"/>
                  </a:lnTo>
                  <a:lnTo>
                    <a:pt x="30969" y="6716"/>
                  </a:lnTo>
                  <a:lnTo>
                    <a:pt x="30912" y="6633"/>
                  </a:lnTo>
                  <a:lnTo>
                    <a:pt x="30864" y="6559"/>
                  </a:lnTo>
                  <a:lnTo>
                    <a:pt x="30835" y="6469"/>
                  </a:lnTo>
                  <a:lnTo>
                    <a:pt x="30807" y="6387"/>
                  </a:lnTo>
                  <a:lnTo>
                    <a:pt x="30625" y="6155"/>
                  </a:lnTo>
                  <a:lnTo>
                    <a:pt x="30433" y="5924"/>
                  </a:lnTo>
                  <a:lnTo>
                    <a:pt x="30241" y="5700"/>
                  </a:lnTo>
                  <a:lnTo>
                    <a:pt x="30040" y="5476"/>
                  </a:lnTo>
                  <a:lnTo>
                    <a:pt x="29829" y="5259"/>
                  </a:lnTo>
                  <a:lnTo>
                    <a:pt x="29618" y="5042"/>
                  </a:lnTo>
                  <a:lnTo>
                    <a:pt x="29398" y="4833"/>
                  </a:lnTo>
                  <a:lnTo>
                    <a:pt x="29168" y="4624"/>
                  </a:lnTo>
                  <a:lnTo>
                    <a:pt x="28938" y="4415"/>
                  </a:lnTo>
                  <a:lnTo>
                    <a:pt x="28708" y="4213"/>
                  </a:lnTo>
                  <a:lnTo>
                    <a:pt x="28469" y="4019"/>
                  </a:lnTo>
                  <a:lnTo>
                    <a:pt x="28229" y="3825"/>
                  </a:lnTo>
                  <a:lnTo>
                    <a:pt x="27980" y="3631"/>
                  </a:lnTo>
                  <a:lnTo>
                    <a:pt x="27721" y="3444"/>
                  </a:lnTo>
                  <a:lnTo>
                    <a:pt x="27472" y="3265"/>
                  </a:lnTo>
                  <a:lnTo>
                    <a:pt x="27204" y="3085"/>
                  </a:lnTo>
                  <a:lnTo>
                    <a:pt x="27108" y="3123"/>
                  </a:lnTo>
                  <a:lnTo>
                    <a:pt x="27003" y="3153"/>
                  </a:lnTo>
                  <a:lnTo>
                    <a:pt x="26897" y="3175"/>
                  </a:lnTo>
                  <a:lnTo>
                    <a:pt x="26792" y="3198"/>
                  </a:lnTo>
                  <a:lnTo>
                    <a:pt x="26686" y="3205"/>
                  </a:lnTo>
                  <a:lnTo>
                    <a:pt x="26581" y="3212"/>
                  </a:lnTo>
                  <a:lnTo>
                    <a:pt x="26466" y="3212"/>
                  </a:lnTo>
                  <a:lnTo>
                    <a:pt x="26361" y="3205"/>
                  </a:lnTo>
                  <a:lnTo>
                    <a:pt x="26246" y="3190"/>
                  </a:lnTo>
                  <a:lnTo>
                    <a:pt x="26140" y="3175"/>
                  </a:lnTo>
                  <a:lnTo>
                    <a:pt x="26035" y="3153"/>
                  </a:lnTo>
                  <a:lnTo>
                    <a:pt x="25929" y="3123"/>
                  </a:lnTo>
                  <a:lnTo>
                    <a:pt x="25824" y="3085"/>
                  </a:lnTo>
                  <a:lnTo>
                    <a:pt x="25719" y="3048"/>
                  </a:lnTo>
                  <a:lnTo>
                    <a:pt x="25623" y="3011"/>
                  </a:lnTo>
                  <a:lnTo>
                    <a:pt x="25527" y="2958"/>
                  </a:lnTo>
                  <a:lnTo>
                    <a:pt x="25441" y="2906"/>
                  </a:lnTo>
                  <a:lnTo>
                    <a:pt x="25354" y="2854"/>
                  </a:lnTo>
                  <a:lnTo>
                    <a:pt x="25268" y="2794"/>
                  </a:lnTo>
                  <a:lnTo>
                    <a:pt x="25192" y="2734"/>
                  </a:lnTo>
                  <a:lnTo>
                    <a:pt x="25125" y="2667"/>
                  </a:lnTo>
                  <a:lnTo>
                    <a:pt x="25057" y="2600"/>
                  </a:lnTo>
                  <a:lnTo>
                    <a:pt x="25000" y="2525"/>
                  </a:lnTo>
                  <a:lnTo>
                    <a:pt x="24952" y="2451"/>
                  </a:lnTo>
                  <a:lnTo>
                    <a:pt x="24904" y="2376"/>
                  </a:lnTo>
                  <a:lnTo>
                    <a:pt x="24866" y="2294"/>
                  </a:lnTo>
                  <a:lnTo>
                    <a:pt x="24847" y="2212"/>
                  </a:lnTo>
                  <a:lnTo>
                    <a:pt x="24827" y="2129"/>
                  </a:lnTo>
                  <a:lnTo>
                    <a:pt x="24818" y="2040"/>
                  </a:lnTo>
                  <a:lnTo>
                    <a:pt x="24818" y="1958"/>
                  </a:lnTo>
                  <a:lnTo>
                    <a:pt x="24827" y="1868"/>
                  </a:lnTo>
                  <a:lnTo>
                    <a:pt x="24847" y="1778"/>
                  </a:lnTo>
                  <a:lnTo>
                    <a:pt x="24492" y="1614"/>
                  </a:lnTo>
                  <a:lnTo>
                    <a:pt x="24128" y="1465"/>
                  </a:lnTo>
                  <a:lnTo>
                    <a:pt x="23754" y="1315"/>
                  </a:lnTo>
                  <a:lnTo>
                    <a:pt x="23381" y="1173"/>
                  </a:lnTo>
                  <a:lnTo>
                    <a:pt x="23007" y="1039"/>
                  </a:lnTo>
                  <a:lnTo>
                    <a:pt x="22624" y="912"/>
                  </a:lnTo>
                  <a:lnTo>
                    <a:pt x="22231" y="792"/>
                  </a:lnTo>
                  <a:lnTo>
                    <a:pt x="21828" y="688"/>
                  </a:lnTo>
                  <a:lnTo>
                    <a:pt x="21436" y="583"/>
                  </a:lnTo>
                  <a:lnTo>
                    <a:pt x="21023" y="486"/>
                  </a:lnTo>
                  <a:lnTo>
                    <a:pt x="20611" y="397"/>
                  </a:lnTo>
                  <a:lnTo>
                    <a:pt x="20199" y="322"/>
                  </a:lnTo>
                  <a:lnTo>
                    <a:pt x="19778" y="247"/>
                  </a:lnTo>
                  <a:lnTo>
                    <a:pt x="19347" y="187"/>
                  </a:lnTo>
                  <a:lnTo>
                    <a:pt x="18915" y="135"/>
                  </a:lnTo>
                  <a:lnTo>
                    <a:pt x="18484" y="90"/>
                  </a:lnTo>
                  <a:lnTo>
                    <a:pt x="18044" y="53"/>
                  </a:lnTo>
                  <a:lnTo>
                    <a:pt x="17603" y="23"/>
                  </a:lnTo>
                  <a:lnTo>
                    <a:pt x="17152" y="8"/>
                  </a:lnTo>
                  <a:lnTo>
                    <a:pt x="16702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-273350" y="1251700"/>
              <a:ext cx="190475" cy="174050"/>
            </a:xfrm>
            <a:custGeom>
              <a:avLst/>
              <a:gdLst/>
              <a:ahLst/>
              <a:cxnLst/>
              <a:rect l="l" t="t" r="r" b="b"/>
              <a:pathLst>
                <a:path w="7619" h="6962" extrusionOk="0">
                  <a:moveTo>
                    <a:pt x="1399" y="0"/>
                  </a:moveTo>
                  <a:lnTo>
                    <a:pt x="1246" y="336"/>
                  </a:lnTo>
                  <a:lnTo>
                    <a:pt x="1102" y="665"/>
                  </a:lnTo>
                  <a:lnTo>
                    <a:pt x="978" y="1001"/>
                  </a:lnTo>
                  <a:lnTo>
                    <a:pt x="853" y="1337"/>
                  </a:lnTo>
                  <a:lnTo>
                    <a:pt x="738" y="1673"/>
                  </a:lnTo>
                  <a:lnTo>
                    <a:pt x="633" y="2009"/>
                  </a:lnTo>
                  <a:lnTo>
                    <a:pt x="537" y="2353"/>
                  </a:lnTo>
                  <a:lnTo>
                    <a:pt x="451" y="2697"/>
                  </a:lnTo>
                  <a:lnTo>
                    <a:pt x="374" y="3040"/>
                  </a:lnTo>
                  <a:lnTo>
                    <a:pt x="307" y="3384"/>
                  </a:lnTo>
                  <a:lnTo>
                    <a:pt x="240" y="3727"/>
                  </a:lnTo>
                  <a:lnTo>
                    <a:pt x="183" y="4071"/>
                  </a:lnTo>
                  <a:lnTo>
                    <a:pt x="77" y="4766"/>
                  </a:lnTo>
                  <a:lnTo>
                    <a:pt x="1" y="5468"/>
                  </a:lnTo>
                  <a:lnTo>
                    <a:pt x="556" y="5617"/>
                  </a:lnTo>
                  <a:lnTo>
                    <a:pt x="1102" y="5774"/>
                  </a:lnTo>
                  <a:lnTo>
                    <a:pt x="1649" y="5946"/>
                  </a:lnTo>
                  <a:lnTo>
                    <a:pt x="2185" y="6125"/>
                  </a:lnTo>
                  <a:lnTo>
                    <a:pt x="2712" y="6319"/>
                  </a:lnTo>
                  <a:lnTo>
                    <a:pt x="3239" y="6521"/>
                  </a:lnTo>
                  <a:lnTo>
                    <a:pt x="3757" y="6737"/>
                  </a:lnTo>
                  <a:lnTo>
                    <a:pt x="4264" y="6961"/>
                  </a:lnTo>
                  <a:lnTo>
                    <a:pt x="4648" y="6461"/>
                  </a:lnTo>
                  <a:lnTo>
                    <a:pt x="5041" y="5961"/>
                  </a:lnTo>
                  <a:lnTo>
                    <a:pt x="5433" y="5453"/>
                  </a:lnTo>
                  <a:lnTo>
                    <a:pt x="5826" y="4952"/>
                  </a:lnTo>
                  <a:lnTo>
                    <a:pt x="6210" y="4437"/>
                  </a:lnTo>
                  <a:lnTo>
                    <a:pt x="6583" y="3921"/>
                  </a:lnTo>
                  <a:lnTo>
                    <a:pt x="6765" y="3660"/>
                  </a:lnTo>
                  <a:lnTo>
                    <a:pt x="6928" y="3391"/>
                  </a:lnTo>
                  <a:lnTo>
                    <a:pt x="7101" y="3122"/>
                  </a:lnTo>
                  <a:lnTo>
                    <a:pt x="7254" y="2853"/>
                  </a:lnTo>
                  <a:lnTo>
                    <a:pt x="7388" y="2614"/>
                  </a:lnTo>
                  <a:lnTo>
                    <a:pt x="7503" y="2413"/>
                  </a:lnTo>
                  <a:lnTo>
                    <a:pt x="7541" y="2323"/>
                  </a:lnTo>
                  <a:lnTo>
                    <a:pt x="7580" y="2241"/>
                  </a:lnTo>
                  <a:lnTo>
                    <a:pt x="7599" y="2159"/>
                  </a:lnTo>
                  <a:lnTo>
                    <a:pt x="7618" y="2084"/>
                  </a:lnTo>
                  <a:lnTo>
                    <a:pt x="7618" y="2009"/>
                  </a:lnTo>
                  <a:lnTo>
                    <a:pt x="7609" y="1935"/>
                  </a:lnTo>
                  <a:lnTo>
                    <a:pt x="7589" y="1860"/>
                  </a:lnTo>
                  <a:lnTo>
                    <a:pt x="7551" y="1778"/>
                  </a:lnTo>
                  <a:lnTo>
                    <a:pt x="7503" y="1688"/>
                  </a:lnTo>
                  <a:lnTo>
                    <a:pt x="7436" y="1599"/>
                  </a:lnTo>
                  <a:lnTo>
                    <a:pt x="7359" y="1501"/>
                  </a:lnTo>
                  <a:lnTo>
                    <a:pt x="7254" y="1397"/>
                  </a:lnTo>
                  <a:lnTo>
                    <a:pt x="7158" y="1307"/>
                  </a:lnTo>
                  <a:lnTo>
                    <a:pt x="7043" y="1218"/>
                  </a:lnTo>
                  <a:lnTo>
                    <a:pt x="6919" y="1135"/>
                  </a:lnTo>
                  <a:lnTo>
                    <a:pt x="6775" y="1053"/>
                  </a:lnTo>
                  <a:lnTo>
                    <a:pt x="6631" y="979"/>
                  </a:lnTo>
                  <a:lnTo>
                    <a:pt x="6478" y="911"/>
                  </a:lnTo>
                  <a:lnTo>
                    <a:pt x="6315" y="844"/>
                  </a:lnTo>
                  <a:lnTo>
                    <a:pt x="6152" y="777"/>
                  </a:lnTo>
                  <a:lnTo>
                    <a:pt x="5817" y="657"/>
                  </a:lnTo>
                  <a:lnTo>
                    <a:pt x="5481" y="545"/>
                  </a:lnTo>
                  <a:lnTo>
                    <a:pt x="4868" y="366"/>
                  </a:lnTo>
                  <a:lnTo>
                    <a:pt x="4648" y="314"/>
                  </a:lnTo>
                  <a:lnTo>
                    <a:pt x="4437" y="262"/>
                  </a:lnTo>
                  <a:lnTo>
                    <a:pt x="3996" y="179"/>
                  </a:lnTo>
                  <a:lnTo>
                    <a:pt x="3565" y="112"/>
                  </a:lnTo>
                  <a:lnTo>
                    <a:pt x="3134" y="67"/>
                  </a:lnTo>
                  <a:lnTo>
                    <a:pt x="2703" y="30"/>
                  </a:lnTo>
                  <a:lnTo>
                    <a:pt x="2271" y="8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-865500" y="2053525"/>
              <a:ext cx="595525" cy="375900"/>
            </a:xfrm>
            <a:custGeom>
              <a:avLst/>
              <a:gdLst/>
              <a:ahLst/>
              <a:cxnLst/>
              <a:rect l="l" t="t" r="r" b="b"/>
              <a:pathLst>
                <a:path w="23821" h="15036" extrusionOk="0">
                  <a:moveTo>
                    <a:pt x="5328" y="0"/>
                  </a:moveTo>
                  <a:lnTo>
                    <a:pt x="5069" y="590"/>
                  </a:lnTo>
                  <a:lnTo>
                    <a:pt x="4801" y="1180"/>
                  </a:lnTo>
                  <a:lnTo>
                    <a:pt x="4513" y="1770"/>
                  </a:lnTo>
                  <a:lnTo>
                    <a:pt x="4226" y="2353"/>
                  </a:lnTo>
                  <a:lnTo>
                    <a:pt x="3929" y="2928"/>
                  </a:lnTo>
                  <a:lnTo>
                    <a:pt x="3622" y="3511"/>
                  </a:lnTo>
                  <a:lnTo>
                    <a:pt x="3296" y="4078"/>
                  </a:lnTo>
                  <a:lnTo>
                    <a:pt x="2970" y="4646"/>
                  </a:lnTo>
                  <a:lnTo>
                    <a:pt x="2635" y="5214"/>
                  </a:lnTo>
                  <a:lnTo>
                    <a:pt x="2290" y="5774"/>
                  </a:lnTo>
                  <a:lnTo>
                    <a:pt x="1936" y="6327"/>
                  </a:lnTo>
                  <a:lnTo>
                    <a:pt x="1562" y="6879"/>
                  </a:lnTo>
                  <a:lnTo>
                    <a:pt x="1188" y="7425"/>
                  </a:lnTo>
                  <a:lnTo>
                    <a:pt x="805" y="7970"/>
                  </a:lnTo>
                  <a:lnTo>
                    <a:pt x="403" y="8508"/>
                  </a:lnTo>
                  <a:lnTo>
                    <a:pt x="0" y="9038"/>
                  </a:lnTo>
                  <a:lnTo>
                    <a:pt x="1303" y="9269"/>
                  </a:lnTo>
                  <a:lnTo>
                    <a:pt x="2616" y="9523"/>
                  </a:lnTo>
                  <a:lnTo>
                    <a:pt x="3919" y="9792"/>
                  </a:lnTo>
                  <a:lnTo>
                    <a:pt x="4571" y="9934"/>
                  </a:lnTo>
                  <a:lnTo>
                    <a:pt x="5222" y="10076"/>
                  </a:lnTo>
                  <a:lnTo>
                    <a:pt x="5874" y="10226"/>
                  </a:lnTo>
                  <a:lnTo>
                    <a:pt x="6516" y="10375"/>
                  </a:lnTo>
                  <a:lnTo>
                    <a:pt x="7167" y="10539"/>
                  </a:lnTo>
                  <a:lnTo>
                    <a:pt x="7809" y="10696"/>
                  </a:lnTo>
                  <a:lnTo>
                    <a:pt x="8451" y="10868"/>
                  </a:lnTo>
                  <a:lnTo>
                    <a:pt x="9093" y="11040"/>
                  </a:lnTo>
                  <a:lnTo>
                    <a:pt x="9726" y="11219"/>
                  </a:lnTo>
                  <a:lnTo>
                    <a:pt x="10368" y="11398"/>
                  </a:lnTo>
                  <a:lnTo>
                    <a:pt x="11000" y="11585"/>
                  </a:lnTo>
                  <a:lnTo>
                    <a:pt x="11633" y="11779"/>
                  </a:lnTo>
                  <a:lnTo>
                    <a:pt x="12255" y="11973"/>
                  </a:lnTo>
                  <a:lnTo>
                    <a:pt x="12888" y="12175"/>
                  </a:lnTo>
                  <a:lnTo>
                    <a:pt x="13511" y="12384"/>
                  </a:lnTo>
                  <a:lnTo>
                    <a:pt x="14124" y="12593"/>
                  </a:lnTo>
                  <a:lnTo>
                    <a:pt x="14747" y="12810"/>
                  </a:lnTo>
                  <a:lnTo>
                    <a:pt x="15360" y="13034"/>
                  </a:lnTo>
                  <a:lnTo>
                    <a:pt x="15964" y="13258"/>
                  </a:lnTo>
                  <a:lnTo>
                    <a:pt x="16567" y="13490"/>
                  </a:lnTo>
                  <a:lnTo>
                    <a:pt x="17171" y="13729"/>
                  </a:lnTo>
                  <a:lnTo>
                    <a:pt x="17765" y="13968"/>
                  </a:lnTo>
                  <a:lnTo>
                    <a:pt x="18359" y="14222"/>
                  </a:lnTo>
                  <a:lnTo>
                    <a:pt x="18953" y="14468"/>
                  </a:lnTo>
                  <a:lnTo>
                    <a:pt x="19538" y="14729"/>
                  </a:lnTo>
                  <a:lnTo>
                    <a:pt x="20112" y="14998"/>
                  </a:lnTo>
                  <a:lnTo>
                    <a:pt x="20132" y="14998"/>
                  </a:lnTo>
                  <a:lnTo>
                    <a:pt x="20151" y="15006"/>
                  </a:lnTo>
                  <a:lnTo>
                    <a:pt x="20160" y="15021"/>
                  </a:lnTo>
                  <a:lnTo>
                    <a:pt x="20170" y="15036"/>
                  </a:lnTo>
                  <a:lnTo>
                    <a:pt x="20505" y="14304"/>
                  </a:lnTo>
                  <a:lnTo>
                    <a:pt x="20831" y="13564"/>
                  </a:lnTo>
                  <a:lnTo>
                    <a:pt x="21138" y="12825"/>
                  </a:lnTo>
                  <a:lnTo>
                    <a:pt x="21435" y="12078"/>
                  </a:lnTo>
                  <a:lnTo>
                    <a:pt x="21713" y="11331"/>
                  </a:lnTo>
                  <a:lnTo>
                    <a:pt x="21971" y="10577"/>
                  </a:lnTo>
                  <a:lnTo>
                    <a:pt x="22230" y="9815"/>
                  </a:lnTo>
                  <a:lnTo>
                    <a:pt x="22460" y="9053"/>
                  </a:lnTo>
                  <a:lnTo>
                    <a:pt x="22680" y="8291"/>
                  </a:lnTo>
                  <a:lnTo>
                    <a:pt x="22891" y="7522"/>
                  </a:lnTo>
                  <a:lnTo>
                    <a:pt x="23083" y="6752"/>
                  </a:lnTo>
                  <a:lnTo>
                    <a:pt x="23255" y="5976"/>
                  </a:lnTo>
                  <a:lnTo>
                    <a:pt x="23418" y="5199"/>
                  </a:lnTo>
                  <a:lnTo>
                    <a:pt x="23572" y="4414"/>
                  </a:lnTo>
                  <a:lnTo>
                    <a:pt x="23706" y="3638"/>
                  </a:lnTo>
                  <a:lnTo>
                    <a:pt x="23821" y="2846"/>
                  </a:lnTo>
                  <a:lnTo>
                    <a:pt x="23227" y="2921"/>
                  </a:lnTo>
                  <a:lnTo>
                    <a:pt x="22623" y="2988"/>
                  </a:lnTo>
                  <a:lnTo>
                    <a:pt x="22019" y="3040"/>
                  </a:lnTo>
                  <a:lnTo>
                    <a:pt x="21416" y="3077"/>
                  </a:lnTo>
                  <a:lnTo>
                    <a:pt x="20802" y="3115"/>
                  </a:lnTo>
                  <a:lnTo>
                    <a:pt x="20199" y="3137"/>
                  </a:lnTo>
                  <a:lnTo>
                    <a:pt x="19585" y="3145"/>
                  </a:lnTo>
                  <a:lnTo>
                    <a:pt x="18972" y="3145"/>
                  </a:lnTo>
                  <a:lnTo>
                    <a:pt x="18369" y="3137"/>
                  </a:lnTo>
                  <a:lnTo>
                    <a:pt x="17755" y="3115"/>
                  </a:lnTo>
                  <a:lnTo>
                    <a:pt x="17152" y="3085"/>
                  </a:lnTo>
                  <a:lnTo>
                    <a:pt x="16538" y="3048"/>
                  </a:lnTo>
                  <a:lnTo>
                    <a:pt x="15935" y="2995"/>
                  </a:lnTo>
                  <a:lnTo>
                    <a:pt x="15331" y="2936"/>
                  </a:lnTo>
                  <a:lnTo>
                    <a:pt x="14727" y="2861"/>
                  </a:lnTo>
                  <a:lnTo>
                    <a:pt x="14133" y="2779"/>
                  </a:lnTo>
                  <a:lnTo>
                    <a:pt x="13539" y="2689"/>
                  </a:lnTo>
                  <a:lnTo>
                    <a:pt x="12945" y="2584"/>
                  </a:lnTo>
                  <a:lnTo>
                    <a:pt x="12361" y="2472"/>
                  </a:lnTo>
                  <a:lnTo>
                    <a:pt x="11786" y="2345"/>
                  </a:lnTo>
                  <a:lnTo>
                    <a:pt x="11211" y="2211"/>
                  </a:lnTo>
                  <a:lnTo>
                    <a:pt x="10636" y="2062"/>
                  </a:lnTo>
                  <a:lnTo>
                    <a:pt x="10071" y="1905"/>
                  </a:lnTo>
                  <a:lnTo>
                    <a:pt x="9515" y="1733"/>
                  </a:lnTo>
                  <a:lnTo>
                    <a:pt x="8959" y="1561"/>
                  </a:lnTo>
                  <a:lnTo>
                    <a:pt x="8423" y="1367"/>
                  </a:lnTo>
                  <a:lnTo>
                    <a:pt x="7886" y="1165"/>
                  </a:lnTo>
                  <a:lnTo>
                    <a:pt x="7349" y="956"/>
                  </a:lnTo>
                  <a:lnTo>
                    <a:pt x="6832" y="732"/>
                  </a:lnTo>
                  <a:lnTo>
                    <a:pt x="6324" y="501"/>
                  </a:lnTo>
                  <a:lnTo>
                    <a:pt x="5826" y="25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-385925" y="2429400"/>
              <a:ext cx="40250" cy="48575"/>
            </a:xfrm>
            <a:custGeom>
              <a:avLst/>
              <a:gdLst/>
              <a:ahLst/>
              <a:cxnLst/>
              <a:rect l="l" t="t" r="r" b="b"/>
              <a:pathLst>
                <a:path w="1610" h="1943" extrusionOk="0">
                  <a:moveTo>
                    <a:pt x="987" y="1"/>
                  </a:moveTo>
                  <a:lnTo>
                    <a:pt x="757" y="486"/>
                  </a:lnTo>
                  <a:lnTo>
                    <a:pt x="508" y="964"/>
                  </a:lnTo>
                  <a:lnTo>
                    <a:pt x="259" y="1450"/>
                  </a:lnTo>
                  <a:lnTo>
                    <a:pt x="0" y="1928"/>
                  </a:lnTo>
                  <a:lnTo>
                    <a:pt x="125" y="1943"/>
                  </a:lnTo>
                  <a:lnTo>
                    <a:pt x="240" y="1943"/>
                  </a:lnTo>
                  <a:lnTo>
                    <a:pt x="355" y="1935"/>
                  </a:lnTo>
                  <a:lnTo>
                    <a:pt x="470" y="1920"/>
                  </a:lnTo>
                  <a:lnTo>
                    <a:pt x="585" y="1898"/>
                  </a:lnTo>
                  <a:lnTo>
                    <a:pt x="690" y="1868"/>
                  </a:lnTo>
                  <a:lnTo>
                    <a:pt x="795" y="1831"/>
                  </a:lnTo>
                  <a:lnTo>
                    <a:pt x="891" y="1786"/>
                  </a:lnTo>
                  <a:lnTo>
                    <a:pt x="987" y="1741"/>
                  </a:lnTo>
                  <a:lnTo>
                    <a:pt x="1073" y="1681"/>
                  </a:lnTo>
                  <a:lnTo>
                    <a:pt x="1159" y="1622"/>
                  </a:lnTo>
                  <a:lnTo>
                    <a:pt x="1236" y="1562"/>
                  </a:lnTo>
                  <a:lnTo>
                    <a:pt x="1313" y="1495"/>
                  </a:lnTo>
                  <a:lnTo>
                    <a:pt x="1370" y="1420"/>
                  </a:lnTo>
                  <a:lnTo>
                    <a:pt x="1428" y="1345"/>
                  </a:lnTo>
                  <a:lnTo>
                    <a:pt x="1485" y="1271"/>
                  </a:lnTo>
                  <a:lnTo>
                    <a:pt x="1524" y="1196"/>
                  </a:lnTo>
                  <a:lnTo>
                    <a:pt x="1562" y="1114"/>
                  </a:lnTo>
                  <a:lnTo>
                    <a:pt x="1581" y="1031"/>
                  </a:lnTo>
                  <a:lnTo>
                    <a:pt x="1600" y="942"/>
                  </a:lnTo>
                  <a:lnTo>
                    <a:pt x="1610" y="860"/>
                  </a:lnTo>
                  <a:lnTo>
                    <a:pt x="1610" y="778"/>
                  </a:lnTo>
                  <a:lnTo>
                    <a:pt x="1600" y="688"/>
                  </a:lnTo>
                  <a:lnTo>
                    <a:pt x="1571" y="606"/>
                  </a:lnTo>
                  <a:lnTo>
                    <a:pt x="1543" y="524"/>
                  </a:lnTo>
                  <a:lnTo>
                    <a:pt x="1495" y="441"/>
                  </a:lnTo>
                  <a:lnTo>
                    <a:pt x="1447" y="359"/>
                  </a:lnTo>
                  <a:lnTo>
                    <a:pt x="1380" y="285"/>
                  </a:lnTo>
                  <a:lnTo>
                    <a:pt x="1294" y="210"/>
                  </a:lnTo>
                  <a:lnTo>
                    <a:pt x="1207" y="135"/>
                  </a:lnTo>
                  <a:lnTo>
                    <a:pt x="1102" y="68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-919175" y="2279450"/>
              <a:ext cx="557925" cy="198150"/>
            </a:xfrm>
            <a:custGeom>
              <a:avLst/>
              <a:gdLst/>
              <a:ahLst/>
              <a:cxnLst/>
              <a:rect l="l" t="t" r="r" b="b"/>
              <a:pathLst>
                <a:path w="22317" h="7926" extrusionOk="0">
                  <a:moveTo>
                    <a:pt x="2147" y="1"/>
                  </a:moveTo>
                  <a:lnTo>
                    <a:pt x="1639" y="658"/>
                  </a:lnTo>
                  <a:lnTo>
                    <a:pt x="1112" y="1301"/>
                  </a:lnTo>
                  <a:lnTo>
                    <a:pt x="566" y="1943"/>
                  </a:lnTo>
                  <a:lnTo>
                    <a:pt x="1" y="2570"/>
                  </a:lnTo>
                  <a:lnTo>
                    <a:pt x="68" y="2608"/>
                  </a:lnTo>
                  <a:lnTo>
                    <a:pt x="135" y="2645"/>
                  </a:lnTo>
                  <a:lnTo>
                    <a:pt x="279" y="2705"/>
                  </a:lnTo>
                  <a:lnTo>
                    <a:pt x="442" y="2750"/>
                  </a:lnTo>
                  <a:lnTo>
                    <a:pt x="604" y="2787"/>
                  </a:lnTo>
                  <a:lnTo>
                    <a:pt x="1917" y="3063"/>
                  </a:lnTo>
                  <a:lnTo>
                    <a:pt x="3220" y="3347"/>
                  </a:lnTo>
                  <a:lnTo>
                    <a:pt x="4523" y="3638"/>
                  </a:lnTo>
                  <a:lnTo>
                    <a:pt x="5817" y="3937"/>
                  </a:lnTo>
                  <a:lnTo>
                    <a:pt x="7101" y="4243"/>
                  </a:lnTo>
                  <a:lnTo>
                    <a:pt x="8385" y="4557"/>
                  </a:lnTo>
                  <a:lnTo>
                    <a:pt x="9669" y="4878"/>
                  </a:lnTo>
                  <a:lnTo>
                    <a:pt x="10953" y="5207"/>
                  </a:lnTo>
                  <a:lnTo>
                    <a:pt x="13502" y="5872"/>
                  </a:lnTo>
                  <a:lnTo>
                    <a:pt x="16060" y="6551"/>
                  </a:lnTo>
                  <a:lnTo>
                    <a:pt x="21186" y="7926"/>
                  </a:lnTo>
                  <a:lnTo>
                    <a:pt x="21186" y="7911"/>
                  </a:lnTo>
                  <a:lnTo>
                    <a:pt x="21225" y="7911"/>
                  </a:lnTo>
                  <a:lnTo>
                    <a:pt x="21263" y="7918"/>
                  </a:lnTo>
                  <a:lnTo>
                    <a:pt x="21292" y="7926"/>
                  </a:lnTo>
                  <a:lnTo>
                    <a:pt x="21330" y="7926"/>
                  </a:lnTo>
                  <a:lnTo>
                    <a:pt x="21589" y="7448"/>
                  </a:lnTo>
                  <a:lnTo>
                    <a:pt x="21838" y="6962"/>
                  </a:lnTo>
                  <a:lnTo>
                    <a:pt x="22087" y="6484"/>
                  </a:lnTo>
                  <a:lnTo>
                    <a:pt x="22317" y="5999"/>
                  </a:lnTo>
                  <a:lnTo>
                    <a:pt x="22307" y="5984"/>
                  </a:lnTo>
                  <a:lnTo>
                    <a:pt x="22298" y="5969"/>
                  </a:lnTo>
                  <a:lnTo>
                    <a:pt x="22279" y="5961"/>
                  </a:lnTo>
                  <a:lnTo>
                    <a:pt x="22259" y="5961"/>
                  </a:lnTo>
                  <a:lnTo>
                    <a:pt x="21685" y="5692"/>
                  </a:lnTo>
                  <a:lnTo>
                    <a:pt x="21100" y="5431"/>
                  </a:lnTo>
                  <a:lnTo>
                    <a:pt x="20506" y="5185"/>
                  </a:lnTo>
                  <a:lnTo>
                    <a:pt x="19912" y="4931"/>
                  </a:lnTo>
                  <a:lnTo>
                    <a:pt x="19318" y="4692"/>
                  </a:lnTo>
                  <a:lnTo>
                    <a:pt x="18714" y="4453"/>
                  </a:lnTo>
                  <a:lnTo>
                    <a:pt x="18111" y="4221"/>
                  </a:lnTo>
                  <a:lnTo>
                    <a:pt x="17507" y="3997"/>
                  </a:lnTo>
                  <a:lnTo>
                    <a:pt x="16894" y="3773"/>
                  </a:lnTo>
                  <a:lnTo>
                    <a:pt x="16271" y="3556"/>
                  </a:lnTo>
                  <a:lnTo>
                    <a:pt x="15658" y="3347"/>
                  </a:lnTo>
                  <a:lnTo>
                    <a:pt x="15035" y="3138"/>
                  </a:lnTo>
                  <a:lnTo>
                    <a:pt x="14402" y="2936"/>
                  </a:lnTo>
                  <a:lnTo>
                    <a:pt x="13780" y="2742"/>
                  </a:lnTo>
                  <a:lnTo>
                    <a:pt x="13147" y="2548"/>
                  </a:lnTo>
                  <a:lnTo>
                    <a:pt x="12515" y="2361"/>
                  </a:lnTo>
                  <a:lnTo>
                    <a:pt x="11873" y="2182"/>
                  </a:lnTo>
                  <a:lnTo>
                    <a:pt x="11240" y="2003"/>
                  </a:lnTo>
                  <a:lnTo>
                    <a:pt x="10598" y="1831"/>
                  </a:lnTo>
                  <a:lnTo>
                    <a:pt x="9956" y="1659"/>
                  </a:lnTo>
                  <a:lnTo>
                    <a:pt x="9314" y="1502"/>
                  </a:lnTo>
                  <a:lnTo>
                    <a:pt x="8663" y="1338"/>
                  </a:lnTo>
                  <a:lnTo>
                    <a:pt x="8021" y="1189"/>
                  </a:lnTo>
                  <a:lnTo>
                    <a:pt x="7369" y="1039"/>
                  </a:lnTo>
                  <a:lnTo>
                    <a:pt x="6718" y="897"/>
                  </a:lnTo>
                  <a:lnTo>
                    <a:pt x="6066" y="755"/>
                  </a:lnTo>
                  <a:lnTo>
                    <a:pt x="4763" y="486"/>
                  </a:lnTo>
                  <a:lnTo>
                    <a:pt x="3450" y="232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-1153450" y="2343700"/>
              <a:ext cx="767550" cy="503450"/>
            </a:xfrm>
            <a:custGeom>
              <a:avLst/>
              <a:gdLst/>
              <a:ahLst/>
              <a:cxnLst/>
              <a:rect l="l" t="t" r="r" b="b"/>
              <a:pathLst>
                <a:path w="30702" h="20138" extrusionOk="0">
                  <a:moveTo>
                    <a:pt x="9372" y="0"/>
                  </a:moveTo>
                  <a:lnTo>
                    <a:pt x="8874" y="561"/>
                  </a:lnTo>
                  <a:lnTo>
                    <a:pt x="8356" y="1106"/>
                  </a:lnTo>
                  <a:lnTo>
                    <a:pt x="7839" y="1651"/>
                  </a:lnTo>
                  <a:lnTo>
                    <a:pt x="7302" y="2181"/>
                  </a:lnTo>
                  <a:lnTo>
                    <a:pt x="6756" y="2712"/>
                  </a:lnTo>
                  <a:lnTo>
                    <a:pt x="6200" y="3227"/>
                  </a:lnTo>
                  <a:lnTo>
                    <a:pt x="5625" y="3742"/>
                  </a:lnTo>
                  <a:lnTo>
                    <a:pt x="5050" y="4243"/>
                  </a:lnTo>
                  <a:lnTo>
                    <a:pt x="4456" y="4736"/>
                  </a:lnTo>
                  <a:lnTo>
                    <a:pt x="3853" y="5221"/>
                  </a:lnTo>
                  <a:lnTo>
                    <a:pt x="3239" y="5699"/>
                  </a:lnTo>
                  <a:lnTo>
                    <a:pt x="2617" y="6170"/>
                  </a:lnTo>
                  <a:lnTo>
                    <a:pt x="1975" y="6626"/>
                  </a:lnTo>
                  <a:lnTo>
                    <a:pt x="1333" y="7081"/>
                  </a:lnTo>
                  <a:lnTo>
                    <a:pt x="671" y="7522"/>
                  </a:lnTo>
                  <a:lnTo>
                    <a:pt x="1" y="7948"/>
                  </a:lnTo>
                  <a:lnTo>
                    <a:pt x="585" y="8306"/>
                  </a:lnTo>
                  <a:lnTo>
                    <a:pt x="1160" y="8665"/>
                  </a:lnTo>
                  <a:lnTo>
                    <a:pt x="1735" y="9031"/>
                  </a:lnTo>
                  <a:lnTo>
                    <a:pt x="2300" y="9397"/>
                  </a:lnTo>
                  <a:lnTo>
                    <a:pt x="2866" y="9770"/>
                  </a:lnTo>
                  <a:lnTo>
                    <a:pt x="3421" y="10151"/>
                  </a:lnTo>
                  <a:lnTo>
                    <a:pt x="4533" y="10920"/>
                  </a:lnTo>
                  <a:lnTo>
                    <a:pt x="5625" y="11697"/>
                  </a:lnTo>
                  <a:lnTo>
                    <a:pt x="6727" y="12481"/>
                  </a:lnTo>
                  <a:lnTo>
                    <a:pt x="7829" y="13258"/>
                  </a:lnTo>
                  <a:lnTo>
                    <a:pt x="8931" y="14035"/>
                  </a:lnTo>
                  <a:lnTo>
                    <a:pt x="10052" y="14797"/>
                  </a:lnTo>
                  <a:lnTo>
                    <a:pt x="11183" y="15551"/>
                  </a:lnTo>
                  <a:lnTo>
                    <a:pt x="13444" y="17053"/>
                  </a:lnTo>
                  <a:lnTo>
                    <a:pt x="14565" y="17815"/>
                  </a:lnTo>
                  <a:lnTo>
                    <a:pt x="15677" y="18576"/>
                  </a:lnTo>
                  <a:lnTo>
                    <a:pt x="16779" y="19353"/>
                  </a:lnTo>
                  <a:lnTo>
                    <a:pt x="17325" y="19742"/>
                  </a:lnTo>
                  <a:lnTo>
                    <a:pt x="17861" y="20137"/>
                  </a:lnTo>
                  <a:lnTo>
                    <a:pt x="18331" y="19786"/>
                  </a:lnTo>
                  <a:lnTo>
                    <a:pt x="18791" y="19428"/>
                  </a:lnTo>
                  <a:lnTo>
                    <a:pt x="19251" y="19069"/>
                  </a:lnTo>
                  <a:lnTo>
                    <a:pt x="19701" y="18703"/>
                  </a:lnTo>
                  <a:lnTo>
                    <a:pt x="20151" y="18330"/>
                  </a:lnTo>
                  <a:lnTo>
                    <a:pt x="20592" y="17949"/>
                  </a:lnTo>
                  <a:lnTo>
                    <a:pt x="21033" y="17561"/>
                  </a:lnTo>
                  <a:lnTo>
                    <a:pt x="21474" y="17172"/>
                  </a:lnTo>
                  <a:lnTo>
                    <a:pt x="21905" y="16776"/>
                  </a:lnTo>
                  <a:lnTo>
                    <a:pt x="22326" y="16373"/>
                  </a:lnTo>
                  <a:lnTo>
                    <a:pt x="22748" y="15962"/>
                  </a:lnTo>
                  <a:lnTo>
                    <a:pt x="23170" y="15551"/>
                  </a:lnTo>
                  <a:lnTo>
                    <a:pt x="23582" y="15126"/>
                  </a:lnTo>
                  <a:lnTo>
                    <a:pt x="23984" y="14700"/>
                  </a:lnTo>
                  <a:lnTo>
                    <a:pt x="24387" y="14259"/>
                  </a:lnTo>
                  <a:lnTo>
                    <a:pt x="24789" y="13818"/>
                  </a:lnTo>
                  <a:lnTo>
                    <a:pt x="25230" y="13311"/>
                  </a:lnTo>
                  <a:lnTo>
                    <a:pt x="25661" y="12803"/>
                  </a:lnTo>
                  <a:lnTo>
                    <a:pt x="26083" y="12287"/>
                  </a:lnTo>
                  <a:lnTo>
                    <a:pt x="26485" y="11772"/>
                  </a:lnTo>
                  <a:lnTo>
                    <a:pt x="26887" y="11257"/>
                  </a:lnTo>
                  <a:lnTo>
                    <a:pt x="27280" y="10734"/>
                  </a:lnTo>
                  <a:lnTo>
                    <a:pt x="27673" y="10203"/>
                  </a:lnTo>
                  <a:lnTo>
                    <a:pt x="28047" y="9681"/>
                  </a:lnTo>
                  <a:lnTo>
                    <a:pt x="28411" y="9150"/>
                  </a:lnTo>
                  <a:lnTo>
                    <a:pt x="28766" y="8612"/>
                  </a:lnTo>
                  <a:lnTo>
                    <a:pt x="29110" y="8075"/>
                  </a:lnTo>
                  <a:lnTo>
                    <a:pt x="29446" y="7537"/>
                  </a:lnTo>
                  <a:lnTo>
                    <a:pt x="29772" y="6999"/>
                  </a:lnTo>
                  <a:lnTo>
                    <a:pt x="30088" y="6454"/>
                  </a:lnTo>
                  <a:lnTo>
                    <a:pt x="30404" y="5909"/>
                  </a:lnTo>
                  <a:lnTo>
                    <a:pt x="30701" y="5356"/>
                  </a:lnTo>
                  <a:lnTo>
                    <a:pt x="30663" y="5356"/>
                  </a:lnTo>
                  <a:lnTo>
                    <a:pt x="30634" y="5348"/>
                  </a:lnTo>
                  <a:lnTo>
                    <a:pt x="30596" y="5341"/>
                  </a:lnTo>
                  <a:lnTo>
                    <a:pt x="30557" y="5341"/>
                  </a:lnTo>
                  <a:lnTo>
                    <a:pt x="30557" y="5356"/>
                  </a:lnTo>
                  <a:lnTo>
                    <a:pt x="25431" y="3981"/>
                  </a:lnTo>
                  <a:lnTo>
                    <a:pt x="22873" y="3302"/>
                  </a:lnTo>
                  <a:lnTo>
                    <a:pt x="20324" y="2637"/>
                  </a:lnTo>
                  <a:lnTo>
                    <a:pt x="19040" y="2308"/>
                  </a:lnTo>
                  <a:lnTo>
                    <a:pt x="17756" y="1987"/>
                  </a:lnTo>
                  <a:lnTo>
                    <a:pt x="16472" y="1673"/>
                  </a:lnTo>
                  <a:lnTo>
                    <a:pt x="15188" y="1367"/>
                  </a:lnTo>
                  <a:lnTo>
                    <a:pt x="13894" y="1068"/>
                  </a:lnTo>
                  <a:lnTo>
                    <a:pt x="12591" y="777"/>
                  </a:lnTo>
                  <a:lnTo>
                    <a:pt x="11288" y="493"/>
                  </a:lnTo>
                  <a:lnTo>
                    <a:pt x="9975" y="217"/>
                  </a:lnTo>
                  <a:lnTo>
                    <a:pt x="9813" y="180"/>
                  </a:lnTo>
                  <a:lnTo>
                    <a:pt x="9650" y="135"/>
                  </a:lnTo>
                  <a:lnTo>
                    <a:pt x="9506" y="75"/>
                  </a:lnTo>
                  <a:lnTo>
                    <a:pt x="9439" y="38"/>
                  </a:lnTo>
                  <a:lnTo>
                    <a:pt x="9372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-761075" y="2847125"/>
              <a:ext cx="107825" cy="78075"/>
            </a:xfrm>
            <a:custGeom>
              <a:avLst/>
              <a:gdLst/>
              <a:ahLst/>
              <a:cxnLst/>
              <a:rect l="l" t="t" r="r" b="b"/>
              <a:pathLst>
                <a:path w="4313" h="3123" extrusionOk="0">
                  <a:moveTo>
                    <a:pt x="2166" y="0"/>
                  </a:moveTo>
                  <a:lnTo>
                    <a:pt x="1630" y="404"/>
                  </a:lnTo>
                  <a:lnTo>
                    <a:pt x="1093" y="792"/>
                  </a:lnTo>
                  <a:lnTo>
                    <a:pt x="547" y="1173"/>
                  </a:lnTo>
                  <a:lnTo>
                    <a:pt x="1" y="1547"/>
                  </a:lnTo>
                  <a:lnTo>
                    <a:pt x="595" y="1905"/>
                  </a:lnTo>
                  <a:lnTo>
                    <a:pt x="1199" y="2256"/>
                  </a:lnTo>
                  <a:lnTo>
                    <a:pt x="2387" y="2936"/>
                  </a:lnTo>
                  <a:lnTo>
                    <a:pt x="2502" y="2996"/>
                  </a:lnTo>
                  <a:lnTo>
                    <a:pt x="2626" y="3048"/>
                  </a:lnTo>
                  <a:lnTo>
                    <a:pt x="2741" y="3078"/>
                  </a:lnTo>
                  <a:lnTo>
                    <a:pt x="2856" y="3108"/>
                  </a:lnTo>
                  <a:lnTo>
                    <a:pt x="2971" y="3115"/>
                  </a:lnTo>
                  <a:lnTo>
                    <a:pt x="3077" y="3123"/>
                  </a:lnTo>
                  <a:lnTo>
                    <a:pt x="3192" y="3115"/>
                  </a:lnTo>
                  <a:lnTo>
                    <a:pt x="3297" y="3100"/>
                  </a:lnTo>
                  <a:lnTo>
                    <a:pt x="3402" y="3078"/>
                  </a:lnTo>
                  <a:lnTo>
                    <a:pt x="3508" y="3040"/>
                  </a:lnTo>
                  <a:lnTo>
                    <a:pt x="3604" y="3003"/>
                  </a:lnTo>
                  <a:lnTo>
                    <a:pt x="3699" y="2958"/>
                  </a:lnTo>
                  <a:lnTo>
                    <a:pt x="3786" y="2906"/>
                  </a:lnTo>
                  <a:lnTo>
                    <a:pt x="3872" y="2846"/>
                  </a:lnTo>
                  <a:lnTo>
                    <a:pt x="3949" y="2779"/>
                  </a:lnTo>
                  <a:lnTo>
                    <a:pt x="4016" y="2704"/>
                  </a:lnTo>
                  <a:lnTo>
                    <a:pt x="4083" y="2630"/>
                  </a:lnTo>
                  <a:lnTo>
                    <a:pt x="4140" y="2555"/>
                  </a:lnTo>
                  <a:lnTo>
                    <a:pt x="4188" y="2473"/>
                  </a:lnTo>
                  <a:lnTo>
                    <a:pt x="4236" y="2391"/>
                  </a:lnTo>
                  <a:lnTo>
                    <a:pt x="4265" y="2301"/>
                  </a:lnTo>
                  <a:lnTo>
                    <a:pt x="4293" y="2211"/>
                  </a:lnTo>
                  <a:lnTo>
                    <a:pt x="4303" y="2122"/>
                  </a:lnTo>
                  <a:lnTo>
                    <a:pt x="4313" y="2032"/>
                  </a:lnTo>
                  <a:lnTo>
                    <a:pt x="4313" y="1942"/>
                  </a:lnTo>
                  <a:lnTo>
                    <a:pt x="4293" y="1853"/>
                  </a:lnTo>
                  <a:lnTo>
                    <a:pt x="4265" y="1763"/>
                  </a:lnTo>
                  <a:lnTo>
                    <a:pt x="4226" y="1681"/>
                  </a:lnTo>
                  <a:lnTo>
                    <a:pt x="4179" y="1591"/>
                  </a:lnTo>
                  <a:lnTo>
                    <a:pt x="4121" y="1509"/>
                  </a:lnTo>
                  <a:lnTo>
                    <a:pt x="4044" y="1427"/>
                  </a:lnTo>
                  <a:lnTo>
                    <a:pt x="3958" y="1352"/>
                  </a:lnTo>
                  <a:lnTo>
                    <a:pt x="3517" y="1016"/>
                  </a:lnTo>
                  <a:lnTo>
                    <a:pt x="3077" y="68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-816175" y="1250200"/>
              <a:ext cx="182800" cy="188425"/>
            </a:xfrm>
            <a:custGeom>
              <a:avLst/>
              <a:gdLst/>
              <a:ahLst/>
              <a:cxnLst/>
              <a:rect l="l" t="t" r="r" b="b"/>
              <a:pathLst>
                <a:path w="7312" h="7537" extrusionOk="0">
                  <a:moveTo>
                    <a:pt x="4485" y="0"/>
                  </a:moveTo>
                  <a:lnTo>
                    <a:pt x="4428" y="8"/>
                  </a:lnTo>
                  <a:lnTo>
                    <a:pt x="4361" y="23"/>
                  </a:lnTo>
                  <a:lnTo>
                    <a:pt x="4179" y="97"/>
                  </a:lnTo>
                  <a:lnTo>
                    <a:pt x="3958" y="202"/>
                  </a:lnTo>
                  <a:lnTo>
                    <a:pt x="3709" y="322"/>
                  </a:lnTo>
                  <a:lnTo>
                    <a:pt x="3240" y="568"/>
                  </a:lnTo>
                  <a:lnTo>
                    <a:pt x="3048" y="665"/>
                  </a:lnTo>
                  <a:lnTo>
                    <a:pt x="2914" y="725"/>
                  </a:lnTo>
                  <a:lnTo>
                    <a:pt x="1457" y="1337"/>
                  </a:lnTo>
                  <a:lnTo>
                    <a:pt x="1" y="1950"/>
                  </a:lnTo>
                  <a:lnTo>
                    <a:pt x="490" y="2652"/>
                  </a:lnTo>
                  <a:lnTo>
                    <a:pt x="988" y="3354"/>
                  </a:lnTo>
                  <a:lnTo>
                    <a:pt x="1994" y="4743"/>
                  </a:lnTo>
                  <a:lnTo>
                    <a:pt x="3000" y="6133"/>
                  </a:lnTo>
                  <a:lnTo>
                    <a:pt x="3498" y="6835"/>
                  </a:lnTo>
                  <a:lnTo>
                    <a:pt x="3987" y="7537"/>
                  </a:lnTo>
                  <a:lnTo>
                    <a:pt x="4380" y="7335"/>
                  </a:lnTo>
                  <a:lnTo>
                    <a:pt x="4782" y="7134"/>
                  </a:lnTo>
                  <a:lnTo>
                    <a:pt x="5185" y="6939"/>
                  </a:lnTo>
                  <a:lnTo>
                    <a:pt x="5597" y="6760"/>
                  </a:lnTo>
                  <a:lnTo>
                    <a:pt x="6018" y="6581"/>
                  </a:lnTo>
                  <a:lnTo>
                    <a:pt x="6440" y="6409"/>
                  </a:lnTo>
                  <a:lnTo>
                    <a:pt x="6871" y="6252"/>
                  </a:lnTo>
                  <a:lnTo>
                    <a:pt x="7312" y="6103"/>
                  </a:lnTo>
                  <a:lnTo>
                    <a:pt x="7025" y="5483"/>
                  </a:lnTo>
                  <a:lnTo>
                    <a:pt x="6747" y="4863"/>
                  </a:lnTo>
                  <a:lnTo>
                    <a:pt x="6210" y="3615"/>
                  </a:lnTo>
                  <a:lnTo>
                    <a:pt x="5146" y="1113"/>
                  </a:lnTo>
                  <a:lnTo>
                    <a:pt x="5012" y="770"/>
                  </a:lnTo>
                  <a:lnTo>
                    <a:pt x="4945" y="590"/>
                  </a:lnTo>
                  <a:lnTo>
                    <a:pt x="4869" y="419"/>
                  </a:lnTo>
                  <a:lnTo>
                    <a:pt x="4782" y="262"/>
                  </a:lnTo>
                  <a:lnTo>
                    <a:pt x="4734" y="195"/>
                  </a:lnTo>
                  <a:lnTo>
                    <a:pt x="4687" y="135"/>
                  </a:lnTo>
                  <a:lnTo>
                    <a:pt x="4639" y="83"/>
                  </a:lnTo>
                  <a:lnTo>
                    <a:pt x="4591" y="45"/>
                  </a:lnTo>
                  <a:lnTo>
                    <a:pt x="4543" y="15"/>
                  </a:lnTo>
                  <a:lnTo>
                    <a:pt x="4485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-1189850" y="2542375"/>
              <a:ext cx="482950" cy="343425"/>
            </a:xfrm>
            <a:custGeom>
              <a:avLst/>
              <a:gdLst/>
              <a:ahLst/>
              <a:cxnLst/>
              <a:rect l="l" t="t" r="r" b="b"/>
              <a:pathLst>
                <a:path w="19318" h="13737" extrusionOk="0">
                  <a:moveTo>
                    <a:pt x="1457" y="1"/>
                  </a:moveTo>
                  <a:lnTo>
                    <a:pt x="1102" y="240"/>
                  </a:lnTo>
                  <a:lnTo>
                    <a:pt x="738" y="471"/>
                  </a:lnTo>
                  <a:lnTo>
                    <a:pt x="374" y="688"/>
                  </a:lnTo>
                  <a:lnTo>
                    <a:pt x="0" y="904"/>
                  </a:lnTo>
                  <a:lnTo>
                    <a:pt x="451" y="1338"/>
                  </a:lnTo>
                  <a:lnTo>
                    <a:pt x="901" y="1771"/>
                  </a:lnTo>
                  <a:lnTo>
                    <a:pt x="1370" y="2204"/>
                  </a:lnTo>
                  <a:lnTo>
                    <a:pt x="1840" y="2637"/>
                  </a:lnTo>
                  <a:lnTo>
                    <a:pt x="2319" y="3070"/>
                  </a:lnTo>
                  <a:lnTo>
                    <a:pt x="2808" y="3496"/>
                  </a:lnTo>
                  <a:lnTo>
                    <a:pt x="3306" y="3929"/>
                  </a:lnTo>
                  <a:lnTo>
                    <a:pt x="3804" y="4355"/>
                  </a:lnTo>
                  <a:lnTo>
                    <a:pt x="4312" y="4781"/>
                  </a:lnTo>
                  <a:lnTo>
                    <a:pt x="4829" y="5199"/>
                  </a:lnTo>
                  <a:lnTo>
                    <a:pt x="5347" y="5625"/>
                  </a:lnTo>
                  <a:lnTo>
                    <a:pt x="5874" y="6043"/>
                  </a:lnTo>
                  <a:lnTo>
                    <a:pt x="6401" y="6454"/>
                  </a:lnTo>
                  <a:lnTo>
                    <a:pt x="6938" y="6872"/>
                  </a:lnTo>
                  <a:lnTo>
                    <a:pt x="8030" y="7686"/>
                  </a:lnTo>
                  <a:lnTo>
                    <a:pt x="9132" y="8493"/>
                  </a:lnTo>
                  <a:lnTo>
                    <a:pt x="10253" y="9292"/>
                  </a:lnTo>
                  <a:lnTo>
                    <a:pt x="11384" y="10069"/>
                  </a:lnTo>
                  <a:lnTo>
                    <a:pt x="12524" y="10839"/>
                  </a:lnTo>
                  <a:lnTo>
                    <a:pt x="13674" y="11593"/>
                  </a:lnTo>
                  <a:lnTo>
                    <a:pt x="14833" y="12325"/>
                  </a:lnTo>
                  <a:lnTo>
                    <a:pt x="15992" y="13042"/>
                  </a:lnTo>
                  <a:lnTo>
                    <a:pt x="17152" y="13737"/>
                  </a:lnTo>
                  <a:lnTo>
                    <a:pt x="17698" y="13363"/>
                  </a:lnTo>
                  <a:lnTo>
                    <a:pt x="18244" y="12982"/>
                  </a:lnTo>
                  <a:lnTo>
                    <a:pt x="18781" y="12594"/>
                  </a:lnTo>
                  <a:lnTo>
                    <a:pt x="19317" y="12190"/>
                  </a:lnTo>
                  <a:lnTo>
                    <a:pt x="18781" y="11795"/>
                  </a:lnTo>
                  <a:lnTo>
                    <a:pt x="18235" y="11406"/>
                  </a:lnTo>
                  <a:lnTo>
                    <a:pt x="17133" y="10629"/>
                  </a:lnTo>
                  <a:lnTo>
                    <a:pt x="16021" y="9868"/>
                  </a:lnTo>
                  <a:lnTo>
                    <a:pt x="14900" y="9106"/>
                  </a:lnTo>
                  <a:lnTo>
                    <a:pt x="12639" y="7604"/>
                  </a:lnTo>
                  <a:lnTo>
                    <a:pt x="11508" y="6850"/>
                  </a:lnTo>
                  <a:lnTo>
                    <a:pt x="10387" y="6088"/>
                  </a:lnTo>
                  <a:lnTo>
                    <a:pt x="9285" y="5311"/>
                  </a:lnTo>
                  <a:lnTo>
                    <a:pt x="8183" y="4534"/>
                  </a:lnTo>
                  <a:lnTo>
                    <a:pt x="7081" y="3750"/>
                  </a:lnTo>
                  <a:lnTo>
                    <a:pt x="5989" y="2973"/>
                  </a:lnTo>
                  <a:lnTo>
                    <a:pt x="4877" y="2204"/>
                  </a:lnTo>
                  <a:lnTo>
                    <a:pt x="4322" y="1823"/>
                  </a:lnTo>
                  <a:lnTo>
                    <a:pt x="3756" y="1450"/>
                  </a:lnTo>
                  <a:lnTo>
                    <a:pt x="3191" y="1084"/>
                  </a:lnTo>
                  <a:lnTo>
                    <a:pt x="2616" y="718"/>
                  </a:lnTo>
                  <a:lnTo>
                    <a:pt x="2041" y="35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-1404975" y="2564975"/>
              <a:ext cx="643925" cy="540425"/>
            </a:xfrm>
            <a:custGeom>
              <a:avLst/>
              <a:gdLst/>
              <a:ahLst/>
              <a:cxnLst/>
              <a:rect l="l" t="t" r="r" b="b"/>
              <a:pathLst>
                <a:path w="25757" h="21617" extrusionOk="0">
                  <a:moveTo>
                    <a:pt x="8605" y="0"/>
                  </a:moveTo>
                  <a:lnTo>
                    <a:pt x="8107" y="292"/>
                  </a:lnTo>
                  <a:lnTo>
                    <a:pt x="7609" y="576"/>
                  </a:lnTo>
                  <a:lnTo>
                    <a:pt x="7101" y="859"/>
                  </a:lnTo>
                  <a:lnTo>
                    <a:pt x="6583" y="1128"/>
                  </a:lnTo>
                  <a:lnTo>
                    <a:pt x="6066" y="1405"/>
                  </a:lnTo>
                  <a:lnTo>
                    <a:pt x="5539" y="1666"/>
                  </a:lnTo>
                  <a:lnTo>
                    <a:pt x="5012" y="1927"/>
                  </a:lnTo>
                  <a:lnTo>
                    <a:pt x="4485" y="2181"/>
                  </a:lnTo>
                  <a:lnTo>
                    <a:pt x="3939" y="2428"/>
                  </a:lnTo>
                  <a:lnTo>
                    <a:pt x="3393" y="2667"/>
                  </a:lnTo>
                  <a:lnTo>
                    <a:pt x="2847" y="2906"/>
                  </a:lnTo>
                  <a:lnTo>
                    <a:pt x="2291" y="3138"/>
                  </a:lnTo>
                  <a:lnTo>
                    <a:pt x="1725" y="3362"/>
                  </a:lnTo>
                  <a:lnTo>
                    <a:pt x="1160" y="3586"/>
                  </a:lnTo>
                  <a:lnTo>
                    <a:pt x="585" y="3795"/>
                  </a:lnTo>
                  <a:lnTo>
                    <a:pt x="1" y="4004"/>
                  </a:lnTo>
                  <a:lnTo>
                    <a:pt x="326" y="4183"/>
                  </a:lnTo>
                  <a:lnTo>
                    <a:pt x="643" y="4370"/>
                  </a:lnTo>
                  <a:lnTo>
                    <a:pt x="949" y="4557"/>
                  </a:lnTo>
                  <a:lnTo>
                    <a:pt x="1256" y="4751"/>
                  </a:lnTo>
                  <a:lnTo>
                    <a:pt x="1563" y="4945"/>
                  </a:lnTo>
                  <a:lnTo>
                    <a:pt x="1860" y="5147"/>
                  </a:lnTo>
                  <a:lnTo>
                    <a:pt x="2157" y="5356"/>
                  </a:lnTo>
                  <a:lnTo>
                    <a:pt x="2444" y="5565"/>
                  </a:lnTo>
                  <a:lnTo>
                    <a:pt x="2732" y="5782"/>
                  </a:lnTo>
                  <a:lnTo>
                    <a:pt x="3009" y="5998"/>
                  </a:lnTo>
                  <a:lnTo>
                    <a:pt x="3287" y="6222"/>
                  </a:lnTo>
                  <a:lnTo>
                    <a:pt x="3565" y="6454"/>
                  </a:lnTo>
                  <a:lnTo>
                    <a:pt x="3833" y="6678"/>
                  </a:lnTo>
                  <a:lnTo>
                    <a:pt x="4092" y="6917"/>
                  </a:lnTo>
                  <a:lnTo>
                    <a:pt x="4351" y="7156"/>
                  </a:lnTo>
                  <a:lnTo>
                    <a:pt x="4610" y="7395"/>
                  </a:lnTo>
                  <a:lnTo>
                    <a:pt x="4859" y="7641"/>
                  </a:lnTo>
                  <a:lnTo>
                    <a:pt x="5098" y="7888"/>
                  </a:lnTo>
                  <a:lnTo>
                    <a:pt x="5338" y="8142"/>
                  </a:lnTo>
                  <a:lnTo>
                    <a:pt x="5577" y="8396"/>
                  </a:lnTo>
                  <a:lnTo>
                    <a:pt x="5807" y="8657"/>
                  </a:lnTo>
                  <a:lnTo>
                    <a:pt x="6037" y="8919"/>
                  </a:lnTo>
                  <a:lnTo>
                    <a:pt x="6258" y="9180"/>
                  </a:lnTo>
                  <a:lnTo>
                    <a:pt x="6468" y="9449"/>
                  </a:lnTo>
                  <a:lnTo>
                    <a:pt x="6689" y="9718"/>
                  </a:lnTo>
                  <a:lnTo>
                    <a:pt x="6890" y="9994"/>
                  </a:lnTo>
                  <a:lnTo>
                    <a:pt x="7091" y="10271"/>
                  </a:lnTo>
                  <a:lnTo>
                    <a:pt x="7293" y="10547"/>
                  </a:lnTo>
                  <a:lnTo>
                    <a:pt x="7484" y="10831"/>
                  </a:lnTo>
                  <a:lnTo>
                    <a:pt x="7666" y="11115"/>
                  </a:lnTo>
                  <a:lnTo>
                    <a:pt x="7848" y="11398"/>
                  </a:lnTo>
                  <a:lnTo>
                    <a:pt x="8030" y="11682"/>
                  </a:lnTo>
                  <a:lnTo>
                    <a:pt x="8203" y="11974"/>
                  </a:lnTo>
                  <a:lnTo>
                    <a:pt x="8366" y="12265"/>
                  </a:lnTo>
                  <a:lnTo>
                    <a:pt x="8682" y="12862"/>
                  </a:lnTo>
                  <a:lnTo>
                    <a:pt x="8988" y="13460"/>
                  </a:lnTo>
                  <a:lnTo>
                    <a:pt x="9257" y="14065"/>
                  </a:lnTo>
                  <a:lnTo>
                    <a:pt x="9515" y="14670"/>
                  </a:lnTo>
                  <a:lnTo>
                    <a:pt x="9745" y="15290"/>
                  </a:lnTo>
                  <a:lnTo>
                    <a:pt x="9966" y="15910"/>
                  </a:lnTo>
                  <a:lnTo>
                    <a:pt x="10148" y="16537"/>
                  </a:lnTo>
                  <a:lnTo>
                    <a:pt x="10320" y="17165"/>
                  </a:lnTo>
                  <a:lnTo>
                    <a:pt x="10464" y="17800"/>
                  </a:lnTo>
                  <a:lnTo>
                    <a:pt x="10589" y="18435"/>
                  </a:lnTo>
                  <a:lnTo>
                    <a:pt x="10694" y="19069"/>
                  </a:lnTo>
                  <a:lnTo>
                    <a:pt x="10732" y="19391"/>
                  </a:lnTo>
                  <a:lnTo>
                    <a:pt x="10771" y="19704"/>
                  </a:lnTo>
                  <a:lnTo>
                    <a:pt x="10799" y="20025"/>
                  </a:lnTo>
                  <a:lnTo>
                    <a:pt x="10819" y="20339"/>
                  </a:lnTo>
                  <a:lnTo>
                    <a:pt x="10838" y="20660"/>
                  </a:lnTo>
                  <a:lnTo>
                    <a:pt x="10857" y="20982"/>
                  </a:lnTo>
                  <a:lnTo>
                    <a:pt x="10857" y="21295"/>
                  </a:lnTo>
                  <a:lnTo>
                    <a:pt x="10857" y="21616"/>
                  </a:lnTo>
                  <a:lnTo>
                    <a:pt x="12812" y="20518"/>
                  </a:lnTo>
                  <a:lnTo>
                    <a:pt x="14747" y="19443"/>
                  </a:lnTo>
                  <a:lnTo>
                    <a:pt x="16654" y="18375"/>
                  </a:lnTo>
                  <a:lnTo>
                    <a:pt x="17603" y="17837"/>
                  </a:lnTo>
                  <a:lnTo>
                    <a:pt x="18542" y="17307"/>
                  </a:lnTo>
                  <a:lnTo>
                    <a:pt x="19481" y="16769"/>
                  </a:lnTo>
                  <a:lnTo>
                    <a:pt x="20401" y="16224"/>
                  </a:lnTo>
                  <a:lnTo>
                    <a:pt x="21320" y="15678"/>
                  </a:lnTo>
                  <a:lnTo>
                    <a:pt x="22221" y="15126"/>
                  </a:lnTo>
                  <a:lnTo>
                    <a:pt x="23122" y="14565"/>
                  </a:lnTo>
                  <a:lnTo>
                    <a:pt x="24013" y="13998"/>
                  </a:lnTo>
                  <a:lnTo>
                    <a:pt x="24885" y="13423"/>
                  </a:lnTo>
                  <a:lnTo>
                    <a:pt x="25757" y="12833"/>
                  </a:lnTo>
                  <a:lnTo>
                    <a:pt x="24597" y="12138"/>
                  </a:lnTo>
                  <a:lnTo>
                    <a:pt x="23438" y="11421"/>
                  </a:lnTo>
                  <a:lnTo>
                    <a:pt x="22279" y="10689"/>
                  </a:lnTo>
                  <a:lnTo>
                    <a:pt x="21129" y="9935"/>
                  </a:lnTo>
                  <a:lnTo>
                    <a:pt x="19989" y="9165"/>
                  </a:lnTo>
                  <a:lnTo>
                    <a:pt x="18858" y="8388"/>
                  </a:lnTo>
                  <a:lnTo>
                    <a:pt x="17737" y="7589"/>
                  </a:lnTo>
                  <a:lnTo>
                    <a:pt x="16635" y="6782"/>
                  </a:lnTo>
                  <a:lnTo>
                    <a:pt x="15543" y="5968"/>
                  </a:lnTo>
                  <a:lnTo>
                    <a:pt x="15006" y="5550"/>
                  </a:lnTo>
                  <a:lnTo>
                    <a:pt x="14479" y="5139"/>
                  </a:lnTo>
                  <a:lnTo>
                    <a:pt x="13952" y="4721"/>
                  </a:lnTo>
                  <a:lnTo>
                    <a:pt x="13434" y="4295"/>
                  </a:lnTo>
                  <a:lnTo>
                    <a:pt x="12917" y="3877"/>
                  </a:lnTo>
                  <a:lnTo>
                    <a:pt x="12409" y="3451"/>
                  </a:lnTo>
                  <a:lnTo>
                    <a:pt x="11911" y="3025"/>
                  </a:lnTo>
                  <a:lnTo>
                    <a:pt x="11413" y="2592"/>
                  </a:lnTo>
                  <a:lnTo>
                    <a:pt x="10924" y="2166"/>
                  </a:lnTo>
                  <a:lnTo>
                    <a:pt x="10445" y="1733"/>
                  </a:lnTo>
                  <a:lnTo>
                    <a:pt x="9975" y="1300"/>
                  </a:lnTo>
                  <a:lnTo>
                    <a:pt x="9506" y="867"/>
                  </a:lnTo>
                  <a:lnTo>
                    <a:pt x="9056" y="434"/>
                  </a:lnTo>
                  <a:lnTo>
                    <a:pt x="8605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-938575" y="2275725"/>
              <a:ext cx="73100" cy="68000"/>
            </a:xfrm>
            <a:custGeom>
              <a:avLst/>
              <a:gdLst/>
              <a:ahLst/>
              <a:cxnLst/>
              <a:rect l="l" t="t" r="r" b="b"/>
              <a:pathLst>
                <a:path w="2924" h="2720" extrusionOk="0">
                  <a:moveTo>
                    <a:pt x="1812" y="1"/>
                  </a:moveTo>
                  <a:lnTo>
                    <a:pt x="1630" y="15"/>
                  </a:lnTo>
                  <a:lnTo>
                    <a:pt x="1457" y="45"/>
                  </a:lnTo>
                  <a:lnTo>
                    <a:pt x="1294" y="83"/>
                  </a:lnTo>
                  <a:lnTo>
                    <a:pt x="1141" y="128"/>
                  </a:lnTo>
                  <a:lnTo>
                    <a:pt x="997" y="187"/>
                  </a:lnTo>
                  <a:lnTo>
                    <a:pt x="853" y="254"/>
                  </a:lnTo>
                  <a:lnTo>
                    <a:pt x="729" y="337"/>
                  </a:lnTo>
                  <a:lnTo>
                    <a:pt x="604" y="419"/>
                  </a:lnTo>
                  <a:lnTo>
                    <a:pt x="499" y="516"/>
                  </a:lnTo>
                  <a:lnTo>
                    <a:pt x="403" y="613"/>
                  </a:lnTo>
                  <a:lnTo>
                    <a:pt x="307" y="718"/>
                  </a:lnTo>
                  <a:lnTo>
                    <a:pt x="231" y="830"/>
                  </a:lnTo>
                  <a:lnTo>
                    <a:pt x="164" y="942"/>
                  </a:lnTo>
                  <a:lnTo>
                    <a:pt x="106" y="1061"/>
                  </a:lnTo>
                  <a:lnTo>
                    <a:pt x="68" y="1181"/>
                  </a:lnTo>
                  <a:lnTo>
                    <a:pt x="29" y="1300"/>
                  </a:lnTo>
                  <a:lnTo>
                    <a:pt x="10" y="1427"/>
                  </a:lnTo>
                  <a:lnTo>
                    <a:pt x="1" y="1547"/>
                  </a:lnTo>
                  <a:lnTo>
                    <a:pt x="1" y="1674"/>
                  </a:lnTo>
                  <a:lnTo>
                    <a:pt x="20" y="1793"/>
                  </a:lnTo>
                  <a:lnTo>
                    <a:pt x="49" y="1913"/>
                  </a:lnTo>
                  <a:lnTo>
                    <a:pt x="87" y="2032"/>
                  </a:lnTo>
                  <a:lnTo>
                    <a:pt x="144" y="2144"/>
                  </a:lnTo>
                  <a:lnTo>
                    <a:pt x="211" y="2256"/>
                  </a:lnTo>
                  <a:lnTo>
                    <a:pt x="298" y="2361"/>
                  </a:lnTo>
                  <a:lnTo>
                    <a:pt x="393" y="2465"/>
                  </a:lnTo>
                  <a:lnTo>
                    <a:pt x="508" y="2555"/>
                  </a:lnTo>
                  <a:lnTo>
                    <a:pt x="633" y="2645"/>
                  </a:lnTo>
                  <a:lnTo>
                    <a:pt x="777" y="2719"/>
                  </a:lnTo>
                  <a:lnTo>
                    <a:pt x="1342" y="2092"/>
                  </a:lnTo>
                  <a:lnTo>
                    <a:pt x="1888" y="1450"/>
                  </a:lnTo>
                  <a:lnTo>
                    <a:pt x="2415" y="807"/>
                  </a:lnTo>
                  <a:lnTo>
                    <a:pt x="2923" y="150"/>
                  </a:lnTo>
                  <a:lnTo>
                    <a:pt x="2664" y="90"/>
                  </a:lnTo>
                  <a:lnTo>
                    <a:pt x="2530" y="60"/>
                  </a:lnTo>
                  <a:lnTo>
                    <a:pt x="2396" y="45"/>
                  </a:lnTo>
                  <a:lnTo>
                    <a:pt x="2195" y="15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-1207100" y="2524275"/>
              <a:ext cx="53675" cy="40725"/>
            </a:xfrm>
            <a:custGeom>
              <a:avLst/>
              <a:gdLst/>
              <a:ahLst/>
              <a:cxnLst/>
              <a:rect l="l" t="t" r="r" b="b"/>
              <a:pathLst>
                <a:path w="2147" h="1629" extrusionOk="0">
                  <a:moveTo>
                    <a:pt x="719" y="0"/>
                  </a:moveTo>
                  <a:lnTo>
                    <a:pt x="652" y="8"/>
                  </a:lnTo>
                  <a:lnTo>
                    <a:pt x="585" y="15"/>
                  </a:lnTo>
                  <a:lnTo>
                    <a:pt x="527" y="30"/>
                  </a:lnTo>
                  <a:lnTo>
                    <a:pt x="460" y="52"/>
                  </a:lnTo>
                  <a:lnTo>
                    <a:pt x="403" y="75"/>
                  </a:lnTo>
                  <a:lnTo>
                    <a:pt x="355" y="105"/>
                  </a:lnTo>
                  <a:lnTo>
                    <a:pt x="297" y="135"/>
                  </a:lnTo>
                  <a:lnTo>
                    <a:pt x="249" y="172"/>
                  </a:lnTo>
                  <a:lnTo>
                    <a:pt x="173" y="262"/>
                  </a:lnTo>
                  <a:lnTo>
                    <a:pt x="96" y="359"/>
                  </a:lnTo>
                  <a:lnTo>
                    <a:pt x="48" y="463"/>
                  </a:lnTo>
                  <a:lnTo>
                    <a:pt x="10" y="575"/>
                  </a:lnTo>
                  <a:lnTo>
                    <a:pt x="0" y="695"/>
                  </a:lnTo>
                  <a:lnTo>
                    <a:pt x="10" y="807"/>
                  </a:lnTo>
                  <a:lnTo>
                    <a:pt x="19" y="867"/>
                  </a:lnTo>
                  <a:lnTo>
                    <a:pt x="39" y="926"/>
                  </a:lnTo>
                  <a:lnTo>
                    <a:pt x="58" y="979"/>
                  </a:lnTo>
                  <a:lnTo>
                    <a:pt x="87" y="1031"/>
                  </a:lnTo>
                  <a:lnTo>
                    <a:pt x="125" y="1083"/>
                  </a:lnTo>
                  <a:lnTo>
                    <a:pt x="173" y="1135"/>
                  </a:lnTo>
                  <a:lnTo>
                    <a:pt x="422" y="1382"/>
                  </a:lnTo>
                  <a:lnTo>
                    <a:pt x="690" y="1628"/>
                  </a:lnTo>
                  <a:lnTo>
                    <a:pt x="1064" y="1412"/>
                  </a:lnTo>
                  <a:lnTo>
                    <a:pt x="1428" y="1195"/>
                  </a:lnTo>
                  <a:lnTo>
                    <a:pt x="1792" y="964"/>
                  </a:lnTo>
                  <a:lnTo>
                    <a:pt x="2147" y="725"/>
                  </a:lnTo>
                  <a:lnTo>
                    <a:pt x="1898" y="568"/>
                  </a:lnTo>
                  <a:lnTo>
                    <a:pt x="1648" y="418"/>
                  </a:lnTo>
                  <a:lnTo>
                    <a:pt x="1160" y="127"/>
                  </a:lnTo>
                  <a:lnTo>
                    <a:pt x="1083" y="90"/>
                  </a:lnTo>
                  <a:lnTo>
                    <a:pt x="1006" y="52"/>
                  </a:lnTo>
                  <a:lnTo>
                    <a:pt x="930" y="30"/>
                  </a:lnTo>
                  <a:lnTo>
                    <a:pt x="863" y="15"/>
                  </a:lnTo>
                  <a:lnTo>
                    <a:pt x="786" y="8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-1767650" y="2676825"/>
              <a:ext cx="538050" cy="899325"/>
            </a:xfrm>
            <a:custGeom>
              <a:avLst/>
              <a:gdLst/>
              <a:ahLst/>
              <a:cxnLst/>
              <a:rect l="l" t="t" r="r" b="b"/>
              <a:pathLst>
                <a:path w="21522" h="35973" extrusionOk="0">
                  <a:moveTo>
                    <a:pt x="3163" y="0"/>
                  </a:moveTo>
                  <a:lnTo>
                    <a:pt x="3144" y="98"/>
                  </a:lnTo>
                  <a:lnTo>
                    <a:pt x="3124" y="187"/>
                  </a:lnTo>
                  <a:lnTo>
                    <a:pt x="3096" y="277"/>
                  </a:lnTo>
                  <a:lnTo>
                    <a:pt x="3057" y="366"/>
                  </a:lnTo>
                  <a:lnTo>
                    <a:pt x="3009" y="449"/>
                  </a:lnTo>
                  <a:lnTo>
                    <a:pt x="2961" y="531"/>
                  </a:lnTo>
                  <a:lnTo>
                    <a:pt x="2904" y="606"/>
                  </a:lnTo>
                  <a:lnTo>
                    <a:pt x="2837" y="680"/>
                  </a:lnTo>
                  <a:lnTo>
                    <a:pt x="2770" y="747"/>
                  </a:lnTo>
                  <a:lnTo>
                    <a:pt x="2693" y="815"/>
                  </a:lnTo>
                  <a:lnTo>
                    <a:pt x="2617" y="882"/>
                  </a:lnTo>
                  <a:lnTo>
                    <a:pt x="2530" y="942"/>
                  </a:lnTo>
                  <a:lnTo>
                    <a:pt x="2444" y="994"/>
                  </a:lnTo>
                  <a:lnTo>
                    <a:pt x="2348" y="1046"/>
                  </a:lnTo>
                  <a:lnTo>
                    <a:pt x="2252" y="1091"/>
                  </a:lnTo>
                  <a:lnTo>
                    <a:pt x="2157" y="1136"/>
                  </a:lnTo>
                  <a:lnTo>
                    <a:pt x="1955" y="1218"/>
                  </a:lnTo>
                  <a:lnTo>
                    <a:pt x="1745" y="1270"/>
                  </a:lnTo>
                  <a:lnTo>
                    <a:pt x="1534" y="1315"/>
                  </a:lnTo>
                  <a:lnTo>
                    <a:pt x="1419" y="1330"/>
                  </a:lnTo>
                  <a:lnTo>
                    <a:pt x="1313" y="1337"/>
                  </a:lnTo>
                  <a:lnTo>
                    <a:pt x="1208" y="1345"/>
                  </a:lnTo>
                  <a:lnTo>
                    <a:pt x="997" y="1345"/>
                  </a:lnTo>
                  <a:lnTo>
                    <a:pt x="892" y="1330"/>
                  </a:lnTo>
                  <a:lnTo>
                    <a:pt x="786" y="1315"/>
                  </a:lnTo>
                  <a:lnTo>
                    <a:pt x="691" y="1300"/>
                  </a:lnTo>
                  <a:lnTo>
                    <a:pt x="585" y="1278"/>
                  </a:lnTo>
                  <a:lnTo>
                    <a:pt x="499" y="1248"/>
                  </a:lnTo>
                  <a:lnTo>
                    <a:pt x="595" y="3406"/>
                  </a:lnTo>
                  <a:lnTo>
                    <a:pt x="681" y="5573"/>
                  </a:lnTo>
                  <a:lnTo>
                    <a:pt x="748" y="7746"/>
                  </a:lnTo>
                  <a:lnTo>
                    <a:pt x="796" y="9920"/>
                  </a:lnTo>
                  <a:lnTo>
                    <a:pt x="834" y="12093"/>
                  </a:lnTo>
                  <a:lnTo>
                    <a:pt x="844" y="14267"/>
                  </a:lnTo>
                  <a:lnTo>
                    <a:pt x="844" y="16448"/>
                  </a:lnTo>
                  <a:lnTo>
                    <a:pt x="825" y="18621"/>
                  </a:lnTo>
                  <a:lnTo>
                    <a:pt x="786" y="20802"/>
                  </a:lnTo>
                  <a:lnTo>
                    <a:pt x="729" y="22976"/>
                  </a:lnTo>
                  <a:lnTo>
                    <a:pt x="662" y="25149"/>
                  </a:lnTo>
                  <a:lnTo>
                    <a:pt x="566" y="27323"/>
                  </a:lnTo>
                  <a:lnTo>
                    <a:pt x="451" y="29489"/>
                  </a:lnTo>
                  <a:lnTo>
                    <a:pt x="326" y="31655"/>
                  </a:lnTo>
                  <a:lnTo>
                    <a:pt x="173" y="33814"/>
                  </a:lnTo>
                  <a:lnTo>
                    <a:pt x="1" y="35972"/>
                  </a:lnTo>
                  <a:lnTo>
                    <a:pt x="853" y="35801"/>
                  </a:lnTo>
                  <a:lnTo>
                    <a:pt x="1697" y="35621"/>
                  </a:lnTo>
                  <a:lnTo>
                    <a:pt x="2530" y="35420"/>
                  </a:lnTo>
                  <a:lnTo>
                    <a:pt x="3364" y="35211"/>
                  </a:lnTo>
                  <a:lnTo>
                    <a:pt x="4188" y="34979"/>
                  </a:lnTo>
                  <a:lnTo>
                    <a:pt x="5002" y="34740"/>
                  </a:lnTo>
                  <a:lnTo>
                    <a:pt x="5807" y="34486"/>
                  </a:lnTo>
                  <a:lnTo>
                    <a:pt x="6603" y="34210"/>
                  </a:lnTo>
                  <a:lnTo>
                    <a:pt x="7379" y="33926"/>
                  </a:lnTo>
                  <a:lnTo>
                    <a:pt x="7772" y="33776"/>
                  </a:lnTo>
                  <a:lnTo>
                    <a:pt x="8155" y="33627"/>
                  </a:lnTo>
                  <a:lnTo>
                    <a:pt x="8538" y="33470"/>
                  </a:lnTo>
                  <a:lnTo>
                    <a:pt x="8912" y="33306"/>
                  </a:lnTo>
                  <a:lnTo>
                    <a:pt x="9286" y="33142"/>
                  </a:lnTo>
                  <a:lnTo>
                    <a:pt x="9659" y="32977"/>
                  </a:lnTo>
                  <a:lnTo>
                    <a:pt x="10023" y="32805"/>
                  </a:lnTo>
                  <a:lnTo>
                    <a:pt x="10387" y="32626"/>
                  </a:lnTo>
                  <a:lnTo>
                    <a:pt x="10742" y="32447"/>
                  </a:lnTo>
                  <a:lnTo>
                    <a:pt x="11097" y="32260"/>
                  </a:lnTo>
                  <a:lnTo>
                    <a:pt x="11451" y="32073"/>
                  </a:lnTo>
                  <a:lnTo>
                    <a:pt x="11796" y="31879"/>
                  </a:lnTo>
                  <a:lnTo>
                    <a:pt x="12141" y="31685"/>
                  </a:lnTo>
                  <a:lnTo>
                    <a:pt x="12476" y="31483"/>
                  </a:lnTo>
                  <a:lnTo>
                    <a:pt x="12812" y="31282"/>
                  </a:lnTo>
                  <a:lnTo>
                    <a:pt x="13137" y="31073"/>
                  </a:lnTo>
                  <a:lnTo>
                    <a:pt x="13463" y="30856"/>
                  </a:lnTo>
                  <a:lnTo>
                    <a:pt x="13789" y="30639"/>
                  </a:lnTo>
                  <a:lnTo>
                    <a:pt x="14105" y="30423"/>
                  </a:lnTo>
                  <a:lnTo>
                    <a:pt x="14412" y="30191"/>
                  </a:lnTo>
                  <a:lnTo>
                    <a:pt x="14718" y="29967"/>
                  </a:lnTo>
                  <a:lnTo>
                    <a:pt x="15016" y="29728"/>
                  </a:lnTo>
                  <a:lnTo>
                    <a:pt x="15313" y="29489"/>
                  </a:lnTo>
                  <a:lnTo>
                    <a:pt x="15600" y="29250"/>
                  </a:lnTo>
                  <a:lnTo>
                    <a:pt x="15887" y="29004"/>
                  </a:lnTo>
                  <a:lnTo>
                    <a:pt x="16165" y="28750"/>
                  </a:lnTo>
                  <a:lnTo>
                    <a:pt x="16434" y="28496"/>
                  </a:lnTo>
                  <a:lnTo>
                    <a:pt x="16702" y="28234"/>
                  </a:lnTo>
                  <a:lnTo>
                    <a:pt x="16970" y="27973"/>
                  </a:lnTo>
                  <a:lnTo>
                    <a:pt x="17219" y="27704"/>
                  </a:lnTo>
                  <a:lnTo>
                    <a:pt x="17468" y="27428"/>
                  </a:lnTo>
                  <a:lnTo>
                    <a:pt x="17718" y="27151"/>
                  </a:lnTo>
                  <a:lnTo>
                    <a:pt x="17948" y="26867"/>
                  </a:lnTo>
                  <a:lnTo>
                    <a:pt x="18178" y="26584"/>
                  </a:lnTo>
                  <a:lnTo>
                    <a:pt x="18408" y="26292"/>
                  </a:lnTo>
                  <a:lnTo>
                    <a:pt x="18628" y="25994"/>
                  </a:lnTo>
                  <a:lnTo>
                    <a:pt x="18839" y="25695"/>
                  </a:lnTo>
                  <a:lnTo>
                    <a:pt x="19040" y="25389"/>
                  </a:lnTo>
                  <a:lnTo>
                    <a:pt x="19241" y="25075"/>
                  </a:lnTo>
                  <a:lnTo>
                    <a:pt x="19423" y="24761"/>
                  </a:lnTo>
                  <a:lnTo>
                    <a:pt x="19615" y="24440"/>
                  </a:lnTo>
                  <a:lnTo>
                    <a:pt x="19787" y="24119"/>
                  </a:lnTo>
                  <a:lnTo>
                    <a:pt x="19960" y="23790"/>
                  </a:lnTo>
                  <a:lnTo>
                    <a:pt x="20123" y="23454"/>
                  </a:lnTo>
                  <a:lnTo>
                    <a:pt x="20276" y="23118"/>
                  </a:lnTo>
                  <a:lnTo>
                    <a:pt x="20420" y="22774"/>
                  </a:lnTo>
                  <a:lnTo>
                    <a:pt x="20602" y="22319"/>
                  </a:lnTo>
                  <a:lnTo>
                    <a:pt x="20765" y="21863"/>
                  </a:lnTo>
                  <a:lnTo>
                    <a:pt x="20908" y="21400"/>
                  </a:lnTo>
                  <a:lnTo>
                    <a:pt x="21043" y="20929"/>
                  </a:lnTo>
                  <a:lnTo>
                    <a:pt x="21148" y="20459"/>
                  </a:lnTo>
                  <a:lnTo>
                    <a:pt x="21253" y="19988"/>
                  </a:lnTo>
                  <a:lnTo>
                    <a:pt x="21330" y="19510"/>
                  </a:lnTo>
                  <a:lnTo>
                    <a:pt x="21397" y="19032"/>
                  </a:lnTo>
                  <a:lnTo>
                    <a:pt x="21455" y="18554"/>
                  </a:lnTo>
                  <a:lnTo>
                    <a:pt x="21493" y="18076"/>
                  </a:lnTo>
                  <a:lnTo>
                    <a:pt x="21512" y="17591"/>
                  </a:lnTo>
                  <a:lnTo>
                    <a:pt x="21522" y="17105"/>
                  </a:lnTo>
                  <a:lnTo>
                    <a:pt x="21512" y="16627"/>
                  </a:lnTo>
                  <a:lnTo>
                    <a:pt x="21483" y="16142"/>
                  </a:lnTo>
                  <a:lnTo>
                    <a:pt x="21445" y="15656"/>
                  </a:lnTo>
                  <a:lnTo>
                    <a:pt x="21387" y="15171"/>
                  </a:lnTo>
                  <a:lnTo>
                    <a:pt x="21320" y="14693"/>
                  </a:lnTo>
                  <a:lnTo>
                    <a:pt x="21234" y="14214"/>
                  </a:lnTo>
                  <a:lnTo>
                    <a:pt x="21138" y="13729"/>
                  </a:lnTo>
                  <a:lnTo>
                    <a:pt x="21023" y="13258"/>
                  </a:lnTo>
                  <a:lnTo>
                    <a:pt x="20899" y="12780"/>
                  </a:lnTo>
                  <a:lnTo>
                    <a:pt x="20755" y="12310"/>
                  </a:lnTo>
                  <a:lnTo>
                    <a:pt x="20602" y="11839"/>
                  </a:lnTo>
                  <a:lnTo>
                    <a:pt x="20439" y="11376"/>
                  </a:lnTo>
                  <a:lnTo>
                    <a:pt x="20247" y="10921"/>
                  </a:lnTo>
                  <a:lnTo>
                    <a:pt x="20056" y="10465"/>
                  </a:lnTo>
                  <a:lnTo>
                    <a:pt x="19845" y="10009"/>
                  </a:lnTo>
                  <a:lnTo>
                    <a:pt x="19615" y="9561"/>
                  </a:lnTo>
                  <a:lnTo>
                    <a:pt x="19375" y="9120"/>
                  </a:lnTo>
                  <a:lnTo>
                    <a:pt x="19126" y="8687"/>
                  </a:lnTo>
                  <a:lnTo>
                    <a:pt x="18858" y="8261"/>
                  </a:lnTo>
                  <a:lnTo>
                    <a:pt x="18580" y="7836"/>
                  </a:lnTo>
                  <a:lnTo>
                    <a:pt x="18293" y="7425"/>
                  </a:lnTo>
                  <a:lnTo>
                    <a:pt x="17986" y="7014"/>
                  </a:lnTo>
                  <a:lnTo>
                    <a:pt x="17670" y="6618"/>
                  </a:lnTo>
                  <a:lnTo>
                    <a:pt x="17334" y="6222"/>
                  </a:lnTo>
                  <a:lnTo>
                    <a:pt x="16989" y="5841"/>
                  </a:lnTo>
                  <a:lnTo>
                    <a:pt x="16635" y="5461"/>
                  </a:lnTo>
                  <a:lnTo>
                    <a:pt x="16261" y="5095"/>
                  </a:lnTo>
                  <a:lnTo>
                    <a:pt x="15878" y="4743"/>
                  </a:lnTo>
                  <a:lnTo>
                    <a:pt x="15485" y="4392"/>
                  </a:lnTo>
                  <a:lnTo>
                    <a:pt x="15073" y="4056"/>
                  </a:lnTo>
                  <a:lnTo>
                    <a:pt x="14661" y="3735"/>
                  </a:lnTo>
                  <a:lnTo>
                    <a:pt x="14230" y="3421"/>
                  </a:lnTo>
                  <a:lnTo>
                    <a:pt x="13779" y="3115"/>
                  </a:lnTo>
                  <a:lnTo>
                    <a:pt x="13329" y="2824"/>
                  </a:lnTo>
                  <a:lnTo>
                    <a:pt x="12860" y="2548"/>
                  </a:lnTo>
                  <a:lnTo>
                    <a:pt x="12380" y="2279"/>
                  </a:lnTo>
                  <a:lnTo>
                    <a:pt x="11882" y="2025"/>
                  </a:lnTo>
                  <a:lnTo>
                    <a:pt x="11384" y="1786"/>
                  </a:lnTo>
                  <a:lnTo>
                    <a:pt x="10867" y="1554"/>
                  </a:lnTo>
                  <a:lnTo>
                    <a:pt x="10340" y="1345"/>
                  </a:lnTo>
                  <a:lnTo>
                    <a:pt x="9803" y="1143"/>
                  </a:lnTo>
                  <a:lnTo>
                    <a:pt x="9257" y="957"/>
                  </a:lnTo>
                  <a:lnTo>
                    <a:pt x="8691" y="792"/>
                  </a:lnTo>
                  <a:lnTo>
                    <a:pt x="8126" y="635"/>
                  </a:lnTo>
                  <a:lnTo>
                    <a:pt x="7542" y="493"/>
                  </a:lnTo>
                  <a:lnTo>
                    <a:pt x="7245" y="434"/>
                  </a:lnTo>
                  <a:lnTo>
                    <a:pt x="6948" y="374"/>
                  </a:lnTo>
                  <a:lnTo>
                    <a:pt x="6641" y="322"/>
                  </a:lnTo>
                  <a:lnTo>
                    <a:pt x="6344" y="269"/>
                  </a:lnTo>
                  <a:lnTo>
                    <a:pt x="6037" y="225"/>
                  </a:lnTo>
                  <a:lnTo>
                    <a:pt x="5731" y="180"/>
                  </a:lnTo>
                  <a:lnTo>
                    <a:pt x="5414" y="142"/>
                  </a:lnTo>
                  <a:lnTo>
                    <a:pt x="5098" y="113"/>
                  </a:lnTo>
                  <a:lnTo>
                    <a:pt x="4782" y="83"/>
                  </a:lnTo>
                  <a:lnTo>
                    <a:pt x="4466" y="53"/>
                  </a:lnTo>
                  <a:lnTo>
                    <a:pt x="4140" y="38"/>
                  </a:lnTo>
                  <a:lnTo>
                    <a:pt x="3814" y="23"/>
                  </a:lnTo>
                  <a:lnTo>
                    <a:pt x="3489" y="8"/>
                  </a:lnTo>
                  <a:lnTo>
                    <a:pt x="3163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-6739200" y="2271425"/>
              <a:ext cx="4864975" cy="1701150"/>
            </a:xfrm>
            <a:custGeom>
              <a:avLst/>
              <a:gdLst/>
              <a:ahLst/>
              <a:cxnLst/>
              <a:rect l="l" t="t" r="r" b="b"/>
              <a:pathLst>
                <a:path w="194599" h="68046" extrusionOk="0">
                  <a:moveTo>
                    <a:pt x="166083" y="16919"/>
                  </a:moveTo>
                  <a:lnTo>
                    <a:pt x="166466" y="16926"/>
                  </a:lnTo>
                  <a:lnTo>
                    <a:pt x="166840" y="16948"/>
                  </a:lnTo>
                  <a:lnTo>
                    <a:pt x="167214" y="16986"/>
                  </a:lnTo>
                  <a:lnTo>
                    <a:pt x="167587" y="17038"/>
                  </a:lnTo>
                  <a:lnTo>
                    <a:pt x="167952" y="17105"/>
                  </a:lnTo>
                  <a:lnTo>
                    <a:pt x="168316" y="17188"/>
                  </a:lnTo>
                  <a:lnTo>
                    <a:pt x="168670" y="17285"/>
                  </a:lnTo>
                  <a:lnTo>
                    <a:pt x="169015" y="17389"/>
                  </a:lnTo>
                  <a:lnTo>
                    <a:pt x="169360" y="17516"/>
                  </a:lnTo>
                  <a:lnTo>
                    <a:pt x="169686" y="17651"/>
                  </a:lnTo>
                  <a:lnTo>
                    <a:pt x="170012" y="17807"/>
                  </a:lnTo>
                  <a:lnTo>
                    <a:pt x="170289" y="17957"/>
                  </a:lnTo>
                  <a:lnTo>
                    <a:pt x="170558" y="18121"/>
                  </a:lnTo>
                  <a:lnTo>
                    <a:pt x="170816" y="18300"/>
                  </a:lnTo>
                  <a:lnTo>
                    <a:pt x="171075" y="18487"/>
                  </a:lnTo>
                  <a:lnTo>
                    <a:pt x="171315" y="18681"/>
                  </a:lnTo>
                  <a:lnTo>
                    <a:pt x="171535" y="18890"/>
                  </a:lnTo>
                  <a:lnTo>
                    <a:pt x="171756" y="19107"/>
                  </a:lnTo>
                  <a:lnTo>
                    <a:pt x="171957" y="19331"/>
                  </a:lnTo>
                  <a:lnTo>
                    <a:pt x="172148" y="19563"/>
                  </a:lnTo>
                  <a:lnTo>
                    <a:pt x="172321" y="19802"/>
                  </a:lnTo>
                  <a:lnTo>
                    <a:pt x="172484" y="20048"/>
                  </a:lnTo>
                  <a:lnTo>
                    <a:pt x="172637" y="20302"/>
                  </a:lnTo>
                  <a:lnTo>
                    <a:pt x="172771" y="20556"/>
                  </a:lnTo>
                  <a:lnTo>
                    <a:pt x="172886" y="20818"/>
                  </a:lnTo>
                  <a:lnTo>
                    <a:pt x="172992" y="21079"/>
                  </a:lnTo>
                  <a:lnTo>
                    <a:pt x="173078" y="21340"/>
                  </a:lnTo>
                  <a:lnTo>
                    <a:pt x="173145" y="21609"/>
                  </a:lnTo>
                  <a:lnTo>
                    <a:pt x="173202" y="21878"/>
                  </a:lnTo>
                  <a:lnTo>
                    <a:pt x="173241" y="22155"/>
                  </a:lnTo>
                  <a:lnTo>
                    <a:pt x="173260" y="22423"/>
                  </a:lnTo>
                  <a:lnTo>
                    <a:pt x="173250" y="22692"/>
                  </a:lnTo>
                  <a:lnTo>
                    <a:pt x="173231" y="22961"/>
                  </a:lnTo>
                  <a:lnTo>
                    <a:pt x="173193" y="23230"/>
                  </a:lnTo>
                  <a:lnTo>
                    <a:pt x="173135" y="23492"/>
                  </a:lnTo>
                  <a:lnTo>
                    <a:pt x="173059" y="23753"/>
                  </a:lnTo>
                  <a:lnTo>
                    <a:pt x="172963" y="24007"/>
                  </a:lnTo>
                  <a:lnTo>
                    <a:pt x="172838" y="24261"/>
                  </a:lnTo>
                  <a:lnTo>
                    <a:pt x="172695" y="24507"/>
                  </a:lnTo>
                  <a:lnTo>
                    <a:pt x="172618" y="24627"/>
                  </a:lnTo>
                  <a:lnTo>
                    <a:pt x="172532" y="24746"/>
                  </a:lnTo>
                  <a:lnTo>
                    <a:pt x="172445" y="24866"/>
                  </a:lnTo>
                  <a:lnTo>
                    <a:pt x="172350" y="24985"/>
                  </a:lnTo>
                  <a:lnTo>
                    <a:pt x="172244" y="25097"/>
                  </a:lnTo>
                  <a:lnTo>
                    <a:pt x="172139" y="25209"/>
                  </a:lnTo>
                  <a:lnTo>
                    <a:pt x="172024" y="25322"/>
                  </a:lnTo>
                  <a:lnTo>
                    <a:pt x="171899" y="25434"/>
                  </a:lnTo>
                  <a:lnTo>
                    <a:pt x="171669" y="25628"/>
                  </a:lnTo>
                  <a:lnTo>
                    <a:pt x="171430" y="25807"/>
                  </a:lnTo>
                  <a:lnTo>
                    <a:pt x="171181" y="25971"/>
                  </a:lnTo>
                  <a:lnTo>
                    <a:pt x="170922" y="26121"/>
                  </a:lnTo>
                  <a:lnTo>
                    <a:pt x="170663" y="26263"/>
                  </a:lnTo>
                  <a:lnTo>
                    <a:pt x="170395" y="26382"/>
                  </a:lnTo>
                  <a:lnTo>
                    <a:pt x="170117" y="26494"/>
                  </a:lnTo>
                  <a:lnTo>
                    <a:pt x="169849" y="26591"/>
                  </a:lnTo>
                  <a:lnTo>
                    <a:pt x="169561" y="26673"/>
                  </a:lnTo>
                  <a:lnTo>
                    <a:pt x="169283" y="26748"/>
                  </a:lnTo>
                  <a:lnTo>
                    <a:pt x="168986" y="26808"/>
                  </a:lnTo>
                  <a:lnTo>
                    <a:pt x="168699" y="26853"/>
                  </a:lnTo>
                  <a:lnTo>
                    <a:pt x="168402" y="26890"/>
                  </a:lnTo>
                  <a:lnTo>
                    <a:pt x="168105" y="26912"/>
                  </a:lnTo>
                  <a:lnTo>
                    <a:pt x="167808" y="26927"/>
                  </a:lnTo>
                  <a:lnTo>
                    <a:pt x="167511" y="26927"/>
                  </a:lnTo>
                  <a:lnTo>
                    <a:pt x="167204" y="26920"/>
                  </a:lnTo>
                  <a:lnTo>
                    <a:pt x="166907" y="26905"/>
                  </a:lnTo>
                  <a:lnTo>
                    <a:pt x="166600" y="26883"/>
                  </a:lnTo>
                  <a:lnTo>
                    <a:pt x="166303" y="26845"/>
                  </a:lnTo>
                  <a:lnTo>
                    <a:pt x="165997" y="26800"/>
                  </a:lnTo>
                  <a:lnTo>
                    <a:pt x="165700" y="26741"/>
                  </a:lnTo>
                  <a:lnTo>
                    <a:pt x="165393" y="26681"/>
                  </a:lnTo>
                  <a:lnTo>
                    <a:pt x="165096" y="26614"/>
                  </a:lnTo>
                  <a:lnTo>
                    <a:pt x="164799" y="26532"/>
                  </a:lnTo>
                  <a:lnTo>
                    <a:pt x="164502" y="26449"/>
                  </a:lnTo>
                  <a:lnTo>
                    <a:pt x="164215" y="26352"/>
                  </a:lnTo>
                  <a:lnTo>
                    <a:pt x="163927" y="26255"/>
                  </a:lnTo>
                  <a:lnTo>
                    <a:pt x="163640" y="26151"/>
                  </a:lnTo>
                  <a:lnTo>
                    <a:pt x="163362" y="26039"/>
                  </a:lnTo>
                  <a:lnTo>
                    <a:pt x="163084" y="25919"/>
                  </a:lnTo>
                  <a:lnTo>
                    <a:pt x="162806" y="25792"/>
                  </a:lnTo>
                  <a:lnTo>
                    <a:pt x="162538" y="25717"/>
                  </a:lnTo>
                  <a:lnTo>
                    <a:pt x="162269" y="25620"/>
                  </a:lnTo>
                  <a:lnTo>
                    <a:pt x="162011" y="25523"/>
                  </a:lnTo>
                  <a:lnTo>
                    <a:pt x="161762" y="25404"/>
                  </a:lnTo>
                  <a:lnTo>
                    <a:pt x="161532" y="25284"/>
                  </a:lnTo>
                  <a:lnTo>
                    <a:pt x="161302" y="25150"/>
                  </a:lnTo>
                  <a:lnTo>
                    <a:pt x="161081" y="25008"/>
                  </a:lnTo>
                  <a:lnTo>
                    <a:pt x="160880" y="24858"/>
                  </a:lnTo>
                  <a:lnTo>
                    <a:pt x="160679" y="24702"/>
                  </a:lnTo>
                  <a:lnTo>
                    <a:pt x="160497" y="24530"/>
                  </a:lnTo>
                  <a:lnTo>
                    <a:pt x="160315" y="24358"/>
                  </a:lnTo>
                  <a:lnTo>
                    <a:pt x="160152" y="24179"/>
                  </a:lnTo>
                  <a:lnTo>
                    <a:pt x="159999" y="23992"/>
                  </a:lnTo>
                  <a:lnTo>
                    <a:pt x="159864" y="23798"/>
                  </a:lnTo>
                  <a:lnTo>
                    <a:pt x="159730" y="23596"/>
                  </a:lnTo>
                  <a:lnTo>
                    <a:pt x="159615" y="23394"/>
                  </a:lnTo>
                  <a:lnTo>
                    <a:pt x="159519" y="23185"/>
                  </a:lnTo>
                  <a:lnTo>
                    <a:pt x="159424" y="22976"/>
                  </a:lnTo>
                  <a:lnTo>
                    <a:pt x="159347" y="22760"/>
                  </a:lnTo>
                  <a:lnTo>
                    <a:pt x="159280" y="22543"/>
                  </a:lnTo>
                  <a:lnTo>
                    <a:pt x="159232" y="22319"/>
                  </a:lnTo>
                  <a:lnTo>
                    <a:pt x="159194" y="22095"/>
                  </a:lnTo>
                  <a:lnTo>
                    <a:pt x="159174" y="21871"/>
                  </a:lnTo>
                  <a:lnTo>
                    <a:pt x="159165" y="21647"/>
                  </a:lnTo>
                  <a:lnTo>
                    <a:pt x="159174" y="21415"/>
                  </a:lnTo>
                  <a:lnTo>
                    <a:pt x="159194" y="21191"/>
                  </a:lnTo>
                  <a:lnTo>
                    <a:pt x="159232" y="20959"/>
                  </a:lnTo>
                  <a:lnTo>
                    <a:pt x="159280" y="20735"/>
                  </a:lnTo>
                  <a:lnTo>
                    <a:pt x="159347" y="20504"/>
                  </a:lnTo>
                  <a:lnTo>
                    <a:pt x="159433" y="20280"/>
                  </a:lnTo>
                  <a:lnTo>
                    <a:pt x="159529" y="20056"/>
                  </a:lnTo>
                  <a:lnTo>
                    <a:pt x="159644" y="19839"/>
                  </a:lnTo>
                  <a:lnTo>
                    <a:pt x="159730" y="19705"/>
                  </a:lnTo>
                  <a:lnTo>
                    <a:pt x="159816" y="19563"/>
                  </a:lnTo>
                  <a:lnTo>
                    <a:pt x="159912" y="19436"/>
                  </a:lnTo>
                  <a:lnTo>
                    <a:pt x="160008" y="19309"/>
                  </a:lnTo>
                  <a:lnTo>
                    <a:pt x="160114" y="19182"/>
                  </a:lnTo>
                  <a:lnTo>
                    <a:pt x="160219" y="19062"/>
                  </a:lnTo>
                  <a:lnTo>
                    <a:pt x="160324" y="18943"/>
                  </a:lnTo>
                  <a:lnTo>
                    <a:pt x="160439" y="18831"/>
                  </a:lnTo>
                  <a:lnTo>
                    <a:pt x="160564" y="18719"/>
                  </a:lnTo>
                  <a:lnTo>
                    <a:pt x="160688" y="18607"/>
                  </a:lnTo>
                  <a:lnTo>
                    <a:pt x="160813" y="18502"/>
                  </a:lnTo>
                  <a:lnTo>
                    <a:pt x="160947" y="18398"/>
                  </a:lnTo>
                  <a:lnTo>
                    <a:pt x="161225" y="18203"/>
                  </a:lnTo>
                  <a:lnTo>
                    <a:pt x="161512" y="18024"/>
                  </a:lnTo>
                  <a:lnTo>
                    <a:pt x="161819" y="17860"/>
                  </a:lnTo>
                  <a:lnTo>
                    <a:pt x="162126" y="17710"/>
                  </a:lnTo>
                  <a:lnTo>
                    <a:pt x="162452" y="17568"/>
                  </a:lnTo>
                  <a:lnTo>
                    <a:pt x="162787" y="17441"/>
                  </a:lnTo>
                  <a:lnTo>
                    <a:pt x="163132" y="17329"/>
                  </a:lnTo>
                  <a:lnTo>
                    <a:pt x="163486" y="17225"/>
                  </a:lnTo>
                  <a:lnTo>
                    <a:pt x="163841" y="17143"/>
                  </a:lnTo>
                  <a:lnTo>
                    <a:pt x="164205" y="17068"/>
                  </a:lnTo>
                  <a:lnTo>
                    <a:pt x="164579" y="17008"/>
                  </a:lnTo>
                  <a:lnTo>
                    <a:pt x="164952" y="16963"/>
                  </a:lnTo>
                  <a:lnTo>
                    <a:pt x="165326" y="16934"/>
                  </a:lnTo>
                  <a:lnTo>
                    <a:pt x="165709" y="16919"/>
                  </a:lnTo>
                  <a:close/>
                  <a:moveTo>
                    <a:pt x="140183" y="17135"/>
                  </a:moveTo>
                  <a:lnTo>
                    <a:pt x="140519" y="17143"/>
                  </a:lnTo>
                  <a:lnTo>
                    <a:pt x="140854" y="17158"/>
                  </a:lnTo>
                  <a:lnTo>
                    <a:pt x="141189" y="17188"/>
                  </a:lnTo>
                  <a:lnTo>
                    <a:pt x="141525" y="17232"/>
                  </a:lnTo>
                  <a:lnTo>
                    <a:pt x="141860" y="17285"/>
                  </a:lnTo>
                  <a:lnTo>
                    <a:pt x="142195" y="17352"/>
                  </a:lnTo>
                  <a:lnTo>
                    <a:pt x="142531" y="17434"/>
                  </a:lnTo>
                  <a:lnTo>
                    <a:pt x="142857" y="17524"/>
                  </a:lnTo>
                  <a:lnTo>
                    <a:pt x="143173" y="17628"/>
                  </a:lnTo>
                  <a:lnTo>
                    <a:pt x="143489" y="17748"/>
                  </a:lnTo>
                  <a:lnTo>
                    <a:pt x="143796" y="17875"/>
                  </a:lnTo>
                  <a:lnTo>
                    <a:pt x="144083" y="18009"/>
                  </a:lnTo>
                  <a:lnTo>
                    <a:pt x="144370" y="18151"/>
                  </a:lnTo>
                  <a:lnTo>
                    <a:pt x="144639" y="18308"/>
                  </a:lnTo>
                  <a:lnTo>
                    <a:pt x="144907" y="18472"/>
                  </a:lnTo>
                  <a:lnTo>
                    <a:pt x="145156" y="18644"/>
                  </a:lnTo>
                  <a:lnTo>
                    <a:pt x="145396" y="18831"/>
                  </a:lnTo>
                  <a:lnTo>
                    <a:pt x="145626" y="19017"/>
                  </a:lnTo>
                  <a:lnTo>
                    <a:pt x="145837" y="19219"/>
                  </a:lnTo>
                  <a:lnTo>
                    <a:pt x="146038" y="19421"/>
                  </a:lnTo>
                  <a:lnTo>
                    <a:pt x="146229" y="19630"/>
                  </a:lnTo>
                  <a:lnTo>
                    <a:pt x="146402" y="19847"/>
                  </a:lnTo>
                  <a:lnTo>
                    <a:pt x="146555" y="20071"/>
                  </a:lnTo>
                  <a:lnTo>
                    <a:pt x="146699" y="20302"/>
                  </a:lnTo>
                  <a:lnTo>
                    <a:pt x="146823" y="20541"/>
                  </a:lnTo>
                  <a:lnTo>
                    <a:pt x="146929" y="20780"/>
                  </a:lnTo>
                  <a:lnTo>
                    <a:pt x="147025" y="21019"/>
                  </a:lnTo>
                  <a:lnTo>
                    <a:pt x="147101" y="21273"/>
                  </a:lnTo>
                  <a:lnTo>
                    <a:pt x="147149" y="21520"/>
                  </a:lnTo>
                  <a:lnTo>
                    <a:pt x="147188" y="21774"/>
                  </a:lnTo>
                  <a:lnTo>
                    <a:pt x="147207" y="22035"/>
                  </a:lnTo>
                  <a:lnTo>
                    <a:pt x="147207" y="22296"/>
                  </a:lnTo>
                  <a:lnTo>
                    <a:pt x="147178" y="22558"/>
                  </a:lnTo>
                  <a:lnTo>
                    <a:pt x="147130" y="22819"/>
                  </a:lnTo>
                  <a:lnTo>
                    <a:pt x="147063" y="23088"/>
                  </a:lnTo>
                  <a:lnTo>
                    <a:pt x="146977" y="23357"/>
                  </a:lnTo>
                  <a:lnTo>
                    <a:pt x="146862" y="23619"/>
                  </a:lnTo>
                  <a:lnTo>
                    <a:pt x="146728" y="23887"/>
                  </a:lnTo>
                  <a:lnTo>
                    <a:pt x="146603" y="24112"/>
                  </a:lnTo>
                  <a:lnTo>
                    <a:pt x="146450" y="24336"/>
                  </a:lnTo>
                  <a:lnTo>
                    <a:pt x="146287" y="24545"/>
                  </a:lnTo>
                  <a:lnTo>
                    <a:pt x="146114" y="24754"/>
                  </a:lnTo>
                  <a:lnTo>
                    <a:pt x="145923" y="24963"/>
                  </a:lnTo>
                  <a:lnTo>
                    <a:pt x="145722" y="25157"/>
                  </a:lnTo>
                  <a:lnTo>
                    <a:pt x="145511" y="25351"/>
                  </a:lnTo>
                  <a:lnTo>
                    <a:pt x="145281" y="25531"/>
                  </a:lnTo>
                  <a:lnTo>
                    <a:pt x="145041" y="25710"/>
                  </a:lnTo>
                  <a:lnTo>
                    <a:pt x="144802" y="25874"/>
                  </a:lnTo>
                  <a:lnTo>
                    <a:pt x="144543" y="26039"/>
                  </a:lnTo>
                  <a:lnTo>
                    <a:pt x="144275" y="26188"/>
                  </a:lnTo>
                  <a:lnTo>
                    <a:pt x="144006" y="26330"/>
                  </a:lnTo>
                  <a:lnTo>
                    <a:pt x="143728" y="26464"/>
                  </a:lnTo>
                  <a:lnTo>
                    <a:pt x="143441" y="26591"/>
                  </a:lnTo>
                  <a:lnTo>
                    <a:pt x="143144" y="26711"/>
                  </a:lnTo>
                  <a:lnTo>
                    <a:pt x="142847" y="26815"/>
                  </a:lnTo>
                  <a:lnTo>
                    <a:pt x="142540" y="26905"/>
                  </a:lnTo>
                  <a:lnTo>
                    <a:pt x="142234" y="26987"/>
                  </a:lnTo>
                  <a:lnTo>
                    <a:pt x="141918" y="27062"/>
                  </a:lnTo>
                  <a:lnTo>
                    <a:pt x="141611" y="27122"/>
                  </a:lnTo>
                  <a:lnTo>
                    <a:pt x="141295" y="27166"/>
                  </a:lnTo>
                  <a:lnTo>
                    <a:pt x="140978" y="27204"/>
                  </a:lnTo>
                  <a:lnTo>
                    <a:pt x="140653" y="27226"/>
                  </a:lnTo>
                  <a:lnTo>
                    <a:pt x="140336" y="27241"/>
                  </a:lnTo>
                  <a:lnTo>
                    <a:pt x="140020" y="27234"/>
                  </a:lnTo>
                  <a:lnTo>
                    <a:pt x="139704" y="27219"/>
                  </a:lnTo>
                  <a:lnTo>
                    <a:pt x="139388" y="27189"/>
                  </a:lnTo>
                  <a:lnTo>
                    <a:pt x="139072" y="27137"/>
                  </a:lnTo>
                  <a:lnTo>
                    <a:pt x="138765" y="27077"/>
                  </a:lnTo>
                  <a:lnTo>
                    <a:pt x="138458" y="27002"/>
                  </a:lnTo>
                  <a:lnTo>
                    <a:pt x="138152" y="26905"/>
                  </a:lnTo>
                  <a:lnTo>
                    <a:pt x="137884" y="26823"/>
                  </a:lnTo>
                  <a:lnTo>
                    <a:pt x="137615" y="26733"/>
                  </a:lnTo>
                  <a:lnTo>
                    <a:pt x="137357" y="26629"/>
                  </a:lnTo>
                  <a:lnTo>
                    <a:pt x="137107" y="26517"/>
                  </a:lnTo>
                  <a:lnTo>
                    <a:pt x="136858" y="26390"/>
                  </a:lnTo>
                  <a:lnTo>
                    <a:pt x="136628" y="26255"/>
                  </a:lnTo>
                  <a:lnTo>
                    <a:pt x="136398" y="26113"/>
                  </a:lnTo>
                  <a:lnTo>
                    <a:pt x="136178" y="25964"/>
                  </a:lnTo>
                  <a:lnTo>
                    <a:pt x="135967" y="25807"/>
                  </a:lnTo>
                  <a:lnTo>
                    <a:pt x="135766" y="25643"/>
                  </a:lnTo>
                  <a:lnTo>
                    <a:pt x="135574" y="25471"/>
                  </a:lnTo>
                  <a:lnTo>
                    <a:pt x="135392" y="25284"/>
                  </a:lnTo>
                  <a:lnTo>
                    <a:pt x="135220" y="25105"/>
                  </a:lnTo>
                  <a:lnTo>
                    <a:pt x="135057" y="24911"/>
                  </a:lnTo>
                  <a:lnTo>
                    <a:pt x="134904" y="24709"/>
                  </a:lnTo>
                  <a:lnTo>
                    <a:pt x="134760" y="24507"/>
                  </a:lnTo>
                  <a:lnTo>
                    <a:pt x="134626" y="24306"/>
                  </a:lnTo>
                  <a:lnTo>
                    <a:pt x="134511" y="24089"/>
                  </a:lnTo>
                  <a:lnTo>
                    <a:pt x="134396" y="23880"/>
                  </a:lnTo>
                  <a:lnTo>
                    <a:pt x="134300" y="23656"/>
                  </a:lnTo>
                  <a:lnTo>
                    <a:pt x="134204" y="23439"/>
                  </a:lnTo>
                  <a:lnTo>
                    <a:pt x="134127" y="23215"/>
                  </a:lnTo>
                  <a:lnTo>
                    <a:pt x="134060" y="22991"/>
                  </a:lnTo>
                  <a:lnTo>
                    <a:pt x="134003" y="22760"/>
                  </a:lnTo>
                  <a:lnTo>
                    <a:pt x="133965" y="22535"/>
                  </a:lnTo>
                  <a:lnTo>
                    <a:pt x="133936" y="22311"/>
                  </a:lnTo>
                  <a:lnTo>
                    <a:pt x="133917" y="22080"/>
                  </a:lnTo>
                  <a:lnTo>
                    <a:pt x="133907" y="21856"/>
                  </a:lnTo>
                  <a:lnTo>
                    <a:pt x="133907" y="21624"/>
                  </a:lnTo>
                  <a:lnTo>
                    <a:pt x="133926" y="21400"/>
                  </a:lnTo>
                  <a:lnTo>
                    <a:pt x="133965" y="21176"/>
                  </a:lnTo>
                  <a:lnTo>
                    <a:pt x="134003" y="20952"/>
                  </a:lnTo>
                  <a:lnTo>
                    <a:pt x="134080" y="20683"/>
                  </a:lnTo>
                  <a:lnTo>
                    <a:pt x="134175" y="20414"/>
                  </a:lnTo>
                  <a:lnTo>
                    <a:pt x="134290" y="20160"/>
                  </a:lnTo>
                  <a:lnTo>
                    <a:pt x="134415" y="19914"/>
                  </a:lnTo>
                  <a:lnTo>
                    <a:pt x="134559" y="19682"/>
                  </a:lnTo>
                  <a:lnTo>
                    <a:pt x="134722" y="19458"/>
                  </a:lnTo>
                  <a:lnTo>
                    <a:pt x="134904" y="19242"/>
                  </a:lnTo>
                  <a:lnTo>
                    <a:pt x="135086" y="19032"/>
                  </a:lnTo>
                  <a:lnTo>
                    <a:pt x="135296" y="18838"/>
                  </a:lnTo>
                  <a:lnTo>
                    <a:pt x="135507" y="18651"/>
                  </a:lnTo>
                  <a:lnTo>
                    <a:pt x="135737" y="18472"/>
                  </a:lnTo>
                  <a:lnTo>
                    <a:pt x="135977" y="18308"/>
                  </a:lnTo>
                  <a:lnTo>
                    <a:pt x="136226" y="18151"/>
                  </a:lnTo>
                  <a:lnTo>
                    <a:pt x="136485" y="18009"/>
                  </a:lnTo>
                  <a:lnTo>
                    <a:pt x="136762" y="17875"/>
                  </a:lnTo>
                  <a:lnTo>
                    <a:pt x="137040" y="17748"/>
                  </a:lnTo>
                  <a:lnTo>
                    <a:pt x="137328" y="17636"/>
                  </a:lnTo>
                  <a:lnTo>
                    <a:pt x="137625" y="17531"/>
                  </a:lnTo>
                  <a:lnTo>
                    <a:pt x="137922" y="17441"/>
                  </a:lnTo>
                  <a:lnTo>
                    <a:pt x="138238" y="17367"/>
                  </a:lnTo>
                  <a:lnTo>
                    <a:pt x="138554" y="17300"/>
                  </a:lnTo>
                  <a:lnTo>
                    <a:pt x="138870" y="17240"/>
                  </a:lnTo>
                  <a:lnTo>
                    <a:pt x="139196" y="17195"/>
                  </a:lnTo>
                  <a:lnTo>
                    <a:pt x="139522" y="17165"/>
                  </a:lnTo>
                  <a:lnTo>
                    <a:pt x="139848" y="17143"/>
                  </a:lnTo>
                  <a:lnTo>
                    <a:pt x="140183" y="17135"/>
                  </a:lnTo>
                  <a:close/>
                  <a:moveTo>
                    <a:pt x="76665" y="16254"/>
                  </a:moveTo>
                  <a:lnTo>
                    <a:pt x="78265" y="16261"/>
                  </a:lnTo>
                  <a:lnTo>
                    <a:pt x="79865" y="16276"/>
                  </a:lnTo>
                  <a:lnTo>
                    <a:pt x="81465" y="16291"/>
                  </a:lnTo>
                  <a:lnTo>
                    <a:pt x="83056" y="16314"/>
                  </a:lnTo>
                  <a:lnTo>
                    <a:pt x="84656" y="16336"/>
                  </a:lnTo>
                  <a:lnTo>
                    <a:pt x="86256" y="16366"/>
                  </a:lnTo>
                  <a:lnTo>
                    <a:pt x="87856" y="16403"/>
                  </a:lnTo>
                  <a:lnTo>
                    <a:pt x="89447" y="16441"/>
                  </a:lnTo>
                  <a:lnTo>
                    <a:pt x="91047" y="16485"/>
                  </a:lnTo>
                  <a:lnTo>
                    <a:pt x="92638" y="16538"/>
                  </a:lnTo>
                  <a:lnTo>
                    <a:pt x="94228" y="16590"/>
                  </a:lnTo>
                  <a:lnTo>
                    <a:pt x="95819" y="16650"/>
                  </a:lnTo>
                  <a:lnTo>
                    <a:pt x="97410" y="16717"/>
                  </a:lnTo>
                  <a:lnTo>
                    <a:pt x="99000" y="16784"/>
                  </a:lnTo>
                  <a:lnTo>
                    <a:pt x="100581" y="16851"/>
                  </a:lnTo>
                  <a:lnTo>
                    <a:pt x="102162" y="16934"/>
                  </a:lnTo>
                  <a:lnTo>
                    <a:pt x="103753" y="17016"/>
                  </a:lnTo>
                  <a:lnTo>
                    <a:pt x="105324" y="17098"/>
                  </a:lnTo>
                  <a:lnTo>
                    <a:pt x="106905" y="17188"/>
                  </a:lnTo>
                  <a:lnTo>
                    <a:pt x="108486" y="17285"/>
                  </a:lnTo>
                  <a:lnTo>
                    <a:pt x="110058" y="17382"/>
                  </a:lnTo>
                  <a:lnTo>
                    <a:pt x="111629" y="17486"/>
                  </a:lnTo>
                  <a:lnTo>
                    <a:pt x="113191" y="17591"/>
                  </a:lnTo>
                  <a:lnTo>
                    <a:pt x="114762" y="17703"/>
                  </a:lnTo>
                  <a:lnTo>
                    <a:pt x="117877" y="17942"/>
                  </a:lnTo>
                  <a:lnTo>
                    <a:pt x="120991" y="18196"/>
                  </a:lnTo>
                  <a:lnTo>
                    <a:pt x="124086" y="18465"/>
                  </a:lnTo>
                  <a:lnTo>
                    <a:pt x="124296" y="18502"/>
                  </a:lnTo>
                  <a:lnTo>
                    <a:pt x="124488" y="18547"/>
                  </a:lnTo>
                  <a:lnTo>
                    <a:pt x="124661" y="18607"/>
                  </a:lnTo>
                  <a:lnTo>
                    <a:pt x="124823" y="18681"/>
                  </a:lnTo>
                  <a:lnTo>
                    <a:pt x="124977" y="18771"/>
                  </a:lnTo>
                  <a:lnTo>
                    <a:pt x="125101" y="18868"/>
                  </a:lnTo>
                  <a:lnTo>
                    <a:pt x="125226" y="18973"/>
                  </a:lnTo>
                  <a:lnTo>
                    <a:pt x="125322" y="19092"/>
                  </a:lnTo>
                  <a:lnTo>
                    <a:pt x="125408" y="19085"/>
                  </a:lnTo>
                  <a:lnTo>
                    <a:pt x="125494" y="19092"/>
                  </a:lnTo>
                  <a:lnTo>
                    <a:pt x="125590" y="19100"/>
                  </a:lnTo>
                  <a:lnTo>
                    <a:pt x="125676" y="19115"/>
                  </a:lnTo>
                  <a:lnTo>
                    <a:pt x="125753" y="19137"/>
                  </a:lnTo>
                  <a:lnTo>
                    <a:pt x="125839" y="19159"/>
                  </a:lnTo>
                  <a:lnTo>
                    <a:pt x="125916" y="19189"/>
                  </a:lnTo>
                  <a:lnTo>
                    <a:pt x="125992" y="19227"/>
                  </a:lnTo>
                  <a:lnTo>
                    <a:pt x="126069" y="19271"/>
                  </a:lnTo>
                  <a:lnTo>
                    <a:pt x="126136" y="19316"/>
                  </a:lnTo>
                  <a:lnTo>
                    <a:pt x="126203" y="19369"/>
                  </a:lnTo>
                  <a:lnTo>
                    <a:pt x="126261" y="19428"/>
                  </a:lnTo>
                  <a:lnTo>
                    <a:pt x="126309" y="19496"/>
                  </a:lnTo>
                  <a:lnTo>
                    <a:pt x="126357" y="19570"/>
                  </a:lnTo>
                  <a:lnTo>
                    <a:pt x="126395" y="19645"/>
                  </a:lnTo>
                  <a:lnTo>
                    <a:pt x="126424" y="19735"/>
                  </a:lnTo>
                  <a:lnTo>
                    <a:pt x="126634" y="20489"/>
                  </a:lnTo>
                  <a:lnTo>
                    <a:pt x="126826" y="21243"/>
                  </a:lnTo>
                  <a:lnTo>
                    <a:pt x="127008" y="22005"/>
                  </a:lnTo>
                  <a:lnTo>
                    <a:pt x="127171" y="22767"/>
                  </a:lnTo>
                  <a:lnTo>
                    <a:pt x="127315" y="23536"/>
                  </a:lnTo>
                  <a:lnTo>
                    <a:pt x="127439" y="24298"/>
                  </a:lnTo>
                  <a:lnTo>
                    <a:pt x="127545" y="25068"/>
                  </a:lnTo>
                  <a:lnTo>
                    <a:pt x="127631" y="25837"/>
                  </a:lnTo>
                  <a:lnTo>
                    <a:pt x="127640" y="25934"/>
                  </a:lnTo>
                  <a:lnTo>
                    <a:pt x="127631" y="26024"/>
                  </a:lnTo>
                  <a:lnTo>
                    <a:pt x="127621" y="26113"/>
                  </a:lnTo>
                  <a:lnTo>
                    <a:pt x="127593" y="26195"/>
                  </a:lnTo>
                  <a:lnTo>
                    <a:pt x="127564" y="26278"/>
                  </a:lnTo>
                  <a:lnTo>
                    <a:pt x="127526" y="26352"/>
                  </a:lnTo>
                  <a:lnTo>
                    <a:pt x="127478" y="26427"/>
                  </a:lnTo>
                  <a:lnTo>
                    <a:pt x="127420" y="26494"/>
                  </a:lnTo>
                  <a:lnTo>
                    <a:pt x="127363" y="26561"/>
                  </a:lnTo>
                  <a:lnTo>
                    <a:pt x="127296" y="26621"/>
                  </a:lnTo>
                  <a:lnTo>
                    <a:pt x="127219" y="26681"/>
                  </a:lnTo>
                  <a:lnTo>
                    <a:pt x="127142" y="26733"/>
                  </a:lnTo>
                  <a:lnTo>
                    <a:pt x="127056" y="26785"/>
                  </a:lnTo>
                  <a:lnTo>
                    <a:pt x="126970" y="26830"/>
                  </a:lnTo>
                  <a:lnTo>
                    <a:pt x="126874" y="26868"/>
                  </a:lnTo>
                  <a:lnTo>
                    <a:pt x="126778" y="26905"/>
                  </a:lnTo>
                  <a:lnTo>
                    <a:pt x="126749" y="26987"/>
                  </a:lnTo>
                  <a:lnTo>
                    <a:pt x="126701" y="27054"/>
                  </a:lnTo>
                  <a:lnTo>
                    <a:pt x="126654" y="27129"/>
                  </a:lnTo>
                  <a:lnTo>
                    <a:pt x="126606" y="27196"/>
                  </a:lnTo>
                  <a:lnTo>
                    <a:pt x="126539" y="27264"/>
                  </a:lnTo>
                  <a:lnTo>
                    <a:pt x="126471" y="27323"/>
                  </a:lnTo>
                  <a:lnTo>
                    <a:pt x="126404" y="27383"/>
                  </a:lnTo>
                  <a:lnTo>
                    <a:pt x="126318" y="27435"/>
                  </a:lnTo>
                  <a:lnTo>
                    <a:pt x="126232" y="27488"/>
                  </a:lnTo>
                  <a:lnTo>
                    <a:pt x="126136" y="27532"/>
                  </a:lnTo>
                  <a:lnTo>
                    <a:pt x="126040" y="27570"/>
                  </a:lnTo>
                  <a:lnTo>
                    <a:pt x="125935" y="27607"/>
                  </a:lnTo>
                  <a:lnTo>
                    <a:pt x="125820" y="27637"/>
                  </a:lnTo>
                  <a:lnTo>
                    <a:pt x="125695" y="27659"/>
                  </a:lnTo>
                  <a:lnTo>
                    <a:pt x="125571" y="27674"/>
                  </a:lnTo>
                  <a:lnTo>
                    <a:pt x="125437" y="27682"/>
                  </a:lnTo>
                  <a:lnTo>
                    <a:pt x="119113" y="27876"/>
                  </a:lnTo>
                  <a:lnTo>
                    <a:pt x="112750" y="28078"/>
                  </a:lnTo>
                  <a:lnTo>
                    <a:pt x="106369" y="28264"/>
                  </a:lnTo>
                  <a:lnTo>
                    <a:pt x="99968" y="28436"/>
                  </a:lnTo>
                  <a:lnTo>
                    <a:pt x="96758" y="28511"/>
                  </a:lnTo>
                  <a:lnTo>
                    <a:pt x="93548" y="28593"/>
                  </a:lnTo>
                  <a:lnTo>
                    <a:pt x="90329" y="28660"/>
                  </a:lnTo>
                  <a:lnTo>
                    <a:pt x="87119" y="28728"/>
                  </a:lnTo>
                  <a:lnTo>
                    <a:pt x="83899" y="28780"/>
                  </a:lnTo>
                  <a:lnTo>
                    <a:pt x="80670" y="28832"/>
                  </a:lnTo>
                  <a:lnTo>
                    <a:pt x="77451" y="28877"/>
                  </a:lnTo>
                  <a:lnTo>
                    <a:pt x="74231" y="28914"/>
                  </a:lnTo>
                  <a:lnTo>
                    <a:pt x="71002" y="28937"/>
                  </a:lnTo>
                  <a:lnTo>
                    <a:pt x="67782" y="28959"/>
                  </a:lnTo>
                  <a:lnTo>
                    <a:pt x="64563" y="28967"/>
                  </a:lnTo>
                  <a:lnTo>
                    <a:pt x="61343" y="28959"/>
                  </a:lnTo>
                  <a:lnTo>
                    <a:pt x="58124" y="28952"/>
                  </a:lnTo>
                  <a:lnTo>
                    <a:pt x="54914" y="28929"/>
                  </a:lnTo>
                  <a:lnTo>
                    <a:pt x="51704" y="28892"/>
                  </a:lnTo>
                  <a:lnTo>
                    <a:pt x="48494" y="28840"/>
                  </a:lnTo>
                  <a:lnTo>
                    <a:pt x="45294" y="28780"/>
                  </a:lnTo>
                  <a:lnTo>
                    <a:pt x="42103" y="28705"/>
                  </a:lnTo>
                  <a:lnTo>
                    <a:pt x="38912" y="28623"/>
                  </a:lnTo>
                  <a:lnTo>
                    <a:pt x="35721" y="28518"/>
                  </a:lnTo>
                  <a:lnTo>
                    <a:pt x="32550" y="28399"/>
                  </a:lnTo>
                  <a:lnTo>
                    <a:pt x="29378" y="28272"/>
                  </a:lnTo>
                  <a:lnTo>
                    <a:pt x="26216" y="28122"/>
                  </a:lnTo>
                  <a:lnTo>
                    <a:pt x="23064" y="27958"/>
                  </a:lnTo>
                  <a:lnTo>
                    <a:pt x="22910" y="27943"/>
                  </a:lnTo>
                  <a:lnTo>
                    <a:pt x="22776" y="27921"/>
                  </a:lnTo>
                  <a:lnTo>
                    <a:pt x="22652" y="27883"/>
                  </a:lnTo>
                  <a:lnTo>
                    <a:pt x="22537" y="27839"/>
                  </a:lnTo>
                  <a:lnTo>
                    <a:pt x="22431" y="27786"/>
                  </a:lnTo>
                  <a:lnTo>
                    <a:pt x="22335" y="27727"/>
                  </a:lnTo>
                  <a:lnTo>
                    <a:pt x="22259" y="27659"/>
                  </a:lnTo>
                  <a:lnTo>
                    <a:pt x="22182" y="27585"/>
                  </a:lnTo>
                  <a:lnTo>
                    <a:pt x="22125" y="27503"/>
                  </a:lnTo>
                  <a:lnTo>
                    <a:pt x="22077" y="27420"/>
                  </a:lnTo>
                  <a:lnTo>
                    <a:pt x="22048" y="27338"/>
                  </a:lnTo>
                  <a:lnTo>
                    <a:pt x="22019" y="27249"/>
                  </a:lnTo>
                  <a:lnTo>
                    <a:pt x="22010" y="27159"/>
                  </a:lnTo>
                  <a:lnTo>
                    <a:pt x="22010" y="27069"/>
                  </a:lnTo>
                  <a:lnTo>
                    <a:pt x="22019" y="26980"/>
                  </a:lnTo>
                  <a:lnTo>
                    <a:pt x="22048" y="26890"/>
                  </a:lnTo>
                  <a:lnTo>
                    <a:pt x="21914" y="26718"/>
                  </a:lnTo>
                  <a:lnTo>
                    <a:pt x="21789" y="26539"/>
                  </a:lnTo>
                  <a:lnTo>
                    <a:pt x="21684" y="26352"/>
                  </a:lnTo>
                  <a:lnTo>
                    <a:pt x="21579" y="26158"/>
                  </a:lnTo>
                  <a:lnTo>
                    <a:pt x="21492" y="25964"/>
                  </a:lnTo>
                  <a:lnTo>
                    <a:pt x="21416" y="25762"/>
                  </a:lnTo>
                  <a:lnTo>
                    <a:pt x="21339" y="25553"/>
                  </a:lnTo>
                  <a:lnTo>
                    <a:pt x="21281" y="25336"/>
                  </a:lnTo>
                  <a:lnTo>
                    <a:pt x="21234" y="25120"/>
                  </a:lnTo>
                  <a:lnTo>
                    <a:pt x="21186" y="24903"/>
                  </a:lnTo>
                  <a:lnTo>
                    <a:pt x="21157" y="24679"/>
                  </a:lnTo>
                  <a:lnTo>
                    <a:pt x="21128" y="24455"/>
                  </a:lnTo>
                  <a:lnTo>
                    <a:pt x="21119" y="24231"/>
                  </a:lnTo>
                  <a:lnTo>
                    <a:pt x="21109" y="23999"/>
                  </a:lnTo>
                  <a:lnTo>
                    <a:pt x="21099" y="23768"/>
                  </a:lnTo>
                  <a:lnTo>
                    <a:pt x="21109" y="23536"/>
                  </a:lnTo>
                  <a:lnTo>
                    <a:pt x="21119" y="23312"/>
                  </a:lnTo>
                  <a:lnTo>
                    <a:pt x="21138" y="23081"/>
                  </a:lnTo>
                  <a:lnTo>
                    <a:pt x="21166" y="22849"/>
                  </a:lnTo>
                  <a:lnTo>
                    <a:pt x="21195" y="22625"/>
                  </a:lnTo>
                  <a:lnTo>
                    <a:pt x="21272" y="22177"/>
                  </a:lnTo>
                  <a:lnTo>
                    <a:pt x="21358" y="21751"/>
                  </a:lnTo>
                  <a:lnTo>
                    <a:pt x="21473" y="21333"/>
                  </a:lnTo>
                  <a:lnTo>
                    <a:pt x="21598" y="20937"/>
                  </a:lnTo>
                  <a:lnTo>
                    <a:pt x="21732" y="20564"/>
                  </a:lnTo>
                  <a:lnTo>
                    <a:pt x="21885" y="20227"/>
                  </a:lnTo>
                  <a:lnTo>
                    <a:pt x="21923" y="20138"/>
                  </a:lnTo>
                  <a:lnTo>
                    <a:pt x="21981" y="20063"/>
                  </a:lnTo>
                  <a:lnTo>
                    <a:pt x="22048" y="19988"/>
                  </a:lnTo>
                  <a:lnTo>
                    <a:pt x="22115" y="19921"/>
                  </a:lnTo>
                  <a:lnTo>
                    <a:pt x="22192" y="19861"/>
                  </a:lnTo>
                  <a:lnTo>
                    <a:pt x="22268" y="19809"/>
                  </a:lnTo>
                  <a:lnTo>
                    <a:pt x="22345" y="19764"/>
                  </a:lnTo>
                  <a:lnTo>
                    <a:pt x="22431" y="19735"/>
                  </a:lnTo>
                  <a:lnTo>
                    <a:pt x="22412" y="19630"/>
                  </a:lnTo>
                  <a:lnTo>
                    <a:pt x="22412" y="19525"/>
                  </a:lnTo>
                  <a:lnTo>
                    <a:pt x="22422" y="19481"/>
                  </a:lnTo>
                  <a:lnTo>
                    <a:pt x="22431" y="19428"/>
                  </a:lnTo>
                  <a:lnTo>
                    <a:pt x="22450" y="19383"/>
                  </a:lnTo>
                  <a:lnTo>
                    <a:pt x="22479" y="19339"/>
                  </a:lnTo>
                  <a:lnTo>
                    <a:pt x="22508" y="19301"/>
                  </a:lnTo>
                  <a:lnTo>
                    <a:pt x="22546" y="19264"/>
                  </a:lnTo>
                  <a:lnTo>
                    <a:pt x="22594" y="19227"/>
                  </a:lnTo>
                  <a:lnTo>
                    <a:pt x="22642" y="19197"/>
                  </a:lnTo>
                  <a:lnTo>
                    <a:pt x="22700" y="19167"/>
                  </a:lnTo>
                  <a:lnTo>
                    <a:pt x="22757" y="19144"/>
                  </a:lnTo>
                  <a:lnTo>
                    <a:pt x="22824" y="19122"/>
                  </a:lnTo>
                  <a:lnTo>
                    <a:pt x="22901" y="19107"/>
                  </a:lnTo>
                  <a:lnTo>
                    <a:pt x="24443" y="18935"/>
                  </a:lnTo>
                  <a:lnTo>
                    <a:pt x="25986" y="18771"/>
                  </a:lnTo>
                  <a:lnTo>
                    <a:pt x="27538" y="18607"/>
                  </a:lnTo>
                  <a:lnTo>
                    <a:pt x="29091" y="18450"/>
                  </a:lnTo>
                  <a:lnTo>
                    <a:pt x="30643" y="18300"/>
                  </a:lnTo>
                  <a:lnTo>
                    <a:pt x="32205" y="18151"/>
                  </a:lnTo>
                  <a:lnTo>
                    <a:pt x="33767" y="18009"/>
                  </a:lnTo>
                  <a:lnTo>
                    <a:pt x="35329" y="17882"/>
                  </a:lnTo>
                  <a:lnTo>
                    <a:pt x="36900" y="17748"/>
                  </a:lnTo>
                  <a:lnTo>
                    <a:pt x="38471" y="17628"/>
                  </a:lnTo>
                  <a:lnTo>
                    <a:pt x="40043" y="17509"/>
                  </a:lnTo>
                  <a:lnTo>
                    <a:pt x="41614" y="17397"/>
                  </a:lnTo>
                  <a:lnTo>
                    <a:pt x="43195" y="17292"/>
                  </a:lnTo>
                  <a:lnTo>
                    <a:pt x="44776" y="17188"/>
                  </a:lnTo>
                  <a:lnTo>
                    <a:pt x="46357" y="17090"/>
                  </a:lnTo>
                  <a:lnTo>
                    <a:pt x="47938" y="17001"/>
                  </a:lnTo>
                  <a:lnTo>
                    <a:pt x="49529" y="16919"/>
                  </a:lnTo>
                  <a:lnTo>
                    <a:pt x="51119" y="16836"/>
                  </a:lnTo>
                  <a:lnTo>
                    <a:pt x="52700" y="16762"/>
                  </a:lnTo>
                  <a:lnTo>
                    <a:pt x="54291" y="16695"/>
                  </a:lnTo>
                  <a:lnTo>
                    <a:pt x="55891" y="16627"/>
                  </a:lnTo>
                  <a:lnTo>
                    <a:pt x="57482" y="16568"/>
                  </a:lnTo>
                  <a:lnTo>
                    <a:pt x="59072" y="16515"/>
                  </a:lnTo>
                  <a:lnTo>
                    <a:pt x="60673" y="16463"/>
                  </a:lnTo>
                  <a:lnTo>
                    <a:pt x="62263" y="16418"/>
                  </a:lnTo>
                  <a:lnTo>
                    <a:pt x="63863" y="16381"/>
                  </a:lnTo>
                  <a:lnTo>
                    <a:pt x="65464" y="16351"/>
                  </a:lnTo>
                  <a:lnTo>
                    <a:pt x="67064" y="16321"/>
                  </a:lnTo>
                  <a:lnTo>
                    <a:pt x="68664" y="16299"/>
                  </a:lnTo>
                  <a:lnTo>
                    <a:pt x="70264" y="16284"/>
                  </a:lnTo>
                  <a:lnTo>
                    <a:pt x="71864" y="16269"/>
                  </a:lnTo>
                  <a:lnTo>
                    <a:pt x="73464" y="16261"/>
                  </a:lnTo>
                  <a:lnTo>
                    <a:pt x="75065" y="16254"/>
                  </a:lnTo>
                  <a:close/>
                  <a:moveTo>
                    <a:pt x="71289" y="32910"/>
                  </a:moveTo>
                  <a:lnTo>
                    <a:pt x="76262" y="32933"/>
                  </a:lnTo>
                  <a:lnTo>
                    <a:pt x="81235" y="32970"/>
                  </a:lnTo>
                  <a:lnTo>
                    <a:pt x="86199" y="33015"/>
                  </a:lnTo>
                  <a:lnTo>
                    <a:pt x="91153" y="33067"/>
                  </a:lnTo>
                  <a:lnTo>
                    <a:pt x="96097" y="33119"/>
                  </a:lnTo>
                  <a:lnTo>
                    <a:pt x="101032" y="33164"/>
                  </a:lnTo>
                  <a:lnTo>
                    <a:pt x="103120" y="33179"/>
                  </a:lnTo>
                  <a:lnTo>
                    <a:pt x="107365" y="33179"/>
                  </a:lnTo>
                  <a:lnTo>
                    <a:pt x="109512" y="33164"/>
                  </a:lnTo>
                  <a:lnTo>
                    <a:pt x="111667" y="33149"/>
                  </a:lnTo>
                  <a:lnTo>
                    <a:pt x="113843" y="33127"/>
                  </a:lnTo>
                  <a:lnTo>
                    <a:pt x="118231" y="33075"/>
                  </a:lnTo>
                  <a:lnTo>
                    <a:pt x="122658" y="33015"/>
                  </a:lnTo>
                  <a:lnTo>
                    <a:pt x="127113" y="32970"/>
                  </a:lnTo>
                  <a:lnTo>
                    <a:pt x="129346" y="32948"/>
                  </a:lnTo>
                  <a:lnTo>
                    <a:pt x="131579" y="32933"/>
                  </a:lnTo>
                  <a:lnTo>
                    <a:pt x="136053" y="32933"/>
                  </a:lnTo>
                  <a:lnTo>
                    <a:pt x="138296" y="32948"/>
                  </a:lnTo>
                  <a:lnTo>
                    <a:pt x="140528" y="32970"/>
                  </a:lnTo>
                  <a:lnTo>
                    <a:pt x="142761" y="33007"/>
                  </a:lnTo>
                  <a:lnTo>
                    <a:pt x="144984" y="33060"/>
                  </a:lnTo>
                  <a:lnTo>
                    <a:pt x="147207" y="33127"/>
                  </a:lnTo>
                  <a:lnTo>
                    <a:pt x="149420" y="33209"/>
                  </a:lnTo>
                  <a:lnTo>
                    <a:pt x="150522" y="33254"/>
                  </a:lnTo>
                  <a:lnTo>
                    <a:pt x="151614" y="33306"/>
                  </a:lnTo>
                  <a:lnTo>
                    <a:pt x="152716" y="33366"/>
                  </a:lnTo>
                  <a:lnTo>
                    <a:pt x="153809" y="33426"/>
                  </a:lnTo>
                  <a:lnTo>
                    <a:pt x="154901" y="33493"/>
                  </a:lnTo>
                  <a:lnTo>
                    <a:pt x="155984" y="33568"/>
                  </a:lnTo>
                  <a:lnTo>
                    <a:pt x="157066" y="33650"/>
                  </a:lnTo>
                  <a:lnTo>
                    <a:pt x="158149" y="33732"/>
                  </a:lnTo>
                  <a:lnTo>
                    <a:pt x="159222" y="33822"/>
                  </a:lnTo>
                  <a:lnTo>
                    <a:pt x="160296" y="33919"/>
                  </a:lnTo>
                  <a:lnTo>
                    <a:pt x="161369" y="34023"/>
                  </a:lnTo>
                  <a:lnTo>
                    <a:pt x="162432" y="34128"/>
                  </a:lnTo>
                  <a:lnTo>
                    <a:pt x="163496" y="34240"/>
                  </a:lnTo>
                  <a:lnTo>
                    <a:pt x="164550" y="34367"/>
                  </a:lnTo>
                  <a:lnTo>
                    <a:pt x="165604" y="34494"/>
                  </a:lnTo>
                  <a:lnTo>
                    <a:pt x="166648" y="34628"/>
                  </a:lnTo>
                  <a:lnTo>
                    <a:pt x="167683" y="34770"/>
                  </a:lnTo>
                  <a:lnTo>
                    <a:pt x="168718" y="34920"/>
                  </a:lnTo>
                  <a:lnTo>
                    <a:pt x="169753" y="35076"/>
                  </a:lnTo>
                  <a:lnTo>
                    <a:pt x="170778" y="35241"/>
                  </a:lnTo>
                  <a:lnTo>
                    <a:pt x="170951" y="35278"/>
                  </a:lnTo>
                  <a:lnTo>
                    <a:pt x="171114" y="35323"/>
                  </a:lnTo>
                  <a:lnTo>
                    <a:pt x="171257" y="35375"/>
                  </a:lnTo>
                  <a:lnTo>
                    <a:pt x="171382" y="35442"/>
                  </a:lnTo>
                  <a:lnTo>
                    <a:pt x="171487" y="35517"/>
                  </a:lnTo>
                  <a:lnTo>
                    <a:pt x="171583" y="35599"/>
                  </a:lnTo>
                  <a:lnTo>
                    <a:pt x="171660" y="35681"/>
                  </a:lnTo>
                  <a:lnTo>
                    <a:pt x="171717" y="35778"/>
                  </a:lnTo>
                  <a:lnTo>
                    <a:pt x="171765" y="35876"/>
                  </a:lnTo>
                  <a:lnTo>
                    <a:pt x="171794" y="35980"/>
                  </a:lnTo>
                  <a:lnTo>
                    <a:pt x="171813" y="36085"/>
                  </a:lnTo>
                  <a:lnTo>
                    <a:pt x="171823" y="36197"/>
                  </a:lnTo>
                  <a:lnTo>
                    <a:pt x="171813" y="36301"/>
                  </a:lnTo>
                  <a:lnTo>
                    <a:pt x="171794" y="36413"/>
                  </a:lnTo>
                  <a:lnTo>
                    <a:pt x="171756" y="36525"/>
                  </a:lnTo>
                  <a:lnTo>
                    <a:pt x="171708" y="36637"/>
                  </a:lnTo>
                  <a:lnTo>
                    <a:pt x="171736" y="36645"/>
                  </a:lnTo>
                  <a:lnTo>
                    <a:pt x="171765" y="36660"/>
                  </a:lnTo>
                  <a:lnTo>
                    <a:pt x="171794" y="36675"/>
                  </a:lnTo>
                  <a:lnTo>
                    <a:pt x="171823" y="36697"/>
                  </a:lnTo>
                  <a:lnTo>
                    <a:pt x="171976" y="36891"/>
                  </a:lnTo>
                  <a:lnTo>
                    <a:pt x="172110" y="37078"/>
                  </a:lnTo>
                  <a:lnTo>
                    <a:pt x="172244" y="37272"/>
                  </a:lnTo>
                  <a:lnTo>
                    <a:pt x="172359" y="37467"/>
                  </a:lnTo>
                  <a:lnTo>
                    <a:pt x="172455" y="37668"/>
                  </a:lnTo>
                  <a:lnTo>
                    <a:pt x="172551" y="37870"/>
                  </a:lnTo>
                  <a:lnTo>
                    <a:pt x="172637" y="38072"/>
                  </a:lnTo>
                  <a:lnTo>
                    <a:pt x="172704" y="38273"/>
                  </a:lnTo>
                  <a:lnTo>
                    <a:pt x="172771" y="38482"/>
                  </a:lnTo>
                  <a:lnTo>
                    <a:pt x="172829" y="38691"/>
                  </a:lnTo>
                  <a:lnTo>
                    <a:pt x="172886" y="38901"/>
                  </a:lnTo>
                  <a:lnTo>
                    <a:pt x="172925" y="39117"/>
                  </a:lnTo>
                  <a:lnTo>
                    <a:pt x="173001" y="39550"/>
                  </a:lnTo>
                  <a:lnTo>
                    <a:pt x="173059" y="39999"/>
                  </a:lnTo>
                  <a:lnTo>
                    <a:pt x="173107" y="40432"/>
                  </a:lnTo>
                  <a:lnTo>
                    <a:pt x="173145" y="40880"/>
                  </a:lnTo>
                  <a:lnTo>
                    <a:pt x="173164" y="41112"/>
                  </a:lnTo>
                  <a:lnTo>
                    <a:pt x="173174" y="41343"/>
                  </a:lnTo>
                  <a:lnTo>
                    <a:pt x="173174" y="41575"/>
                  </a:lnTo>
                  <a:lnTo>
                    <a:pt x="173164" y="41806"/>
                  </a:lnTo>
                  <a:lnTo>
                    <a:pt x="173145" y="42030"/>
                  </a:lnTo>
                  <a:lnTo>
                    <a:pt x="173107" y="42262"/>
                  </a:lnTo>
                  <a:lnTo>
                    <a:pt x="173059" y="42478"/>
                  </a:lnTo>
                  <a:lnTo>
                    <a:pt x="172992" y="42695"/>
                  </a:lnTo>
                  <a:lnTo>
                    <a:pt x="172905" y="42904"/>
                  </a:lnTo>
                  <a:lnTo>
                    <a:pt x="172857" y="43001"/>
                  </a:lnTo>
                  <a:lnTo>
                    <a:pt x="172800" y="43098"/>
                  </a:lnTo>
                  <a:lnTo>
                    <a:pt x="172733" y="43195"/>
                  </a:lnTo>
                  <a:lnTo>
                    <a:pt x="172666" y="43293"/>
                  </a:lnTo>
                  <a:lnTo>
                    <a:pt x="172589" y="43382"/>
                  </a:lnTo>
                  <a:lnTo>
                    <a:pt x="172512" y="43464"/>
                  </a:lnTo>
                  <a:lnTo>
                    <a:pt x="172445" y="43532"/>
                  </a:lnTo>
                  <a:lnTo>
                    <a:pt x="172369" y="43584"/>
                  </a:lnTo>
                  <a:lnTo>
                    <a:pt x="172206" y="43681"/>
                  </a:lnTo>
                  <a:lnTo>
                    <a:pt x="172177" y="43771"/>
                  </a:lnTo>
                  <a:lnTo>
                    <a:pt x="172139" y="43860"/>
                  </a:lnTo>
                  <a:lnTo>
                    <a:pt x="172091" y="43950"/>
                  </a:lnTo>
                  <a:lnTo>
                    <a:pt x="172043" y="44032"/>
                  </a:lnTo>
                  <a:lnTo>
                    <a:pt x="171976" y="44114"/>
                  </a:lnTo>
                  <a:lnTo>
                    <a:pt x="171909" y="44189"/>
                  </a:lnTo>
                  <a:lnTo>
                    <a:pt x="171832" y="44256"/>
                  </a:lnTo>
                  <a:lnTo>
                    <a:pt x="171746" y="44323"/>
                  </a:lnTo>
                  <a:lnTo>
                    <a:pt x="171650" y="44383"/>
                  </a:lnTo>
                  <a:lnTo>
                    <a:pt x="171545" y="44435"/>
                  </a:lnTo>
                  <a:lnTo>
                    <a:pt x="171439" y="44480"/>
                  </a:lnTo>
                  <a:lnTo>
                    <a:pt x="171315" y="44518"/>
                  </a:lnTo>
                  <a:lnTo>
                    <a:pt x="171190" y="44547"/>
                  </a:lnTo>
                  <a:lnTo>
                    <a:pt x="171046" y="44570"/>
                  </a:lnTo>
                  <a:lnTo>
                    <a:pt x="170903" y="44577"/>
                  </a:lnTo>
                  <a:lnTo>
                    <a:pt x="170749" y="44585"/>
                  </a:lnTo>
                  <a:lnTo>
                    <a:pt x="166093" y="44450"/>
                  </a:lnTo>
                  <a:lnTo>
                    <a:pt x="161426" y="44331"/>
                  </a:lnTo>
                  <a:lnTo>
                    <a:pt x="156769" y="44211"/>
                  </a:lnTo>
                  <a:lnTo>
                    <a:pt x="152113" y="44107"/>
                  </a:lnTo>
                  <a:lnTo>
                    <a:pt x="147456" y="44010"/>
                  </a:lnTo>
                  <a:lnTo>
                    <a:pt x="142789" y="43920"/>
                  </a:lnTo>
                  <a:lnTo>
                    <a:pt x="138133" y="43838"/>
                  </a:lnTo>
                  <a:lnTo>
                    <a:pt x="133476" y="43756"/>
                  </a:lnTo>
                  <a:lnTo>
                    <a:pt x="128819" y="43688"/>
                  </a:lnTo>
                  <a:lnTo>
                    <a:pt x="124162" y="43621"/>
                  </a:lnTo>
                  <a:lnTo>
                    <a:pt x="114849" y="43502"/>
                  </a:lnTo>
                  <a:lnTo>
                    <a:pt x="105535" y="43397"/>
                  </a:lnTo>
                  <a:lnTo>
                    <a:pt x="96221" y="43300"/>
                  </a:lnTo>
                  <a:lnTo>
                    <a:pt x="77594" y="43128"/>
                  </a:lnTo>
                  <a:lnTo>
                    <a:pt x="68281" y="43039"/>
                  </a:lnTo>
                  <a:lnTo>
                    <a:pt x="58957" y="42949"/>
                  </a:lnTo>
                  <a:lnTo>
                    <a:pt x="49644" y="42844"/>
                  </a:lnTo>
                  <a:lnTo>
                    <a:pt x="40330" y="42732"/>
                  </a:lnTo>
                  <a:lnTo>
                    <a:pt x="35673" y="42665"/>
                  </a:lnTo>
                  <a:lnTo>
                    <a:pt x="31007" y="42598"/>
                  </a:lnTo>
                  <a:lnTo>
                    <a:pt x="26350" y="42523"/>
                  </a:lnTo>
                  <a:lnTo>
                    <a:pt x="21693" y="42441"/>
                  </a:lnTo>
                  <a:lnTo>
                    <a:pt x="21521" y="42426"/>
                  </a:lnTo>
                  <a:lnTo>
                    <a:pt x="21368" y="42404"/>
                  </a:lnTo>
                  <a:lnTo>
                    <a:pt x="21234" y="42359"/>
                  </a:lnTo>
                  <a:lnTo>
                    <a:pt x="21109" y="42307"/>
                  </a:lnTo>
                  <a:lnTo>
                    <a:pt x="20994" y="42239"/>
                  </a:lnTo>
                  <a:lnTo>
                    <a:pt x="20908" y="42165"/>
                  </a:lnTo>
                  <a:lnTo>
                    <a:pt x="20822" y="42083"/>
                  </a:lnTo>
                  <a:lnTo>
                    <a:pt x="20754" y="41993"/>
                  </a:lnTo>
                  <a:lnTo>
                    <a:pt x="20707" y="41903"/>
                  </a:lnTo>
                  <a:lnTo>
                    <a:pt x="20668" y="41799"/>
                  </a:lnTo>
                  <a:lnTo>
                    <a:pt x="20649" y="41702"/>
                  </a:lnTo>
                  <a:lnTo>
                    <a:pt x="20639" y="41597"/>
                  </a:lnTo>
                  <a:lnTo>
                    <a:pt x="20649" y="41492"/>
                  </a:lnTo>
                  <a:lnTo>
                    <a:pt x="20668" y="41388"/>
                  </a:lnTo>
                  <a:lnTo>
                    <a:pt x="20707" y="41291"/>
                  </a:lnTo>
                  <a:lnTo>
                    <a:pt x="20754" y="41194"/>
                  </a:lnTo>
                  <a:lnTo>
                    <a:pt x="20754" y="41186"/>
                  </a:lnTo>
                  <a:lnTo>
                    <a:pt x="20745" y="41179"/>
                  </a:lnTo>
                  <a:lnTo>
                    <a:pt x="20735" y="41164"/>
                  </a:lnTo>
                  <a:lnTo>
                    <a:pt x="20726" y="41156"/>
                  </a:lnTo>
                  <a:lnTo>
                    <a:pt x="20611" y="40850"/>
                  </a:lnTo>
                  <a:lnTo>
                    <a:pt x="20505" y="40529"/>
                  </a:lnTo>
                  <a:lnTo>
                    <a:pt x="20419" y="40193"/>
                  </a:lnTo>
                  <a:lnTo>
                    <a:pt x="20333" y="39849"/>
                  </a:lnTo>
                  <a:lnTo>
                    <a:pt x="20266" y="39491"/>
                  </a:lnTo>
                  <a:lnTo>
                    <a:pt x="20208" y="39132"/>
                  </a:lnTo>
                  <a:lnTo>
                    <a:pt x="20170" y="38766"/>
                  </a:lnTo>
                  <a:lnTo>
                    <a:pt x="20141" y="38400"/>
                  </a:lnTo>
                  <a:lnTo>
                    <a:pt x="20141" y="38034"/>
                  </a:lnTo>
                  <a:lnTo>
                    <a:pt x="20151" y="37668"/>
                  </a:lnTo>
                  <a:lnTo>
                    <a:pt x="20180" y="37310"/>
                  </a:lnTo>
                  <a:lnTo>
                    <a:pt x="20237" y="36966"/>
                  </a:lnTo>
                  <a:lnTo>
                    <a:pt x="20266" y="36794"/>
                  </a:lnTo>
                  <a:lnTo>
                    <a:pt x="20304" y="36623"/>
                  </a:lnTo>
                  <a:lnTo>
                    <a:pt x="20352" y="36458"/>
                  </a:lnTo>
                  <a:lnTo>
                    <a:pt x="20400" y="36301"/>
                  </a:lnTo>
                  <a:lnTo>
                    <a:pt x="20457" y="36137"/>
                  </a:lnTo>
                  <a:lnTo>
                    <a:pt x="20524" y="35988"/>
                  </a:lnTo>
                  <a:lnTo>
                    <a:pt x="20592" y="35838"/>
                  </a:lnTo>
                  <a:lnTo>
                    <a:pt x="20668" y="35689"/>
                  </a:lnTo>
                  <a:lnTo>
                    <a:pt x="20697" y="35644"/>
                  </a:lnTo>
                  <a:lnTo>
                    <a:pt x="20726" y="35607"/>
                  </a:lnTo>
                  <a:lnTo>
                    <a:pt x="20754" y="35562"/>
                  </a:lnTo>
                  <a:lnTo>
                    <a:pt x="20793" y="35532"/>
                  </a:lnTo>
                  <a:lnTo>
                    <a:pt x="20831" y="35502"/>
                  </a:lnTo>
                  <a:lnTo>
                    <a:pt x="20879" y="35472"/>
                  </a:lnTo>
                  <a:lnTo>
                    <a:pt x="20927" y="35450"/>
                  </a:lnTo>
                  <a:lnTo>
                    <a:pt x="20975" y="35435"/>
                  </a:lnTo>
                  <a:lnTo>
                    <a:pt x="20937" y="35360"/>
                  </a:lnTo>
                  <a:lnTo>
                    <a:pt x="20917" y="35286"/>
                  </a:lnTo>
                  <a:lnTo>
                    <a:pt x="20898" y="35203"/>
                  </a:lnTo>
                  <a:lnTo>
                    <a:pt x="20898" y="35129"/>
                  </a:lnTo>
                  <a:lnTo>
                    <a:pt x="20898" y="35046"/>
                  </a:lnTo>
                  <a:lnTo>
                    <a:pt x="20917" y="34972"/>
                  </a:lnTo>
                  <a:lnTo>
                    <a:pt x="20946" y="34897"/>
                  </a:lnTo>
                  <a:lnTo>
                    <a:pt x="20984" y="34822"/>
                  </a:lnTo>
                  <a:lnTo>
                    <a:pt x="21032" y="34755"/>
                  </a:lnTo>
                  <a:lnTo>
                    <a:pt x="21099" y="34688"/>
                  </a:lnTo>
                  <a:lnTo>
                    <a:pt x="21176" y="34628"/>
                  </a:lnTo>
                  <a:lnTo>
                    <a:pt x="21253" y="34576"/>
                  </a:lnTo>
                  <a:lnTo>
                    <a:pt x="21358" y="34531"/>
                  </a:lnTo>
                  <a:lnTo>
                    <a:pt x="21464" y="34494"/>
                  </a:lnTo>
                  <a:lnTo>
                    <a:pt x="21588" y="34464"/>
                  </a:lnTo>
                  <a:lnTo>
                    <a:pt x="21713" y="34449"/>
                  </a:lnTo>
                  <a:lnTo>
                    <a:pt x="24175" y="34262"/>
                  </a:lnTo>
                  <a:lnTo>
                    <a:pt x="26638" y="34083"/>
                  </a:lnTo>
                  <a:lnTo>
                    <a:pt x="29100" y="33926"/>
                  </a:lnTo>
                  <a:lnTo>
                    <a:pt x="31563" y="33784"/>
                  </a:lnTo>
                  <a:lnTo>
                    <a:pt x="34035" y="33650"/>
                  </a:lnTo>
                  <a:lnTo>
                    <a:pt x="36507" y="33530"/>
                  </a:lnTo>
                  <a:lnTo>
                    <a:pt x="38989" y="33426"/>
                  </a:lnTo>
                  <a:lnTo>
                    <a:pt x="41461" y="33329"/>
                  </a:lnTo>
                  <a:lnTo>
                    <a:pt x="43943" y="33246"/>
                  </a:lnTo>
                  <a:lnTo>
                    <a:pt x="46424" y="33172"/>
                  </a:lnTo>
                  <a:lnTo>
                    <a:pt x="48906" y="33112"/>
                  </a:lnTo>
                  <a:lnTo>
                    <a:pt x="51397" y="33060"/>
                  </a:lnTo>
                  <a:lnTo>
                    <a:pt x="53879" y="33015"/>
                  </a:lnTo>
                  <a:lnTo>
                    <a:pt x="56370" y="32978"/>
                  </a:lnTo>
                  <a:lnTo>
                    <a:pt x="58852" y="32948"/>
                  </a:lnTo>
                  <a:lnTo>
                    <a:pt x="61343" y="32933"/>
                  </a:lnTo>
                  <a:lnTo>
                    <a:pt x="63835" y="32918"/>
                  </a:lnTo>
                  <a:lnTo>
                    <a:pt x="66316" y="32910"/>
                  </a:lnTo>
                  <a:close/>
                  <a:moveTo>
                    <a:pt x="72937" y="47072"/>
                  </a:moveTo>
                  <a:lnTo>
                    <a:pt x="77661" y="47087"/>
                  </a:lnTo>
                  <a:lnTo>
                    <a:pt x="82385" y="47109"/>
                  </a:lnTo>
                  <a:lnTo>
                    <a:pt x="87119" y="47147"/>
                  </a:lnTo>
                  <a:lnTo>
                    <a:pt x="91843" y="47192"/>
                  </a:lnTo>
                  <a:lnTo>
                    <a:pt x="96576" y="47251"/>
                  </a:lnTo>
                  <a:lnTo>
                    <a:pt x="101300" y="47311"/>
                  </a:lnTo>
                  <a:lnTo>
                    <a:pt x="106033" y="47386"/>
                  </a:lnTo>
                  <a:lnTo>
                    <a:pt x="110757" y="47468"/>
                  </a:lnTo>
                  <a:lnTo>
                    <a:pt x="115481" y="47558"/>
                  </a:lnTo>
                  <a:lnTo>
                    <a:pt x="120215" y="47655"/>
                  </a:lnTo>
                  <a:lnTo>
                    <a:pt x="124938" y="47759"/>
                  </a:lnTo>
                  <a:lnTo>
                    <a:pt x="129662" y="47871"/>
                  </a:lnTo>
                  <a:lnTo>
                    <a:pt x="134386" y="47991"/>
                  </a:lnTo>
                  <a:lnTo>
                    <a:pt x="139110" y="48110"/>
                  </a:lnTo>
                  <a:lnTo>
                    <a:pt x="143834" y="48237"/>
                  </a:lnTo>
                  <a:lnTo>
                    <a:pt x="153272" y="48506"/>
                  </a:lnTo>
                  <a:lnTo>
                    <a:pt x="162701" y="48790"/>
                  </a:lnTo>
                  <a:lnTo>
                    <a:pt x="172120" y="49081"/>
                  </a:lnTo>
                  <a:lnTo>
                    <a:pt x="172302" y="49096"/>
                  </a:lnTo>
                  <a:lnTo>
                    <a:pt x="172465" y="49119"/>
                  </a:lnTo>
                  <a:lnTo>
                    <a:pt x="172618" y="49148"/>
                  </a:lnTo>
                  <a:lnTo>
                    <a:pt x="172771" y="49193"/>
                  </a:lnTo>
                  <a:lnTo>
                    <a:pt x="172905" y="49238"/>
                  </a:lnTo>
                  <a:lnTo>
                    <a:pt x="173030" y="49298"/>
                  </a:lnTo>
                  <a:lnTo>
                    <a:pt x="173154" y="49365"/>
                  </a:lnTo>
                  <a:lnTo>
                    <a:pt x="173260" y="49440"/>
                  </a:lnTo>
                  <a:lnTo>
                    <a:pt x="173356" y="49514"/>
                  </a:lnTo>
                  <a:lnTo>
                    <a:pt x="173452" y="49597"/>
                  </a:lnTo>
                  <a:lnTo>
                    <a:pt x="173528" y="49686"/>
                  </a:lnTo>
                  <a:lnTo>
                    <a:pt x="173605" y="49783"/>
                  </a:lnTo>
                  <a:lnTo>
                    <a:pt x="173662" y="49880"/>
                  </a:lnTo>
                  <a:lnTo>
                    <a:pt x="173720" y="49985"/>
                  </a:lnTo>
                  <a:lnTo>
                    <a:pt x="173768" y="50090"/>
                  </a:lnTo>
                  <a:lnTo>
                    <a:pt x="173796" y="50194"/>
                  </a:lnTo>
                  <a:lnTo>
                    <a:pt x="173835" y="50224"/>
                  </a:lnTo>
                  <a:lnTo>
                    <a:pt x="173854" y="50246"/>
                  </a:lnTo>
                  <a:lnTo>
                    <a:pt x="173854" y="50261"/>
                  </a:lnTo>
                  <a:lnTo>
                    <a:pt x="174026" y="50597"/>
                  </a:lnTo>
                  <a:lnTo>
                    <a:pt x="174180" y="50941"/>
                  </a:lnTo>
                  <a:lnTo>
                    <a:pt x="174323" y="51285"/>
                  </a:lnTo>
                  <a:lnTo>
                    <a:pt x="174458" y="51621"/>
                  </a:lnTo>
                  <a:lnTo>
                    <a:pt x="174582" y="51964"/>
                  </a:lnTo>
                  <a:lnTo>
                    <a:pt x="174688" y="52308"/>
                  </a:lnTo>
                  <a:lnTo>
                    <a:pt x="174783" y="52652"/>
                  </a:lnTo>
                  <a:lnTo>
                    <a:pt x="174870" y="52995"/>
                  </a:lnTo>
                  <a:lnTo>
                    <a:pt x="174946" y="53339"/>
                  </a:lnTo>
                  <a:lnTo>
                    <a:pt x="175004" y="53690"/>
                  </a:lnTo>
                  <a:lnTo>
                    <a:pt x="175042" y="54041"/>
                  </a:lnTo>
                  <a:lnTo>
                    <a:pt x="175080" y="54392"/>
                  </a:lnTo>
                  <a:lnTo>
                    <a:pt x="175090" y="54750"/>
                  </a:lnTo>
                  <a:lnTo>
                    <a:pt x="175100" y="55101"/>
                  </a:lnTo>
                  <a:lnTo>
                    <a:pt x="175090" y="55467"/>
                  </a:lnTo>
                  <a:lnTo>
                    <a:pt x="175061" y="55826"/>
                  </a:lnTo>
                  <a:lnTo>
                    <a:pt x="175052" y="55916"/>
                  </a:lnTo>
                  <a:lnTo>
                    <a:pt x="175033" y="56005"/>
                  </a:lnTo>
                  <a:lnTo>
                    <a:pt x="175004" y="56087"/>
                  </a:lnTo>
                  <a:lnTo>
                    <a:pt x="174975" y="56170"/>
                  </a:lnTo>
                  <a:lnTo>
                    <a:pt x="174937" y="56244"/>
                  </a:lnTo>
                  <a:lnTo>
                    <a:pt x="174889" y="56319"/>
                  </a:lnTo>
                  <a:lnTo>
                    <a:pt x="174841" y="56386"/>
                  </a:lnTo>
                  <a:lnTo>
                    <a:pt x="174783" y="56446"/>
                  </a:lnTo>
                  <a:lnTo>
                    <a:pt x="174726" y="56506"/>
                  </a:lnTo>
                  <a:lnTo>
                    <a:pt x="174668" y="56565"/>
                  </a:lnTo>
                  <a:lnTo>
                    <a:pt x="174601" y="56618"/>
                  </a:lnTo>
                  <a:lnTo>
                    <a:pt x="174525" y="56670"/>
                  </a:lnTo>
                  <a:lnTo>
                    <a:pt x="174381" y="56752"/>
                  </a:lnTo>
                  <a:lnTo>
                    <a:pt x="174218" y="56827"/>
                  </a:lnTo>
                  <a:lnTo>
                    <a:pt x="174046" y="56887"/>
                  </a:lnTo>
                  <a:lnTo>
                    <a:pt x="173873" y="56931"/>
                  </a:lnTo>
                  <a:lnTo>
                    <a:pt x="173691" y="56954"/>
                  </a:lnTo>
                  <a:lnTo>
                    <a:pt x="173509" y="56969"/>
                  </a:lnTo>
                  <a:lnTo>
                    <a:pt x="173327" y="56969"/>
                  </a:lnTo>
                  <a:lnTo>
                    <a:pt x="173145" y="56954"/>
                  </a:lnTo>
                  <a:lnTo>
                    <a:pt x="172972" y="56924"/>
                  </a:lnTo>
                  <a:lnTo>
                    <a:pt x="172810" y="56879"/>
                  </a:lnTo>
                  <a:lnTo>
                    <a:pt x="172771" y="56946"/>
                  </a:lnTo>
                  <a:lnTo>
                    <a:pt x="172714" y="57014"/>
                  </a:lnTo>
                  <a:lnTo>
                    <a:pt x="172666" y="57073"/>
                  </a:lnTo>
                  <a:lnTo>
                    <a:pt x="172608" y="57133"/>
                  </a:lnTo>
                  <a:lnTo>
                    <a:pt x="172541" y="57193"/>
                  </a:lnTo>
                  <a:lnTo>
                    <a:pt x="172465" y="57245"/>
                  </a:lnTo>
                  <a:lnTo>
                    <a:pt x="172398" y="57297"/>
                  </a:lnTo>
                  <a:lnTo>
                    <a:pt x="172311" y="57350"/>
                  </a:lnTo>
                  <a:lnTo>
                    <a:pt x="172225" y="57387"/>
                  </a:lnTo>
                  <a:lnTo>
                    <a:pt x="172129" y="57432"/>
                  </a:lnTo>
                  <a:lnTo>
                    <a:pt x="172033" y="57462"/>
                  </a:lnTo>
                  <a:lnTo>
                    <a:pt x="171938" y="57492"/>
                  </a:lnTo>
                  <a:lnTo>
                    <a:pt x="171823" y="57514"/>
                  </a:lnTo>
                  <a:lnTo>
                    <a:pt x="171708" y="57529"/>
                  </a:lnTo>
                  <a:lnTo>
                    <a:pt x="171593" y="57536"/>
                  </a:lnTo>
                  <a:lnTo>
                    <a:pt x="171468" y="57544"/>
                  </a:lnTo>
                  <a:lnTo>
                    <a:pt x="166773" y="57499"/>
                  </a:lnTo>
                  <a:lnTo>
                    <a:pt x="162087" y="57462"/>
                  </a:lnTo>
                  <a:lnTo>
                    <a:pt x="157392" y="57439"/>
                  </a:lnTo>
                  <a:lnTo>
                    <a:pt x="152688" y="57417"/>
                  </a:lnTo>
                  <a:lnTo>
                    <a:pt x="147992" y="57402"/>
                  </a:lnTo>
                  <a:lnTo>
                    <a:pt x="143288" y="57395"/>
                  </a:lnTo>
                  <a:lnTo>
                    <a:pt x="133878" y="57380"/>
                  </a:lnTo>
                  <a:lnTo>
                    <a:pt x="115040" y="57372"/>
                  </a:lnTo>
                  <a:lnTo>
                    <a:pt x="105621" y="57357"/>
                  </a:lnTo>
                  <a:lnTo>
                    <a:pt x="100907" y="57342"/>
                  </a:lnTo>
                  <a:lnTo>
                    <a:pt x="96193" y="57320"/>
                  </a:lnTo>
                  <a:lnTo>
                    <a:pt x="91478" y="57297"/>
                  </a:lnTo>
                  <a:lnTo>
                    <a:pt x="86764" y="57268"/>
                  </a:lnTo>
                  <a:lnTo>
                    <a:pt x="82059" y="57223"/>
                  </a:lnTo>
                  <a:lnTo>
                    <a:pt x="77345" y="57170"/>
                  </a:lnTo>
                  <a:lnTo>
                    <a:pt x="72640" y="57111"/>
                  </a:lnTo>
                  <a:lnTo>
                    <a:pt x="67936" y="57036"/>
                  </a:lnTo>
                  <a:lnTo>
                    <a:pt x="63231" y="56954"/>
                  </a:lnTo>
                  <a:lnTo>
                    <a:pt x="58526" y="56857"/>
                  </a:lnTo>
                  <a:lnTo>
                    <a:pt x="53822" y="56745"/>
                  </a:lnTo>
                  <a:lnTo>
                    <a:pt x="49126" y="56618"/>
                  </a:lnTo>
                  <a:lnTo>
                    <a:pt x="44431" y="56468"/>
                  </a:lnTo>
                  <a:lnTo>
                    <a:pt x="42084" y="56394"/>
                  </a:lnTo>
                  <a:lnTo>
                    <a:pt x="39736" y="56304"/>
                  </a:lnTo>
                  <a:lnTo>
                    <a:pt x="37389" y="56222"/>
                  </a:lnTo>
                  <a:lnTo>
                    <a:pt x="35051" y="56125"/>
                  </a:lnTo>
                  <a:lnTo>
                    <a:pt x="32703" y="56028"/>
                  </a:lnTo>
                  <a:lnTo>
                    <a:pt x="30365" y="55931"/>
                  </a:lnTo>
                  <a:lnTo>
                    <a:pt x="28018" y="55819"/>
                  </a:lnTo>
                  <a:lnTo>
                    <a:pt x="25680" y="55706"/>
                  </a:lnTo>
                  <a:lnTo>
                    <a:pt x="23342" y="55587"/>
                  </a:lnTo>
                  <a:lnTo>
                    <a:pt x="21004" y="55467"/>
                  </a:lnTo>
                  <a:lnTo>
                    <a:pt x="20946" y="55460"/>
                  </a:lnTo>
                  <a:lnTo>
                    <a:pt x="20889" y="55438"/>
                  </a:lnTo>
                  <a:lnTo>
                    <a:pt x="20841" y="55423"/>
                  </a:lnTo>
                  <a:lnTo>
                    <a:pt x="20783" y="55400"/>
                  </a:lnTo>
                  <a:lnTo>
                    <a:pt x="20716" y="55467"/>
                  </a:lnTo>
                  <a:lnTo>
                    <a:pt x="20639" y="55527"/>
                  </a:lnTo>
                  <a:lnTo>
                    <a:pt x="20563" y="55579"/>
                  </a:lnTo>
                  <a:lnTo>
                    <a:pt x="20477" y="55632"/>
                  </a:lnTo>
                  <a:lnTo>
                    <a:pt x="20381" y="55677"/>
                  </a:lnTo>
                  <a:lnTo>
                    <a:pt x="20285" y="55714"/>
                  </a:lnTo>
                  <a:lnTo>
                    <a:pt x="20189" y="55744"/>
                  </a:lnTo>
                  <a:lnTo>
                    <a:pt x="20093" y="55774"/>
                  </a:lnTo>
                  <a:lnTo>
                    <a:pt x="19988" y="55796"/>
                  </a:lnTo>
                  <a:lnTo>
                    <a:pt x="19883" y="55811"/>
                  </a:lnTo>
                  <a:lnTo>
                    <a:pt x="19768" y="55819"/>
                  </a:lnTo>
                  <a:lnTo>
                    <a:pt x="19662" y="55826"/>
                  </a:lnTo>
                  <a:lnTo>
                    <a:pt x="19557" y="55826"/>
                  </a:lnTo>
                  <a:lnTo>
                    <a:pt x="19442" y="55819"/>
                  </a:lnTo>
                  <a:lnTo>
                    <a:pt x="19336" y="55811"/>
                  </a:lnTo>
                  <a:lnTo>
                    <a:pt x="19231" y="55796"/>
                  </a:lnTo>
                  <a:lnTo>
                    <a:pt x="19126" y="55774"/>
                  </a:lnTo>
                  <a:lnTo>
                    <a:pt x="19030" y="55744"/>
                  </a:lnTo>
                  <a:lnTo>
                    <a:pt x="18934" y="55706"/>
                  </a:lnTo>
                  <a:lnTo>
                    <a:pt x="18838" y="55669"/>
                  </a:lnTo>
                  <a:lnTo>
                    <a:pt x="18742" y="55624"/>
                  </a:lnTo>
                  <a:lnTo>
                    <a:pt x="18656" y="55572"/>
                  </a:lnTo>
                  <a:lnTo>
                    <a:pt x="18579" y="55520"/>
                  </a:lnTo>
                  <a:lnTo>
                    <a:pt x="18503" y="55460"/>
                  </a:lnTo>
                  <a:lnTo>
                    <a:pt x="18436" y="55393"/>
                  </a:lnTo>
                  <a:lnTo>
                    <a:pt x="18378" y="55318"/>
                  </a:lnTo>
                  <a:lnTo>
                    <a:pt x="18330" y="55236"/>
                  </a:lnTo>
                  <a:lnTo>
                    <a:pt x="18282" y="55154"/>
                  </a:lnTo>
                  <a:lnTo>
                    <a:pt x="18244" y="55064"/>
                  </a:lnTo>
                  <a:lnTo>
                    <a:pt x="18225" y="54967"/>
                  </a:lnTo>
                  <a:lnTo>
                    <a:pt x="18206" y="54862"/>
                  </a:lnTo>
                  <a:lnTo>
                    <a:pt x="18196" y="54758"/>
                  </a:lnTo>
                  <a:lnTo>
                    <a:pt x="18196" y="54444"/>
                  </a:lnTo>
                  <a:lnTo>
                    <a:pt x="18187" y="54130"/>
                  </a:lnTo>
                  <a:lnTo>
                    <a:pt x="18158" y="53473"/>
                  </a:lnTo>
                  <a:lnTo>
                    <a:pt x="18148" y="53145"/>
                  </a:lnTo>
                  <a:lnTo>
                    <a:pt x="18148" y="52808"/>
                  </a:lnTo>
                  <a:lnTo>
                    <a:pt x="18148" y="52472"/>
                  </a:lnTo>
                  <a:lnTo>
                    <a:pt x="18167" y="52136"/>
                  </a:lnTo>
                  <a:lnTo>
                    <a:pt x="18196" y="51800"/>
                  </a:lnTo>
                  <a:lnTo>
                    <a:pt x="18244" y="51471"/>
                  </a:lnTo>
                  <a:lnTo>
                    <a:pt x="18311" y="51150"/>
                  </a:lnTo>
                  <a:lnTo>
                    <a:pt x="18349" y="50993"/>
                  </a:lnTo>
                  <a:lnTo>
                    <a:pt x="18397" y="50829"/>
                  </a:lnTo>
                  <a:lnTo>
                    <a:pt x="18445" y="50680"/>
                  </a:lnTo>
                  <a:lnTo>
                    <a:pt x="18512" y="50523"/>
                  </a:lnTo>
                  <a:lnTo>
                    <a:pt x="18579" y="50373"/>
                  </a:lnTo>
                  <a:lnTo>
                    <a:pt x="18646" y="50224"/>
                  </a:lnTo>
                  <a:lnTo>
                    <a:pt x="18733" y="50075"/>
                  </a:lnTo>
                  <a:lnTo>
                    <a:pt x="18819" y="49933"/>
                  </a:lnTo>
                  <a:lnTo>
                    <a:pt x="18915" y="49798"/>
                  </a:lnTo>
                  <a:lnTo>
                    <a:pt x="19020" y="49656"/>
                  </a:lnTo>
                  <a:lnTo>
                    <a:pt x="19078" y="49597"/>
                  </a:lnTo>
                  <a:lnTo>
                    <a:pt x="19145" y="49537"/>
                  </a:lnTo>
                  <a:lnTo>
                    <a:pt x="19212" y="49492"/>
                  </a:lnTo>
                  <a:lnTo>
                    <a:pt x="19288" y="49455"/>
                  </a:lnTo>
                  <a:lnTo>
                    <a:pt x="19375" y="49425"/>
                  </a:lnTo>
                  <a:lnTo>
                    <a:pt x="19451" y="49402"/>
                  </a:lnTo>
                  <a:lnTo>
                    <a:pt x="19547" y="49387"/>
                  </a:lnTo>
                  <a:lnTo>
                    <a:pt x="19720" y="49387"/>
                  </a:lnTo>
                  <a:lnTo>
                    <a:pt x="19806" y="49402"/>
                  </a:lnTo>
                  <a:lnTo>
                    <a:pt x="19892" y="49425"/>
                  </a:lnTo>
                  <a:lnTo>
                    <a:pt x="19978" y="49455"/>
                  </a:lnTo>
                  <a:lnTo>
                    <a:pt x="20055" y="49492"/>
                  </a:lnTo>
                  <a:lnTo>
                    <a:pt x="20132" y="49537"/>
                  </a:lnTo>
                  <a:lnTo>
                    <a:pt x="20199" y="49597"/>
                  </a:lnTo>
                  <a:lnTo>
                    <a:pt x="20256" y="49656"/>
                  </a:lnTo>
                  <a:lnTo>
                    <a:pt x="20457" y="49447"/>
                  </a:lnTo>
                  <a:lnTo>
                    <a:pt x="20371" y="49410"/>
                  </a:lnTo>
                  <a:lnTo>
                    <a:pt x="20304" y="49365"/>
                  </a:lnTo>
                  <a:lnTo>
                    <a:pt x="20237" y="49320"/>
                  </a:lnTo>
                  <a:lnTo>
                    <a:pt x="20170" y="49275"/>
                  </a:lnTo>
                  <a:lnTo>
                    <a:pt x="20122" y="49216"/>
                  </a:lnTo>
                  <a:lnTo>
                    <a:pt x="20074" y="49163"/>
                  </a:lnTo>
                  <a:lnTo>
                    <a:pt x="20026" y="49104"/>
                  </a:lnTo>
                  <a:lnTo>
                    <a:pt x="19997" y="49044"/>
                  </a:lnTo>
                  <a:lnTo>
                    <a:pt x="19969" y="48977"/>
                  </a:lnTo>
                  <a:lnTo>
                    <a:pt x="19940" y="48917"/>
                  </a:lnTo>
                  <a:lnTo>
                    <a:pt x="19921" y="48850"/>
                  </a:lnTo>
                  <a:lnTo>
                    <a:pt x="19911" y="48782"/>
                  </a:lnTo>
                  <a:lnTo>
                    <a:pt x="19911" y="48715"/>
                  </a:lnTo>
                  <a:lnTo>
                    <a:pt x="19911" y="48641"/>
                  </a:lnTo>
                  <a:lnTo>
                    <a:pt x="19921" y="48573"/>
                  </a:lnTo>
                  <a:lnTo>
                    <a:pt x="19930" y="48506"/>
                  </a:lnTo>
                  <a:lnTo>
                    <a:pt x="19959" y="48439"/>
                  </a:lnTo>
                  <a:lnTo>
                    <a:pt x="19978" y="48372"/>
                  </a:lnTo>
                  <a:lnTo>
                    <a:pt x="20017" y="48312"/>
                  </a:lnTo>
                  <a:lnTo>
                    <a:pt x="20055" y="48252"/>
                  </a:lnTo>
                  <a:lnTo>
                    <a:pt x="20103" y="48192"/>
                  </a:lnTo>
                  <a:lnTo>
                    <a:pt x="20151" y="48133"/>
                  </a:lnTo>
                  <a:lnTo>
                    <a:pt x="20208" y="48080"/>
                  </a:lnTo>
                  <a:lnTo>
                    <a:pt x="20275" y="48028"/>
                  </a:lnTo>
                  <a:lnTo>
                    <a:pt x="20342" y="47983"/>
                  </a:lnTo>
                  <a:lnTo>
                    <a:pt x="20419" y="47938"/>
                  </a:lnTo>
                  <a:lnTo>
                    <a:pt x="20496" y="47901"/>
                  </a:lnTo>
                  <a:lnTo>
                    <a:pt x="20592" y="47871"/>
                  </a:lnTo>
                  <a:lnTo>
                    <a:pt x="20678" y="47841"/>
                  </a:lnTo>
                  <a:lnTo>
                    <a:pt x="20783" y="47819"/>
                  </a:lnTo>
                  <a:lnTo>
                    <a:pt x="20889" y="47804"/>
                  </a:lnTo>
                  <a:lnTo>
                    <a:pt x="21004" y="47797"/>
                  </a:lnTo>
                  <a:lnTo>
                    <a:pt x="25718" y="47655"/>
                  </a:lnTo>
                  <a:lnTo>
                    <a:pt x="30432" y="47528"/>
                  </a:lnTo>
                  <a:lnTo>
                    <a:pt x="35146" y="47423"/>
                  </a:lnTo>
                  <a:lnTo>
                    <a:pt x="39870" y="47333"/>
                  </a:lnTo>
                  <a:lnTo>
                    <a:pt x="44585" y="47251"/>
                  </a:lnTo>
                  <a:lnTo>
                    <a:pt x="49309" y="47192"/>
                  </a:lnTo>
                  <a:lnTo>
                    <a:pt x="54032" y="47139"/>
                  </a:lnTo>
                  <a:lnTo>
                    <a:pt x="58756" y="47102"/>
                  </a:lnTo>
                  <a:lnTo>
                    <a:pt x="63480" y="47079"/>
                  </a:lnTo>
                  <a:lnTo>
                    <a:pt x="68204" y="47072"/>
                  </a:lnTo>
                  <a:close/>
                  <a:moveTo>
                    <a:pt x="1466" y="1"/>
                  </a:moveTo>
                  <a:lnTo>
                    <a:pt x="1466" y="46"/>
                  </a:lnTo>
                  <a:lnTo>
                    <a:pt x="1476" y="83"/>
                  </a:lnTo>
                  <a:lnTo>
                    <a:pt x="1485" y="120"/>
                  </a:lnTo>
                  <a:lnTo>
                    <a:pt x="1495" y="150"/>
                  </a:lnTo>
                  <a:lnTo>
                    <a:pt x="1543" y="1808"/>
                  </a:lnTo>
                  <a:lnTo>
                    <a:pt x="1591" y="3466"/>
                  </a:lnTo>
                  <a:lnTo>
                    <a:pt x="1629" y="5125"/>
                  </a:lnTo>
                  <a:lnTo>
                    <a:pt x="1667" y="6783"/>
                  </a:lnTo>
                  <a:lnTo>
                    <a:pt x="1687" y="8441"/>
                  </a:lnTo>
                  <a:lnTo>
                    <a:pt x="1706" y="10092"/>
                  </a:lnTo>
                  <a:lnTo>
                    <a:pt x="1715" y="11750"/>
                  </a:lnTo>
                  <a:lnTo>
                    <a:pt x="1725" y="13408"/>
                  </a:lnTo>
                  <a:lnTo>
                    <a:pt x="1715" y="16724"/>
                  </a:lnTo>
                  <a:lnTo>
                    <a:pt x="1687" y="20041"/>
                  </a:lnTo>
                  <a:lnTo>
                    <a:pt x="1648" y="23357"/>
                  </a:lnTo>
                  <a:lnTo>
                    <a:pt x="1591" y="26673"/>
                  </a:lnTo>
                  <a:lnTo>
                    <a:pt x="1524" y="29990"/>
                  </a:lnTo>
                  <a:lnTo>
                    <a:pt x="1447" y="33306"/>
                  </a:lnTo>
                  <a:lnTo>
                    <a:pt x="1274" y="39939"/>
                  </a:lnTo>
                  <a:lnTo>
                    <a:pt x="1112" y="46564"/>
                  </a:lnTo>
                  <a:lnTo>
                    <a:pt x="1035" y="49880"/>
                  </a:lnTo>
                  <a:lnTo>
                    <a:pt x="968" y="53197"/>
                  </a:lnTo>
                  <a:lnTo>
                    <a:pt x="958" y="53286"/>
                  </a:lnTo>
                  <a:lnTo>
                    <a:pt x="949" y="53346"/>
                  </a:lnTo>
                  <a:lnTo>
                    <a:pt x="939" y="53406"/>
                  </a:lnTo>
                  <a:lnTo>
                    <a:pt x="997" y="53525"/>
                  </a:lnTo>
                  <a:lnTo>
                    <a:pt x="1025" y="53637"/>
                  </a:lnTo>
                  <a:lnTo>
                    <a:pt x="1045" y="53757"/>
                  </a:lnTo>
                  <a:lnTo>
                    <a:pt x="1045" y="53876"/>
                  </a:lnTo>
                  <a:lnTo>
                    <a:pt x="1025" y="53996"/>
                  </a:lnTo>
                  <a:lnTo>
                    <a:pt x="987" y="54116"/>
                  </a:lnTo>
                  <a:lnTo>
                    <a:pt x="930" y="54235"/>
                  </a:lnTo>
                  <a:lnTo>
                    <a:pt x="862" y="54347"/>
                  </a:lnTo>
                  <a:lnTo>
                    <a:pt x="776" y="54967"/>
                  </a:lnTo>
                  <a:lnTo>
                    <a:pt x="680" y="55639"/>
                  </a:lnTo>
                  <a:lnTo>
                    <a:pt x="460" y="57141"/>
                  </a:lnTo>
                  <a:lnTo>
                    <a:pt x="355" y="57940"/>
                  </a:lnTo>
                  <a:lnTo>
                    <a:pt x="249" y="58761"/>
                  </a:lnTo>
                  <a:lnTo>
                    <a:pt x="153" y="59583"/>
                  </a:lnTo>
                  <a:lnTo>
                    <a:pt x="77" y="60405"/>
                  </a:lnTo>
                  <a:lnTo>
                    <a:pt x="48" y="60808"/>
                  </a:lnTo>
                  <a:lnTo>
                    <a:pt x="29" y="61204"/>
                  </a:lnTo>
                  <a:lnTo>
                    <a:pt x="10" y="61600"/>
                  </a:lnTo>
                  <a:lnTo>
                    <a:pt x="0" y="61981"/>
                  </a:lnTo>
                  <a:lnTo>
                    <a:pt x="0" y="62354"/>
                  </a:lnTo>
                  <a:lnTo>
                    <a:pt x="10" y="62720"/>
                  </a:lnTo>
                  <a:lnTo>
                    <a:pt x="19" y="63071"/>
                  </a:lnTo>
                  <a:lnTo>
                    <a:pt x="48" y="63407"/>
                  </a:lnTo>
                  <a:lnTo>
                    <a:pt x="86" y="63728"/>
                  </a:lnTo>
                  <a:lnTo>
                    <a:pt x="144" y="64035"/>
                  </a:lnTo>
                  <a:lnTo>
                    <a:pt x="201" y="64319"/>
                  </a:lnTo>
                  <a:lnTo>
                    <a:pt x="278" y="64587"/>
                  </a:lnTo>
                  <a:lnTo>
                    <a:pt x="364" y="64826"/>
                  </a:lnTo>
                  <a:lnTo>
                    <a:pt x="412" y="64946"/>
                  </a:lnTo>
                  <a:lnTo>
                    <a:pt x="470" y="65051"/>
                  </a:lnTo>
                  <a:lnTo>
                    <a:pt x="527" y="65155"/>
                  </a:lnTo>
                  <a:lnTo>
                    <a:pt x="585" y="65252"/>
                  </a:lnTo>
                  <a:lnTo>
                    <a:pt x="652" y="65342"/>
                  </a:lnTo>
                  <a:lnTo>
                    <a:pt x="719" y="65424"/>
                  </a:lnTo>
                  <a:lnTo>
                    <a:pt x="891" y="65611"/>
                  </a:lnTo>
                  <a:lnTo>
                    <a:pt x="1073" y="65790"/>
                  </a:lnTo>
                  <a:lnTo>
                    <a:pt x="1255" y="65954"/>
                  </a:lnTo>
                  <a:lnTo>
                    <a:pt x="1437" y="66111"/>
                  </a:lnTo>
                  <a:lnTo>
                    <a:pt x="1639" y="66268"/>
                  </a:lnTo>
                  <a:lnTo>
                    <a:pt x="1830" y="66410"/>
                  </a:lnTo>
                  <a:lnTo>
                    <a:pt x="2041" y="66544"/>
                  </a:lnTo>
                  <a:lnTo>
                    <a:pt x="2252" y="66679"/>
                  </a:lnTo>
                  <a:lnTo>
                    <a:pt x="2463" y="66798"/>
                  </a:lnTo>
                  <a:lnTo>
                    <a:pt x="2683" y="66918"/>
                  </a:lnTo>
                  <a:lnTo>
                    <a:pt x="2903" y="67022"/>
                  </a:lnTo>
                  <a:lnTo>
                    <a:pt x="3133" y="67127"/>
                  </a:lnTo>
                  <a:lnTo>
                    <a:pt x="3363" y="67224"/>
                  </a:lnTo>
                  <a:lnTo>
                    <a:pt x="3593" y="67314"/>
                  </a:lnTo>
                  <a:lnTo>
                    <a:pt x="3833" y="67396"/>
                  </a:lnTo>
                  <a:lnTo>
                    <a:pt x="4072" y="67471"/>
                  </a:lnTo>
                  <a:lnTo>
                    <a:pt x="4322" y="67545"/>
                  </a:lnTo>
                  <a:lnTo>
                    <a:pt x="4571" y="67612"/>
                  </a:lnTo>
                  <a:lnTo>
                    <a:pt x="4829" y="67672"/>
                  </a:lnTo>
                  <a:lnTo>
                    <a:pt x="5088" y="67724"/>
                  </a:lnTo>
                  <a:lnTo>
                    <a:pt x="5347" y="67777"/>
                  </a:lnTo>
                  <a:lnTo>
                    <a:pt x="5605" y="67822"/>
                  </a:lnTo>
                  <a:lnTo>
                    <a:pt x="5874" y="67859"/>
                  </a:lnTo>
                  <a:lnTo>
                    <a:pt x="6142" y="67896"/>
                  </a:lnTo>
                  <a:lnTo>
                    <a:pt x="6410" y="67926"/>
                  </a:lnTo>
                  <a:lnTo>
                    <a:pt x="6679" y="67956"/>
                  </a:lnTo>
                  <a:lnTo>
                    <a:pt x="7234" y="68001"/>
                  </a:lnTo>
                  <a:lnTo>
                    <a:pt x="7790" y="68031"/>
                  </a:lnTo>
                  <a:lnTo>
                    <a:pt x="8365" y="68046"/>
                  </a:lnTo>
                  <a:lnTo>
                    <a:pt x="8930" y="68046"/>
                  </a:lnTo>
                  <a:lnTo>
                    <a:pt x="9505" y="68038"/>
                  </a:lnTo>
                  <a:lnTo>
                    <a:pt x="10090" y="68023"/>
                  </a:lnTo>
                  <a:lnTo>
                    <a:pt x="10674" y="67993"/>
                  </a:lnTo>
                  <a:lnTo>
                    <a:pt x="11249" y="67964"/>
                  </a:lnTo>
                  <a:lnTo>
                    <a:pt x="11834" y="67926"/>
                  </a:lnTo>
                  <a:lnTo>
                    <a:pt x="12993" y="67844"/>
                  </a:lnTo>
                  <a:lnTo>
                    <a:pt x="14143" y="67762"/>
                  </a:lnTo>
                  <a:lnTo>
                    <a:pt x="15264" y="67680"/>
                  </a:lnTo>
                  <a:lnTo>
                    <a:pt x="15810" y="67650"/>
                  </a:lnTo>
                  <a:lnTo>
                    <a:pt x="16356" y="67620"/>
                  </a:lnTo>
                  <a:lnTo>
                    <a:pt x="16883" y="67598"/>
                  </a:lnTo>
                  <a:lnTo>
                    <a:pt x="17401" y="67590"/>
                  </a:lnTo>
                  <a:lnTo>
                    <a:pt x="26207" y="67515"/>
                  </a:lnTo>
                  <a:lnTo>
                    <a:pt x="35003" y="67456"/>
                  </a:lnTo>
                  <a:lnTo>
                    <a:pt x="52605" y="67336"/>
                  </a:lnTo>
                  <a:lnTo>
                    <a:pt x="122811" y="66821"/>
                  </a:lnTo>
                  <a:lnTo>
                    <a:pt x="157910" y="66567"/>
                  </a:lnTo>
                  <a:lnTo>
                    <a:pt x="193008" y="66328"/>
                  </a:lnTo>
                  <a:lnTo>
                    <a:pt x="192999" y="64289"/>
                  </a:lnTo>
                  <a:lnTo>
                    <a:pt x="192989" y="62257"/>
                  </a:lnTo>
                  <a:lnTo>
                    <a:pt x="192989" y="60218"/>
                  </a:lnTo>
                  <a:lnTo>
                    <a:pt x="192989" y="58186"/>
                  </a:lnTo>
                  <a:lnTo>
                    <a:pt x="192999" y="56147"/>
                  </a:lnTo>
                  <a:lnTo>
                    <a:pt x="193018" y="54101"/>
                  </a:lnTo>
                  <a:lnTo>
                    <a:pt x="193066" y="50022"/>
                  </a:lnTo>
                  <a:lnTo>
                    <a:pt x="193142" y="45929"/>
                  </a:lnTo>
                  <a:lnTo>
                    <a:pt x="193229" y="41844"/>
                  </a:lnTo>
                  <a:lnTo>
                    <a:pt x="193334" y="37750"/>
                  </a:lnTo>
                  <a:lnTo>
                    <a:pt x="193449" y="33657"/>
                  </a:lnTo>
                  <a:lnTo>
                    <a:pt x="193573" y="29557"/>
                  </a:lnTo>
                  <a:lnTo>
                    <a:pt x="193708" y="25463"/>
                  </a:lnTo>
                  <a:lnTo>
                    <a:pt x="194005" y="17285"/>
                  </a:lnTo>
                  <a:lnTo>
                    <a:pt x="194302" y="9113"/>
                  </a:lnTo>
                  <a:lnTo>
                    <a:pt x="194599" y="964"/>
                  </a:lnTo>
                  <a:lnTo>
                    <a:pt x="194484" y="987"/>
                  </a:lnTo>
                  <a:lnTo>
                    <a:pt x="194378" y="1017"/>
                  </a:lnTo>
                  <a:lnTo>
                    <a:pt x="194263" y="1039"/>
                  </a:lnTo>
                  <a:lnTo>
                    <a:pt x="194206" y="1046"/>
                  </a:lnTo>
                  <a:lnTo>
                    <a:pt x="194139" y="1054"/>
                  </a:lnTo>
                  <a:lnTo>
                    <a:pt x="181864" y="1054"/>
                  </a:lnTo>
                  <a:lnTo>
                    <a:pt x="175722" y="1046"/>
                  </a:lnTo>
                  <a:lnTo>
                    <a:pt x="169580" y="1031"/>
                  </a:lnTo>
                  <a:lnTo>
                    <a:pt x="157306" y="987"/>
                  </a:lnTo>
                  <a:lnTo>
                    <a:pt x="145022" y="927"/>
                  </a:lnTo>
                  <a:lnTo>
                    <a:pt x="120454" y="792"/>
                  </a:lnTo>
                  <a:lnTo>
                    <a:pt x="108170" y="733"/>
                  </a:lnTo>
                  <a:lnTo>
                    <a:pt x="95886" y="688"/>
                  </a:lnTo>
                  <a:lnTo>
                    <a:pt x="92954" y="680"/>
                  </a:lnTo>
                  <a:lnTo>
                    <a:pt x="90012" y="673"/>
                  </a:lnTo>
                  <a:lnTo>
                    <a:pt x="87071" y="680"/>
                  </a:lnTo>
                  <a:lnTo>
                    <a:pt x="84120" y="688"/>
                  </a:lnTo>
                  <a:lnTo>
                    <a:pt x="78217" y="718"/>
                  </a:lnTo>
                  <a:lnTo>
                    <a:pt x="72315" y="755"/>
                  </a:lnTo>
                  <a:lnTo>
                    <a:pt x="60491" y="845"/>
                  </a:lnTo>
                  <a:lnTo>
                    <a:pt x="54569" y="882"/>
                  </a:lnTo>
                  <a:lnTo>
                    <a:pt x="48657" y="905"/>
                  </a:lnTo>
                  <a:lnTo>
                    <a:pt x="45696" y="912"/>
                  </a:lnTo>
                  <a:lnTo>
                    <a:pt x="39784" y="912"/>
                  </a:lnTo>
                  <a:lnTo>
                    <a:pt x="36823" y="897"/>
                  </a:lnTo>
                  <a:lnTo>
                    <a:pt x="33862" y="882"/>
                  </a:lnTo>
                  <a:lnTo>
                    <a:pt x="30911" y="860"/>
                  </a:lnTo>
                  <a:lnTo>
                    <a:pt x="27960" y="822"/>
                  </a:lnTo>
                  <a:lnTo>
                    <a:pt x="25009" y="778"/>
                  </a:lnTo>
                  <a:lnTo>
                    <a:pt x="22058" y="725"/>
                  </a:lnTo>
                  <a:lnTo>
                    <a:pt x="19106" y="658"/>
                  </a:lnTo>
                  <a:lnTo>
                    <a:pt x="16155" y="583"/>
                  </a:lnTo>
                  <a:lnTo>
                    <a:pt x="13214" y="494"/>
                  </a:lnTo>
                  <a:lnTo>
                    <a:pt x="10272" y="389"/>
                  </a:lnTo>
                  <a:lnTo>
                    <a:pt x="7330" y="277"/>
                  </a:lnTo>
                  <a:lnTo>
                    <a:pt x="4398" y="150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-6285500" y="3448225"/>
              <a:ext cx="3923800" cy="261800"/>
            </a:xfrm>
            <a:custGeom>
              <a:avLst/>
              <a:gdLst/>
              <a:ahLst/>
              <a:cxnLst/>
              <a:rect l="l" t="t" r="r" b="b"/>
              <a:pathLst>
                <a:path w="156952" h="10472" extrusionOk="0">
                  <a:moveTo>
                    <a:pt x="50056" y="0"/>
                  </a:moveTo>
                  <a:lnTo>
                    <a:pt x="45332" y="7"/>
                  </a:lnTo>
                  <a:lnTo>
                    <a:pt x="40608" y="30"/>
                  </a:lnTo>
                  <a:lnTo>
                    <a:pt x="35884" y="67"/>
                  </a:lnTo>
                  <a:lnTo>
                    <a:pt x="31161" y="120"/>
                  </a:lnTo>
                  <a:lnTo>
                    <a:pt x="26437" y="179"/>
                  </a:lnTo>
                  <a:lnTo>
                    <a:pt x="21722" y="261"/>
                  </a:lnTo>
                  <a:lnTo>
                    <a:pt x="16998" y="351"/>
                  </a:lnTo>
                  <a:lnTo>
                    <a:pt x="12284" y="456"/>
                  </a:lnTo>
                  <a:lnTo>
                    <a:pt x="7570" y="583"/>
                  </a:lnTo>
                  <a:lnTo>
                    <a:pt x="2856" y="725"/>
                  </a:lnTo>
                  <a:lnTo>
                    <a:pt x="2741" y="732"/>
                  </a:lnTo>
                  <a:lnTo>
                    <a:pt x="2635" y="747"/>
                  </a:lnTo>
                  <a:lnTo>
                    <a:pt x="2530" y="769"/>
                  </a:lnTo>
                  <a:lnTo>
                    <a:pt x="2444" y="799"/>
                  </a:lnTo>
                  <a:lnTo>
                    <a:pt x="2348" y="829"/>
                  </a:lnTo>
                  <a:lnTo>
                    <a:pt x="2271" y="866"/>
                  </a:lnTo>
                  <a:lnTo>
                    <a:pt x="2194" y="911"/>
                  </a:lnTo>
                  <a:lnTo>
                    <a:pt x="2127" y="956"/>
                  </a:lnTo>
                  <a:lnTo>
                    <a:pt x="2060" y="1008"/>
                  </a:lnTo>
                  <a:lnTo>
                    <a:pt x="2003" y="1061"/>
                  </a:lnTo>
                  <a:lnTo>
                    <a:pt x="1955" y="1120"/>
                  </a:lnTo>
                  <a:lnTo>
                    <a:pt x="1907" y="1180"/>
                  </a:lnTo>
                  <a:lnTo>
                    <a:pt x="1869" y="1240"/>
                  </a:lnTo>
                  <a:lnTo>
                    <a:pt x="1830" y="1300"/>
                  </a:lnTo>
                  <a:lnTo>
                    <a:pt x="1811" y="1367"/>
                  </a:lnTo>
                  <a:lnTo>
                    <a:pt x="1782" y="1434"/>
                  </a:lnTo>
                  <a:lnTo>
                    <a:pt x="1773" y="1501"/>
                  </a:lnTo>
                  <a:lnTo>
                    <a:pt x="1763" y="1569"/>
                  </a:lnTo>
                  <a:lnTo>
                    <a:pt x="1763" y="1643"/>
                  </a:lnTo>
                  <a:lnTo>
                    <a:pt x="1763" y="1710"/>
                  </a:lnTo>
                  <a:lnTo>
                    <a:pt x="1773" y="1778"/>
                  </a:lnTo>
                  <a:lnTo>
                    <a:pt x="1792" y="1845"/>
                  </a:lnTo>
                  <a:lnTo>
                    <a:pt x="1821" y="1905"/>
                  </a:lnTo>
                  <a:lnTo>
                    <a:pt x="1849" y="1972"/>
                  </a:lnTo>
                  <a:lnTo>
                    <a:pt x="1878" y="2032"/>
                  </a:lnTo>
                  <a:lnTo>
                    <a:pt x="1926" y="2091"/>
                  </a:lnTo>
                  <a:lnTo>
                    <a:pt x="1974" y="2144"/>
                  </a:lnTo>
                  <a:lnTo>
                    <a:pt x="2022" y="2203"/>
                  </a:lnTo>
                  <a:lnTo>
                    <a:pt x="2089" y="2248"/>
                  </a:lnTo>
                  <a:lnTo>
                    <a:pt x="2156" y="2293"/>
                  </a:lnTo>
                  <a:lnTo>
                    <a:pt x="2223" y="2338"/>
                  </a:lnTo>
                  <a:lnTo>
                    <a:pt x="2309" y="2375"/>
                  </a:lnTo>
                  <a:lnTo>
                    <a:pt x="2434" y="2428"/>
                  </a:lnTo>
                  <a:lnTo>
                    <a:pt x="2559" y="2472"/>
                  </a:lnTo>
                  <a:lnTo>
                    <a:pt x="2626" y="2480"/>
                  </a:lnTo>
                  <a:lnTo>
                    <a:pt x="2702" y="2495"/>
                  </a:lnTo>
                  <a:lnTo>
                    <a:pt x="2856" y="2502"/>
                  </a:lnTo>
                  <a:lnTo>
                    <a:pt x="12284" y="2622"/>
                  </a:lnTo>
                  <a:lnTo>
                    <a:pt x="21722" y="2734"/>
                  </a:lnTo>
                  <a:lnTo>
                    <a:pt x="31151" y="2831"/>
                  </a:lnTo>
                  <a:lnTo>
                    <a:pt x="40589" y="2928"/>
                  </a:lnTo>
                  <a:lnTo>
                    <a:pt x="59446" y="3107"/>
                  </a:lnTo>
                  <a:lnTo>
                    <a:pt x="68875" y="3197"/>
                  </a:lnTo>
                  <a:lnTo>
                    <a:pt x="78303" y="3301"/>
                  </a:lnTo>
                  <a:lnTo>
                    <a:pt x="87732" y="3413"/>
                  </a:lnTo>
                  <a:lnTo>
                    <a:pt x="92446" y="3481"/>
                  </a:lnTo>
                  <a:lnTo>
                    <a:pt x="97161" y="3548"/>
                  </a:lnTo>
                  <a:lnTo>
                    <a:pt x="101875" y="3615"/>
                  </a:lnTo>
                  <a:lnTo>
                    <a:pt x="106589" y="3697"/>
                  </a:lnTo>
                  <a:lnTo>
                    <a:pt x="111303" y="3779"/>
                  </a:lnTo>
                  <a:lnTo>
                    <a:pt x="116018" y="3869"/>
                  </a:lnTo>
                  <a:lnTo>
                    <a:pt x="120732" y="3959"/>
                  </a:lnTo>
                  <a:lnTo>
                    <a:pt x="125437" y="4063"/>
                  </a:lnTo>
                  <a:lnTo>
                    <a:pt x="130151" y="4175"/>
                  </a:lnTo>
                  <a:lnTo>
                    <a:pt x="134865" y="4295"/>
                  </a:lnTo>
                  <a:lnTo>
                    <a:pt x="139580" y="4422"/>
                  </a:lnTo>
                  <a:lnTo>
                    <a:pt x="144294" y="4556"/>
                  </a:lnTo>
                  <a:lnTo>
                    <a:pt x="149018" y="4706"/>
                  </a:lnTo>
                  <a:lnTo>
                    <a:pt x="153732" y="4855"/>
                  </a:lnTo>
                  <a:lnTo>
                    <a:pt x="153780" y="5266"/>
                  </a:lnTo>
                  <a:lnTo>
                    <a:pt x="153828" y="5677"/>
                  </a:lnTo>
                  <a:lnTo>
                    <a:pt x="153866" y="6087"/>
                  </a:lnTo>
                  <a:lnTo>
                    <a:pt x="153885" y="6498"/>
                  </a:lnTo>
                  <a:lnTo>
                    <a:pt x="153905" y="6909"/>
                  </a:lnTo>
                  <a:lnTo>
                    <a:pt x="153905" y="7312"/>
                  </a:lnTo>
                  <a:lnTo>
                    <a:pt x="153885" y="7723"/>
                  </a:lnTo>
                  <a:lnTo>
                    <a:pt x="153866" y="8134"/>
                  </a:lnTo>
                  <a:lnTo>
                    <a:pt x="153742" y="8089"/>
                  </a:lnTo>
                  <a:lnTo>
                    <a:pt x="153608" y="8059"/>
                  </a:lnTo>
                  <a:lnTo>
                    <a:pt x="153473" y="8037"/>
                  </a:lnTo>
                  <a:lnTo>
                    <a:pt x="153320" y="8029"/>
                  </a:lnTo>
                  <a:lnTo>
                    <a:pt x="148635" y="7985"/>
                  </a:lnTo>
                  <a:lnTo>
                    <a:pt x="143939" y="7925"/>
                  </a:lnTo>
                  <a:lnTo>
                    <a:pt x="139254" y="7865"/>
                  </a:lnTo>
                  <a:lnTo>
                    <a:pt x="134559" y="7790"/>
                  </a:lnTo>
                  <a:lnTo>
                    <a:pt x="129864" y="7716"/>
                  </a:lnTo>
                  <a:lnTo>
                    <a:pt x="125159" y="7634"/>
                  </a:lnTo>
                  <a:lnTo>
                    <a:pt x="115759" y="7469"/>
                  </a:lnTo>
                  <a:lnTo>
                    <a:pt x="96940" y="7111"/>
                  </a:lnTo>
                  <a:lnTo>
                    <a:pt x="87521" y="6946"/>
                  </a:lnTo>
                  <a:lnTo>
                    <a:pt x="82816" y="6872"/>
                  </a:lnTo>
                  <a:lnTo>
                    <a:pt x="78102" y="6797"/>
                  </a:lnTo>
                  <a:lnTo>
                    <a:pt x="73397" y="6737"/>
                  </a:lnTo>
                  <a:lnTo>
                    <a:pt x="68693" y="6678"/>
                  </a:lnTo>
                  <a:lnTo>
                    <a:pt x="63978" y="6625"/>
                  </a:lnTo>
                  <a:lnTo>
                    <a:pt x="59274" y="6588"/>
                  </a:lnTo>
                  <a:lnTo>
                    <a:pt x="54569" y="6558"/>
                  </a:lnTo>
                  <a:lnTo>
                    <a:pt x="49864" y="6536"/>
                  </a:lnTo>
                  <a:lnTo>
                    <a:pt x="45160" y="6528"/>
                  </a:lnTo>
                  <a:lnTo>
                    <a:pt x="40465" y="6536"/>
                  </a:lnTo>
                  <a:lnTo>
                    <a:pt x="35760" y="6558"/>
                  </a:lnTo>
                  <a:lnTo>
                    <a:pt x="31065" y="6595"/>
                  </a:lnTo>
                  <a:lnTo>
                    <a:pt x="26370" y="6648"/>
                  </a:lnTo>
                  <a:lnTo>
                    <a:pt x="24022" y="6678"/>
                  </a:lnTo>
                  <a:lnTo>
                    <a:pt x="21674" y="6715"/>
                  </a:lnTo>
                  <a:lnTo>
                    <a:pt x="19336" y="6760"/>
                  </a:lnTo>
                  <a:lnTo>
                    <a:pt x="16989" y="6804"/>
                  </a:lnTo>
                  <a:lnTo>
                    <a:pt x="14641" y="6857"/>
                  </a:lnTo>
                  <a:lnTo>
                    <a:pt x="12303" y="6917"/>
                  </a:lnTo>
                  <a:lnTo>
                    <a:pt x="9956" y="6976"/>
                  </a:lnTo>
                  <a:lnTo>
                    <a:pt x="7618" y="7044"/>
                  </a:lnTo>
                  <a:lnTo>
                    <a:pt x="5280" y="7118"/>
                  </a:lnTo>
                  <a:lnTo>
                    <a:pt x="2932" y="7193"/>
                  </a:lnTo>
                  <a:lnTo>
                    <a:pt x="2932" y="7193"/>
                  </a:lnTo>
                  <a:lnTo>
                    <a:pt x="2951" y="6603"/>
                  </a:lnTo>
                  <a:lnTo>
                    <a:pt x="2971" y="6005"/>
                  </a:lnTo>
                  <a:lnTo>
                    <a:pt x="2971" y="5699"/>
                  </a:lnTo>
                  <a:lnTo>
                    <a:pt x="2961" y="5400"/>
                  </a:lnTo>
                  <a:lnTo>
                    <a:pt x="2951" y="5094"/>
                  </a:lnTo>
                  <a:lnTo>
                    <a:pt x="2923" y="4795"/>
                  </a:lnTo>
                  <a:lnTo>
                    <a:pt x="2894" y="4496"/>
                  </a:lnTo>
                  <a:lnTo>
                    <a:pt x="2836" y="4205"/>
                  </a:lnTo>
                  <a:lnTo>
                    <a:pt x="2769" y="3914"/>
                  </a:lnTo>
                  <a:lnTo>
                    <a:pt x="2683" y="3630"/>
                  </a:lnTo>
                  <a:lnTo>
                    <a:pt x="2635" y="3496"/>
                  </a:lnTo>
                  <a:lnTo>
                    <a:pt x="2578" y="3354"/>
                  </a:lnTo>
                  <a:lnTo>
                    <a:pt x="2520" y="3219"/>
                  </a:lnTo>
                  <a:lnTo>
                    <a:pt x="2453" y="3092"/>
                  </a:lnTo>
                  <a:lnTo>
                    <a:pt x="2376" y="2958"/>
                  </a:lnTo>
                  <a:lnTo>
                    <a:pt x="2290" y="2831"/>
                  </a:lnTo>
                  <a:lnTo>
                    <a:pt x="2204" y="2711"/>
                  </a:lnTo>
                  <a:lnTo>
                    <a:pt x="2108" y="2584"/>
                  </a:lnTo>
                  <a:lnTo>
                    <a:pt x="2051" y="2525"/>
                  </a:lnTo>
                  <a:lnTo>
                    <a:pt x="1984" y="2465"/>
                  </a:lnTo>
                  <a:lnTo>
                    <a:pt x="1907" y="2420"/>
                  </a:lnTo>
                  <a:lnTo>
                    <a:pt x="1830" y="2383"/>
                  </a:lnTo>
                  <a:lnTo>
                    <a:pt x="1744" y="2353"/>
                  </a:lnTo>
                  <a:lnTo>
                    <a:pt x="1658" y="2330"/>
                  </a:lnTo>
                  <a:lnTo>
                    <a:pt x="1572" y="2315"/>
                  </a:lnTo>
                  <a:lnTo>
                    <a:pt x="1399" y="2315"/>
                  </a:lnTo>
                  <a:lnTo>
                    <a:pt x="1303" y="2330"/>
                  </a:lnTo>
                  <a:lnTo>
                    <a:pt x="1227" y="2353"/>
                  </a:lnTo>
                  <a:lnTo>
                    <a:pt x="1140" y="2383"/>
                  </a:lnTo>
                  <a:lnTo>
                    <a:pt x="1064" y="2420"/>
                  </a:lnTo>
                  <a:lnTo>
                    <a:pt x="997" y="2465"/>
                  </a:lnTo>
                  <a:lnTo>
                    <a:pt x="930" y="2525"/>
                  </a:lnTo>
                  <a:lnTo>
                    <a:pt x="872" y="2584"/>
                  </a:lnTo>
                  <a:lnTo>
                    <a:pt x="767" y="2726"/>
                  </a:lnTo>
                  <a:lnTo>
                    <a:pt x="671" y="2861"/>
                  </a:lnTo>
                  <a:lnTo>
                    <a:pt x="585" y="3003"/>
                  </a:lnTo>
                  <a:lnTo>
                    <a:pt x="498" y="3152"/>
                  </a:lnTo>
                  <a:lnTo>
                    <a:pt x="431" y="3301"/>
                  </a:lnTo>
                  <a:lnTo>
                    <a:pt x="364" y="3451"/>
                  </a:lnTo>
                  <a:lnTo>
                    <a:pt x="297" y="3608"/>
                  </a:lnTo>
                  <a:lnTo>
                    <a:pt x="249" y="3757"/>
                  </a:lnTo>
                  <a:lnTo>
                    <a:pt x="201" y="3921"/>
                  </a:lnTo>
                  <a:lnTo>
                    <a:pt x="163" y="4078"/>
                  </a:lnTo>
                  <a:lnTo>
                    <a:pt x="96" y="4399"/>
                  </a:lnTo>
                  <a:lnTo>
                    <a:pt x="48" y="4728"/>
                  </a:lnTo>
                  <a:lnTo>
                    <a:pt x="19" y="5064"/>
                  </a:lnTo>
                  <a:lnTo>
                    <a:pt x="0" y="5400"/>
                  </a:lnTo>
                  <a:lnTo>
                    <a:pt x="0" y="5736"/>
                  </a:lnTo>
                  <a:lnTo>
                    <a:pt x="0" y="6073"/>
                  </a:lnTo>
                  <a:lnTo>
                    <a:pt x="10" y="6401"/>
                  </a:lnTo>
                  <a:lnTo>
                    <a:pt x="39" y="7058"/>
                  </a:lnTo>
                  <a:lnTo>
                    <a:pt x="48" y="7372"/>
                  </a:lnTo>
                  <a:lnTo>
                    <a:pt x="48" y="7686"/>
                  </a:lnTo>
                  <a:lnTo>
                    <a:pt x="58" y="7790"/>
                  </a:lnTo>
                  <a:lnTo>
                    <a:pt x="77" y="7895"/>
                  </a:lnTo>
                  <a:lnTo>
                    <a:pt x="96" y="7992"/>
                  </a:lnTo>
                  <a:lnTo>
                    <a:pt x="134" y="8082"/>
                  </a:lnTo>
                  <a:lnTo>
                    <a:pt x="182" y="8164"/>
                  </a:lnTo>
                  <a:lnTo>
                    <a:pt x="230" y="8246"/>
                  </a:lnTo>
                  <a:lnTo>
                    <a:pt x="288" y="8321"/>
                  </a:lnTo>
                  <a:lnTo>
                    <a:pt x="355" y="8388"/>
                  </a:lnTo>
                  <a:lnTo>
                    <a:pt x="431" y="8448"/>
                  </a:lnTo>
                  <a:lnTo>
                    <a:pt x="508" y="8500"/>
                  </a:lnTo>
                  <a:lnTo>
                    <a:pt x="594" y="8552"/>
                  </a:lnTo>
                  <a:lnTo>
                    <a:pt x="690" y="8597"/>
                  </a:lnTo>
                  <a:lnTo>
                    <a:pt x="786" y="8634"/>
                  </a:lnTo>
                  <a:lnTo>
                    <a:pt x="882" y="8672"/>
                  </a:lnTo>
                  <a:lnTo>
                    <a:pt x="978" y="8702"/>
                  </a:lnTo>
                  <a:lnTo>
                    <a:pt x="1083" y="8724"/>
                  </a:lnTo>
                  <a:lnTo>
                    <a:pt x="1188" y="8739"/>
                  </a:lnTo>
                  <a:lnTo>
                    <a:pt x="1294" y="8747"/>
                  </a:lnTo>
                  <a:lnTo>
                    <a:pt x="1409" y="8754"/>
                  </a:lnTo>
                  <a:lnTo>
                    <a:pt x="1514" y="8754"/>
                  </a:lnTo>
                  <a:lnTo>
                    <a:pt x="1620" y="8747"/>
                  </a:lnTo>
                  <a:lnTo>
                    <a:pt x="1735" y="8739"/>
                  </a:lnTo>
                  <a:lnTo>
                    <a:pt x="1840" y="8724"/>
                  </a:lnTo>
                  <a:lnTo>
                    <a:pt x="1945" y="8702"/>
                  </a:lnTo>
                  <a:lnTo>
                    <a:pt x="2041" y="8672"/>
                  </a:lnTo>
                  <a:lnTo>
                    <a:pt x="2137" y="8642"/>
                  </a:lnTo>
                  <a:lnTo>
                    <a:pt x="2233" y="8605"/>
                  </a:lnTo>
                  <a:lnTo>
                    <a:pt x="2329" y="8560"/>
                  </a:lnTo>
                  <a:lnTo>
                    <a:pt x="2415" y="8507"/>
                  </a:lnTo>
                  <a:lnTo>
                    <a:pt x="2491" y="8455"/>
                  </a:lnTo>
                  <a:lnTo>
                    <a:pt x="2568" y="8395"/>
                  </a:lnTo>
                  <a:lnTo>
                    <a:pt x="2635" y="8328"/>
                  </a:lnTo>
                  <a:lnTo>
                    <a:pt x="2693" y="8351"/>
                  </a:lnTo>
                  <a:lnTo>
                    <a:pt x="2741" y="8366"/>
                  </a:lnTo>
                  <a:lnTo>
                    <a:pt x="2798" y="8388"/>
                  </a:lnTo>
                  <a:lnTo>
                    <a:pt x="2856" y="8395"/>
                  </a:lnTo>
                  <a:lnTo>
                    <a:pt x="5194" y="8515"/>
                  </a:lnTo>
                  <a:lnTo>
                    <a:pt x="7532" y="8634"/>
                  </a:lnTo>
                  <a:lnTo>
                    <a:pt x="9870" y="8747"/>
                  </a:lnTo>
                  <a:lnTo>
                    <a:pt x="12217" y="8859"/>
                  </a:lnTo>
                  <a:lnTo>
                    <a:pt x="14555" y="8956"/>
                  </a:lnTo>
                  <a:lnTo>
                    <a:pt x="16903" y="9053"/>
                  </a:lnTo>
                  <a:lnTo>
                    <a:pt x="19241" y="9150"/>
                  </a:lnTo>
                  <a:lnTo>
                    <a:pt x="21588" y="9232"/>
                  </a:lnTo>
                  <a:lnTo>
                    <a:pt x="23936" y="9322"/>
                  </a:lnTo>
                  <a:lnTo>
                    <a:pt x="26283" y="9396"/>
                  </a:lnTo>
                  <a:lnTo>
                    <a:pt x="30978" y="9546"/>
                  </a:lnTo>
                  <a:lnTo>
                    <a:pt x="35674" y="9673"/>
                  </a:lnTo>
                  <a:lnTo>
                    <a:pt x="40378" y="9785"/>
                  </a:lnTo>
                  <a:lnTo>
                    <a:pt x="45083" y="9882"/>
                  </a:lnTo>
                  <a:lnTo>
                    <a:pt x="49788" y="9964"/>
                  </a:lnTo>
                  <a:lnTo>
                    <a:pt x="54492" y="10039"/>
                  </a:lnTo>
                  <a:lnTo>
                    <a:pt x="59197" y="10098"/>
                  </a:lnTo>
                  <a:lnTo>
                    <a:pt x="63911" y="10151"/>
                  </a:lnTo>
                  <a:lnTo>
                    <a:pt x="68616" y="10196"/>
                  </a:lnTo>
                  <a:lnTo>
                    <a:pt x="73330" y="10225"/>
                  </a:lnTo>
                  <a:lnTo>
                    <a:pt x="78045" y="10248"/>
                  </a:lnTo>
                  <a:lnTo>
                    <a:pt x="82759" y="10270"/>
                  </a:lnTo>
                  <a:lnTo>
                    <a:pt x="87473" y="10285"/>
                  </a:lnTo>
                  <a:lnTo>
                    <a:pt x="96892" y="10300"/>
                  </a:lnTo>
                  <a:lnTo>
                    <a:pt x="115730" y="10308"/>
                  </a:lnTo>
                  <a:lnTo>
                    <a:pt x="125140" y="10323"/>
                  </a:lnTo>
                  <a:lnTo>
                    <a:pt x="129844" y="10330"/>
                  </a:lnTo>
                  <a:lnTo>
                    <a:pt x="134540" y="10345"/>
                  </a:lnTo>
                  <a:lnTo>
                    <a:pt x="139244" y="10367"/>
                  </a:lnTo>
                  <a:lnTo>
                    <a:pt x="143939" y="10390"/>
                  </a:lnTo>
                  <a:lnTo>
                    <a:pt x="148625" y="10427"/>
                  </a:lnTo>
                  <a:lnTo>
                    <a:pt x="153320" y="10472"/>
                  </a:lnTo>
                  <a:lnTo>
                    <a:pt x="153445" y="10464"/>
                  </a:lnTo>
                  <a:lnTo>
                    <a:pt x="153560" y="10457"/>
                  </a:lnTo>
                  <a:lnTo>
                    <a:pt x="153675" y="10442"/>
                  </a:lnTo>
                  <a:lnTo>
                    <a:pt x="153790" y="10420"/>
                  </a:lnTo>
                  <a:lnTo>
                    <a:pt x="153885" y="10390"/>
                  </a:lnTo>
                  <a:lnTo>
                    <a:pt x="153981" y="10360"/>
                  </a:lnTo>
                  <a:lnTo>
                    <a:pt x="154077" y="10315"/>
                  </a:lnTo>
                  <a:lnTo>
                    <a:pt x="154163" y="10278"/>
                  </a:lnTo>
                  <a:lnTo>
                    <a:pt x="154250" y="10225"/>
                  </a:lnTo>
                  <a:lnTo>
                    <a:pt x="154317" y="10173"/>
                  </a:lnTo>
                  <a:lnTo>
                    <a:pt x="154393" y="10121"/>
                  </a:lnTo>
                  <a:lnTo>
                    <a:pt x="154460" y="10061"/>
                  </a:lnTo>
                  <a:lnTo>
                    <a:pt x="154518" y="10001"/>
                  </a:lnTo>
                  <a:lnTo>
                    <a:pt x="154566" y="9942"/>
                  </a:lnTo>
                  <a:lnTo>
                    <a:pt x="154623" y="9874"/>
                  </a:lnTo>
                  <a:lnTo>
                    <a:pt x="154662" y="9807"/>
                  </a:lnTo>
                  <a:lnTo>
                    <a:pt x="154824" y="9852"/>
                  </a:lnTo>
                  <a:lnTo>
                    <a:pt x="154997" y="9882"/>
                  </a:lnTo>
                  <a:lnTo>
                    <a:pt x="155179" y="9897"/>
                  </a:lnTo>
                  <a:lnTo>
                    <a:pt x="155361" y="9897"/>
                  </a:lnTo>
                  <a:lnTo>
                    <a:pt x="155543" y="9882"/>
                  </a:lnTo>
                  <a:lnTo>
                    <a:pt x="155725" y="9859"/>
                  </a:lnTo>
                  <a:lnTo>
                    <a:pt x="155898" y="9815"/>
                  </a:lnTo>
                  <a:lnTo>
                    <a:pt x="156070" y="9755"/>
                  </a:lnTo>
                  <a:lnTo>
                    <a:pt x="156233" y="9680"/>
                  </a:lnTo>
                  <a:lnTo>
                    <a:pt x="156377" y="9598"/>
                  </a:lnTo>
                  <a:lnTo>
                    <a:pt x="156453" y="9546"/>
                  </a:lnTo>
                  <a:lnTo>
                    <a:pt x="156520" y="9493"/>
                  </a:lnTo>
                  <a:lnTo>
                    <a:pt x="156578" y="9434"/>
                  </a:lnTo>
                  <a:lnTo>
                    <a:pt x="156635" y="9374"/>
                  </a:lnTo>
                  <a:lnTo>
                    <a:pt x="156693" y="9314"/>
                  </a:lnTo>
                  <a:lnTo>
                    <a:pt x="156741" y="9247"/>
                  </a:lnTo>
                  <a:lnTo>
                    <a:pt x="156789" y="9172"/>
                  </a:lnTo>
                  <a:lnTo>
                    <a:pt x="156827" y="9098"/>
                  </a:lnTo>
                  <a:lnTo>
                    <a:pt x="156856" y="9015"/>
                  </a:lnTo>
                  <a:lnTo>
                    <a:pt x="156885" y="8933"/>
                  </a:lnTo>
                  <a:lnTo>
                    <a:pt x="156904" y="8844"/>
                  </a:lnTo>
                  <a:lnTo>
                    <a:pt x="156913" y="8754"/>
                  </a:lnTo>
                  <a:lnTo>
                    <a:pt x="156942" y="8395"/>
                  </a:lnTo>
                  <a:lnTo>
                    <a:pt x="156952" y="8029"/>
                  </a:lnTo>
                  <a:lnTo>
                    <a:pt x="156942" y="7678"/>
                  </a:lnTo>
                  <a:lnTo>
                    <a:pt x="156932" y="7320"/>
                  </a:lnTo>
                  <a:lnTo>
                    <a:pt x="156894" y="6969"/>
                  </a:lnTo>
                  <a:lnTo>
                    <a:pt x="156856" y="6618"/>
                  </a:lnTo>
                  <a:lnTo>
                    <a:pt x="156798" y="6267"/>
                  </a:lnTo>
                  <a:lnTo>
                    <a:pt x="156722" y="5923"/>
                  </a:lnTo>
                  <a:lnTo>
                    <a:pt x="156635" y="5580"/>
                  </a:lnTo>
                  <a:lnTo>
                    <a:pt x="156540" y="5236"/>
                  </a:lnTo>
                  <a:lnTo>
                    <a:pt x="156434" y="4892"/>
                  </a:lnTo>
                  <a:lnTo>
                    <a:pt x="156310" y="4549"/>
                  </a:lnTo>
                  <a:lnTo>
                    <a:pt x="156175" y="4213"/>
                  </a:lnTo>
                  <a:lnTo>
                    <a:pt x="156032" y="3869"/>
                  </a:lnTo>
                  <a:lnTo>
                    <a:pt x="155878" y="3525"/>
                  </a:lnTo>
                  <a:lnTo>
                    <a:pt x="155706" y="3189"/>
                  </a:lnTo>
                  <a:lnTo>
                    <a:pt x="155706" y="3174"/>
                  </a:lnTo>
                  <a:lnTo>
                    <a:pt x="155687" y="3152"/>
                  </a:lnTo>
                  <a:lnTo>
                    <a:pt x="155648" y="3122"/>
                  </a:lnTo>
                  <a:lnTo>
                    <a:pt x="155620" y="3018"/>
                  </a:lnTo>
                  <a:lnTo>
                    <a:pt x="155572" y="2913"/>
                  </a:lnTo>
                  <a:lnTo>
                    <a:pt x="155514" y="2808"/>
                  </a:lnTo>
                  <a:lnTo>
                    <a:pt x="155457" y="2711"/>
                  </a:lnTo>
                  <a:lnTo>
                    <a:pt x="155380" y="2614"/>
                  </a:lnTo>
                  <a:lnTo>
                    <a:pt x="155304" y="2525"/>
                  </a:lnTo>
                  <a:lnTo>
                    <a:pt x="155208" y="2442"/>
                  </a:lnTo>
                  <a:lnTo>
                    <a:pt x="155112" y="2368"/>
                  </a:lnTo>
                  <a:lnTo>
                    <a:pt x="155006" y="2293"/>
                  </a:lnTo>
                  <a:lnTo>
                    <a:pt x="154882" y="2226"/>
                  </a:lnTo>
                  <a:lnTo>
                    <a:pt x="154757" y="2166"/>
                  </a:lnTo>
                  <a:lnTo>
                    <a:pt x="154623" y="2121"/>
                  </a:lnTo>
                  <a:lnTo>
                    <a:pt x="154470" y="2076"/>
                  </a:lnTo>
                  <a:lnTo>
                    <a:pt x="154317" y="2047"/>
                  </a:lnTo>
                  <a:lnTo>
                    <a:pt x="154154" y="2024"/>
                  </a:lnTo>
                  <a:lnTo>
                    <a:pt x="153972" y="2009"/>
                  </a:lnTo>
                  <a:lnTo>
                    <a:pt x="144553" y="1718"/>
                  </a:lnTo>
                  <a:lnTo>
                    <a:pt x="135124" y="1434"/>
                  </a:lnTo>
                  <a:lnTo>
                    <a:pt x="125686" y="1165"/>
                  </a:lnTo>
                  <a:lnTo>
                    <a:pt x="120962" y="1038"/>
                  </a:lnTo>
                  <a:lnTo>
                    <a:pt x="116238" y="919"/>
                  </a:lnTo>
                  <a:lnTo>
                    <a:pt x="111514" y="799"/>
                  </a:lnTo>
                  <a:lnTo>
                    <a:pt x="106790" y="687"/>
                  </a:lnTo>
                  <a:lnTo>
                    <a:pt x="102067" y="583"/>
                  </a:lnTo>
                  <a:lnTo>
                    <a:pt x="97333" y="486"/>
                  </a:lnTo>
                  <a:lnTo>
                    <a:pt x="92609" y="396"/>
                  </a:lnTo>
                  <a:lnTo>
                    <a:pt x="87885" y="314"/>
                  </a:lnTo>
                  <a:lnTo>
                    <a:pt x="83152" y="239"/>
                  </a:lnTo>
                  <a:lnTo>
                    <a:pt x="78428" y="179"/>
                  </a:lnTo>
                  <a:lnTo>
                    <a:pt x="73695" y="120"/>
                  </a:lnTo>
                  <a:lnTo>
                    <a:pt x="68971" y="75"/>
                  </a:lnTo>
                  <a:lnTo>
                    <a:pt x="64237" y="37"/>
                  </a:lnTo>
                  <a:lnTo>
                    <a:pt x="59513" y="15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-6235675" y="3094175"/>
              <a:ext cx="3825825" cy="291875"/>
            </a:xfrm>
            <a:custGeom>
              <a:avLst/>
              <a:gdLst/>
              <a:ahLst/>
              <a:cxnLst/>
              <a:rect l="l" t="t" r="r" b="b"/>
              <a:pathLst>
                <a:path w="153033" h="11675" extrusionOk="0">
                  <a:moveTo>
                    <a:pt x="1984" y="2951"/>
                  </a:moveTo>
                  <a:lnTo>
                    <a:pt x="4360" y="3025"/>
                  </a:lnTo>
                  <a:lnTo>
                    <a:pt x="6736" y="3085"/>
                  </a:lnTo>
                  <a:lnTo>
                    <a:pt x="9122" y="3137"/>
                  </a:lnTo>
                  <a:lnTo>
                    <a:pt x="11498" y="3182"/>
                  </a:lnTo>
                  <a:lnTo>
                    <a:pt x="13875" y="3212"/>
                  </a:lnTo>
                  <a:lnTo>
                    <a:pt x="16251" y="3242"/>
                  </a:lnTo>
                  <a:lnTo>
                    <a:pt x="18637" y="3257"/>
                  </a:lnTo>
                  <a:lnTo>
                    <a:pt x="21013" y="3272"/>
                  </a:lnTo>
                  <a:lnTo>
                    <a:pt x="23390" y="3279"/>
                  </a:lnTo>
                  <a:lnTo>
                    <a:pt x="25776" y="3279"/>
                  </a:lnTo>
                  <a:lnTo>
                    <a:pt x="28152" y="3272"/>
                  </a:lnTo>
                  <a:lnTo>
                    <a:pt x="30538" y="3264"/>
                  </a:lnTo>
                  <a:lnTo>
                    <a:pt x="35300" y="3234"/>
                  </a:lnTo>
                  <a:lnTo>
                    <a:pt x="40072" y="3197"/>
                  </a:lnTo>
                  <a:lnTo>
                    <a:pt x="49596" y="3100"/>
                  </a:lnTo>
                  <a:lnTo>
                    <a:pt x="54358" y="3055"/>
                  </a:lnTo>
                  <a:lnTo>
                    <a:pt x="59130" y="3010"/>
                  </a:lnTo>
                  <a:lnTo>
                    <a:pt x="63892" y="2988"/>
                  </a:lnTo>
                  <a:lnTo>
                    <a:pt x="66269" y="2981"/>
                  </a:lnTo>
                  <a:lnTo>
                    <a:pt x="68654" y="2973"/>
                  </a:lnTo>
                  <a:lnTo>
                    <a:pt x="71031" y="2973"/>
                  </a:lnTo>
                  <a:lnTo>
                    <a:pt x="73407" y="2981"/>
                  </a:lnTo>
                  <a:lnTo>
                    <a:pt x="75793" y="2995"/>
                  </a:lnTo>
                  <a:lnTo>
                    <a:pt x="78169" y="3018"/>
                  </a:lnTo>
                  <a:lnTo>
                    <a:pt x="82951" y="3070"/>
                  </a:lnTo>
                  <a:lnTo>
                    <a:pt x="87732" y="3137"/>
                  </a:lnTo>
                  <a:lnTo>
                    <a:pt x="92523" y="3205"/>
                  </a:lnTo>
                  <a:lnTo>
                    <a:pt x="97304" y="3287"/>
                  </a:lnTo>
                  <a:lnTo>
                    <a:pt x="102095" y="3384"/>
                  </a:lnTo>
                  <a:lnTo>
                    <a:pt x="106877" y="3488"/>
                  </a:lnTo>
                  <a:lnTo>
                    <a:pt x="111668" y="3600"/>
                  </a:lnTo>
                  <a:lnTo>
                    <a:pt x="116449" y="3727"/>
                  </a:lnTo>
                  <a:lnTo>
                    <a:pt x="117484" y="3757"/>
                  </a:lnTo>
                  <a:lnTo>
                    <a:pt x="118519" y="3795"/>
                  </a:lnTo>
                  <a:lnTo>
                    <a:pt x="119554" y="3832"/>
                  </a:lnTo>
                  <a:lnTo>
                    <a:pt x="120598" y="3884"/>
                  </a:lnTo>
                  <a:lnTo>
                    <a:pt x="122696" y="3989"/>
                  </a:lnTo>
                  <a:lnTo>
                    <a:pt x="124795" y="4108"/>
                  </a:lnTo>
                  <a:lnTo>
                    <a:pt x="129030" y="4355"/>
                  </a:lnTo>
                  <a:lnTo>
                    <a:pt x="131148" y="4474"/>
                  </a:lnTo>
                  <a:lnTo>
                    <a:pt x="133275" y="4586"/>
                  </a:lnTo>
                  <a:lnTo>
                    <a:pt x="135392" y="4684"/>
                  </a:lnTo>
                  <a:lnTo>
                    <a:pt x="136446" y="4728"/>
                  </a:lnTo>
                  <a:lnTo>
                    <a:pt x="137510" y="4766"/>
                  </a:lnTo>
                  <a:lnTo>
                    <a:pt x="138564" y="4796"/>
                  </a:lnTo>
                  <a:lnTo>
                    <a:pt x="139618" y="4825"/>
                  </a:lnTo>
                  <a:lnTo>
                    <a:pt x="140672" y="4840"/>
                  </a:lnTo>
                  <a:lnTo>
                    <a:pt x="141726" y="4848"/>
                  </a:lnTo>
                  <a:lnTo>
                    <a:pt x="142780" y="4855"/>
                  </a:lnTo>
                  <a:lnTo>
                    <a:pt x="143824" y="4848"/>
                  </a:lnTo>
                  <a:lnTo>
                    <a:pt x="144869" y="4833"/>
                  </a:lnTo>
                  <a:lnTo>
                    <a:pt x="145904" y="4803"/>
                  </a:lnTo>
                  <a:lnTo>
                    <a:pt x="146948" y="4766"/>
                  </a:lnTo>
                  <a:lnTo>
                    <a:pt x="147973" y="4713"/>
                  </a:lnTo>
                  <a:lnTo>
                    <a:pt x="149008" y="4654"/>
                  </a:lnTo>
                  <a:lnTo>
                    <a:pt x="150034" y="4579"/>
                  </a:lnTo>
                  <a:lnTo>
                    <a:pt x="149995" y="4915"/>
                  </a:lnTo>
                  <a:lnTo>
                    <a:pt x="149976" y="5259"/>
                  </a:lnTo>
                  <a:lnTo>
                    <a:pt x="149957" y="5595"/>
                  </a:lnTo>
                  <a:lnTo>
                    <a:pt x="149947" y="5931"/>
                  </a:lnTo>
                  <a:lnTo>
                    <a:pt x="149947" y="6618"/>
                  </a:lnTo>
                  <a:lnTo>
                    <a:pt x="149947" y="7305"/>
                  </a:lnTo>
                  <a:lnTo>
                    <a:pt x="149947" y="7552"/>
                  </a:lnTo>
                  <a:lnTo>
                    <a:pt x="149928" y="7798"/>
                  </a:lnTo>
                  <a:lnTo>
                    <a:pt x="149890" y="8284"/>
                  </a:lnTo>
                  <a:lnTo>
                    <a:pt x="149851" y="8762"/>
                  </a:lnTo>
                  <a:lnTo>
                    <a:pt x="149842" y="8993"/>
                  </a:lnTo>
                  <a:lnTo>
                    <a:pt x="149842" y="9232"/>
                  </a:lnTo>
                  <a:lnTo>
                    <a:pt x="145290" y="9038"/>
                  </a:lnTo>
                  <a:lnTo>
                    <a:pt x="140729" y="8844"/>
                  </a:lnTo>
                  <a:lnTo>
                    <a:pt x="136169" y="8657"/>
                  </a:lnTo>
                  <a:lnTo>
                    <a:pt x="131598" y="8478"/>
                  </a:lnTo>
                  <a:lnTo>
                    <a:pt x="127027" y="8306"/>
                  </a:lnTo>
                  <a:lnTo>
                    <a:pt x="122457" y="8142"/>
                  </a:lnTo>
                  <a:lnTo>
                    <a:pt x="117877" y="7985"/>
                  </a:lnTo>
                  <a:lnTo>
                    <a:pt x="113297" y="7828"/>
                  </a:lnTo>
                  <a:lnTo>
                    <a:pt x="108716" y="7686"/>
                  </a:lnTo>
                  <a:lnTo>
                    <a:pt x="104136" y="7552"/>
                  </a:lnTo>
                  <a:lnTo>
                    <a:pt x="99547" y="7425"/>
                  </a:lnTo>
                  <a:lnTo>
                    <a:pt x="94957" y="7305"/>
                  </a:lnTo>
                  <a:lnTo>
                    <a:pt x="90367" y="7201"/>
                  </a:lnTo>
                  <a:lnTo>
                    <a:pt x="85777" y="7104"/>
                  </a:lnTo>
                  <a:lnTo>
                    <a:pt x="81188" y="7021"/>
                  </a:lnTo>
                  <a:lnTo>
                    <a:pt x="76598" y="6947"/>
                  </a:lnTo>
                  <a:lnTo>
                    <a:pt x="71999" y="6887"/>
                  </a:lnTo>
                  <a:lnTo>
                    <a:pt x="67409" y="6842"/>
                  </a:lnTo>
                  <a:lnTo>
                    <a:pt x="62819" y="6805"/>
                  </a:lnTo>
                  <a:lnTo>
                    <a:pt x="58229" y="6782"/>
                  </a:lnTo>
                  <a:lnTo>
                    <a:pt x="53640" y="6775"/>
                  </a:lnTo>
                  <a:lnTo>
                    <a:pt x="49050" y="6782"/>
                  </a:lnTo>
                  <a:lnTo>
                    <a:pt x="44460" y="6797"/>
                  </a:lnTo>
                  <a:lnTo>
                    <a:pt x="39880" y="6835"/>
                  </a:lnTo>
                  <a:lnTo>
                    <a:pt x="35290" y="6894"/>
                  </a:lnTo>
                  <a:lnTo>
                    <a:pt x="30710" y="6962"/>
                  </a:lnTo>
                  <a:lnTo>
                    <a:pt x="26140" y="7044"/>
                  </a:lnTo>
                  <a:lnTo>
                    <a:pt x="21559" y="7148"/>
                  </a:lnTo>
                  <a:lnTo>
                    <a:pt x="19279" y="7208"/>
                  </a:lnTo>
                  <a:lnTo>
                    <a:pt x="16989" y="7275"/>
                  </a:lnTo>
                  <a:lnTo>
                    <a:pt x="14708" y="7343"/>
                  </a:lnTo>
                  <a:lnTo>
                    <a:pt x="12428" y="7410"/>
                  </a:lnTo>
                  <a:lnTo>
                    <a:pt x="10147" y="7492"/>
                  </a:lnTo>
                  <a:lnTo>
                    <a:pt x="7867" y="7574"/>
                  </a:lnTo>
                  <a:lnTo>
                    <a:pt x="5586" y="7656"/>
                  </a:lnTo>
                  <a:lnTo>
                    <a:pt x="3306" y="7753"/>
                  </a:lnTo>
                  <a:lnTo>
                    <a:pt x="3316" y="7470"/>
                  </a:lnTo>
                  <a:lnTo>
                    <a:pt x="3316" y="7171"/>
                  </a:lnTo>
                  <a:lnTo>
                    <a:pt x="3306" y="6865"/>
                  </a:lnTo>
                  <a:lnTo>
                    <a:pt x="3287" y="6551"/>
                  </a:lnTo>
                  <a:lnTo>
                    <a:pt x="3248" y="6237"/>
                  </a:lnTo>
                  <a:lnTo>
                    <a:pt x="3201" y="5908"/>
                  </a:lnTo>
                  <a:lnTo>
                    <a:pt x="3143" y="5587"/>
                  </a:lnTo>
                  <a:lnTo>
                    <a:pt x="3066" y="5266"/>
                  </a:lnTo>
                  <a:lnTo>
                    <a:pt x="2980" y="4945"/>
                  </a:lnTo>
                  <a:lnTo>
                    <a:pt x="2884" y="4631"/>
                  </a:lnTo>
                  <a:lnTo>
                    <a:pt x="2769" y="4318"/>
                  </a:lnTo>
                  <a:lnTo>
                    <a:pt x="2645" y="4019"/>
                  </a:lnTo>
                  <a:lnTo>
                    <a:pt x="2501" y="3727"/>
                  </a:lnTo>
                  <a:lnTo>
                    <a:pt x="2348" y="3459"/>
                  </a:lnTo>
                  <a:lnTo>
                    <a:pt x="2262" y="3324"/>
                  </a:lnTo>
                  <a:lnTo>
                    <a:pt x="2175" y="3197"/>
                  </a:lnTo>
                  <a:lnTo>
                    <a:pt x="2079" y="3070"/>
                  </a:lnTo>
                  <a:lnTo>
                    <a:pt x="1984" y="2951"/>
                  </a:lnTo>
                  <a:close/>
                  <a:moveTo>
                    <a:pt x="46175" y="0"/>
                  </a:moveTo>
                  <a:lnTo>
                    <a:pt x="43694" y="8"/>
                  </a:lnTo>
                  <a:lnTo>
                    <a:pt x="41202" y="23"/>
                  </a:lnTo>
                  <a:lnTo>
                    <a:pt x="38711" y="38"/>
                  </a:lnTo>
                  <a:lnTo>
                    <a:pt x="36229" y="68"/>
                  </a:lnTo>
                  <a:lnTo>
                    <a:pt x="33738" y="105"/>
                  </a:lnTo>
                  <a:lnTo>
                    <a:pt x="31256" y="150"/>
                  </a:lnTo>
                  <a:lnTo>
                    <a:pt x="28765" y="202"/>
                  </a:lnTo>
                  <a:lnTo>
                    <a:pt x="26283" y="262"/>
                  </a:lnTo>
                  <a:lnTo>
                    <a:pt x="23802" y="336"/>
                  </a:lnTo>
                  <a:lnTo>
                    <a:pt x="21320" y="419"/>
                  </a:lnTo>
                  <a:lnTo>
                    <a:pt x="18848" y="516"/>
                  </a:lnTo>
                  <a:lnTo>
                    <a:pt x="16366" y="620"/>
                  </a:lnTo>
                  <a:lnTo>
                    <a:pt x="13894" y="740"/>
                  </a:lnTo>
                  <a:lnTo>
                    <a:pt x="11422" y="874"/>
                  </a:lnTo>
                  <a:lnTo>
                    <a:pt x="8959" y="1016"/>
                  </a:lnTo>
                  <a:lnTo>
                    <a:pt x="6497" y="1173"/>
                  </a:lnTo>
                  <a:lnTo>
                    <a:pt x="4034" y="1352"/>
                  </a:lnTo>
                  <a:lnTo>
                    <a:pt x="1572" y="1539"/>
                  </a:lnTo>
                  <a:lnTo>
                    <a:pt x="1447" y="1554"/>
                  </a:lnTo>
                  <a:lnTo>
                    <a:pt x="1323" y="1584"/>
                  </a:lnTo>
                  <a:lnTo>
                    <a:pt x="1217" y="1621"/>
                  </a:lnTo>
                  <a:lnTo>
                    <a:pt x="1112" y="1666"/>
                  </a:lnTo>
                  <a:lnTo>
                    <a:pt x="1035" y="1718"/>
                  </a:lnTo>
                  <a:lnTo>
                    <a:pt x="958" y="1778"/>
                  </a:lnTo>
                  <a:lnTo>
                    <a:pt x="891" y="1845"/>
                  </a:lnTo>
                  <a:lnTo>
                    <a:pt x="843" y="1912"/>
                  </a:lnTo>
                  <a:lnTo>
                    <a:pt x="805" y="1987"/>
                  </a:lnTo>
                  <a:lnTo>
                    <a:pt x="776" y="2062"/>
                  </a:lnTo>
                  <a:lnTo>
                    <a:pt x="757" y="2136"/>
                  </a:lnTo>
                  <a:lnTo>
                    <a:pt x="757" y="2219"/>
                  </a:lnTo>
                  <a:lnTo>
                    <a:pt x="757" y="2293"/>
                  </a:lnTo>
                  <a:lnTo>
                    <a:pt x="776" y="2376"/>
                  </a:lnTo>
                  <a:lnTo>
                    <a:pt x="796" y="2450"/>
                  </a:lnTo>
                  <a:lnTo>
                    <a:pt x="834" y="2525"/>
                  </a:lnTo>
                  <a:lnTo>
                    <a:pt x="786" y="2540"/>
                  </a:lnTo>
                  <a:lnTo>
                    <a:pt x="738" y="2562"/>
                  </a:lnTo>
                  <a:lnTo>
                    <a:pt x="690" y="2592"/>
                  </a:lnTo>
                  <a:lnTo>
                    <a:pt x="652" y="2622"/>
                  </a:lnTo>
                  <a:lnTo>
                    <a:pt x="613" y="2652"/>
                  </a:lnTo>
                  <a:lnTo>
                    <a:pt x="585" y="2697"/>
                  </a:lnTo>
                  <a:lnTo>
                    <a:pt x="556" y="2734"/>
                  </a:lnTo>
                  <a:lnTo>
                    <a:pt x="527" y="2779"/>
                  </a:lnTo>
                  <a:lnTo>
                    <a:pt x="451" y="2928"/>
                  </a:lnTo>
                  <a:lnTo>
                    <a:pt x="383" y="3078"/>
                  </a:lnTo>
                  <a:lnTo>
                    <a:pt x="316" y="3227"/>
                  </a:lnTo>
                  <a:lnTo>
                    <a:pt x="259" y="3391"/>
                  </a:lnTo>
                  <a:lnTo>
                    <a:pt x="211" y="3548"/>
                  </a:lnTo>
                  <a:lnTo>
                    <a:pt x="163" y="3713"/>
                  </a:lnTo>
                  <a:lnTo>
                    <a:pt x="125" y="3884"/>
                  </a:lnTo>
                  <a:lnTo>
                    <a:pt x="96" y="4056"/>
                  </a:lnTo>
                  <a:lnTo>
                    <a:pt x="39" y="4400"/>
                  </a:lnTo>
                  <a:lnTo>
                    <a:pt x="10" y="4758"/>
                  </a:lnTo>
                  <a:lnTo>
                    <a:pt x="0" y="5124"/>
                  </a:lnTo>
                  <a:lnTo>
                    <a:pt x="0" y="5490"/>
                  </a:lnTo>
                  <a:lnTo>
                    <a:pt x="29" y="5856"/>
                  </a:lnTo>
                  <a:lnTo>
                    <a:pt x="67" y="6222"/>
                  </a:lnTo>
                  <a:lnTo>
                    <a:pt x="125" y="6581"/>
                  </a:lnTo>
                  <a:lnTo>
                    <a:pt x="192" y="6939"/>
                  </a:lnTo>
                  <a:lnTo>
                    <a:pt x="278" y="7283"/>
                  </a:lnTo>
                  <a:lnTo>
                    <a:pt x="364" y="7619"/>
                  </a:lnTo>
                  <a:lnTo>
                    <a:pt x="470" y="7940"/>
                  </a:lnTo>
                  <a:lnTo>
                    <a:pt x="585" y="8246"/>
                  </a:lnTo>
                  <a:lnTo>
                    <a:pt x="594" y="8254"/>
                  </a:lnTo>
                  <a:lnTo>
                    <a:pt x="604" y="8269"/>
                  </a:lnTo>
                  <a:lnTo>
                    <a:pt x="613" y="8276"/>
                  </a:lnTo>
                  <a:lnTo>
                    <a:pt x="613" y="8284"/>
                  </a:lnTo>
                  <a:lnTo>
                    <a:pt x="566" y="8381"/>
                  </a:lnTo>
                  <a:lnTo>
                    <a:pt x="527" y="8478"/>
                  </a:lnTo>
                  <a:lnTo>
                    <a:pt x="508" y="8582"/>
                  </a:lnTo>
                  <a:lnTo>
                    <a:pt x="498" y="8687"/>
                  </a:lnTo>
                  <a:lnTo>
                    <a:pt x="508" y="8792"/>
                  </a:lnTo>
                  <a:lnTo>
                    <a:pt x="527" y="8889"/>
                  </a:lnTo>
                  <a:lnTo>
                    <a:pt x="566" y="8993"/>
                  </a:lnTo>
                  <a:lnTo>
                    <a:pt x="613" y="9083"/>
                  </a:lnTo>
                  <a:lnTo>
                    <a:pt x="681" y="9173"/>
                  </a:lnTo>
                  <a:lnTo>
                    <a:pt x="767" y="9255"/>
                  </a:lnTo>
                  <a:lnTo>
                    <a:pt x="853" y="9329"/>
                  </a:lnTo>
                  <a:lnTo>
                    <a:pt x="968" y="9397"/>
                  </a:lnTo>
                  <a:lnTo>
                    <a:pt x="1093" y="9449"/>
                  </a:lnTo>
                  <a:lnTo>
                    <a:pt x="1227" y="9494"/>
                  </a:lnTo>
                  <a:lnTo>
                    <a:pt x="1380" y="9516"/>
                  </a:lnTo>
                  <a:lnTo>
                    <a:pt x="1552" y="9531"/>
                  </a:lnTo>
                  <a:lnTo>
                    <a:pt x="6209" y="9613"/>
                  </a:lnTo>
                  <a:lnTo>
                    <a:pt x="10866" y="9688"/>
                  </a:lnTo>
                  <a:lnTo>
                    <a:pt x="15532" y="9755"/>
                  </a:lnTo>
                  <a:lnTo>
                    <a:pt x="20189" y="9822"/>
                  </a:lnTo>
                  <a:lnTo>
                    <a:pt x="29503" y="9934"/>
                  </a:lnTo>
                  <a:lnTo>
                    <a:pt x="38816" y="10039"/>
                  </a:lnTo>
                  <a:lnTo>
                    <a:pt x="48140" y="10129"/>
                  </a:lnTo>
                  <a:lnTo>
                    <a:pt x="57453" y="10218"/>
                  </a:lnTo>
                  <a:lnTo>
                    <a:pt x="76080" y="10390"/>
                  </a:lnTo>
                  <a:lnTo>
                    <a:pt x="85394" y="10487"/>
                  </a:lnTo>
                  <a:lnTo>
                    <a:pt x="94708" y="10592"/>
                  </a:lnTo>
                  <a:lnTo>
                    <a:pt x="104021" y="10711"/>
                  </a:lnTo>
                  <a:lnTo>
                    <a:pt x="108678" y="10778"/>
                  </a:lnTo>
                  <a:lnTo>
                    <a:pt x="113335" y="10846"/>
                  </a:lnTo>
                  <a:lnTo>
                    <a:pt x="117992" y="10928"/>
                  </a:lnTo>
                  <a:lnTo>
                    <a:pt x="122648" y="11010"/>
                  </a:lnTo>
                  <a:lnTo>
                    <a:pt x="127315" y="11100"/>
                  </a:lnTo>
                  <a:lnTo>
                    <a:pt x="131972" y="11197"/>
                  </a:lnTo>
                  <a:lnTo>
                    <a:pt x="136628" y="11301"/>
                  </a:lnTo>
                  <a:lnTo>
                    <a:pt x="141285" y="11421"/>
                  </a:lnTo>
                  <a:lnTo>
                    <a:pt x="145952" y="11540"/>
                  </a:lnTo>
                  <a:lnTo>
                    <a:pt x="150608" y="11675"/>
                  </a:lnTo>
                  <a:lnTo>
                    <a:pt x="150762" y="11667"/>
                  </a:lnTo>
                  <a:lnTo>
                    <a:pt x="150905" y="11660"/>
                  </a:lnTo>
                  <a:lnTo>
                    <a:pt x="151049" y="11637"/>
                  </a:lnTo>
                  <a:lnTo>
                    <a:pt x="151174" y="11608"/>
                  </a:lnTo>
                  <a:lnTo>
                    <a:pt x="151298" y="11570"/>
                  </a:lnTo>
                  <a:lnTo>
                    <a:pt x="151404" y="11525"/>
                  </a:lnTo>
                  <a:lnTo>
                    <a:pt x="151509" y="11473"/>
                  </a:lnTo>
                  <a:lnTo>
                    <a:pt x="151605" y="11413"/>
                  </a:lnTo>
                  <a:lnTo>
                    <a:pt x="151691" y="11346"/>
                  </a:lnTo>
                  <a:lnTo>
                    <a:pt x="151768" y="11279"/>
                  </a:lnTo>
                  <a:lnTo>
                    <a:pt x="151835" y="11204"/>
                  </a:lnTo>
                  <a:lnTo>
                    <a:pt x="151902" y="11122"/>
                  </a:lnTo>
                  <a:lnTo>
                    <a:pt x="151950" y="11040"/>
                  </a:lnTo>
                  <a:lnTo>
                    <a:pt x="151998" y="10950"/>
                  </a:lnTo>
                  <a:lnTo>
                    <a:pt x="152036" y="10861"/>
                  </a:lnTo>
                  <a:lnTo>
                    <a:pt x="152065" y="10771"/>
                  </a:lnTo>
                  <a:lnTo>
                    <a:pt x="152228" y="10674"/>
                  </a:lnTo>
                  <a:lnTo>
                    <a:pt x="152304" y="10622"/>
                  </a:lnTo>
                  <a:lnTo>
                    <a:pt x="152371" y="10554"/>
                  </a:lnTo>
                  <a:lnTo>
                    <a:pt x="152448" y="10472"/>
                  </a:lnTo>
                  <a:lnTo>
                    <a:pt x="152525" y="10383"/>
                  </a:lnTo>
                  <a:lnTo>
                    <a:pt x="152592" y="10285"/>
                  </a:lnTo>
                  <a:lnTo>
                    <a:pt x="152659" y="10188"/>
                  </a:lnTo>
                  <a:lnTo>
                    <a:pt x="152716" y="10091"/>
                  </a:lnTo>
                  <a:lnTo>
                    <a:pt x="152764" y="9994"/>
                  </a:lnTo>
                  <a:lnTo>
                    <a:pt x="152851" y="9785"/>
                  </a:lnTo>
                  <a:lnTo>
                    <a:pt x="152918" y="9568"/>
                  </a:lnTo>
                  <a:lnTo>
                    <a:pt x="152966" y="9352"/>
                  </a:lnTo>
                  <a:lnTo>
                    <a:pt x="153004" y="9120"/>
                  </a:lnTo>
                  <a:lnTo>
                    <a:pt x="153023" y="8896"/>
                  </a:lnTo>
                  <a:lnTo>
                    <a:pt x="153033" y="8665"/>
                  </a:lnTo>
                  <a:lnTo>
                    <a:pt x="153033" y="8433"/>
                  </a:lnTo>
                  <a:lnTo>
                    <a:pt x="153023" y="8202"/>
                  </a:lnTo>
                  <a:lnTo>
                    <a:pt x="153004" y="7970"/>
                  </a:lnTo>
                  <a:lnTo>
                    <a:pt x="152966" y="7522"/>
                  </a:lnTo>
                  <a:lnTo>
                    <a:pt x="152918" y="7089"/>
                  </a:lnTo>
                  <a:lnTo>
                    <a:pt x="152860" y="6640"/>
                  </a:lnTo>
                  <a:lnTo>
                    <a:pt x="152784" y="6207"/>
                  </a:lnTo>
                  <a:lnTo>
                    <a:pt x="152745" y="5991"/>
                  </a:lnTo>
                  <a:lnTo>
                    <a:pt x="152688" y="5781"/>
                  </a:lnTo>
                  <a:lnTo>
                    <a:pt x="152630" y="5572"/>
                  </a:lnTo>
                  <a:lnTo>
                    <a:pt x="152563" y="5363"/>
                  </a:lnTo>
                  <a:lnTo>
                    <a:pt x="152496" y="5162"/>
                  </a:lnTo>
                  <a:lnTo>
                    <a:pt x="152410" y="4960"/>
                  </a:lnTo>
                  <a:lnTo>
                    <a:pt x="152314" y="4758"/>
                  </a:lnTo>
                  <a:lnTo>
                    <a:pt x="152218" y="4557"/>
                  </a:lnTo>
                  <a:lnTo>
                    <a:pt x="152103" y="4362"/>
                  </a:lnTo>
                  <a:lnTo>
                    <a:pt x="151969" y="4168"/>
                  </a:lnTo>
                  <a:lnTo>
                    <a:pt x="151835" y="3981"/>
                  </a:lnTo>
                  <a:lnTo>
                    <a:pt x="151682" y="3787"/>
                  </a:lnTo>
                  <a:lnTo>
                    <a:pt x="151653" y="3765"/>
                  </a:lnTo>
                  <a:lnTo>
                    <a:pt x="151624" y="3750"/>
                  </a:lnTo>
                  <a:lnTo>
                    <a:pt x="151595" y="3735"/>
                  </a:lnTo>
                  <a:lnTo>
                    <a:pt x="151567" y="3727"/>
                  </a:lnTo>
                  <a:lnTo>
                    <a:pt x="151615" y="3615"/>
                  </a:lnTo>
                  <a:lnTo>
                    <a:pt x="151653" y="3503"/>
                  </a:lnTo>
                  <a:lnTo>
                    <a:pt x="151672" y="3391"/>
                  </a:lnTo>
                  <a:lnTo>
                    <a:pt x="151682" y="3287"/>
                  </a:lnTo>
                  <a:lnTo>
                    <a:pt x="151672" y="3175"/>
                  </a:lnTo>
                  <a:lnTo>
                    <a:pt x="151653" y="3070"/>
                  </a:lnTo>
                  <a:lnTo>
                    <a:pt x="151624" y="2966"/>
                  </a:lnTo>
                  <a:lnTo>
                    <a:pt x="151576" y="2868"/>
                  </a:lnTo>
                  <a:lnTo>
                    <a:pt x="151519" y="2771"/>
                  </a:lnTo>
                  <a:lnTo>
                    <a:pt x="151442" y="2689"/>
                  </a:lnTo>
                  <a:lnTo>
                    <a:pt x="151346" y="2607"/>
                  </a:lnTo>
                  <a:lnTo>
                    <a:pt x="151241" y="2532"/>
                  </a:lnTo>
                  <a:lnTo>
                    <a:pt x="151116" y="2465"/>
                  </a:lnTo>
                  <a:lnTo>
                    <a:pt x="150973" y="2413"/>
                  </a:lnTo>
                  <a:lnTo>
                    <a:pt x="150810" y="2368"/>
                  </a:lnTo>
                  <a:lnTo>
                    <a:pt x="150637" y="2331"/>
                  </a:lnTo>
                  <a:lnTo>
                    <a:pt x="149612" y="2166"/>
                  </a:lnTo>
                  <a:lnTo>
                    <a:pt x="148577" y="2010"/>
                  </a:lnTo>
                  <a:lnTo>
                    <a:pt x="147542" y="1860"/>
                  </a:lnTo>
                  <a:lnTo>
                    <a:pt x="146507" y="1718"/>
                  </a:lnTo>
                  <a:lnTo>
                    <a:pt x="145463" y="1584"/>
                  </a:lnTo>
                  <a:lnTo>
                    <a:pt x="144409" y="1457"/>
                  </a:lnTo>
                  <a:lnTo>
                    <a:pt x="143355" y="1330"/>
                  </a:lnTo>
                  <a:lnTo>
                    <a:pt x="142291" y="1218"/>
                  </a:lnTo>
                  <a:lnTo>
                    <a:pt x="141228" y="1113"/>
                  </a:lnTo>
                  <a:lnTo>
                    <a:pt x="140155" y="1009"/>
                  </a:lnTo>
                  <a:lnTo>
                    <a:pt x="139081" y="912"/>
                  </a:lnTo>
                  <a:lnTo>
                    <a:pt x="138008" y="822"/>
                  </a:lnTo>
                  <a:lnTo>
                    <a:pt x="136925" y="740"/>
                  </a:lnTo>
                  <a:lnTo>
                    <a:pt x="135843" y="658"/>
                  </a:lnTo>
                  <a:lnTo>
                    <a:pt x="134760" y="583"/>
                  </a:lnTo>
                  <a:lnTo>
                    <a:pt x="133668" y="516"/>
                  </a:lnTo>
                  <a:lnTo>
                    <a:pt x="132575" y="456"/>
                  </a:lnTo>
                  <a:lnTo>
                    <a:pt x="131473" y="396"/>
                  </a:lnTo>
                  <a:lnTo>
                    <a:pt x="130381" y="344"/>
                  </a:lnTo>
                  <a:lnTo>
                    <a:pt x="129279" y="299"/>
                  </a:lnTo>
                  <a:lnTo>
                    <a:pt x="127066" y="217"/>
                  </a:lnTo>
                  <a:lnTo>
                    <a:pt x="124843" y="150"/>
                  </a:lnTo>
                  <a:lnTo>
                    <a:pt x="122620" y="97"/>
                  </a:lnTo>
                  <a:lnTo>
                    <a:pt x="120387" y="60"/>
                  </a:lnTo>
                  <a:lnTo>
                    <a:pt x="118155" y="38"/>
                  </a:lnTo>
                  <a:lnTo>
                    <a:pt x="115912" y="23"/>
                  </a:lnTo>
                  <a:lnTo>
                    <a:pt x="111438" y="23"/>
                  </a:lnTo>
                  <a:lnTo>
                    <a:pt x="109205" y="38"/>
                  </a:lnTo>
                  <a:lnTo>
                    <a:pt x="106972" y="60"/>
                  </a:lnTo>
                  <a:lnTo>
                    <a:pt x="102517" y="105"/>
                  </a:lnTo>
                  <a:lnTo>
                    <a:pt x="98090" y="165"/>
                  </a:lnTo>
                  <a:lnTo>
                    <a:pt x="93702" y="217"/>
                  </a:lnTo>
                  <a:lnTo>
                    <a:pt x="91526" y="239"/>
                  </a:lnTo>
                  <a:lnTo>
                    <a:pt x="89371" y="254"/>
                  </a:lnTo>
                  <a:lnTo>
                    <a:pt x="87224" y="269"/>
                  </a:lnTo>
                  <a:lnTo>
                    <a:pt x="82979" y="269"/>
                  </a:lnTo>
                  <a:lnTo>
                    <a:pt x="80891" y="254"/>
                  </a:lnTo>
                  <a:lnTo>
                    <a:pt x="75956" y="209"/>
                  </a:lnTo>
                  <a:lnTo>
                    <a:pt x="71012" y="157"/>
                  </a:lnTo>
                  <a:lnTo>
                    <a:pt x="66058" y="105"/>
                  </a:lnTo>
                  <a:lnTo>
                    <a:pt x="61094" y="60"/>
                  </a:lnTo>
                  <a:lnTo>
                    <a:pt x="56121" y="23"/>
                  </a:lnTo>
                  <a:lnTo>
                    <a:pt x="51148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-2760100" y="2694375"/>
              <a:ext cx="352400" cy="250250"/>
            </a:xfrm>
            <a:custGeom>
              <a:avLst/>
              <a:gdLst/>
              <a:ahLst/>
              <a:cxnLst/>
              <a:rect l="l" t="t" r="r" b="b"/>
              <a:pathLst>
                <a:path w="14096" h="10010" extrusionOk="0">
                  <a:moveTo>
                    <a:pt x="6833" y="2548"/>
                  </a:moveTo>
                  <a:lnTo>
                    <a:pt x="7034" y="2555"/>
                  </a:lnTo>
                  <a:lnTo>
                    <a:pt x="7226" y="2570"/>
                  </a:lnTo>
                  <a:lnTo>
                    <a:pt x="7427" y="2585"/>
                  </a:lnTo>
                  <a:lnTo>
                    <a:pt x="7619" y="2615"/>
                  </a:lnTo>
                  <a:lnTo>
                    <a:pt x="7801" y="2645"/>
                  </a:lnTo>
                  <a:lnTo>
                    <a:pt x="7992" y="2690"/>
                  </a:lnTo>
                  <a:lnTo>
                    <a:pt x="8174" y="2734"/>
                  </a:lnTo>
                  <a:lnTo>
                    <a:pt x="8356" y="2787"/>
                  </a:lnTo>
                  <a:lnTo>
                    <a:pt x="8529" y="2846"/>
                  </a:lnTo>
                  <a:lnTo>
                    <a:pt x="8701" y="2914"/>
                  </a:lnTo>
                  <a:lnTo>
                    <a:pt x="8874" y="2981"/>
                  </a:lnTo>
                  <a:lnTo>
                    <a:pt x="9027" y="3063"/>
                  </a:lnTo>
                  <a:lnTo>
                    <a:pt x="9180" y="3153"/>
                  </a:lnTo>
                  <a:lnTo>
                    <a:pt x="9334" y="3242"/>
                  </a:lnTo>
                  <a:lnTo>
                    <a:pt x="9449" y="3324"/>
                  </a:lnTo>
                  <a:lnTo>
                    <a:pt x="9564" y="3414"/>
                  </a:lnTo>
                  <a:lnTo>
                    <a:pt x="9679" y="3511"/>
                  </a:lnTo>
                  <a:lnTo>
                    <a:pt x="9794" y="3616"/>
                  </a:lnTo>
                  <a:lnTo>
                    <a:pt x="9899" y="3720"/>
                  </a:lnTo>
                  <a:lnTo>
                    <a:pt x="9995" y="3832"/>
                  </a:lnTo>
                  <a:lnTo>
                    <a:pt x="10091" y="3944"/>
                  </a:lnTo>
                  <a:lnTo>
                    <a:pt x="10186" y="4064"/>
                  </a:lnTo>
                  <a:lnTo>
                    <a:pt x="10273" y="4191"/>
                  </a:lnTo>
                  <a:lnTo>
                    <a:pt x="10349" y="4318"/>
                  </a:lnTo>
                  <a:lnTo>
                    <a:pt x="10426" y="4445"/>
                  </a:lnTo>
                  <a:lnTo>
                    <a:pt x="10493" y="4572"/>
                  </a:lnTo>
                  <a:lnTo>
                    <a:pt x="10560" y="4706"/>
                  </a:lnTo>
                  <a:lnTo>
                    <a:pt x="10608" y="4841"/>
                  </a:lnTo>
                  <a:lnTo>
                    <a:pt x="10656" y="4983"/>
                  </a:lnTo>
                  <a:lnTo>
                    <a:pt x="10694" y="5117"/>
                  </a:lnTo>
                  <a:lnTo>
                    <a:pt x="10733" y="5251"/>
                  </a:lnTo>
                  <a:lnTo>
                    <a:pt x="10752" y="5393"/>
                  </a:lnTo>
                  <a:lnTo>
                    <a:pt x="10771" y="5528"/>
                  </a:lnTo>
                  <a:lnTo>
                    <a:pt x="10781" y="5670"/>
                  </a:lnTo>
                  <a:lnTo>
                    <a:pt x="10771" y="5804"/>
                  </a:lnTo>
                  <a:lnTo>
                    <a:pt x="10761" y="5939"/>
                  </a:lnTo>
                  <a:lnTo>
                    <a:pt x="10742" y="6073"/>
                  </a:lnTo>
                  <a:lnTo>
                    <a:pt x="10704" y="6200"/>
                  </a:lnTo>
                  <a:lnTo>
                    <a:pt x="10666" y="6327"/>
                  </a:lnTo>
                  <a:lnTo>
                    <a:pt x="10608" y="6454"/>
                  </a:lnTo>
                  <a:lnTo>
                    <a:pt x="10551" y="6574"/>
                  </a:lnTo>
                  <a:lnTo>
                    <a:pt x="10474" y="6693"/>
                  </a:lnTo>
                  <a:lnTo>
                    <a:pt x="10388" y="6805"/>
                  </a:lnTo>
                  <a:lnTo>
                    <a:pt x="10282" y="6917"/>
                  </a:lnTo>
                  <a:lnTo>
                    <a:pt x="10167" y="7022"/>
                  </a:lnTo>
                  <a:lnTo>
                    <a:pt x="10043" y="7119"/>
                  </a:lnTo>
                  <a:lnTo>
                    <a:pt x="9870" y="7238"/>
                  </a:lnTo>
                  <a:lnTo>
                    <a:pt x="9688" y="7343"/>
                  </a:lnTo>
                  <a:lnTo>
                    <a:pt x="9497" y="7433"/>
                  </a:lnTo>
                  <a:lnTo>
                    <a:pt x="9305" y="7507"/>
                  </a:lnTo>
                  <a:lnTo>
                    <a:pt x="9104" y="7567"/>
                  </a:lnTo>
                  <a:lnTo>
                    <a:pt x="8902" y="7619"/>
                  </a:lnTo>
                  <a:lnTo>
                    <a:pt x="8692" y="7649"/>
                  </a:lnTo>
                  <a:lnTo>
                    <a:pt x="8481" y="7679"/>
                  </a:lnTo>
                  <a:lnTo>
                    <a:pt x="8270" y="7686"/>
                  </a:lnTo>
                  <a:lnTo>
                    <a:pt x="8050" y="7694"/>
                  </a:lnTo>
                  <a:lnTo>
                    <a:pt x="7829" y="7679"/>
                  </a:lnTo>
                  <a:lnTo>
                    <a:pt x="7609" y="7664"/>
                  </a:lnTo>
                  <a:lnTo>
                    <a:pt x="7389" y="7634"/>
                  </a:lnTo>
                  <a:lnTo>
                    <a:pt x="7168" y="7604"/>
                  </a:lnTo>
                  <a:lnTo>
                    <a:pt x="6938" y="7559"/>
                  </a:lnTo>
                  <a:lnTo>
                    <a:pt x="6718" y="7507"/>
                  </a:lnTo>
                  <a:lnTo>
                    <a:pt x="6497" y="7447"/>
                  </a:lnTo>
                  <a:lnTo>
                    <a:pt x="6277" y="7380"/>
                  </a:lnTo>
                  <a:lnTo>
                    <a:pt x="6066" y="7313"/>
                  </a:lnTo>
                  <a:lnTo>
                    <a:pt x="5846" y="7231"/>
                  </a:lnTo>
                  <a:lnTo>
                    <a:pt x="5635" y="7156"/>
                  </a:lnTo>
                  <a:lnTo>
                    <a:pt x="5424" y="7067"/>
                  </a:lnTo>
                  <a:lnTo>
                    <a:pt x="5223" y="6977"/>
                  </a:lnTo>
                  <a:lnTo>
                    <a:pt x="5022" y="6887"/>
                  </a:lnTo>
                  <a:lnTo>
                    <a:pt x="4639" y="6693"/>
                  </a:lnTo>
                  <a:lnTo>
                    <a:pt x="4274" y="6491"/>
                  </a:lnTo>
                  <a:lnTo>
                    <a:pt x="3939" y="6290"/>
                  </a:lnTo>
                  <a:lnTo>
                    <a:pt x="3642" y="6088"/>
                  </a:lnTo>
                  <a:lnTo>
                    <a:pt x="3565" y="6036"/>
                  </a:lnTo>
                  <a:lnTo>
                    <a:pt x="3498" y="5991"/>
                  </a:lnTo>
                  <a:lnTo>
                    <a:pt x="3422" y="5954"/>
                  </a:lnTo>
                  <a:lnTo>
                    <a:pt x="3345" y="5924"/>
                  </a:lnTo>
                  <a:lnTo>
                    <a:pt x="3192" y="5871"/>
                  </a:lnTo>
                  <a:lnTo>
                    <a:pt x="3038" y="5834"/>
                  </a:lnTo>
                  <a:lnTo>
                    <a:pt x="3000" y="5685"/>
                  </a:lnTo>
                  <a:lnTo>
                    <a:pt x="2962" y="5528"/>
                  </a:lnTo>
                  <a:lnTo>
                    <a:pt x="2943" y="5371"/>
                  </a:lnTo>
                  <a:lnTo>
                    <a:pt x="2933" y="5214"/>
                  </a:lnTo>
                  <a:lnTo>
                    <a:pt x="2933" y="5065"/>
                  </a:lnTo>
                  <a:lnTo>
                    <a:pt x="2943" y="4908"/>
                  </a:lnTo>
                  <a:lnTo>
                    <a:pt x="2962" y="4759"/>
                  </a:lnTo>
                  <a:lnTo>
                    <a:pt x="3000" y="4602"/>
                  </a:lnTo>
                  <a:lnTo>
                    <a:pt x="3038" y="4460"/>
                  </a:lnTo>
                  <a:lnTo>
                    <a:pt x="3096" y="4310"/>
                  </a:lnTo>
                  <a:lnTo>
                    <a:pt x="3163" y="4168"/>
                  </a:lnTo>
                  <a:lnTo>
                    <a:pt x="3249" y="4027"/>
                  </a:lnTo>
                  <a:lnTo>
                    <a:pt x="3345" y="3892"/>
                  </a:lnTo>
                  <a:lnTo>
                    <a:pt x="3450" y="3765"/>
                  </a:lnTo>
                  <a:lnTo>
                    <a:pt x="3565" y="3638"/>
                  </a:lnTo>
                  <a:lnTo>
                    <a:pt x="3700" y="3519"/>
                  </a:lnTo>
                  <a:lnTo>
                    <a:pt x="3824" y="3414"/>
                  </a:lnTo>
                  <a:lnTo>
                    <a:pt x="3968" y="3309"/>
                  </a:lnTo>
                  <a:lnTo>
                    <a:pt x="4112" y="3220"/>
                  </a:lnTo>
                  <a:lnTo>
                    <a:pt x="4265" y="3130"/>
                  </a:lnTo>
                  <a:lnTo>
                    <a:pt x="4418" y="3048"/>
                  </a:lnTo>
                  <a:lnTo>
                    <a:pt x="4591" y="2966"/>
                  </a:lnTo>
                  <a:lnTo>
                    <a:pt x="4754" y="2899"/>
                  </a:lnTo>
                  <a:lnTo>
                    <a:pt x="4926" y="2839"/>
                  </a:lnTo>
                  <a:lnTo>
                    <a:pt x="5108" y="2779"/>
                  </a:lnTo>
                  <a:lnTo>
                    <a:pt x="5290" y="2727"/>
                  </a:lnTo>
                  <a:lnTo>
                    <a:pt x="5482" y="2682"/>
                  </a:lnTo>
                  <a:lnTo>
                    <a:pt x="5664" y="2645"/>
                  </a:lnTo>
                  <a:lnTo>
                    <a:pt x="5855" y="2615"/>
                  </a:lnTo>
                  <a:lnTo>
                    <a:pt x="6047" y="2585"/>
                  </a:lnTo>
                  <a:lnTo>
                    <a:pt x="6248" y="2570"/>
                  </a:lnTo>
                  <a:lnTo>
                    <a:pt x="6440" y="2555"/>
                  </a:lnTo>
                  <a:lnTo>
                    <a:pt x="6641" y="2548"/>
                  </a:lnTo>
                  <a:close/>
                  <a:moveTo>
                    <a:pt x="6545" y="1"/>
                  </a:moveTo>
                  <a:lnTo>
                    <a:pt x="6162" y="16"/>
                  </a:lnTo>
                  <a:lnTo>
                    <a:pt x="5788" y="45"/>
                  </a:lnTo>
                  <a:lnTo>
                    <a:pt x="5415" y="90"/>
                  </a:lnTo>
                  <a:lnTo>
                    <a:pt x="5041" y="150"/>
                  </a:lnTo>
                  <a:lnTo>
                    <a:pt x="4677" y="225"/>
                  </a:lnTo>
                  <a:lnTo>
                    <a:pt x="4322" y="307"/>
                  </a:lnTo>
                  <a:lnTo>
                    <a:pt x="3968" y="411"/>
                  </a:lnTo>
                  <a:lnTo>
                    <a:pt x="3623" y="523"/>
                  </a:lnTo>
                  <a:lnTo>
                    <a:pt x="3287" y="650"/>
                  </a:lnTo>
                  <a:lnTo>
                    <a:pt x="2962" y="792"/>
                  </a:lnTo>
                  <a:lnTo>
                    <a:pt x="2655" y="942"/>
                  </a:lnTo>
                  <a:lnTo>
                    <a:pt x="2348" y="1106"/>
                  </a:lnTo>
                  <a:lnTo>
                    <a:pt x="2061" y="1285"/>
                  </a:lnTo>
                  <a:lnTo>
                    <a:pt x="1783" y="1480"/>
                  </a:lnTo>
                  <a:lnTo>
                    <a:pt x="1649" y="1584"/>
                  </a:lnTo>
                  <a:lnTo>
                    <a:pt x="1524" y="1689"/>
                  </a:lnTo>
                  <a:lnTo>
                    <a:pt x="1400" y="1801"/>
                  </a:lnTo>
                  <a:lnTo>
                    <a:pt x="1275" y="1913"/>
                  </a:lnTo>
                  <a:lnTo>
                    <a:pt x="1160" y="2025"/>
                  </a:lnTo>
                  <a:lnTo>
                    <a:pt x="1055" y="2144"/>
                  </a:lnTo>
                  <a:lnTo>
                    <a:pt x="950" y="2264"/>
                  </a:lnTo>
                  <a:lnTo>
                    <a:pt x="844" y="2391"/>
                  </a:lnTo>
                  <a:lnTo>
                    <a:pt x="748" y="2518"/>
                  </a:lnTo>
                  <a:lnTo>
                    <a:pt x="652" y="2645"/>
                  </a:lnTo>
                  <a:lnTo>
                    <a:pt x="566" y="2787"/>
                  </a:lnTo>
                  <a:lnTo>
                    <a:pt x="480" y="2921"/>
                  </a:lnTo>
                  <a:lnTo>
                    <a:pt x="365" y="3138"/>
                  </a:lnTo>
                  <a:lnTo>
                    <a:pt x="269" y="3362"/>
                  </a:lnTo>
                  <a:lnTo>
                    <a:pt x="183" y="3586"/>
                  </a:lnTo>
                  <a:lnTo>
                    <a:pt x="116" y="3817"/>
                  </a:lnTo>
                  <a:lnTo>
                    <a:pt x="68" y="4041"/>
                  </a:lnTo>
                  <a:lnTo>
                    <a:pt x="30" y="4273"/>
                  </a:lnTo>
                  <a:lnTo>
                    <a:pt x="10" y="4497"/>
                  </a:lnTo>
                  <a:lnTo>
                    <a:pt x="1" y="4729"/>
                  </a:lnTo>
                  <a:lnTo>
                    <a:pt x="10" y="4953"/>
                  </a:lnTo>
                  <a:lnTo>
                    <a:pt x="30" y="5177"/>
                  </a:lnTo>
                  <a:lnTo>
                    <a:pt x="68" y="5401"/>
                  </a:lnTo>
                  <a:lnTo>
                    <a:pt x="116" y="5625"/>
                  </a:lnTo>
                  <a:lnTo>
                    <a:pt x="183" y="5842"/>
                  </a:lnTo>
                  <a:lnTo>
                    <a:pt x="260" y="6058"/>
                  </a:lnTo>
                  <a:lnTo>
                    <a:pt x="355" y="6267"/>
                  </a:lnTo>
                  <a:lnTo>
                    <a:pt x="451" y="6476"/>
                  </a:lnTo>
                  <a:lnTo>
                    <a:pt x="566" y="6678"/>
                  </a:lnTo>
                  <a:lnTo>
                    <a:pt x="700" y="6880"/>
                  </a:lnTo>
                  <a:lnTo>
                    <a:pt x="835" y="7074"/>
                  </a:lnTo>
                  <a:lnTo>
                    <a:pt x="988" y="7261"/>
                  </a:lnTo>
                  <a:lnTo>
                    <a:pt x="1151" y="7440"/>
                  </a:lnTo>
                  <a:lnTo>
                    <a:pt x="1333" y="7612"/>
                  </a:lnTo>
                  <a:lnTo>
                    <a:pt x="1515" y="7784"/>
                  </a:lnTo>
                  <a:lnTo>
                    <a:pt x="1716" y="7940"/>
                  </a:lnTo>
                  <a:lnTo>
                    <a:pt x="1917" y="8090"/>
                  </a:lnTo>
                  <a:lnTo>
                    <a:pt x="2138" y="8232"/>
                  </a:lnTo>
                  <a:lnTo>
                    <a:pt x="2368" y="8366"/>
                  </a:lnTo>
                  <a:lnTo>
                    <a:pt x="2598" y="8486"/>
                  </a:lnTo>
                  <a:lnTo>
                    <a:pt x="2847" y="8605"/>
                  </a:lnTo>
                  <a:lnTo>
                    <a:pt x="3105" y="8702"/>
                  </a:lnTo>
                  <a:lnTo>
                    <a:pt x="3374" y="8799"/>
                  </a:lnTo>
                  <a:lnTo>
                    <a:pt x="3642" y="8874"/>
                  </a:lnTo>
                  <a:lnTo>
                    <a:pt x="3920" y="9001"/>
                  </a:lnTo>
                  <a:lnTo>
                    <a:pt x="4198" y="9121"/>
                  </a:lnTo>
                  <a:lnTo>
                    <a:pt x="4476" y="9233"/>
                  </a:lnTo>
                  <a:lnTo>
                    <a:pt x="4763" y="9337"/>
                  </a:lnTo>
                  <a:lnTo>
                    <a:pt x="5051" y="9434"/>
                  </a:lnTo>
                  <a:lnTo>
                    <a:pt x="5338" y="9531"/>
                  </a:lnTo>
                  <a:lnTo>
                    <a:pt x="5635" y="9614"/>
                  </a:lnTo>
                  <a:lnTo>
                    <a:pt x="5932" y="9696"/>
                  </a:lnTo>
                  <a:lnTo>
                    <a:pt x="6229" y="9763"/>
                  </a:lnTo>
                  <a:lnTo>
                    <a:pt x="6536" y="9823"/>
                  </a:lnTo>
                  <a:lnTo>
                    <a:pt x="6833" y="9882"/>
                  </a:lnTo>
                  <a:lnTo>
                    <a:pt x="7139" y="9927"/>
                  </a:lnTo>
                  <a:lnTo>
                    <a:pt x="7436" y="9965"/>
                  </a:lnTo>
                  <a:lnTo>
                    <a:pt x="7743" y="9987"/>
                  </a:lnTo>
                  <a:lnTo>
                    <a:pt x="8040" y="10002"/>
                  </a:lnTo>
                  <a:lnTo>
                    <a:pt x="8347" y="10009"/>
                  </a:lnTo>
                  <a:lnTo>
                    <a:pt x="8644" y="10009"/>
                  </a:lnTo>
                  <a:lnTo>
                    <a:pt x="8941" y="9994"/>
                  </a:lnTo>
                  <a:lnTo>
                    <a:pt x="9238" y="9972"/>
                  </a:lnTo>
                  <a:lnTo>
                    <a:pt x="9535" y="9935"/>
                  </a:lnTo>
                  <a:lnTo>
                    <a:pt x="9822" y="9890"/>
                  </a:lnTo>
                  <a:lnTo>
                    <a:pt x="10119" y="9830"/>
                  </a:lnTo>
                  <a:lnTo>
                    <a:pt x="10397" y="9755"/>
                  </a:lnTo>
                  <a:lnTo>
                    <a:pt x="10685" y="9673"/>
                  </a:lnTo>
                  <a:lnTo>
                    <a:pt x="10953" y="9576"/>
                  </a:lnTo>
                  <a:lnTo>
                    <a:pt x="11231" y="9464"/>
                  </a:lnTo>
                  <a:lnTo>
                    <a:pt x="11499" y="9345"/>
                  </a:lnTo>
                  <a:lnTo>
                    <a:pt x="11758" y="9203"/>
                  </a:lnTo>
                  <a:lnTo>
                    <a:pt x="12017" y="9053"/>
                  </a:lnTo>
                  <a:lnTo>
                    <a:pt x="12266" y="8889"/>
                  </a:lnTo>
                  <a:lnTo>
                    <a:pt x="12505" y="8710"/>
                  </a:lnTo>
                  <a:lnTo>
                    <a:pt x="12735" y="8516"/>
                  </a:lnTo>
                  <a:lnTo>
                    <a:pt x="12860" y="8404"/>
                  </a:lnTo>
                  <a:lnTo>
                    <a:pt x="12975" y="8291"/>
                  </a:lnTo>
                  <a:lnTo>
                    <a:pt x="13080" y="8179"/>
                  </a:lnTo>
                  <a:lnTo>
                    <a:pt x="13186" y="8067"/>
                  </a:lnTo>
                  <a:lnTo>
                    <a:pt x="13281" y="7948"/>
                  </a:lnTo>
                  <a:lnTo>
                    <a:pt x="13368" y="7828"/>
                  </a:lnTo>
                  <a:lnTo>
                    <a:pt x="13454" y="7709"/>
                  </a:lnTo>
                  <a:lnTo>
                    <a:pt x="13531" y="7589"/>
                  </a:lnTo>
                  <a:lnTo>
                    <a:pt x="13674" y="7343"/>
                  </a:lnTo>
                  <a:lnTo>
                    <a:pt x="13799" y="7089"/>
                  </a:lnTo>
                  <a:lnTo>
                    <a:pt x="13895" y="6835"/>
                  </a:lnTo>
                  <a:lnTo>
                    <a:pt x="13971" y="6574"/>
                  </a:lnTo>
                  <a:lnTo>
                    <a:pt x="14029" y="6312"/>
                  </a:lnTo>
                  <a:lnTo>
                    <a:pt x="14067" y="6043"/>
                  </a:lnTo>
                  <a:lnTo>
                    <a:pt x="14086" y="5774"/>
                  </a:lnTo>
                  <a:lnTo>
                    <a:pt x="14096" y="5505"/>
                  </a:lnTo>
                  <a:lnTo>
                    <a:pt x="14077" y="5237"/>
                  </a:lnTo>
                  <a:lnTo>
                    <a:pt x="14038" y="4960"/>
                  </a:lnTo>
                  <a:lnTo>
                    <a:pt x="13981" y="4691"/>
                  </a:lnTo>
                  <a:lnTo>
                    <a:pt x="13914" y="4422"/>
                  </a:lnTo>
                  <a:lnTo>
                    <a:pt x="13828" y="4161"/>
                  </a:lnTo>
                  <a:lnTo>
                    <a:pt x="13722" y="3900"/>
                  </a:lnTo>
                  <a:lnTo>
                    <a:pt x="13607" y="3638"/>
                  </a:lnTo>
                  <a:lnTo>
                    <a:pt x="13473" y="3384"/>
                  </a:lnTo>
                  <a:lnTo>
                    <a:pt x="13320" y="3130"/>
                  </a:lnTo>
                  <a:lnTo>
                    <a:pt x="13157" y="2884"/>
                  </a:lnTo>
                  <a:lnTo>
                    <a:pt x="12984" y="2645"/>
                  </a:lnTo>
                  <a:lnTo>
                    <a:pt x="12793" y="2413"/>
                  </a:lnTo>
                  <a:lnTo>
                    <a:pt x="12592" y="2189"/>
                  </a:lnTo>
                  <a:lnTo>
                    <a:pt x="12371" y="1972"/>
                  </a:lnTo>
                  <a:lnTo>
                    <a:pt x="12151" y="1763"/>
                  </a:lnTo>
                  <a:lnTo>
                    <a:pt x="11911" y="1569"/>
                  </a:lnTo>
                  <a:lnTo>
                    <a:pt x="11652" y="1382"/>
                  </a:lnTo>
                  <a:lnTo>
                    <a:pt x="11394" y="1203"/>
                  </a:lnTo>
                  <a:lnTo>
                    <a:pt x="11125" y="1039"/>
                  </a:lnTo>
                  <a:lnTo>
                    <a:pt x="10848" y="889"/>
                  </a:lnTo>
                  <a:lnTo>
                    <a:pt x="10522" y="733"/>
                  </a:lnTo>
                  <a:lnTo>
                    <a:pt x="10196" y="598"/>
                  </a:lnTo>
                  <a:lnTo>
                    <a:pt x="9851" y="471"/>
                  </a:lnTo>
                  <a:lnTo>
                    <a:pt x="9506" y="367"/>
                  </a:lnTo>
                  <a:lnTo>
                    <a:pt x="9152" y="270"/>
                  </a:lnTo>
                  <a:lnTo>
                    <a:pt x="8788" y="187"/>
                  </a:lnTo>
                  <a:lnTo>
                    <a:pt x="8423" y="120"/>
                  </a:lnTo>
                  <a:lnTo>
                    <a:pt x="8050" y="68"/>
                  </a:lnTo>
                  <a:lnTo>
                    <a:pt x="7676" y="30"/>
                  </a:lnTo>
                  <a:lnTo>
                    <a:pt x="7302" y="8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-2780925" y="4468325"/>
              <a:ext cx="344250" cy="421675"/>
            </a:xfrm>
            <a:custGeom>
              <a:avLst/>
              <a:gdLst/>
              <a:ahLst/>
              <a:cxnLst/>
              <a:rect l="l" t="t" r="r" b="b"/>
              <a:pathLst>
                <a:path w="13770" h="16867" extrusionOk="0">
                  <a:moveTo>
                    <a:pt x="4695" y="1"/>
                  </a:moveTo>
                  <a:lnTo>
                    <a:pt x="4533" y="1054"/>
                  </a:lnTo>
                  <a:lnTo>
                    <a:pt x="4350" y="2099"/>
                  </a:lnTo>
                  <a:lnTo>
                    <a:pt x="4159" y="3153"/>
                  </a:lnTo>
                  <a:lnTo>
                    <a:pt x="3958" y="4198"/>
                  </a:lnTo>
                  <a:lnTo>
                    <a:pt x="3728" y="5237"/>
                  </a:lnTo>
                  <a:lnTo>
                    <a:pt x="3498" y="6275"/>
                  </a:lnTo>
                  <a:lnTo>
                    <a:pt x="3239" y="7305"/>
                  </a:lnTo>
                  <a:lnTo>
                    <a:pt x="2961" y="8336"/>
                  </a:lnTo>
                  <a:lnTo>
                    <a:pt x="2674" y="9360"/>
                  </a:lnTo>
                  <a:lnTo>
                    <a:pt x="2357" y="10375"/>
                  </a:lnTo>
                  <a:lnTo>
                    <a:pt x="2195" y="10883"/>
                  </a:lnTo>
                  <a:lnTo>
                    <a:pt x="2022" y="11384"/>
                  </a:lnTo>
                  <a:lnTo>
                    <a:pt x="1850" y="11884"/>
                  </a:lnTo>
                  <a:lnTo>
                    <a:pt x="1668" y="12385"/>
                  </a:lnTo>
                  <a:lnTo>
                    <a:pt x="1476" y="12885"/>
                  </a:lnTo>
                  <a:lnTo>
                    <a:pt x="1284" y="13378"/>
                  </a:lnTo>
                  <a:lnTo>
                    <a:pt x="1083" y="13871"/>
                  </a:lnTo>
                  <a:lnTo>
                    <a:pt x="882" y="14364"/>
                  </a:lnTo>
                  <a:lnTo>
                    <a:pt x="671" y="14849"/>
                  </a:lnTo>
                  <a:lnTo>
                    <a:pt x="451" y="15335"/>
                  </a:lnTo>
                  <a:lnTo>
                    <a:pt x="230" y="15820"/>
                  </a:lnTo>
                  <a:lnTo>
                    <a:pt x="0" y="16306"/>
                  </a:lnTo>
                  <a:lnTo>
                    <a:pt x="77" y="16388"/>
                  </a:lnTo>
                  <a:lnTo>
                    <a:pt x="163" y="16478"/>
                  </a:lnTo>
                  <a:lnTo>
                    <a:pt x="202" y="16537"/>
                  </a:lnTo>
                  <a:lnTo>
                    <a:pt x="249" y="16597"/>
                  </a:lnTo>
                  <a:lnTo>
                    <a:pt x="307" y="16642"/>
                  </a:lnTo>
                  <a:lnTo>
                    <a:pt x="374" y="16694"/>
                  </a:lnTo>
                  <a:lnTo>
                    <a:pt x="441" y="16732"/>
                  </a:lnTo>
                  <a:lnTo>
                    <a:pt x="527" y="16762"/>
                  </a:lnTo>
                  <a:lnTo>
                    <a:pt x="614" y="16791"/>
                  </a:lnTo>
                  <a:lnTo>
                    <a:pt x="709" y="16814"/>
                  </a:lnTo>
                  <a:lnTo>
                    <a:pt x="805" y="16836"/>
                  </a:lnTo>
                  <a:lnTo>
                    <a:pt x="911" y="16851"/>
                  </a:lnTo>
                  <a:lnTo>
                    <a:pt x="1026" y="16859"/>
                  </a:lnTo>
                  <a:lnTo>
                    <a:pt x="1141" y="16866"/>
                  </a:lnTo>
                  <a:lnTo>
                    <a:pt x="1399" y="16859"/>
                  </a:lnTo>
                  <a:lnTo>
                    <a:pt x="1668" y="16836"/>
                  </a:lnTo>
                  <a:lnTo>
                    <a:pt x="1955" y="16799"/>
                  </a:lnTo>
                  <a:lnTo>
                    <a:pt x="2262" y="16754"/>
                  </a:lnTo>
                  <a:lnTo>
                    <a:pt x="2587" y="16687"/>
                  </a:lnTo>
                  <a:lnTo>
                    <a:pt x="2913" y="16612"/>
                  </a:lnTo>
                  <a:lnTo>
                    <a:pt x="3258" y="16530"/>
                  </a:lnTo>
                  <a:lnTo>
                    <a:pt x="3603" y="16433"/>
                  </a:lnTo>
                  <a:lnTo>
                    <a:pt x="3948" y="16328"/>
                  </a:lnTo>
                  <a:lnTo>
                    <a:pt x="4303" y="16224"/>
                  </a:lnTo>
                  <a:lnTo>
                    <a:pt x="4657" y="16104"/>
                  </a:lnTo>
                  <a:lnTo>
                    <a:pt x="5012" y="15985"/>
                  </a:lnTo>
                  <a:lnTo>
                    <a:pt x="5702" y="15738"/>
                  </a:lnTo>
                  <a:lnTo>
                    <a:pt x="6363" y="15492"/>
                  </a:lnTo>
                  <a:lnTo>
                    <a:pt x="6966" y="15245"/>
                  </a:lnTo>
                  <a:lnTo>
                    <a:pt x="7512" y="15014"/>
                  </a:lnTo>
                  <a:lnTo>
                    <a:pt x="7972" y="14812"/>
                  </a:lnTo>
                  <a:lnTo>
                    <a:pt x="8327" y="14648"/>
                  </a:lnTo>
                  <a:lnTo>
                    <a:pt x="8566" y="14528"/>
                  </a:lnTo>
                  <a:lnTo>
                    <a:pt x="9017" y="14267"/>
                  </a:lnTo>
                  <a:lnTo>
                    <a:pt x="9448" y="13998"/>
                  </a:lnTo>
                  <a:lnTo>
                    <a:pt x="9860" y="13714"/>
                  </a:lnTo>
                  <a:lnTo>
                    <a:pt x="10262" y="13415"/>
                  </a:lnTo>
                  <a:lnTo>
                    <a:pt x="10636" y="13109"/>
                  </a:lnTo>
                  <a:lnTo>
                    <a:pt x="10818" y="12952"/>
                  </a:lnTo>
                  <a:lnTo>
                    <a:pt x="11000" y="12795"/>
                  </a:lnTo>
                  <a:lnTo>
                    <a:pt x="11173" y="12631"/>
                  </a:lnTo>
                  <a:lnTo>
                    <a:pt x="11345" y="12467"/>
                  </a:lnTo>
                  <a:lnTo>
                    <a:pt x="11508" y="12302"/>
                  </a:lnTo>
                  <a:lnTo>
                    <a:pt x="11671" y="12131"/>
                  </a:lnTo>
                  <a:lnTo>
                    <a:pt x="11824" y="11951"/>
                  </a:lnTo>
                  <a:lnTo>
                    <a:pt x="11978" y="11780"/>
                  </a:lnTo>
                  <a:lnTo>
                    <a:pt x="12121" y="11600"/>
                  </a:lnTo>
                  <a:lnTo>
                    <a:pt x="12256" y="11421"/>
                  </a:lnTo>
                  <a:lnTo>
                    <a:pt x="12390" y="11234"/>
                  </a:lnTo>
                  <a:lnTo>
                    <a:pt x="12524" y="11048"/>
                  </a:lnTo>
                  <a:lnTo>
                    <a:pt x="12639" y="10861"/>
                  </a:lnTo>
                  <a:lnTo>
                    <a:pt x="12763" y="10667"/>
                  </a:lnTo>
                  <a:lnTo>
                    <a:pt x="12869" y="10472"/>
                  </a:lnTo>
                  <a:lnTo>
                    <a:pt x="12974" y="10271"/>
                  </a:lnTo>
                  <a:lnTo>
                    <a:pt x="13080" y="10077"/>
                  </a:lnTo>
                  <a:lnTo>
                    <a:pt x="13175" y="9875"/>
                  </a:lnTo>
                  <a:lnTo>
                    <a:pt x="13262" y="9666"/>
                  </a:lnTo>
                  <a:lnTo>
                    <a:pt x="13348" y="9464"/>
                  </a:lnTo>
                  <a:lnTo>
                    <a:pt x="13425" y="9255"/>
                  </a:lnTo>
                  <a:lnTo>
                    <a:pt x="13492" y="9038"/>
                  </a:lnTo>
                  <a:lnTo>
                    <a:pt x="13559" y="8822"/>
                  </a:lnTo>
                  <a:lnTo>
                    <a:pt x="13607" y="8605"/>
                  </a:lnTo>
                  <a:lnTo>
                    <a:pt x="13654" y="8389"/>
                  </a:lnTo>
                  <a:lnTo>
                    <a:pt x="13693" y="8179"/>
                  </a:lnTo>
                  <a:lnTo>
                    <a:pt x="13731" y="7963"/>
                  </a:lnTo>
                  <a:lnTo>
                    <a:pt x="13750" y="7746"/>
                  </a:lnTo>
                  <a:lnTo>
                    <a:pt x="13769" y="7537"/>
                  </a:lnTo>
                  <a:lnTo>
                    <a:pt x="13769" y="7328"/>
                  </a:lnTo>
                  <a:lnTo>
                    <a:pt x="13769" y="7111"/>
                  </a:lnTo>
                  <a:lnTo>
                    <a:pt x="13769" y="6902"/>
                  </a:lnTo>
                  <a:lnTo>
                    <a:pt x="13750" y="6693"/>
                  </a:lnTo>
                  <a:lnTo>
                    <a:pt x="13731" y="6491"/>
                  </a:lnTo>
                  <a:lnTo>
                    <a:pt x="13702" y="6282"/>
                  </a:lnTo>
                  <a:lnTo>
                    <a:pt x="13664" y="6081"/>
                  </a:lnTo>
                  <a:lnTo>
                    <a:pt x="13616" y="5879"/>
                  </a:lnTo>
                  <a:lnTo>
                    <a:pt x="13568" y="5677"/>
                  </a:lnTo>
                  <a:lnTo>
                    <a:pt x="13511" y="5483"/>
                  </a:lnTo>
                  <a:lnTo>
                    <a:pt x="13444" y="5281"/>
                  </a:lnTo>
                  <a:lnTo>
                    <a:pt x="13367" y="5087"/>
                  </a:lnTo>
                  <a:lnTo>
                    <a:pt x="13290" y="4900"/>
                  </a:lnTo>
                  <a:lnTo>
                    <a:pt x="13204" y="4706"/>
                  </a:lnTo>
                  <a:lnTo>
                    <a:pt x="13118" y="4519"/>
                  </a:lnTo>
                  <a:lnTo>
                    <a:pt x="13012" y="4333"/>
                  </a:lnTo>
                  <a:lnTo>
                    <a:pt x="12917" y="4153"/>
                  </a:lnTo>
                  <a:lnTo>
                    <a:pt x="12802" y="3974"/>
                  </a:lnTo>
                  <a:lnTo>
                    <a:pt x="12687" y="3795"/>
                  </a:lnTo>
                  <a:lnTo>
                    <a:pt x="12562" y="3623"/>
                  </a:lnTo>
                  <a:lnTo>
                    <a:pt x="12438" y="3451"/>
                  </a:lnTo>
                  <a:lnTo>
                    <a:pt x="12303" y="3280"/>
                  </a:lnTo>
                  <a:lnTo>
                    <a:pt x="12160" y="3115"/>
                  </a:lnTo>
                  <a:lnTo>
                    <a:pt x="12016" y="2951"/>
                  </a:lnTo>
                  <a:lnTo>
                    <a:pt x="11863" y="2794"/>
                  </a:lnTo>
                  <a:lnTo>
                    <a:pt x="11709" y="2637"/>
                  </a:lnTo>
                  <a:lnTo>
                    <a:pt x="11546" y="2488"/>
                  </a:lnTo>
                  <a:lnTo>
                    <a:pt x="11384" y="2338"/>
                  </a:lnTo>
                  <a:lnTo>
                    <a:pt x="11211" y="2189"/>
                  </a:lnTo>
                  <a:lnTo>
                    <a:pt x="11029" y="2047"/>
                  </a:lnTo>
                  <a:lnTo>
                    <a:pt x="10847" y="1913"/>
                  </a:lnTo>
                  <a:lnTo>
                    <a:pt x="10665" y="1778"/>
                  </a:lnTo>
                  <a:lnTo>
                    <a:pt x="10473" y="1651"/>
                  </a:lnTo>
                  <a:lnTo>
                    <a:pt x="10272" y="1524"/>
                  </a:lnTo>
                  <a:lnTo>
                    <a:pt x="10071" y="1405"/>
                  </a:lnTo>
                  <a:lnTo>
                    <a:pt x="9870" y="1285"/>
                  </a:lnTo>
                  <a:lnTo>
                    <a:pt x="9659" y="1173"/>
                  </a:lnTo>
                  <a:lnTo>
                    <a:pt x="9448" y="1069"/>
                  </a:lnTo>
                  <a:lnTo>
                    <a:pt x="9228" y="964"/>
                  </a:lnTo>
                  <a:lnTo>
                    <a:pt x="9007" y="867"/>
                  </a:lnTo>
                  <a:lnTo>
                    <a:pt x="8777" y="770"/>
                  </a:lnTo>
                  <a:lnTo>
                    <a:pt x="8547" y="680"/>
                  </a:lnTo>
                  <a:lnTo>
                    <a:pt x="8317" y="598"/>
                  </a:lnTo>
                  <a:lnTo>
                    <a:pt x="8078" y="523"/>
                  </a:lnTo>
                  <a:lnTo>
                    <a:pt x="7838" y="449"/>
                  </a:lnTo>
                  <a:lnTo>
                    <a:pt x="7589" y="381"/>
                  </a:lnTo>
                  <a:lnTo>
                    <a:pt x="7340" y="314"/>
                  </a:lnTo>
                  <a:lnTo>
                    <a:pt x="7091" y="255"/>
                  </a:lnTo>
                  <a:lnTo>
                    <a:pt x="6842" y="202"/>
                  </a:lnTo>
                  <a:lnTo>
                    <a:pt x="6583" y="157"/>
                  </a:lnTo>
                  <a:lnTo>
                    <a:pt x="6315" y="120"/>
                  </a:lnTo>
                  <a:lnTo>
                    <a:pt x="6056" y="83"/>
                  </a:lnTo>
                  <a:lnTo>
                    <a:pt x="5788" y="53"/>
                  </a:lnTo>
                  <a:lnTo>
                    <a:pt x="5519" y="30"/>
                  </a:lnTo>
                  <a:lnTo>
                    <a:pt x="5251" y="15"/>
                  </a:lnTo>
                  <a:lnTo>
                    <a:pt x="4973" y="8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-6232800" y="3507600"/>
              <a:ext cx="3794925" cy="144000"/>
            </a:xfrm>
            <a:custGeom>
              <a:avLst/>
              <a:gdLst/>
              <a:ahLst/>
              <a:cxnLst/>
              <a:rect l="l" t="t" r="r" b="b"/>
              <a:pathLst>
                <a:path w="151797" h="5760" extrusionOk="0">
                  <a:moveTo>
                    <a:pt x="201" y="0"/>
                  </a:moveTo>
                  <a:lnTo>
                    <a:pt x="0" y="209"/>
                  </a:lnTo>
                  <a:lnTo>
                    <a:pt x="96" y="336"/>
                  </a:lnTo>
                  <a:lnTo>
                    <a:pt x="182" y="456"/>
                  </a:lnTo>
                  <a:lnTo>
                    <a:pt x="268" y="583"/>
                  </a:lnTo>
                  <a:lnTo>
                    <a:pt x="345" y="717"/>
                  </a:lnTo>
                  <a:lnTo>
                    <a:pt x="412" y="844"/>
                  </a:lnTo>
                  <a:lnTo>
                    <a:pt x="470" y="979"/>
                  </a:lnTo>
                  <a:lnTo>
                    <a:pt x="527" y="1121"/>
                  </a:lnTo>
                  <a:lnTo>
                    <a:pt x="575" y="1255"/>
                  </a:lnTo>
                  <a:lnTo>
                    <a:pt x="661" y="1539"/>
                  </a:lnTo>
                  <a:lnTo>
                    <a:pt x="728" y="1830"/>
                  </a:lnTo>
                  <a:lnTo>
                    <a:pt x="786" y="2121"/>
                  </a:lnTo>
                  <a:lnTo>
                    <a:pt x="815" y="2420"/>
                  </a:lnTo>
                  <a:lnTo>
                    <a:pt x="843" y="2719"/>
                  </a:lnTo>
                  <a:lnTo>
                    <a:pt x="853" y="3025"/>
                  </a:lnTo>
                  <a:lnTo>
                    <a:pt x="863" y="3324"/>
                  </a:lnTo>
                  <a:lnTo>
                    <a:pt x="863" y="3630"/>
                  </a:lnTo>
                  <a:lnTo>
                    <a:pt x="843" y="4228"/>
                  </a:lnTo>
                  <a:lnTo>
                    <a:pt x="824" y="4818"/>
                  </a:lnTo>
                  <a:lnTo>
                    <a:pt x="824" y="4818"/>
                  </a:lnTo>
                  <a:lnTo>
                    <a:pt x="3172" y="4743"/>
                  </a:lnTo>
                  <a:lnTo>
                    <a:pt x="5510" y="4669"/>
                  </a:lnTo>
                  <a:lnTo>
                    <a:pt x="7848" y="4601"/>
                  </a:lnTo>
                  <a:lnTo>
                    <a:pt x="10195" y="4542"/>
                  </a:lnTo>
                  <a:lnTo>
                    <a:pt x="12533" y="4482"/>
                  </a:lnTo>
                  <a:lnTo>
                    <a:pt x="14881" y="4429"/>
                  </a:lnTo>
                  <a:lnTo>
                    <a:pt x="17228" y="4385"/>
                  </a:lnTo>
                  <a:lnTo>
                    <a:pt x="19566" y="4340"/>
                  </a:lnTo>
                  <a:lnTo>
                    <a:pt x="21914" y="4303"/>
                  </a:lnTo>
                  <a:lnTo>
                    <a:pt x="24262" y="4273"/>
                  </a:lnTo>
                  <a:lnTo>
                    <a:pt x="28957" y="4220"/>
                  </a:lnTo>
                  <a:lnTo>
                    <a:pt x="33652" y="4183"/>
                  </a:lnTo>
                  <a:lnTo>
                    <a:pt x="38357" y="4161"/>
                  </a:lnTo>
                  <a:lnTo>
                    <a:pt x="43052" y="4153"/>
                  </a:lnTo>
                  <a:lnTo>
                    <a:pt x="47756" y="4161"/>
                  </a:lnTo>
                  <a:lnTo>
                    <a:pt x="52461" y="4183"/>
                  </a:lnTo>
                  <a:lnTo>
                    <a:pt x="57166" y="4213"/>
                  </a:lnTo>
                  <a:lnTo>
                    <a:pt x="61870" y="4250"/>
                  </a:lnTo>
                  <a:lnTo>
                    <a:pt x="66585" y="4303"/>
                  </a:lnTo>
                  <a:lnTo>
                    <a:pt x="71289" y="4362"/>
                  </a:lnTo>
                  <a:lnTo>
                    <a:pt x="75994" y="4422"/>
                  </a:lnTo>
                  <a:lnTo>
                    <a:pt x="80708" y="4497"/>
                  </a:lnTo>
                  <a:lnTo>
                    <a:pt x="85413" y="4571"/>
                  </a:lnTo>
                  <a:lnTo>
                    <a:pt x="94832" y="4736"/>
                  </a:lnTo>
                  <a:lnTo>
                    <a:pt x="113651" y="5094"/>
                  </a:lnTo>
                  <a:lnTo>
                    <a:pt x="123051" y="5259"/>
                  </a:lnTo>
                  <a:lnTo>
                    <a:pt x="127756" y="5341"/>
                  </a:lnTo>
                  <a:lnTo>
                    <a:pt x="132451" y="5415"/>
                  </a:lnTo>
                  <a:lnTo>
                    <a:pt x="137146" y="5490"/>
                  </a:lnTo>
                  <a:lnTo>
                    <a:pt x="141831" y="5550"/>
                  </a:lnTo>
                  <a:lnTo>
                    <a:pt x="146527" y="5610"/>
                  </a:lnTo>
                  <a:lnTo>
                    <a:pt x="151212" y="5654"/>
                  </a:lnTo>
                  <a:lnTo>
                    <a:pt x="151365" y="5662"/>
                  </a:lnTo>
                  <a:lnTo>
                    <a:pt x="151500" y="5684"/>
                  </a:lnTo>
                  <a:lnTo>
                    <a:pt x="151634" y="5714"/>
                  </a:lnTo>
                  <a:lnTo>
                    <a:pt x="151758" y="5759"/>
                  </a:lnTo>
                  <a:lnTo>
                    <a:pt x="151777" y="5348"/>
                  </a:lnTo>
                  <a:lnTo>
                    <a:pt x="151797" y="4937"/>
                  </a:lnTo>
                  <a:lnTo>
                    <a:pt x="151797" y="4534"/>
                  </a:lnTo>
                  <a:lnTo>
                    <a:pt x="151777" y="4123"/>
                  </a:lnTo>
                  <a:lnTo>
                    <a:pt x="151758" y="3712"/>
                  </a:lnTo>
                  <a:lnTo>
                    <a:pt x="151720" y="3302"/>
                  </a:lnTo>
                  <a:lnTo>
                    <a:pt x="151672" y="2891"/>
                  </a:lnTo>
                  <a:lnTo>
                    <a:pt x="151624" y="2480"/>
                  </a:lnTo>
                  <a:lnTo>
                    <a:pt x="146910" y="2331"/>
                  </a:lnTo>
                  <a:lnTo>
                    <a:pt x="142186" y="2181"/>
                  </a:lnTo>
                  <a:lnTo>
                    <a:pt x="137472" y="2047"/>
                  </a:lnTo>
                  <a:lnTo>
                    <a:pt x="132757" y="1920"/>
                  </a:lnTo>
                  <a:lnTo>
                    <a:pt x="128043" y="1800"/>
                  </a:lnTo>
                  <a:lnTo>
                    <a:pt x="123329" y="1688"/>
                  </a:lnTo>
                  <a:lnTo>
                    <a:pt x="118624" y="1584"/>
                  </a:lnTo>
                  <a:lnTo>
                    <a:pt x="113910" y="1494"/>
                  </a:lnTo>
                  <a:lnTo>
                    <a:pt x="109195" y="1404"/>
                  </a:lnTo>
                  <a:lnTo>
                    <a:pt x="104481" y="1322"/>
                  </a:lnTo>
                  <a:lnTo>
                    <a:pt x="99767" y="1240"/>
                  </a:lnTo>
                  <a:lnTo>
                    <a:pt x="95053" y="1173"/>
                  </a:lnTo>
                  <a:lnTo>
                    <a:pt x="90338" y="1106"/>
                  </a:lnTo>
                  <a:lnTo>
                    <a:pt x="85624" y="1038"/>
                  </a:lnTo>
                  <a:lnTo>
                    <a:pt x="76195" y="926"/>
                  </a:lnTo>
                  <a:lnTo>
                    <a:pt x="66767" y="822"/>
                  </a:lnTo>
                  <a:lnTo>
                    <a:pt x="57338" y="732"/>
                  </a:lnTo>
                  <a:lnTo>
                    <a:pt x="38481" y="553"/>
                  </a:lnTo>
                  <a:lnTo>
                    <a:pt x="29043" y="456"/>
                  </a:lnTo>
                  <a:lnTo>
                    <a:pt x="19614" y="359"/>
                  </a:lnTo>
                  <a:lnTo>
                    <a:pt x="10176" y="247"/>
                  </a:lnTo>
                  <a:lnTo>
                    <a:pt x="748" y="127"/>
                  </a:lnTo>
                  <a:lnTo>
                    <a:pt x="594" y="120"/>
                  </a:lnTo>
                  <a:lnTo>
                    <a:pt x="518" y="105"/>
                  </a:lnTo>
                  <a:lnTo>
                    <a:pt x="451" y="97"/>
                  </a:lnTo>
                  <a:lnTo>
                    <a:pt x="326" y="5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-6186100" y="3167925"/>
              <a:ext cx="3701275" cy="157075"/>
            </a:xfrm>
            <a:custGeom>
              <a:avLst/>
              <a:gdLst/>
              <a:ahLst/>
              <a:cxnLst/>
              <a:rect l="l" t="t" r="r" b="b"/>
              <a:pathLst>
                <a:path w="148051" h="6283" extrusionOk="0">
                  <a:moveTo>
                    <a:pt x="1" y="1"/>
                  </a:moveTo>
                  <a:lnTo>
                    <a:pt x="96" y="120"/>
                  </a:lnTo>
                  <a:lnTo>
                    <a:pt x="192" y="247"/>
                  </a:lnTo>
                  <a:lnTo>
                    <a:pt x="279" y="374"/>
                  </a:lnTo>
                  <a:lnTo>
                    <a:pt x="365" y="509"/>
                  </a:lnTo>
                  <a:lnTo>
                    <a:pt x="518" y="777"/>
                  </a:lnTo>
                  <a:lnTo>
                    <a:pt x="662" y="1069"/>
                  </a:lnTo>
                  <a:lnTo>
                    <a:pt x="786" y="1368"/>
                  </a:lnTo>
                  <a:lnTo>
                    <a:pt x="901" y="1681"/>
                  </a:lnTo>
                  <a:lnTo>
                    <a:pt x="997" y="1995"/>
                  </a:lnTo>
                  <a:lnTo>
                    <a:pt x="1083" y="2316"/>
                  </a:lnTo>
                  <a:lnTo>
                    <a:pt x="1160" y="2637"/>
                  </a:lnTo>
                  <a:lnTo>
                    <a:pt x="1218" y="2958"/>
                  </a:lnTo>
                  <a:lnTo>
                    <a:pt x="1265" y="3287"/>
                  </a:lnTo>
                  <a:lnTo>
                    <a:pt x="1304" y="3601"/>
                  </a:lnTo>
                  <a:lnTo>
                    <a:pt x="1323" y="3915"/>
                  </a:lnTo>
                  <a:lnTo>
                    <a:pt x="1333" y="4221"/>
                  </a:lnTo>
                  <a:lnTo>
                    <a:pt x="1333" y="4520"/>
                  </a:lnTo>
                  <a:lnTo>
                    <a:pt x="1323" y="4803"/>
                  </a:lnTo>
                  <a:lnTo>
                    <a:pt x="3603" y="4706"/>
                  </a:lnTo>
                  <a:lnTo>
                    <a:pt x="5884" y="4624"/>
                  </a:lnTo>
                  <a:lnTo>
                    <a:pt x="8164" y="4542"/>
                  </a:lnTo>
                  <a:lnTo>
                    <a:pt x="10445" y="4460"/>
                  </a:lnTo>
                  <a:lnTo>
                    <a:pt x="12725" y="4393"/>
                  </a:lnTo>
                  <a:lnTo>
                    <a:pt x="15006" y="4325"/>
                  </a:lnTo>
                  <a:lnTo>
                    <a:pt x="17296" y="4258"/>
                  </a:lnTo>
                  <a:lnTo>
                    <a:pt x="19576" y="4198"/>
                  </a:lnTo>
                  <a:lnTo>
                    <a:pt x="24157" y="4094"/>
                  </a:lnTo>
                  <a:lnTo>
                    <a:pt x="28727" y="4012"/>
                  </a:lnTo>
                  <a:lnTo>
                    <a:pt x="33307" y="3944"/>
                  </a:lnTo>
                  <a:lnTo>
                    <a:pt x="37897" y="3885"/>
                  </a:lnTo>
                  <a:lnTo>
                    <a:pt x="42477" y="3847"/>
                  </a:lnTo>
                  <a:lnTo>
                    <a:pt x="47067" y="3832"/>
                  </a:lnTo>
                  <a:lnTo>
                    <a:pt x="51657" y="3825"/>
                  </a:lnTo>
                  <a:lnTo>
                    <a:pt x="56246" y="3832"/>
                  </a:lnTo>
                  <a:lnTo>
                    <a:pt x="60836" y="3855"/>
                  </a:lnTo>
                  <a:lnTo>
                    <a:pt x="65426" y="3892"/>
                  </a:lnTo>
                  <a:lnTo>
                    <a:pt x="70016" y="3937"/>
                  </a:lnTo>
                  <a:lnTo>
                    <a:pt x="74615" y="3997"/>
                  </a:lnTo>
                  <a:lnTo>
                    <a:pt x="79205" y="4071"/>
                  </a:lnTo>
                  <a:lnTo>
                    <a:pt x="83794" y="4154"/>
                  </a:lnTo>
                  <a:lnTo>
                    <a:pt x="88384" y="4251"/>
                  </a:lnTo>
                  <a:lnTo>
                    <a:pt x="92974" y="4355"/>
                  </a:lnTo>
                  <a:lnTo>
                    <a:pt x="97564" y="4475"/>
                  </a:lnTo>
                  <a:lnTo>
                    <a:pt x="102153" y="4602"/>
                  </a:lnTo>
                  <a:lnTo>
                    <a:pt x="106733" y="4736"/>
                  </a:lnTo>
                  <a:lnTo>
                    <a:pt x="111314" y="4878"/>
                  </a:lnTo>
                  <a:lnTo>
                    <a:pt x="115894" y="5035"/>
                  </a:lnTo>
                  <a:lnTo>
                    <a:pt x="120474" y="5192"/>
                  </a:lnTo>
                  <a:lnTo>
                    <a:pt x="125044" y="5356"/>
                  </a:lnTo>
                  <a:lnTo>
                    <a:pt x="129615" y="5528"/>
                  </a:lnTo>
                  <a:lnTo>
                    <a:pt x="134186" y="5707"/>
                  </a:lnTo>
                  <a:lnTo>
                    <a:pt x="138746" y="5894"/>
                  </a:lnTo>
                  <a:lnTo>
                    <a:pt x="143307" y="6088"/>
                  </a:lnTo>
                  <a:lnTo>
                    <a:pt x="147859" y="6282"/>
                  </a:lnTo>
                  <a:lnTo>
                    <a:pt x="147859" y="6043"/>
                  </a:lnTo>
                  <a:lnTo>
                    <a:pt x="147868" y="5812"/>
                  </a:lnTo>
                  <a:lnTo>
                    <a:pt x="147907" y="5334"/>
                  </a:lnTo>
                  <a:lnTo>
                    <a:pt x="147945" y="4848"/>
                  </a:lnTo>
                  <a:lnTo>
                    <a:pt x="147964" y="4602"/>
                  </a:lnTo>
                  <a:lnTo>
                    <a:pt x="147964" y="4355"/>
                  </a:lnTo>
                  <a:lnTo>
                    <a:pt x="147964" y="3668"/>
                  </a:lnTo>
                  <a:lnTo>
                    <a:pt x="147964" y="2981"/>
                  </a:lnTo>
                  <a:lnTo>
                    <a:pt x="147974" y="2645"/>
                  </a:lnTo>
                  <a:lnTo>
                    <a:pt x="147993" y="2309"/>
                  </a:lnTo>
                  <a:lnTo>
                    <a:pt x="148012" y="1965"/>
                  </a:lnTo>
                  <a:lnTo>
                    <a:pt x="148051" y="1629"/>
                  </a:lnTo>
                  <a:lnTo>
                    <a:pt x="147025" y="1704"/>
                  </a:lnTo>
                  <a:lnTo>
                    <a:pt x="145990" y="1763"/>
                  </a:lnTo>
                  <a:lnTo>
                    <a:pt x="144965" y="1816"/>
                  </a:lnTo>
                  <a:lnTo>
                    <a:pt x="143921" y="1853"/>
                  </a:lnTo>
                  <a:lnTo>
                    <a:pt x="142886" y="1883"/>
                  </a:lnTo>
                  <a:lnTo>
                    <a:pt x="141841" y="1898"/>
                  </a:lnTo>
                  <a:lnTo>
                    <a:pt x="140797" y="1905"/>
                  </a:lnTo>
                  <a:lnTo>
                    <a:pt x="139743" y="1898"/>
                  </a:lnTo>
                  <a:lnTo>
                    <a:pt x="138689" y="1890"/>
                  </a:lnTo>
                  <a:lnTo>
                    <a:pt x="137635" y="1875"/>
                  </a:lnTo>
                  <a:lnTo>
                    <a:pt x="136581" y="1846"/>
                  </a:lnTo>
                  <a:lnTo>
                    <a:pt x="135527" y="1816"/>
                  </a:lnTo>
                  <a:lnTo>
                    <a:pt x="134463" y="1778"/>
                  </a:lnTo>
                  <a:lnTo>
                    <a:pt x="133409" y="1734"/>
                  </a:lnTo>
                  <a:lnTo>
                    <a:pt x="131292" y="1636"/>
                  </a:lnTo>
                  <a:lnTo>
                    <a:pt x="129165" y="1524"/>
                  </a:lnTo>
                  <a:lnTo>
                    <a:pt x="127047" y="1405"/>
                  </a:lnTo>
                  <a:lnTo>
                    <a:pt x="122812" y="1158"/>
                  </a:lnTo>
                  <a:lnTo>
                    <a:pt x="120713" y="1039"/>
                  </a:lnTo>
                  <a:lnTo>
                    <a:pt x="118615" y="934"/>
                  </a:lnTo>
                  <a:lnTo>
                    <a:pt x="117571" y="882"/>
                  </a:lnTo>
                  <a:lnTo>
                    <a:pt x="116536" y="845"/>
                  </a:lnTo>
                  <a:lnTo>
                    <a:pt x="115501" y="807"/>
                  </a:lnTo>
                  <a:lnTo>
                    <a:pt x="114466" y="777"/>
                  </a:lnTo>
                  <a:lnTo>
                    <a:pt x="109685" y="650"/>
                  </a:lnTo>
                  <a:lnTo>
                    <a:pt x="104894" y="538"/>
                  </a:lnTo>
                  <a:lnTo>
                    <a:pt x="100112" y="434"/>
                  </a:lnTo>
                  <a:lnTo>
                    <a:pt x="95321" y="337"/>
                  </a:lnTo>
                  <a:lnTo>
                    <a:pt x="90540" y="255"/>
                  </a:lnTo>
                  <a:lnTo>
                    <a:pt x="85749" y="187"/>
                  </a:lnTo>
                  <a:lnTo>
                    <a:pt x="80968" y="120"/>
                  </a:lnTo>
                  <a:lnTo>
                    <a:pt x="76186" y="68"/>
                  </a:lnTo>
                  <a:lnTo>
                    <a:pt x="73810" y="45"/>
                  </a:lnTo>
                  <a:lnTo>
                    <a:pt x="71424" y="31"/>
                  </a:lnTo>
                  <a:lnTo>
                    <a:pt x="69048" y="23"/>
                  </a:lnTo>
                  <a:lnTo>
                    <a:pt x="66671" y="23"/>
                  </a:lnTo>
                  <a:lnTo>
                    <a:pt x="64286" y="31"/>
                  </a:lnTo>
                  <a:lnTo>
                    <a:pt x="61909" y="38"/>
                  </a:lnTo>
                  <a:lnTo>
                    <a:pt x="57147" y="60"/>
                  </a:lnTo>
                  <a:lnTo>
                    <a:pt x="52375" y="105"/>
                  </a:lnTo>
                  <a:lnTo>
                    <a:pt x="47613" y="150"/>
                  </a:lnTo>
                  <a:lnTo>
                    <a:pt x="38089" y="247"/>
                  </a:lnTo>
                  <a:lnTo>
                    <a:pt x="33317" y="284"/>
                  </a:lnTo>
                  <a:lnTo>
                    <a:pt x="28555" y="314"/>
                  </a:lnTo>
                  <a:lnTo>
                    <a:pt x="26169" y="322"/>
                  </a:lnTo>
                  <a:lnTo>
                    <a:pt x="23793" y="329"/>
                  </a:lnTo>
                  <a:lnTo>
                    <a:pt x="21407" y="329"/>
                  </a:lnTo>
                  <a:lnTo>
                    <a:pt x="19030" y="322"/>
                  </a:lnTo>
                  <a:lnTo>
                    <a:pt x="16654" y="307"/>
                  </a:lnTo>
                  <a:lnTo>
                    <a:pt x="14268" y="292"/>
                  </a:lnTo>
                  <a:lnTo>
                    <a:pt x="11892" y="262"/>
                  </a:lnTo>
                  <a:lnTo>
                    <a:pt x="9515" y="232"/>
                  </a:lnTo>
                  <a:lnTo>
                    <a:pt x="7139" y="187"/>
                  </a:lnTo>
                  <a:lnTo>
                    <a:pt x="4753" y="135"/>
                  </a:lnTo>
                  <a:lnTo>
                    <a:pt x="2377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-2686800" y="2758050"/>
              <a:ext cx="196225" cy="128675"/>
            </a:xfrm>
            <a:custGeom>
              <a:avLst/>
              <a:gdLst/>
              <a:ahLst/>
              <a:cxnLst/>
              <a:rect l="l" t="t" r="r" b="b"/>
              <a:pathLst>
                <a:path w="7849" h="5147" extrusionOk="0">
                  <a:moveTo>
                    <a:pt x="3709" y="1"/>
                  </a:moveTo>
                  <a:lnTo>
                    <a:pt x="3508" y="8"/>
                  </a:lnTo>
                  <a:lnTo>
                    <a:pt x="3316" y="23"/>
                  </a:lnTo>
                  <a:lnTo>
                    <a:pt x="3115" y="38"/>
                  </a:lnTo>
                  <a:lnTo>
                    <a:pt x="2923" y="68"/>
                  </a:lnTo>
                  <a:lnTo>
                    <a:pt x="2732" y="98"/>
                  </a:lnTo>
                  <a:lnTo>
                    <a:pt x="2550" y="135"/>
                  </a:lnTo>
                  <a:lnTo>
                    <a:pt x="2358" y="180"/>
                  </a:lnTo>
                  <a:lnTo>
                    <a:pt x="2176" y="232"/>
                  </a:lnTo>
                  <a:lnTo>
                    <a:pt x="1994" y="292"/>
                  </a:lnTo>
                  <a:lnTo>
                    <a:pt x="1822" y="352"/>
                  </a:lnTo>
                  <a:lnTo>
                    <a:pt x="1659" y="419"/>
                  </a:lnTo>
                  <a:lnTo>
                    <a:pt x="1486" y="501"/>
                  </a:lnTo>
                  <a:lnTo>
                    <a:pt x="1333" y="583"/>
                  </a:lnTo>
                  <a:lnTo>
                    <a:pt x="1180" y="673"/>
                  </a:lnTo>
                  <a:lnTo>
                    <a:pt x="1036" y="762"/>
                  </a:lnTo>
                  <a:lnTo>
                    <a:pt x="892" y="867"/>
                  </a:lnTo>
                  <a:lnTo>
                    <a:pt x="768" y="972"/>
                  </a:lnTo>
                  <a:lnTo>
                    <a:pt x="633" y="1091"/>
                  </a:lnTo>
                  <a:lnTo>
                    <a:pt x="518" y="1218"/>
                  </a:lnTo>
                  <a:lnTo>
                    <a:pt x="413" y="1345"/>
                  </a:lnTo>
                  <a:lnTo>
                    <a:pt x="317" y="1480"/>
                  </a:lnTo>
                  <a:lnTo>
                    <a:pt x="231" y="1621"/>
                  </a:lnTo>
                  <a:lnTo>
                    <a:pt x="164" y="1763"/>
                  </a:lnTo>
                  <a:lnTo>
                    <a:pt x="106" y="1913"/>
                  </a:lnTo>
                  <a:lnTo>
                    <a:pt x="68" y="2055"/>
                  </a:lnTo>
                  <a:lnTo>
                    <a:pt x="30" y="2212"/>
                  </a:lnTo>
                  <a:lnTo>
                    <a:pt x="11" y="2361"/>
                  </a:lnTo>
                  <a:lnTo>
                    <a:pt x="1" y="2518"/>
                  </a:lnTo>
                  <a:lnTo>
                    <a:pt x="1" y="2667"/>
                  </a:lnTo>
                  <a:lnTo>
                    <a:pt x="11" y="2824"/>
                  </a:lnTo>
                  <a:lnTo>
                    <a:pt x="30" y="2981"/>
                  </a:lnTo>
                  <a:lnTo>
                    <a:pt x="68" y="3138"/>
                  </a:lnTo>
                  <a:lnTo>
                    <a:pt x="106" y="3287"/>
                  </a:lnTo>
                  <a:lnTo>
                    <a:pt x="260" y="3324"/>
                  </a:lnTo>
                  <a:lnTo>
                    <a:pt x="413" y="3377"/>
                  </a:lnTo>
                  <a:lnTo>
                    <a:pt x="490" y="3407"/>
                  </a:lnTo>
                  <a:lnTo>
                    <a:pt x="566" y="3444"/>
                  </a:lnTo>
                  <a:lnTo>
                    <a:pt x="633" y="3489"/>
                  </a:lnTo>
                  <a:lnTo>
                    <a:pt x="710" y="3541"/>
                  </a:lnTo>
                  <a:lnTo>
                    <a:pt x="1007" y="3743"/>
                  </a:lnTo>
                  <a:lnTo>
                    <a:pt x="1342" y="3944"/>
                  </a:lnTo>
                  <a:lnTo>
                    <a:pt x="1707" y="4146"/>
                  </a:lnTo>
                  <a:lnTo>
                    <a:pt x="2090" y="4340"/>
                  </a:lnTo>
                  <a:lnTo>
                    <a:pt x="2291" y="4430"/>
                  </a:lnTo>
                  <a:lnTo>
                    <a:pt x="2492" y="4520"/>
                  </a:lnTo>
                  <a:lnTo>
                    <a:pt x="2703" y="4609"/>
                  </a:lnTo>
                  <a:lnTo>
                    <a:pt x="2914" y="4684"/>
                  </a:lnTo>
                  <a:lnTo>
                    <a:pt x="3134" y="4766"/>
                  </a:lnTo>
                  <a:lnTo>
                    <a:pt x="3345" y="4833"/>
                  </a:lnTo>
                  <a:lnTo>
                    <a:pt x="3565" y="4900"/>
                  </a:lnTo>
                  <a:lnTo>
                    <a:pt x="3786" y="4960"/>
                  </a:lnTo>
                  <a:lnTo>
                    <a:pt x="4006" y="5012"/>
                  </a:lnTo>
                  <a:lnTo>
                    <a:pt x="4236" y="5057"/>
                  </a:lnTo>
                  <a:lnTo>
                    <a:pt x="4457" y="5087"/>
                  </a:lnTo>
                  <a:lnTo>
                    <a:pt x="4677" y="5117"/>
                  </a:lnTo>
                  <a:lnTo>
                    <a:pt x="4897" y="5132"/>
                  </a:lnTo>
                  <a:lnTo>
                    <a:pt x="5118" y="5147"/>
                  </a:lnTo>
                  <a:lnTo>
                    <a:pt x="5338" y="5139"/>
                  </a:lnTo>
                  <a:lnTo>
                    <a:pt x="5549" y="5132"/>
                  </a:lnTo>
                  <a:lnTo>
                    <a:pt x="5760" y="5102"/>
                  </a:lnTo>
                  <a:lnTo>
                    <a:pt x="5970" y="5072"/>
                  </a:lnTo>
                  <a:lnTo>
                    <a:pt x="6172" y="5020"/>
                  </a:lnTo>
                  <a:lnTo>
                    <a:pt x="6373" y="4960"/>
                  </a:lnTo>
                  <a:lnTo>
                    <a:pt x="6565" y="4886"/>
                  </a:lnTo>
                  <a:lnTo>
                    <a:pt x="6756" y="4796"/>
                  </a:lnTo>
                  <a:lnTo>
                    <a:pt x="6938" y="4691"/>
                  </a:lnTo>
                  <a:lnTo>
                    <a:pt x="7111" y="4572"/>
                  </a:lnTo>
                  <a:lnTo>
                    <a:pt x="7235" y="4475"/>
                  </a:lnTo>
                  <a:lnTo>
                    <a:pt x="7350" y="4370"/>
                  </a:lnTo>
                  <a:lnTo>
                    <a:pt x="7456" y="4258"/>
                  </a:lnTo>
                  <a:lnTo>
                    <a:pt x="7542" y="4146"/>
                  </a:lnTo>
                  <a:lnTo>
                    <a:pt x="7619" y="4027"/>
                  </a:lnTo>
                  <a:lnTo>
                    <a:pt x="7676" y="3907"/>
                  </a:lnTo>
                  <a:lnTo>
                    <a:pt x="7734" y="3780"/>
                  </a:lnTo>
                  <a:lnTo>
                    <a:pt x="7772" y="3653"/>
                  </a:lnTo>
                  <a:lnTo>
                    <a:pt x="7810" y="3526"/>
                  </a:lnTo>
                  <a:lnTo>
                    <a:pt x="7829" y="3392"/>
                  </a:lnTo>
                  <a:lnTo>
                    <a:pt x="7839" y="3257"/>
                  </a:lnTo>
                  <a:lnTo>
                    <a:pt x="7849" y="3123"/>
                  </a:lnTo>
                  <a:lnTo>
                    <a:pt x="7839" y="2981"/>
                  </a:lnTo>
                  <a:lnTo>
                    <a:pt x="7820" y="2846"/>
                  </a:lnTo>
                  <a:lnTo>
                    <a:pt x="7801" y="2704"/>
                  </a:lnTo>
                  <a:lnTo>
                    <a:pt x="7762" y="2570"/>
                  </a:lnTo>
                  <a:lnTo>
                    <a:pt x="7724" y="2436"/>
                  </a:lnTo>
                  <a:lnTo>
                    <a:pt x="7676" y="2294"/>
                  </a:lnTo>
                  <a:lnTo>
                    <a:pt x="7628" y="2159"/>
                  </a:lnTo>
                  <a:lnTo>
                    <a:pt x="7561" y="2025"/>
                  </a:lnTo>
                  <a:lnTo>
                    <a:pt x="7494" y="1898"/>
                  </a:lnTo>
                  <a:lnTo>
                    <a:pt x="7417" y="1771"/>
                  </a:lnTo>
                  <a:lnTo>
                    <a:pt x="7341" y="1644"/>
                  </a:lnTo>
                  <a:lnTo>
                    <a:pt x="7254" y="1517"/>
                  </a:lnTo>
                  <a:lnTo>
                    <a:pt x="7159" y="1397"/>
                  </a:lnTo>
                  <a:lnTo>
                    <a:pt x="7063" y="1285"/>
                  </a:lnTo>
                  <a:lnTo>
                    <a:pt x="6967" y="1173"/>
                  </a:lnTo>
                  <a:lnTo>
                    <a:pt x="6862" y="1069"/>
                  </a:lnTo>
                  <a:lnTo>
                    <a:pt x="6747" y="964"/>
                  </a:lnTo>
                  <a:lnTo>
                    <a:pt x="6632" y="867"/>
                  </a:lnTo>
                  <a:lnTo>
                    <a:pt x="6517" y="777"/>
                  </a:lnTo>
                  <a:lnTo>
                    <a:pt x="6402" y="695"/>
                  </a:lnTo>
                  <a:lnTo>
                    <a:pt x="6248" y="606"/>
                  </a:lnTo>
                  <a:lnTo>
                    <a:pt x="6095" y="516"/>
                  </a:lnTo>
                  <a:lnTo>
                    <a:pt x="5942" y="434"/>
                  </a:lnTo>
                  <a:lnTo>
                    <a:pt x="5769" y="367"/>
                  </a:lnTo>
                  <a:lnTo>
                    <a:pt x="5597" y="299"/>
                  </a:lnTo>
                  <a:lnTo>
                    <a:pt x="5424" y="240"/>
                  </a:lnTo>
                  <a:lnTo>
                    <a:pt x="5242" y="187"/>
                  </a:lnTo>
                  <a:lnTo>
                    <a:pt x="5060" y="143"/>
                  </a:lnTo>
                  <a:lnTo>
                    <a:pt x="4869" y="98"/>
                  </a:lnTo>
                  <a:lnTo>
                    <a:pt x="4687" y="68"/>
                  </a:lnTo>
                  <a:lnTo>
                    <a:pt x="4495" y="38"/>
                  </a:lnTo>
                  <a:lnTo>
                    <a:pt x="4294" y="23"/>
                  </a:lnTo>
                  <a:lnTo>
                    <a:pt x="4102" y="8"/>
                  </a:lnTo>
                  <a:lnTo>
                    <a:pt x="390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-4431900" y="4030250"/>
              <a:ext cx="1709200" cy="1366350"/>
            </a:xfrm>
            <a:custGeom>
              <a:avLst/>
              <a:gdLst/>
              <a:ahLst/>
              <a:cxnLst/>
              <a:rect l="l" t="t" r="r" b="b"/>
              <a:pathLst>
                <a:path w="68368" h="54654" extrusionOk="0">
                  <a:moveTo>
                    <a:pt x="7015" y="6275"/>
                  </a:moveTo>
                  <a:lnTo>
                    <a:pt x="7091" y="6282"/>
                  </a:lnTo>
                  <a:lnTo>
                    <a:pt x="7168" y="6297"/>
                  </a:lnTo>
                  <a:lnTo>
                    <a:pt x="7254" y="6320"/>
                  </a:lnTo>
                  <a:lnTo>
                    <a:pt x="7877" y="6514"/>
                  </a:lnTo>
                  <a:lnTo>
                    <a:pt x="8500" y="6723"/>
                  </a:lnTo>
                  <a:lnTo>
                    <a:pt x="9113" y="6947"/>
                  </a:lnTo>
                  <a:lnTo>
                    <a:pt x="9727" y="7179"/>
                  </a:lnTo>
                  <a:lnTo>
                    <a:pt x="10321" y="7418"/>
                  </a:lnTo>
                  <a:lnTo>
                    <a:pt x="10924" y="7672"/>
                  </a:lnTo>
                  <a:lnTo>
                    <a:pt x="11509" y="7940"/>
                  </a:lnTo>
                  <a:lnTo>
                    <a:pt x="12093" y="8224"/>
                  </a:lnTo>
                  <a:lnTo>
                    <a:pt x="12189" y="8269"/>
                  </a:lnTo>
                  <a:lnTo>
                    <a:pt x="12314" y="8336"/>
                  </a:lnTo>
                  <a:lnTo>
                    <a:pt x="12994" y="7791"/>
                  </a:lnTo>
                  <a:lnTo>
                    <a:pt x="13339" y="7522"/>
                  </a:lnTo>
                  <a:lnTo>
                    <a:pt x="13684" y="7261"/>
                  </a:lnTo>
                  <a:lnTo>
                    <a:pt x="13799" y="7186"/>
                  </a:lnTo>
                  <a:lnTo>
                    <a:pt x="13923" y="7126"/>
                  </a:lnTo>
                  <a:lnTo>
                    <a:pt x="14048" y="7082"/>
                  </a:lnTo>
                  <a:lnTo>
                    <a:pt x="14172" y="7044"/>
                  </a:lnTo>
                  <a:lnTo>
                    <a:pt x="14297" y="7014"/>
                  </a:lnTo>
                  <a:lnTo>
                    <a:pt x="14422" y="6999"/>
                  </a:lnTo>
                  <a:lnTo>
                    <a:pt x="14546" y="6999"/>
                  </a:lnTo>
                  <a:lnTo>
                    <a:pt x="14671" y="7007"/>
                  </a:lnTo>
                  <a:lnTo>
                    <a:pt x="14786" y="7022"/>
                  </a:lnTo>
                  <a:lnTo>
                    <a:pt x="14910" y="7044"/>
                  </a:lnTo>
                  <a:lnTo>
                    <a:pt x="15025" y="7074"/>
                  </a:lnTo>
                  <a:lnTo>
                    <a:pt x="15131" y="7111"/>
                  </a:lnTo>
                  <a:lnTo>
                    <a:pt x="15246" y="7164"/>
                  </a:lnTo>
                  <a:lnTo>
                    <a:pt x="15341" y="7216"/>
                  </a:lnTo>
                  <a:lnTo>
                    <a:pt x="15437" y="7276"/>
                  </a:lnTo>
                  <a:lnTo>
                    <a:pt x="15533" y="7335"/>
                  </a:lnTo>
                  <a:lnTo>
                    <a:pt x="15610" y="7410"/>
                  </a:lnTo>
                  <a:lnTo>
                    <a:pt x="15686" y="7477"/>
                  </a:lnTo>
                  <a:lnTo>
                    <a:pt x="15754" y="7560"/>
                  </a:lnTo>
                  <a:lnTo>
                    <a:pt x="15811" y="7642"/>
                  </a:lnTo>
                  <a:lnTo>
                    <a:pt x="15859" y="7724"/>
                  </a:lnTo>
                  <a:lnTo>
                    <a:pt x="15897" y="7814"/>
                  </a:lnTo>
                  <a:lnTo>
                    <a:pt x="15916" y="7903"/>
                  </a:lnTo>
                  <a:lnTo>
                    <a:pt x="15936" y="7993"/>
                  </a:lnTo>
                  <a:lnTo>
                    <a:pt x="15936" y="8082"/>
                  </a:lnTo>
                  <a:lnTo>
                    <a:pt x="15916" y="8172"/>
                  </a:lnTo>
                  <a:lnTo>
                    <a:pt x="15897" y="8262"/>
                  </a:lnTo>
                  <a:lnTo>
                    <a:pt x="15849" y="8351"/>
                  </a:lnTo>
                  <a:lnTo>
                    <a:pt x="15792" y="8441"/>
                  </a:lnTo>
                  <a:lnTo>
                    <a:pt x="15725" y="8531"/>
                  </a:lnTo>
                  <a:lnTo>
                    <a:pt x="15629" y="8613"/>
                  </a:lnTo>
                  <a:lnTo>
                    <a:pt x="15524" y="8695"/>
                  </a:lnTo>
                  <a:lnTo>
                    <a:pt x="14910" y="9076"/>
                  </a:lnTo>
                  <a:lnTo>
                    <a:pt x="14287" y="9449"/>
                  </a:lnTo>
                  <a:lnTo>
                    <a:pt x="14517" y="9614"/>
                  </a:lnTo>
                  <a:lnTo>
                    <a:pt x="14738" y="9778"/>
                  </a:lnTo>
                  <a:lnTo>
                    <a:pt x="14939" y="9957"/>
                  </a:lnTo>
                  <a:lnTo>
                    <a:pt x="15131" y="10144"/>
                  </a:lnTo>
                  <a:lnTo>
                    <a:pt x="15217" y="10241"/>
                  </a:lnTo>
                  <a:lnTo>
                    <a:pt x="15294" y="10338"/>
                  </a:lnTo>
                  <a:lnTo>
                    <a:pt x="15370" y="10435"/>
                  </a:lnTo>
                  <a:lnTo>
                    <a:pt x="15447" y="10540"/>
                  </a:lnTo>
                  <a:lnTo>
                    <a:pt x="15504" y="10644"/>
                  </a:lnTo>
                  <a:lnTo>
                    <a:pt x="15562" y="10749"/>
                  </a:lnTo>
                  <a:lnTo>
                    <a:pt x="15619" y="10854"/>
                  </a:lnTo>
                  <a:lnTo>
                    <a:pt x="15658" y="10966"/>
                  </a:lnTo>
                  <a:lnTo>
                    <a:pt x="15686" y="11025"/>
                  </a:lnTo>
                  <a:lnTo>
                    <a:pt x="15696" y="11085"/>
                  </a:lnTo>
                  <a:lnTo>
                    <a:pt x="15706" y="11197"/>
                  </a:lnTo>
                  <a:lnTo>
                    <a:pt x="15696" y="11309"/>
                  </a:lnTo>
                  <a:lnTo>
                    <a:pt x="15667" y="11421"/>
                  </a:lnTo>
                  <a:lnTo>
                    <a:pt x="15619" y="11518"/>
                  </a:lnTo>
                  <a:lnTo>
                    <a:pt x="15552" y="11615"/>
                  </a:lnTo>
                  <a:lnTo>
                    <a:pt x="15476" y="11705"/>
                  </a:lnTo>
                  <a:lnTo>
                    <a:pt x="15380" y="11787"/>
                  </a:lnTo>
                  <a:lnTo>
                    <a:pt x="15274" y="11862"/>
                  </a:lnTo>
                  <a:lnTo>
                    <a:pt x="15159" y="11922"/>
                  </a:lnTo>
                  <a:lnTo>
                    <a:pt x="15035" y="11974"/>
                  </a:lnTo>
                  <a:lnTo>
                    <a:pt x="14901" y="12011"/>
                  </a:lnTo>
                  <a:lnTo>
                    <a:pt x="14757" y="12041"/>
                  </a:lnTo>
                  <a:lnTo>
                    <a:pt x="14613" y="12049"/>
                  </a:lnTo>
                  <a:lnTo>
                    <a:pt x="14460" y="12041"/>
                  </a:lnTo>
                  <a:lnTo>
                    <a:pt x="14316" y="12019"/>
                  </a:lnTo>
                  <a:lnTo>
                    <a:pt x="14153" y="11981"/>
                  </a:lnTo>
                  <a:lnTo>
                    <a:pt x="13990" y="11929"/>
                  </a:lnTo>
                  <a:lnTo>
                    <a:pt x="13837" y="11877"/>
                  </a:lnTo>
                  <a:lnTo>
                    <a:pt x="13684" y="11825"/>
                  </a:lnTo>
                  <a:lnTo>
                    <a:pt x="13531" y="11757"/>
                  </a:lnTo>
                  <a:lnTo>
                    <a:pt x="13377" y="11690"/>
                  </a:lnTo>
                  <a:lnTo>
                    <a:pt x="13233" y="11615"/>
                  </a:lnTo>
                  <a:lnTo>
                    <a:pt x="13090" y="11541"/>
                  </a:lnTo>
                  <a:lnTo>
                    <a:pt x="12812" y="11376"/>
                  </a:lnTo>
                  <a:lnTo>
                    <a:pt x="12534" y="11197"/>
                  </a:lnTo>
                  <a:lnTo>
                    <a:pt x="12266" y="11010"/>
                  </a:lnTo>
                  <a:lnTo>
                    <a:pt x="12007" y="10816"/>
                  </a:lnTo>
                  <a:lnTo>
                    <a:pt x="10752" y="11526"/>
                  </a:lnTo>
                  <a:lnTo>
                    <a:pt x="9506" y="12235"/>
                  </a:lnTo>
                  <a:lnTo>
                    <a:pt x="9439" y="12265"/>
                  </a:lnTo>
                  <a:lnTo>
                    <a:pt x="9382" y="12288"/>
                  </a:lnTo>
                  <a:lnTo>
                    <a:pt x="9314" y="12310"/>
                  </a:lnTo>
                  <a:lnTo>
                    <a:pt x="9247" y="12325"/>
                  </a:lnTo>
                  <a:lnTo>
                    <a:pt x="9190" y="12332"/>
                  </a:lnTo>
                  <a:lnTo>
                    <a:pt x="9065" y="12332"/>
                  </a:lnTo>
                  <a:lnTo>
                    <a:pt x="9008" y="12325"/>
                  </a:lnTo>
                  <a:lnTo>
                    <a:pt x="8950" y="12310"/>
                  </a:lnTo>
                  <a:lnTo>
                    <a:pt x="8902" y="12295"/>
                  </a:lnTo>
                  <a:lnTo>
                    <a:pt x="8797" y="12250"/>
                  </a:lnTo>
                  <a:lnTo>
                    <a:pt x="8701" y="12191"/>
                  </a:lnTo>
                  <a:lnTo>
                    <a:pt x="8625" y="12116"/>
                  </a:lnTo>
                  <a:lnTo>
                    <a:pt x="8558" y="12034"/>
                  </a:lnTo>
                  <a:lnTo>
                    <a:pt x="8510" y="11944"/>
                  </a:lnTo>
                  <a:lnTo>
                    <a:pt x="8481" y="11854"/>
                  </a:lnTo>
                  <a:lnTo>
                    <a:pt x="8471" y="11750"/>
                  </a:lnTo>
                  <a:lnTo>
                    <a:pt x="8481" y="11653"/>
                  </a:lnTo>
                  <a:lnTo>
                    <a:pt x="8490" y="11608"/>
                  </a:lnTo>
                  <a:lnTo>
                    <a:pt x="8510" y="11556"/>
                  </a:lnTo>
                  <a:lnTo>
                    <a:pt x="8538" y="11511"/>
                  </a:lnTo>
                  <a:lnTo>
                    <a:pt x="8567" y="11466"/>
                  </a:lnTo>
                  <a:lnTo>
                    <a:pt x="8605" y="11421"/>
                  </a:lnTo>
                  <a:lnTo>
                    <a:pt x="8653" y="11376"/>
                  </a:lnTo>
                  <a:lnTo>
                    <a:pt x="9602" y="10570"/>
                  </a:lnTo>
                  <a:lnTo>
                    <a:pt x="10551" y="9748"/>
                  </a:lnTo>
                  <a:lnTo>
                    <a:pt x="10081" y="9434"/>
                  </a:lnTo>
                  <a:lnTo>
                    <a:pt x="9612" y="9136"/>
                  </a:lnTo>
                  <a:lnTo>
                    <a:pt x="9123" y="8837"/>
                  </a:lnTo>
                  <a:lnTo>
                    <a:pt x="8644" y="8546"/>
                  </a:lnTo>
                  <a:lnTo>
                    <a:pt x="8145" y="8254"/>
                  </a:lnTo>
                  <a:lnTo>
                    <a:pt x="7647" y="7978"/>
                  </a:lnTo>
                  <a:lnTo>
                    <a:pt x="7149" y="7701"/>
                  </a:lnTo>
                  <a:lnTo>
                    <a:pt x="6651" y="7433"/>
                  </a:lnTo>
                  <a:lnTo>
                    <a:pt x="6584" y="7395"/>
                  </a:lnTo>
                  <a:lnTo>
                    <a:pt x="6526" y="7358"/>
                  </a:lnTo>
                  <a:lnTo>
                    <a:pt x="6478" y="7313"/>
                  </a:lnTo>
                  <a:lnTo>
                    <a:pt x="6430" y="7268"/>
                  </a:lnTo>
                  <a:lnTo>
                    <a:pt x="6392" y="7223"/>
                  </a:lnTo>
                  <a:lnTo>
                    <a:pt x="6363" y="7171"/>
                  </a:lnTo>
                  <a:lnTo>
                    <a:pt x="6335" y="7119"/>
                  </a:lnTo>
                  <a:lnTo>
                    <a:pt x="6315" y="7067"/>
                  </a:lnTo>
                  <a:lnTo>
                    <a:pt x="6296" y="6955"/>
                  </a:lnTo>
                  <a:lnTo>
                    <a:pt x="6296" y="6850"/>
                  </a:lnTo>
                  <a:lnTo>
                    <a:pt x="6315" y="6738"/>
                  </a:lnTo>
                  <a:lnTo>
                    <a:pt x="6354" y="6633"/>
                  </a:lnTo>
                  <a:lnTo>
                    <a:pt x="6411" y="6536"/>
                  </a:lnTo>
                  <a:lnTo>
                    <a:pt x="6488" y="6454"/>
                  </a:lnTo>
                  <a:lnTo>
                    <a:pt x="6526" y="6417"/>
                  </a:lnTo>
                  <a:lnTo>
                    <a:pt x="6574" y="6379"/>
                  </a:lnTo>
                  <a:lnTo>
                    <a:pt x="6632" y="6350"/>
                  </a:lnTo>
                  <a:lnTo>
                    <a:pt x="6689" y="6327"/>
                  </a:lnTo>
                  <a:lnTo>
                    <a:pt x="6747" y="6305"/>
                  </a:lnTo>
                  <a:lnTo>
                    <a:pt x="6814" y="6290"/>
                  </a:lnTo>
                  <a:lnTo>
                    <a:pt x="6871" y="6275"/>
                  </a:lnTo>
                  <a:close/>
                  <a:moveTo>
                    <a:pt x="46703" y="19241"/>
                  </a:moveTo>
                  <a:lnTo>
                    <a:pt x="46875" y="19249"/>
                  </a:lnTo>
                  <a:lnTo>
                    <a:pt x="47048" y="19256"/>
                  </a:lnTo>
                  <a:lnTo>
                    <a:pt x="47220" y="19271"/>
                  </a:lnTo>
                  <a:lnTo>
                    <a:pt x="47383" y="19294"/>
                  </a:lnTo>
                  <a:lnTo>
                    <a:pt x="47556" y="19324"/>
                  </a:lnTo>
                  <a:lnTo>
                    <a:pt x="47728" y="19354"/>
                  </a:lnTo>
                  <a:lnTo>
                    <a:pt x="47901" y="19391"/>
                  </a:lnTo>
                  <a:lnTo>
                    <a:pt x="48313" y="19316"/>
                  </a:lnTo>
                  <a:lnTo>
                    <a:pt x="48514" y="19294"/>
                  </a:lnTo>
                  <a:lnTo>
                    <a:pt x="48619" y="19286"/>
                  </a:lnTo>
                  <a:lnTo>
                    <a:pt x="48725" y="19279"/>
                  </a:lnTo>
                  <a:lnTo>
                    <a:pt x="48926" y="19279"/>
                  </a:lnTo>
                  <a:lnTo>
                    <a:pt x="49127" y="19286"/>
                  </a:lnTo>
                  <a:lnTo>
                    <a:pt x="49328" y="19301"/>
                  </a:lnTo>
                  <a:lnTo>
                    <a:pt x="49530" y="19316"/>
                  </a:lnTo>
                  <a:lnTo>
                    <a:pt x="49721" y="19339"/>
                  </a:lnTo>
                  <a:lnTo>
                    <a:pt x="49913" y="19368"/>
                  </a:lnTo>
                  <a:lnTo>
                    <a:pt x="50095" y="19398"/>
                  </a:lnTo>
                  <a:lnTo>
                    <a:pt x="50287" y="19436"/>
                  </a:lnTo>
                  <a:lnTo>
                    <a:pt x="50459" y="19480"/>
                  </a:lnTo>
                  <a:lnTo>
                    <a:pt x="50641" y="19525"/>
                  </a:lnTo>
                  <a:lnTo>
                    <a:pt x="50814" y="19570"/>
                  </a:lnTo>
                  <a:lnTo>
                    <a:pt x="50986" y="19630"/>
                  </a:lnTo>
                  <a:lnTo>
                    <a:pt x="51149" y="19690"/>
                  </a:lnTo>
                  <a:lnTo>
                    <a:pt x="51312" y="19749"/>
                  </a:lnTo>
                  <a:lnTo>
                    <a:pt x="51475" y="19817"/>
                  </a:lnTo>
                  <a:lnTo>
                    <a:pt x="51628" y="19884"/>
                  </a:lnTo>
                  <a:lnTo>
                    <a:pt x="51781" y="19959"/>
                  </a:lnTo>
                  <a:lnTo>
                    <a:pt x="51925" y="20041"/>
                  </a:lnTo>
                  <a:lnTo>
                    <a:pt x="52069" y="20123"/>
                  </a:lnTo>
                  <a:lnTo>
                    <a:pt x="52213" y="20205"/>
                  </a:lnTo>
                  <a:lnTo>
                    <a:pt x="52347" y="20295"/>
                  </a:lnTo>
                  <a:lnTo>
                    <a:pt x="52481" y="20384"/>
                  </a:lnTo>
                  <a:lnTo>
                    <a:pt x="52730" y="20578"/>
                  </a:lnTo>
                  <a:lnTo>
                    <a:pt x="52970" y="20780"/>
                  </a:lnTo>
                  <a:lnTo>
                    <a:pt x="53180" y="20997"/>
                  </a:lnTo>
                  <a:lnTo>
                    <a:pt x="53382" y="21221"/>
                  </a:lnTo>
                  <a:lnTo>
                    <a:pt x="53573" y="21460"/>
                  </a:lnTo>
                  <a:lnTo>
                    <a:pt x="53736" y="21706"/>
                  </a:lnTo>
                  <a:lnTo>
                    <a:pt x="53880" y="21953"/>
                  </a:lnTo>
                  <a:lnTo>
                    <a:pt x="54014" y="22214"/>
                  </a:lnTo>
                  <a:lnTo>
                    <a:pt x="54119" y="22483"/>
                  </a:lnTo>
                  <a:lnTo>
                    <a:pt x="54206" y="22752"/>
                  </a:lnTo>
                  <a:lnTo>
                    <a:pt x="54273" y="23028"/>
                  </a:lnTo>
                  <a:lnTo>
                    <a:pt x="54321" y="23305"/>
                  </a:lnTo>
                  <a:lnTo>
                    <a:pt x="54349" y="23589"/>
                  </a:lnTo>
                  <a:lnTo>
                    <a:pt x="54359" y="23872"/>
                  </a:lnTo>
                  <a:lnTo>
                    <a:pt x="54340" y="24156"/>
                  </a:lnTo>
                  <a:lnTo>
                    <a:pt x="54311" y="24448"/>
                  </a:lnTo>
                  <a:lnTo>
                    <a:pt x="54244" y="24731"/>
                  </a:lnTo>
                  <a:lnTo>
                    <a:pt x="54167" y="25015"/>
                  </a:lnTo>
                  <a:lnTo>
                    <a:pt x="54119" y="25157"/>
                  </a:lnTo>
                  <a:lnTo>
                    <a:pt x="54062" y="25299"/>
                  </a:lnTo>
                  <a:lnTo>
                    <a:pt x="53995" y="25441"/>
                  </a:lnTo>
                  <a:lnTo>
                    <a:pt x="53928" y="25583"/>
                  </a:lnTo>
                  <a:lnTo>
                    <a:pt x="53861" y="25717"/>
                  </a:lnTo>
                  <a:lnTo>
                    <a:pt x="53774" y="25859"/>
                  </a:lnTo>
                  <a:lnTo>
                    <a:pt x="53688" y="26001"/>
                  </a:lnTo>
                  <a:lnTo>
                    <a:pt x="53602" y="26143"/>
                  </a:lnTo>
                  <a:lnTo>
                    <a:pt x="53506" y="26285"/>
                  </a:lnTo>
                  <a:lnTo>
                    <a:pt x="53401" y="26419"/>
                  </a:lnTo>
                  <a:lnTo>
                    <a:pt x="53295" y="26554"/>
                  </a:lnTo>
                  <a:lnTo>
                    <a:pt x="53180" y="26681"/>
                  </a:lnTo>
                  <a:lnTo>
                    <a:pt x="53065" y="26808"/>
                  </a:lnTo>
                  <a:lnTo>
                    <a:pt x="52950" y="26927"/>
                  </a:lnTo>
                  <a:lnTo>
                    <a:pt x="52826" y="27047"/>
                  </a:lnTo>
                  <a:lnTo>
                    <a:pt x="52701" y="27159"/>
                  </a:lnTo>
                  <a:lnTo>
                    <a:pt x="52567" y="27271"/>
                  </a:lnTo>
                  <a:lnTo>
                    <a:pt x="52433" y="27376"/>
                  </a:lnTo>
                  <a:lnTo>
                    <a:pt x="52299" y="27480"/>
                  </a:lnTo>
                  <a:lnTo>
                    <a:pt x="52155" y="27577"/>
                  </a:lnTo>
                  <a:lnTo>
                    <a:pt x="52011" y="27674"/>
                  </a:lnTo>
                  <a:lnTo>
                    <a:pt x="51858" y="27764"/>
                  </a:lnTo>
                  <a:lnTo>
                    <a:pt x="51561" y="27936"/>
                  </a:lnTo>
                  <a:lnTo>
                    <a:pt x="51245" y="28093"/>
                  </a:lnTo>
                  <a:lnTo>
                    <a:pt x="50919" y="28234"/>
                  </a:lnTo>
                  <a:lnTo>
                    <a:pt x="50584" y="28354"/>
                  </a:lnTo>
                  <a:lnTo>
                    <a:pt x="50239" y="28466"/>
                  </a:lnTo>
                  <a:lnTo>
                    <a:pt x="49884" y="28563"/>
                  </a:lnTo>
                  <a:lnTo>
                    <a:pt x="49530" y="28645"/>
                  </a:lnTo>
                  <a:lnTo>
                    <a:pt x="49166" y="28705"/>
                  </a:lnTo>
                  <a:lnTo>
                    <a:pt x="48984" y="28757"/>
                  </a:lnTo>
                  <a:lnTo>
                    <a:pt x="48801" y="28802"/>
                  </a:lnTo>
                  <a:lnTo>
                    <a:pt x="48619" y="28839"/>
                  </a:lnTo>
                  <a:lnTo>
                    <a:pt x="48428" y="28877"/>
                  </a:lnTo>
                  <a:lnTo>
                    <a:pt x="48246" y="28907"/>
                  </a:lnTo>
                  <a:lnTo>
                    <a:pt x="48064" y="28929"/>
                  </a:lnTo>
                  <a:lnTo>
                    <a:pt x="47882" y="28952"/>
                  </a:lnTo>
                  <a:lnTo>
                    <a:pt x="47700" y="28966"/>
                  </a:lnTo>
                  <a:lnTo>
                    <a:pt x="47517" y="28974"/>
                  </a:lnTo>
                  <a:lnTo>
                    <a:pt x="47335" y="28981"/>
                  </a:lnTo>
                  <a:lnTo>
                    <a:pt x="46971" y="28981"/>
                  </a:lnTo>
                  <a:lnTo>
                    <a:pt x="46799" y="28974"/>
                  </a:lnTo>
                  <a:lnTo>
                    <a:pt x="46617" y="28959"/>
                  </a:lnTo>
                  <a:lnTo>
                    <a:pt x="46262" y="28922"/>
                  </a:lnTo>
                  <a:lnTo>
                    <a:pt x="45908" y="28862"/>
                  </a:lnTo>
                  <a:lnTo>
                    <a:pt x="45563" y="28795"/>
                  </a:lnTo>
                  <a:lnTo>
                    <a:pt x="45218" y="28705"/>
                  </a:lnTo>
                  <a:lnTo>
                    <a:pt x="44882" y="28600"/>
                  </a:lnTo>
                  <a:lnTo>
                    <a:pt x="44557" y="28481"/>
                  </a:lnTo>
                  <a:lnTo>
                    <a:pt x="44240" y="28354"/>
                  </a:lnTo>
                  <a:lnTo>
                    <a:pt x="43924" y="28205"/>
                  </a:lnTo>
                  <a:lnTo>
                    <a:pt x="43627" y="28048"/>
                  </a:lnTo>
                  <a:lnTo>
                    <a:pt x="43340" y="27876"/>
                  </a:lnTo>
                  <a:lnTo>
                    <a:pt x="43062" y="27697"/>
                  </a:lnTo>
                  <a:lnTo>
                    <a:pt x="42794" y="27502"/>
                  </a:lnTo>
                  <a:lnTo>
                    <a:pt x="42535" y="27301"/>
                  </a:lnTo>
                  <a:lnTo>
                    <a:pt x="42295" y="27084"/>
                  </a:lnTo>
                  <a:lnTo>
                    <a:pt x="42065" y="26860"/>
                  </a:lnTo>
                  <a:lnTo>
                    <a:pt x="41855" y="26629"/>
                  </a:lnTo>
                  <a:lnTo>
                    <a:pt x="41663" y="26390"/>
                  </a:lnTo>
                  <a:lnTo>
                    <a:pt x="41481" y="26143"/>
                  </a:lnTo>
                  <a:lnTo>
                    <a:pt x="41318" y="25882"/>
                  </a:lnTo>
                  <a:lnTo>
                    <a:pt x="41174" y="25620"/>
                  </a:lnTo>
                  <a:lnTo>
                    <a:pt x="41050" y="25351"/>
                  </a:lnTo>
                  <a:lnTo>
                    <a:pt x="40944" y="25082"/>
                  </a:lnTo>
                  <a:lnTo>
                    <a:pt x="40858" y="24799"/>
                  </a:lnTo>
                  <a:lnTo>
                    <a:pt x="40791" y="24515"/>
                  </a:lnTo>
                  <a:lnTo>
                    <a:pt x="40753" y="24231"/>
                  </a:lnTo>
                  <a:lnTo>
                    <a:pt x="40743" y="24089"/>
                  </a:lnTo>
                  <a:lnTo>
                    <a:pt x="40734" y="23947"/>
                  </a:lnTo>
                  <a:lnTo>
                    <a:pt x="40734" y="23813"/>
                  </a:lnTo>
                  <a:lnTo>
                    <a:pt x="40743" y="23678"/>
                  </a:lnTo>
                  <a:lnTo>
                    <a:pt x="40762" y="23402"/>
                  </a:lnTo>
                  <a:lnTo>
                    <a:pt x="40820" y="23133"/>
                  </a:lnTo>
                  <a:lnTo>
                    <a:pt x="40887" y="22864"/>
                  </a:lnTo>
                  <a:lnTo>
                    <a:pt x="40983" y="22603"/>
                  </a:lnTo>
                  <a:lnTo>
                    <a:pt x="41088" y="22349"/>
                  </a:lnTo>
                  <a:lnTo>
                    <a:pt x="41222" y="22102"/>
                  </a:lnTo>
                  <a:lnTo>
                    <a:pt x="41366" y="21856"/>
                  </a:lnTo>
                  <a:lnTo>
                    <a:pt x="41529" y="21624"/>
                  </a:lnTo>
                  <a:lnTo>
                    <a:pt x="41711" y="21393"/>
                  </a:lnTo>
                  <a:lnTo>
                    <a:pt x="41912" y="21176"/>
                  </a:lnTo>
                  <a:lnTo>
                    <a:pt x="42123" y="20959"/>
                  </a:lnTo>
                  <a:lnTo>
                    <a:pt x="42353" y="20758"/>
                  </a:lnTo>
                  <a:lnTo>
                    <a:pt x="42592" y="20571"/>
                  </a:lnTo>
                  <a:lnTo>
                    <a:pt x="42842" y="20384"/>
                  </a:lnTo>
                  <a:lnTo>
                    <a:pt x="43100" y="20212"/>
                  </a:lnTo>
                  <a:lnTo>
                    <a:pt x="43378" y="20056"/>
                  </a:lnTo>
                  <a:lnTo>
                    <a:pt x="43666" y="19906"/>
                  </a:lnTo>
                  <a:lnTo>
                    <a:pt x="43953" y="19779"/>
                  </a:lnTo>
                  <a:lnTo>
                    <a:pt x="44260" y="19652"/>
                  </a:lnTo>
                  <a:lnTo>
                    <a:pt x="44566" y="19548"/>
                  </a:lnTo>
                  <a:lnTo>
                    <a:pt x="44882" y="19458"/>
                  </a:lnTo>
                  <a:lnTo>
                    <a:pt x="45208" y="19383"/>
                  </a:lnTo>
                  <a:lnTo>
                    <a:pt x="45534" y="19324"/>
                  </a:lnTo>
                  <a:lnTo>
                    <a:pt x="45860" y="19279"/>
                  </a:lnTo>
                  <a:lnTo>
                    <a:pt x="46195" y="19249"/>
                  </a:lnTo>
                  <a:lnTo>
                    <a:pt x="46368" y="19241"/>
                  </a:lnTo>
                  <a:close/>
                  <a:moveTo>
                    <a:pt x="6900" y="24067"/>
                  </a:moveTo>
                  <a:lnTo>
                    <a:pt x="6967" y="24074"/>
                  </a:lnTo>
                  <a:lnTo>
                    <a:pt x="7034" y="24074"/>
                  </a:lnTo>
                  <a:lnTo>
                    <a:pt x="7101" y="24089"/>
                  </a:lnTo>
                  <a:lnTo>
                    <a:pt x="7178" y="24104"/>
                  </a:lnTo>
                  <a:lnTo>
                    <a:pt x="7245" y="24126"/>
                  </a:lnTo>
                  <a:lnTo>
                    <a:pt x="7312" y="24156"/>
                  </a:lnTo>
                  <a:lnTo>
                    <a:pt x="7379" y="24186"/>
                  </a:lnTo>
                  <a:lnTo>
                    <a:pt x="7446" y="24231"/>
                  </a:lnTo>
                  <a:lnTo>
                    <a:pt x="7676" y="24388"/>
                  </a:lnTo>
                  <a:lnTo>
                    <a:pt x="7896" y="24552"/>
                  </a:lnTo>
                  <a:lnTo>
                    <a:pt x="8337" y="24888"/>
                  </a:lnTo>
                  <a:lnTo>
                    <a:pt x="8768" y="25232"/>
                  </a:lnTo>
                  <a:lnTo>
                    <a:pt x="9180" y="25590"/>
                  </a:lnTo>
                  <a:lnTo>
                    <a:pt x="9592" y="25956"/>
                  </a:lnTo>
                  <a:lnTo>
                    <a:pt x="9995" y="26315"/>
                  </a:lnTo>
                  <a:lnTo>
                    <a:pt x="10800" y="27032"/>
                  </a:lnTo>
                  <a:lnTo>
                    <a:pt x="10876" y="27122"/>
                  </a:lnTo>
                  <a:lnTo>
                    <a:pt x="10963" y="27181"/>
                  </a:lnTo>
                  <a:lnTo>
                    <a:pt x="11672" y="26800"/>
                  </a:lnTo>
                  <a:lnTo>
                    <a:pt x="12026" y="26606"/>
                  </a:lnTo>
                  <a:lnTo>
                    <a:pt x="12390" y="26427"/>
                  </a:lnTo>
                  <a:lnTo>
                    <a:pt x="12764" y="26248"/>
                  </a:lnTo>
                  <a:lnTo>
                    <a:pt x="13138" y="26083"/>
                  </a:lnTo>
                  <a:lnTo>
                    <a:pt x="13511" y="25926"/>
                  </a:lnTo>
                  <a:lnTo>
                    <a:pt x="13713" y="25859"/>
                  </a:lnTo>
                  <a:lnTo>
                    <a:pt x="13904" y="25792"/>
                  </a:lnTo>
                  <a:lnTo>
                    <a:pt x="14019" y="25762"/>
                  </a:lnTo>
                  <a:lnTo>
                    <a:pt x="14134" y="25732"/>
                  </a:lnTo>
                  <a:lnTo>
                    <a:pt x="14259" y="25717"/>
                  </a:lnTo>
                  <a:lnTo>
                    <a:pt x="14374" y="25710"/>
                  </a:lnTo>
                  <a:lnTo>
                    <a:pt x="14498" y="25710"/>
                  </a:lnTo>
                  <a:lnTo>
                    <a:pt x="14613" y="25717"/>
                  </a:lnTo>
                  <a:lnTo>
                    <a:pt x="14728" y="25732"/>
                  </a:lnTo>
                  <a:lnTo>
                    <a:pt x="14843" y="25755"/>
                  </a:lnTo>
                  <a:lnTo>
                    <a:pt x="14958" y="25785"/>
                  </a:lnTo>
                  <a:lnTo>
                    <a:pt x="15073" y="25822"/>
                  </a:lnTo>
                  <a:lnTo>
                    <a:pt x="15179" y="25859"/>
                  </a:lnTo>
                  <a:lnTo>
                    <a:pt x="15274" y="25904"/>
                  </a:lnTo>
                  <a:lnTo>
                    <a:pt x="15370" y="25956"/>
                  </a:lnTo>
                  <a:lnTo>
                    <a:pt x="15466" y="26016"/>
                  </a:lnTo>
                  <a:lnTo>
                    <a:pt x="15543" y="26076"/>
                  </a:lnTo>
                  <a:lnTo>
                    <a:pt x="15629" y="26136"/>
                  </a:lnTo>
                  <a:lnTo>
                    <a:pt x="15696" y="26203"/>
                  </a:lnTo>
                  <a:lnTo>
                    <a:pt x="15754" y="26278"/>
                  </a:lnTo>
                  <a:lnTo>
                    <a:pt x="15811" y="26352"/>
                  </a:lnTo>
                  <a:lnTo>
                    <a:pt x="15859" y="26427"/>
                  </a:lnTo>
                  <a:lnTo>
                    <a:pt x="15888" y="26502"/>
                  </a:lnTo>
                  <a:lnTo>
                    <a:pt x="15916" y="26584"/>
                  </a:lnTo>
                  <a:lnTo>
                    <a:pt x="15926" y="26666"/>
                  </a:lnTo>
                  <a:lnTo>
                    <a:pt x="15936" y="26748"/>
                  </a:lnTo>
                  <a:lnTo>
                    <a:pt x="15926" y="26830"/>
                  </a:lnTo>
                  <a:lnTo>
                    <a:pt x="15897" y="26912"/>
                  </a:lnTo>
                  <a:lnTo>
                    <a:pt x="15868" y="26995"/>
                  </a:lnTo>
                  <a:lnTo>
                    <a:pt x="15821" y="27077"/>
                  </a:lnTo>
                  <a:lnTo>
                    <a:pt x="15754" y="27159"/>
                  </a:lnTo>
                  <a:lnTo>
                    <a:pt x="15677" y="27241"/>
                  </a:lnTo>
                  <a:lnTo>
                    <a:pt x="15581" y="27323"/>
                  </a:lnTo>
                  <a:lnTo>
                    <a:pt x="15466" y="27398"/>
                  </a:lnTo>
                  <a:lnTo>
                    <a:pt x="15159" y="27592"/>
                  </a:lnTo>
                  <a:lnTo>
                    <a:pt x="14834" y="27779"/>
                  </a:lnTo>
                  <a:lnTo>
                    <a:pt x="14498" y="27951"/>
                  </a:lnTo>
                  <a:lnTo>
                    <a:pt x="14163" y="28122"/>
                  </a:lnTo>
                  <a:lnTo>
                    <a:pt x="13818" y="28287"/>
                  </a:lnTo>
                  <a:lnTo>
                    <a:pt x="13463" y="28444"/>
                  </a:lnTo>
                  <a:lnTo>
                    <a:pt x="12745" y="28750"/>
                  </a:lnTo>
                  <a:lnTo>
                    <a:pt x="13032" y="29026"/>
                  </a:lnTo>
                  <a:lnTo>
                    <a:pt x="13166" y="29161"/>
                  </a:lnTo>
                  <a:lnTo>
                    <a:pt x="13291" y="29303"/>
                  </a:lnTo>
                  <a:lnTo>
                    <a:pt x="13416" y="29444"/>
                  </a:lnTo>
                  <a:lnTo>
                    <a:pt x="13531" y="29586"/>
                  </a:lnTo>
                  <a:lnTo>
                    <a:pt x="13636" y="29736"/>
                  </a:lnTo>
                  <a:lnTo>
                    <a:pt x="13741" y="29885"/>
                  </a:lnTo>
                  <a:lnTo>
                    <a:pt x="13789" y="29975"/>
                  </a:lnTo>
                  <a:lnTo>
                    <a:pt x="13837" y="30064"/>
                  </a:lnTo>
                  <a:lnTo>
                    <a:pt x="13866" y="30154"/>
                  </a:lnTo>
                  <a:lnTo>
                    <a:pt x="13885" y="30236"/>
                  </a:lnTo>
                  <a:lnTo>
                    <a:pt x="13895" y="30326"/>
                  </a:lnTo>
                  <a:lnTo>
                    <a:pt x="13895" y="30408"/>
                  </a:lnTo>
                  <a:lnTo>
                    <a:pt x="13885" y="30483"/>
                  </a:lnTo>
                  <a:lnTo>
                    <a:pt x="13866" y="30565"/>
                  </a:lnTo>
                  <a:lnTo>
                    <a:pt x="13837" y="30640"/>
                  </a:lnTo>
                  <a:lnTo>
                    <a:pt x="13799" y="30714"/>
                  </a:lnTo>
                  <a:lnTo>
                    <a:pt x="13760" y="30781"/>
                  </a:lnTo>
                  <a:lnTo>
                    <a:pt x="13703" y="30849"/>
                  </a:lnTo>
                  <a:lnTo>
                    <a:pt x="13645" y="30908"/>
                  </a:lnTo>
                  <a:lnTo>
                    <a:pt x="13578" y="30968"/>
                  </a:lnTo>
                  <a:lnTo>
                    <a:pt x="13511" y="31020"/>
                  </a:lnTo>
                  <a:lnTo>
                    <a:pt x="13435" y="31073"/>
                  </a:lnTo>
                  <a:lnTo>
                    <a:pt x="13348" y="31118"/>
                  </a:lnTo>
                  <a:lnTo>
                    <a:pt x="13262" y="31155"/>
                  </a:lnTo>
                  <a:lnTo>
                    <a:pt x="13176" y="31185"/>
                  </a:lnTo>
                  <a:lnTo>
                    <a:pt x="13080" y="31215"/>
                  </a:lnTo>
                  <a:lnTo>
                    <a:pt x="12984" y="31237"/>
                  </a:lnTo>
                  <a:lnTo>
                    <a:pt x="12889" y="31252"/>
                  </a:lnTo>
                  <a:lnTo>
                    <a:pt x="12783" y="31267"/>
                  </a:lnTo>
                  <a:lnTo>
                    <a:pt x="12687" y="31267"/>
                  </a:lnTo>
                  <a:lnTo>
                    <a:pt x="12582" y="31260"/>
                  </a:lnTo>
                  <a:lnTo>
                    <a:pt x="12477" y="31252"/>
                  </a:lnTo>
                  <a:lnTo>
                    <a:pt x="12371" y="31230"/>
                  </a:lnTo>
                  <a:lnTo>
                    <a:pt x="12266" y="31207"/>
                  </a:lnTo>
                  <a:lnTo>
                    <a:pt x="12170" y="31170"/>
                  </a:lnTo>
                  <a:lnTo>
                    <a:pt x="12064" y="31133"/>
                  </a:lnTo>
                  <a:lnTo>
                    <a:pt x="11969" y="31080"/>
                  </a:lnTo>
                  <a:lnTo>
                    <a:pt x="11873" y="31020"/>
                  </a:lnTo>
                  <a:lnTo>
                    <a:pt x="11672" y="30886"/>
                  </a:lnTo>
                  <a:lnTo>
                    <a:pt x="11480" y="30744"/>
                  </a:lnTo>
                  <a:lnTo>
                    <a:pt x="11288" y="30595"/>
                  </a:lnTo>
                  <a:lnTo>
                    <a:pt x="11116" y="30438"/>
                  </a:lnTo>
                  <a:lnTo>
                    <a:pt x="10943" y="30281"/>
                  </a:lnTo>
                  <a:lnTo>
                    <a:pt x="10771" y="30109"/>
                  </a:lnTo>
                  <a:lnTo>
                    <a:pt x="10445" y="29781"/>
                  </a:lnTo>
                  <a:lnTo>
                    <a:pt x="10119" y="29923"/>
                  </a:lnTo>
                  <a:lnTo>
                    <a:pt x="9794" y="30057"/>
                  </a:lnTo>
                  <a:lnTo>
                    <a:pt x="9468" y="30184"/>
                  </a:lnTo>
                  <a:lnTo>
                    <a:pt x="9132" y="30296"/>
                  </a:lnTo>
                  <a:lnTo>
                    <a:pt x="8797" y="30401"/>
                  </a:lnTo>
                  <a:lnTo>
                    <a:pt x="8625" y="30445"/>
                  </a:lnTo>
                  <a:lnTo>
                    <a:pt x="8452" y="30483"/>
                  </a:lnTo>
                  <a:lnTo>
                    <a:pt x="8280" y="30520"/>
                  </a:lnTo>
                  <a:lnTo>
                    <a:pt x="8107" y="30550"/>
                  </a:lnTo>
                  <a:lnTo>
                    <a:pt x="7925" y="30572"/>
                  </a:lnTo>
                  <a:lnTo>
                    <a:pt x="7743" y="30595"/>
                  </a:lnTo>
                  <a:lnTo>
                    <a:pt x="7628" y="30595"/>
                  </a:lnTo>
                  <a:lnTo>
                    <a:pt x="7523" y="30580"/>
                  </a:lnTo>
                  <a:lnTo>
                    <a:pt x="7417" y="30550"/>
                  </a:lnTo>
                  <a:lnTo>
                    <a:pt x="7321" y="30513"/>
                  </a:lnTo>
                  <a:lnTo>
                    <a:pt x="7235" y="30468"/>
                  </a:lnTo>
                  <a:lnTo>
                    <a:pt x="7159" y="30408"/>
                  </a:lnTo>
                  <a:lnTo>
                    <a:pt x="7091" y="30341"/>
                  </a:lnTo>
                  <a:lnTo>
                    <a:pt x="7034" y="30266"/>
                  </a:lnTo>
                  <a:lnTo>
                    <a:pt x="6986" y="30191"/>
                  </a:lnTo>
                  <a:lnTo>
                    <a:pt x="6948" y="30109"/>
                  </a:lnTo>
                  <a:lnTo>
                    <a:pt x="6929" y="30027"/>
                  </a:lnTo>
                  <a:lnTo>
                    <a:pt x="6919" y="29945"/>
                  </a:lnTo>
                  <a:lnTo>
                    <a:pt x="6919" y="29863"/>
                  </a:lnTo>
                  <a:lnTo>
                    <a:pt x="6938" y="29781"/>
                  </a:lnTo>
                  <a:lnTo>
                    <a:pt x="6976" y="29698"/>
                  </a:lnTo>
                  <a:lnTo>
                    <a:pt x="7034" y="29624"/>
                  </a:lnTo>
                  <a:lnTo>
                    <a:pt x="7120" y="29519"/>
                  </a:lnTo>
                  <a:lnTo>
                    <a:pt x="7216" y="29407"/>
                  </a:lnTo>
                  <a:lnTo>
                    <a:pt x="7321" y="29310"/>
                  </a:lnTo>
                  <a:lnTo>
                    <a:pt x="7427" y="29205"/>
                  </a:lnTo>
                  <a:lnTo>
                    <a:pt x="7542" y="29108"/>
                  </a:lnTo>
                  <a:lnTo>
                    <a:pt x="7657" y="29019"/>
                  </a:lnTo>
                  <a:lnTo>
                    <a:pt x="7906" y="28839"/>
                  </a:lnTo>
                  <a:lnTo>
                    <a:pt x="8174" y="28675"/>
                  </a:lnTo>
                  <a:lnTo>
                    <a:pt x="8443" y="28511"/>
                  </a:lnTo>
                  <a:lnTo>
                    <a:pt x="8720" y="28361"/>
                  </a:lnTo>
                  <a:lnTo>
                    <a:pt x="9008" y="28212"/>
                  </a:lnTo>
                  <a:lnTo>
                    <a:pt x="8979" y="28182"/>
                  </a:lnTo>
                  <a:lnTo>
                    <a:pt x="8960" y="28152"/>
                  </a:lnTo>
                  <a:lnTo>
                    <a:pt x="8222" y="27383"/>
                  </a:lnTo>
                  <a:lnTo>
                    <a:pt x="7858" y="26995"/>
                  </a:lnTo>
                  <a:lnTo>
                    <a:pt x="7494" y="26606"/>
                  </a:lnTo>
                  <a:lnTo>
                    <a:pt x="7139" y="26218"/>
                  </a:lnTo>
                  <a:lnTo>
                    <a:pt x="6804" y="25814"/>
                  </a:lnTo>
                  <a:lnTo>
                    <a:pt x="6478" y="25411"/>
                  </a:lnTo>
                  <a:lnTo>
                    <a:pt x="6325" y="25209"/>
                  </a:lnTo>
                  <a:lnTo>
                    <a:pt x="6181" y="25000"/>
                  </a:lnTo>
                  <a:lnTo>
                    <a:pt x="6143" y="24941"/>
                  </a:lnTo>
                  <a:lnTo>
                    <a:pt x="6114" y="24881"/>
                  </a:lnTo>
                  <a:lnTo>
                    <a:pt x="6095" y="24821"/>
                  </a:lnTo>
                  <a:lnTo>
                    <a:pt x="6085" y="24761"/>
                  </a:lnTo>
                  <a:lnTo>
                    <a:pt x="6076" y="24709"/>
                  </a:lnTo>
                  <a:lnTo>
                    <a:pt x="6076" y="24649"/>
                  </a:lnTo>
                  <a:lnTo>
                    <a:pt x="6085" y="24597"/>
                  </a:lnTo>
                  <a:lnTo>
                    <a:pt x="6095" y="24545"/>
                  </a:lnTo>
                  <a:lnTo>
                    <a:pt x="6114" y="24492"/>
                  </a:lnTo>
                  <a:lnTo>
                    <a:pt x="6143" y="24448"/>
                  </a:lnTo>
                  <a:lnTo>
                    <a:pt x="6172" y="24403"/>
                  </a:lnTo>
                  <a:lnTo>
                    <a:pt x="6210" y="24358"/>
                  </a:lnTo>
                  <a:lnTo>
                    <a:pt x="6287" y="24276"/>
                  </a:lnTo>
                  <a:lnTo>
                    <a:pt x="6392" y="24201"/>
                  </a:lnTo>
                  <a:lnTo>
                    <a:pt x="6507" y="24149"/>
                  </a:lnTo>
                  <a:lnTo>
                    <a:pt x="6632" y="24104"/>
                  </a:lnTo>
                  <a:lnTo>
                    <a:pt x="6756" y="24082"/>
                  </a:lnTo>
                  <a:lnTo>
                    <a:pt x="6823" y="24074"/>
                  </a:lnTo>
                  <a:lnTo>
                    <a:pt x="6900" y="24067"/>
                  </a:lnTo>
                  <a:close/>
                  <a:moveTo>
                    <a:pt x="14048" y="45675"/>
                  </a:moveTo>
                  <a:lnTo>
                    <a:pt x="14144" y="45683"/>
                  </a:lnTo>
                  <a:lnTo>
                    <a:pt x="14230" y="45690"/>
                  </a:lnTo>
                  <a:lnTo>
                    <a:pt x="14316" y="45705"/>
                  </a:lnTo>
                  <a:lnTo>
                    <a:pt x="14393" y="45727"/>
                  </a:lnTo>
                  <a:lnTo>
                    <a:pt x="14479" y="45757"/>
                  </a:lnTo>
                  <a:lnTo>
                    <a:pt x="14556" y="45787"/>
                  </a:lnTo>
                  <a:lnTo>
                    <a:pt x="14632" y="45825"/>
                  </a:lnTo>
                  <a:lnTo>
                    <a:pt x="14709" y="45869"/>
                  </a:lnTo>
                  <a:lnTo>
                    <a:pt x="14776" y="45914"/>
                  </a:lnTo>
                  <a:lnTo>
                    <a:pt x="14843" y="45959"/>
                  </a:lnTo>
                  <a:lnTo>
                    <a:pt x="14901" y="46011"/>
                  </a:lnTo>
                  <a:lnTo>
                    <a:pt x="14958" y="46064"/>
                  </a:lnTo>
                  <a:lnTo>
                    <a:pt x="15006" y="46123"/>
                  </a:lnTo>
                  <a:lnTo>
                    <a:pt x="15054" y="46183"/>
                  </a:lnTo>
                  <a:lnTo>
                    <a:pt x="15102" y="46243"/>
                  </a:lnTo>
                  <a:lnTo>
                    <a:pt x="15140" y="46310"/>
                  </a:lnTo>
                  <a:lnTo>
                    <a:pt x="15169" y="46370"/>
                  </a:lnTo>
                  <a:lnTo>
                    <a:pt x="15198" y="46437"/>
                  </a:lnTo>
                  <a:lnTo>
                    <a:pt x="15217" y="46504"/>
                  </a:lnTo>
                  <a:lnTo>
                    <a:pt x="15227" y="46571"/>
                  </a:lnTo>
                  <a:lnTo>
                    <a:pt x="15227" y="46639"/>
                  </a:lnTo>
                  <a:lnTo>
                    <a:pt x="15227" y="46713"/>
                  </a:lnTo>
                  <a:lnTo>
                    <a:pt x="15217" y="46781"/>
                  </a:lnTo>
                  <a:lnTo>
                    <a:pt x="15207" y="46848"/>
                  </a:lnTo>
                  <a:lnTo>
                    <a:pt x="15179" y="46915"/>
                  </a:lnTo>
                  <a:lnTo>
                    <a:pt x="15150" y="46982"/>
                  </a:lnTo>
                  <a:lnTo>
                    <a:pt x="15112" y="47042"/>
                  </a:lnTo>
                  <a:lnTo>
                    <a:pt x="15054" y="47109"/>
                  </a:lnTo>
                  <a:lnTo>
                    <a:pt x="14939" y="47236"/>
                  </a:lnTo>
                  <a:lnTo>
                    <a:pt x="14814" y="47363"/>
                  </a:lnTo>
                  <a:lnTo>
                    <a:pt x="14680" y="47490"/>
                  </a:lnTo>
                  <a:lnTo>
                    <a:pt x="14546" y="47610"/>
                  </a:lnTo>
                  <a:lnTo>
                    <a:pt x="14402" y="47722"/>
                  </a:lnTo>
                  <a:lnTo>
                    <a:pt x="14259" y="47834"/>
                  </a:lnTo>
                  <a:lnTo>
                    <a:pt x="13943" y="48058"/>
                  </a:lnTo>
                  <a:lnTo>
                    <a:pt x="13617" y="48267"/>
                  </a:lnTo>
                  <a:lnTo>
                    <a:pt x="13281" y="48461"/>
                  </a:lnTo>
                  <a:lnTo>
                    <a:pt x="12936" y="48655"/>
                  </a:lnTo>
                  <a:lnTo>
                    <a:pt x="12582" y="48842"/>
                  </a:lnTo>
                  <a:lnTo>
                    <a:pt x="13118" y="49178"/>
                  </a:lnTo>
                  <a:lnTo>
                    <a:pt x="13655" y="49514"/>
                  </a:lnTo>
                  <a:lnTo>
                    <a:pt x="13923" y="49686"/>
                  </a:lnTo>
                  <a:lnTo>
                    <a:pt x="14182" y="49865"/>
                  </a:lnTo>
                  <a:lnTo>
                    <a:pt x="14431" y="50045"/>
                  </a:lnTo>
                  <a:lnTo>
                    <a:pt x="14671" y="50239"/>
                  </a:lnTo>
                  <a:lnTo>
                    <a:pt x="14738" y="50299"/>
                  </a:lnTo>
                  <a:lnTo>
                    <a:pt x="14805" y="50366"/>
                  </a:lnTo>
                  <a:lnTo>
                    <a:pt x="14853" y="50433"/>
                  </a:lnTo>
                  <a:lnTo>
                    <a:pt x="14891" y="50508"/>
                  </a:lnTo>
                  <a:lnTo>
                    <a:pt x="14910" y="50582"/>
                  </a:lnTo>
                  <a:lnTo>
                    <a:pt x="14929" y="50657"/>
                  </a:lnTo>
                  <a:lnTo>
                    <a:pt x="14949" y="50732"/>
                  </a:lnTo>
                  <a:lnTo>
                    <a:pt x="14949" y="50807"/>
                  </a:lnTo>
                  <a:lnTo>
                    <a:pt x="14939" y="50881"/>
                  </a:lnTo>
                  <a:lnTo>
                    <a:pt x="14920" y="50956"/>
                  </a:lnTo>
                  <a:lnTo>
                    <a:pt x="14901" y="51031"/>
                  </a:lnTo>
                  <a:lnTo>
                    <a:pt x="14872" y="51105"/>
                  </a:lnTo>
                  <a:lnTo>
                    <a:pt x="14834" y="51180"/>
                  </a:lnTo>
                  <a:lnTo>
                    <a:pt x="14795" y="51247"/>
                  </a:lnTo>
                  <a:lnTo>
                    <a:pt x="14747" y="51314"/>
                  </a:lnTo>
                  <a:lnTo>
                    <a:pt x="14690" y="51374"/>
                  </a:lnTo>
                  <a:lnTo>
                    <a:pt x="14632" y="51434"/>
                  </a:lnTo>
                  <a:lnTo>
                    <a:pt x="14565" y="51486"/>
                  </a:lnTo>
                  <a:lnTo>
                    <a:pt x="14498" y="51539"/>
                  </a:lnTo>
                  <a:lnTo>
                    <a:pt x="14422" y="51583"/>
                  </a:lnTo>
                  <a:lnTo>
                    <a:pt x="14345" y="51621"/>
                  </a:lnTo>
                  <a:lnTo>
                    <a:pt x="14259" y="51658"/>
                  </a:lnTo>
                  <a:lnTo>
                    <a:pt x="14172" y="51680"/>
                  </a:lnTo>
                  <a:lnTo>
                    <a:pt x="14086" y="51703"/>
                  </a:lnTo>
                  <a:lnTo>
                    <a:pt x="14000" y="51718"/>
                  </a:lnTo>
                  <a:lnTo>
                    <a:pt x="13808" y="51718"/>
                  </a:lnTo>
                  <a:lnTo>
                    <a:pt x="13713" y="51703"/>
                  </a:lnTo>
                  <a:lnTo>
                    <a:pt x="13617" y="51688"/>
                  </a:lnTo>
                  <a:lnTo>
                    <a:pt x="13521" y="51658"/>
                  </a:lnTo>
                  <a:lnTo>
                    <a:pt x="13425" y="51613"/>
                  </a:lnTo>
                  <a:lnTo>
                    <a:pt x="13329" y="51561"/>
                  </a:lnTo>
                  <a:lnTo>
                    <a:pt x="13004" y="51367"/>
                  </a:lnTo>
                  <a:lnTo>
                    <a:pt x="12687" y="51150"/>
                  </a:lnTo>
                  <a:lnTo>
                    <a:pt x="12371" y="50934"/>
                  </a:lnTo>
                  <a:lnTo>
                    <a:pt x="12074" y="50702"/>
                  </a:lnTo>
                  <a:lnTo>
                    <a:pt x="11470" y="50231"/>
                  </a:lnTo>
                  <a:lnTo>
                    <a:pt x="10876" y="49761"/>
                  </a:lnTo>
                  <a:lnTo>
                    <a:pt x="9870" y="50336"/>
                  </a:lnTo>
                  <a:lnTo>
                    <a:pt x="8864" y="50904"/>
                  </a:lnTo>
                  <a:lnTo>
                    <a:pt x="7848" y="51464"/>
                  </a:lnTo>
                  <a:lnTo>
                    <a:pt x="6842" y="52017"/>
                  </a:lnTo>
                  <a:lnTo>
                    <a:pt x="6747" y="52061"/>
                  </a:lnTo>
                  <a:lnTo>
                    <a:pt x="6651" y="52099"/>
                  </a:lnTo>
                  <a:lnTo>
                    <a:pt x="6555" y="52121"/>
                  </a:lnTo>
                  <a:lnTo>
                    <a:pt x="6459" y="52144"/>
                  </a:lnTo>
                  <a:lnTo>
                    <a:pt x="6363" y="52151"/>
                  </a:lnTo>
                  <a:lnTo>
                    <a:pt x="6277" y="52151"/>
                  </a:lnTo>
                  <a:lnTo>
                    <a:pt x="6181" y="52144"/>
                  </a:lnTo>
                  <a:lnTo>
                    <a:pt x="6085" y="52129"/>
                  </a:lnTo>
                  <a:lnTo>
                    <a:pt x="5999" y="52114"/>
                  </a:lnTo>
                  <a:lnTo>
                    <a:pt x="5913" y="52084"/>
                  </a:lnTo>
                  <a:lnTo>
                    <a:pt x="5827" y="52046"/>
                  </a:lnTo>
                  <a:lnTo>
                    <a:pt x="5750" y="52009"/>
                  </a:lnTo>
                  <a:lnTo>
                    <a:pt x="5673" y="51964"/>
                  </a:lnTo>
                  <a:lnTo>
                    <a:pt x="5606" y="51912"/>
                  </a:lnTo>
                  <a:lnTo>
                    <a:pt x="5539" y="51860"/>
                  </a:lnTo>
                  <a:lnTo>
                    <a:pt x="5472" y="51800"/>
                  </a:lnTo>
                  <a:lnTo>
                    <a:pt x="5415" y="51740"/>
                  </a:lnTo>
                  <a:lnTo>
                    <a:pt x="5367" y="51673"/>
                  </a:lnTo>
                  <a:lnTo>
                    <a:pt x="5319" y="51606"/>
                  </a:lnTo>
                  <a:lnTo>
                    <a:pt x="5290" y="51539"/>
                  </a:lnTo>
                  <a:lnTo>
                    <a:pt x="5261" y="51471"/>
                  </a:lnTo>
                  <a:lnTo>
                    <a:pt x="5233" y="51397"/>
                  </a:lnTo>
                  <a:lnTo>
                    <a:pt x="5223" y="51322"/>
                  </a:lnTo>
                  <a:lnTo>
                    <a:pt x="5213" y="51255"/>
                  </a:lnTo>
                  <a:lnTo>
                    <a:pt x="5223" y="51180"/>
                  </a:lnTo>
                  <a:lnTo>
                    <a:pt x="5233" y="51105"/>
                  </a:lnTo>
                  <a:lnTo>
                    <a:pt x="5261" y="51031"/>
                  </a:lnTo>
                  <a:lnTo>
                    <a:pt x="5300" y="50963"/>
                  </a:lnTo>
                  <a:lnTo>
                    <a:pt x="5338" y="50896"/>
                  </a:lnTo>
                  <a:lnTo>
                    <a:pt x="5395" y="50829"/>
                  </a:lnTo>
                  <a:lnTo>
                    <a:pt x="5472" y="50769"/>
                  </a:lnTo>
                  <a:lnTo>
                    <a:pt x="5549" y="50709"/>
                  </a:lnTo>
                  <a:lnTo>
                    <a:pt x="6411" y="50134"/>
                  </a:lnTo>
                  <a:lnTo>
                    <a:pt x="7283" y="49567"/>
                  </a:lnTo>
                  <a:lnTo>
                    <a:pt x="8155" y="48999"/>
                  </a:lnTo>
                  <a:lnTo>
                    <a:pt x="9037" y="48439"/>
                  </a:lnTo>
                  <a:lnTo>
                    <a:pt x="7801" y="47535"/>
                  </a:lnTo>
                  <a:lnTo>
                    <a:pt x="7724" y="47475"/>
                  </a:lnTo>
                  <a:lnTo>
                    <a:pt x="7666" y="47416"/>
                  </a:lnTo>
                  <a:lnTo>
                    <a:pt x="7609" y="47356"/>
                  </a:lnTo>
                  <a:lnTo>
                    <a:pt x="7571" y="47289"/>
                  </a:lnTo>
                  <a:lnTo>
                    <a:pt x="7542" y="47221"/>
                  </a:lnTo>
                  <a:lnTo>
                    <a:pt x="7523" y="47162"/>
                  </a:lnTo>
                  <a:lnTo>
                    <a:pt x="7513" y="47094"/>
                  </a:lnTo>
                  <a:lnTo>
                    <a:pt x="7513" y="47027"/>
                  </a:lnTo>
                  <a:lnTo>
                    <a:pt x="7523" y="46967"/>
                  </a:lnTo>
                  <a:lnTo>
                    <a:pt x="7532" y="46900"/>
                  </a:lnTo>
                  <a:lnTo>
                    <a:pt x="7561" y="46840"/>
                  </a:lnTo>
                  <a:lnTo>
                    <a:pt x="7590" y="46781"/>
                  </a:lnTo>
                  <a:lnTo>
                    <a:pt x="7638" y="46721"/>
                  </a:lnTo>
                  <a:lnTo>
                    <a:pt x="7676" y="46669"/>
                  </a:lnTo>
                  <a:lnTo>
                    <a:pt x="7733" y="46616"/>
                  </a:lnTo>
                  <a:lnTo>
                    <a:pt x="7791" y="46564"/>
                  </a:lnTo>
                  <a:lnTo>
                    <a:pt x="7858" y="46519"/>
                  </a:lnTo>
                  <a:lnTo>
                    <a:pt x="7925" y="46482"/>
                  </a:lnTo>
                  <a:lnTo>
                    <a:pt x="7992" y="46445"/>
                  </a:lnTo>
                  <a:lnTo>
                    <a:pt x="8069" y="46415"/>
                  </a:lnTo>
                  <a:lnTo>
                    <a:pt x="8155" y="46385"/>
                  </a:lnTo>
                  <a:lnTo>
                    <a:pt x="8232" y="46362"/>
                  </a:lnTo>
                  <a:lnTo>
                    <a:pt x="8318" y="46347"/>
                  </a:lnTo>
                  <a:lnTo>
                    <a:pt x="8404" y="46340"/>
                  </a:lnTo>
                  <a:lnTo>
                    <a:pt x="8500" y="46332"/>
                  </a:lnTo>
                  <a:lnTo>
                    <a:pt x="8586" y="46340"/>
                  </a:lnTo>
                  <a:lnTo>
                    <a:pt x="8682" y="46347"/>
                  </a:lnTo>
                  <a:lnTo>
                    <a:pt x="8768" y="46370"/>
                  </a:lnTo>
                  <a:lnTo>
                    <a:pt x="8855" y="46392"/>
                  </a:lnTo>
                  <a:lnTo>
                    <a:pt x="8950" y="46430"/>
                  </a:lnTo>
                  <a:lnTo>
                    <a:pt x="9037" y="46474"/>
                  </a:lnTo>
                  <a:lnTo>
                    <a:pt x="9123" y="46527"/>
                  </a:lnTo>
                  <a:lnTo>
                    <a:pt x="9794" y="46990"/>
                  </a:lnTo>
                  <a:lnTo>
                    <a:pt x="10148" y="47221"/>
                  </a:lnTo>
                  <a:lnTo>
                    <a:pt x="10493" y="47453"/>
                  </a:lnTo>
                  <a:lnTo>
                    <a:pt x="10857" y="47191"/>
                  </a:lnTo>
                  <a:lnTo>
                    <a:pt x="11231" y="46937"/>
                  </a:lnTo>
                  <a:lnTo>
                    <a:pt x="11605" y="46684"/>
                  </a:lnTo>
                  <a:lnTo>
                    <a:pt x="11997" y="46445"/>
                  </a:lnTo>
                  <a:lnTo>
                    <a:pt x="12199" y="46332"/>
                  </a:lnTo>
                  <a:lnTo>
                    <a:pt x="12400" y="46228"/>
                  </a:lnTo>
                  <a:lnTo>
                    <a:pt x="12601" y="46123"/>
                  </a:lnTo>
                  <a:lnTo>
                    <a:pt x="12812" y="46026"/>
                  </a:lnTo>
                  <a:lnTo>
                    <a:pt x="13023" y="45937"/>
                  </a:lnTo>
                  <a:lnTo>
                    <a:pt x="13243" y="45854"/>
                  </a:lnTo>
                  <a:lnTo>
                    <a:pt x="13463" y="45780"/>
                  </a:lnTo>
                  <a:lnTo>
                    <a:pt x="13684" y="45713"/>
                  </a:lnTo>
                  <a:lnTo>
                    <a:pt x="13780" y="45698"/>
                  </a:lnTo>
                  <a:lnTo>
                    <a:pt x="13866" y="45683"/>
                  </a:lnTo>
                  <a:lnTo>
                    <a:pt x="13962" y="45675"/>
                  </a:lnTo>
                  <a:close/>
                  <a:moveTo>
                    <a:pt x="68368" y="1"/>
                  </a:moveTo>
                  <a:lnTo>
                    <a:pt x="51283" y="90"/>
                  </a:lnTo>
                  <a:lnTo>
                    <a:pt x="34199" y="180"/>
                  </a:lnTo>
                  <a:lnTo>
                    <a:pt x="17114" y="270"/>
                  </a:lnTo>
                  <a:lnTo>
                    <a:pt x="30" y="367"/>
                  </a:lnTo>
                  <a:lnTo>
                    <a:pt x="202" y="1166"/>
                  </a:lnTo>
                  <a:lnTo>
                    <a:pt x="375" y="1965"/>
                  </a:lnTo>
                  <a:lnTo>
                    <a:pt x="528" y="2772"/>
                  </a:lnTo>
                  <a:lnTo>
                    <a:pt x="681" y="3578"/>
                  </a:lnTo>
                  <a:lnTo>
                    <a:pt x="825" y="4393"/>
                  </a:lnTo>
                  <a:lnTo>
                    <a:pt x="959" y="5214"/>
                  </a:lnTo>
                  <a:lnTo>
                    <a:pt x="1084" y="6028"/>
                  </a:lnTo>
                  <a:lnTo>
                    <a:pt x="1199" y="6857"/>
                  </a:lnTo>
                  <a:lnTo>
                    <a:pt x="1314" y="7679"/>
                  </a:lnTo>
                  <a:lnTo>
                    <a:pt x="1409" y="8516"/>
                  </a:lnTo>
                  <a:lnTo>
                    <a:pt x="1505" y="9345"/>
                  </a:lnTo>
                  <a:lnTo>
                    <a:pt x="1591" y="10181"/>
                  </a:lnTo>
                  <a:lnTo>
                    <a:pt x="1668" y="11018"/>
                  </a:lnTo>
                  <a:lnTo>
                    <a:pt x="1745" y="11862"/>
                  </a:lnTo>
                  <a:lnTo>
                    <a:pt x="1802" y="12698"/>
                  </a:lnTo>
                  <a:lnTo>
                    <a:pt x="1860" y="13550"/>
                  </a:lnTo>
                  <a:lnTo>
                    <a:pt x="1917" y="14394"/>
                  </a:lnTo>
                  <a:lnTo>
                    <a:pt x="1956" y="15245"/>
                  </a:lnTo>
                  <a:lnTo>
                    <a:pt x="1994" y="16097"/>
                  </a:lnTo>
                  <a:lnTo>
                    <a:pt x="2032" y="16948"/>
                  </a:lnTo>
                  <a:lnTo>
                    <a:pt x="2061" y="17800"/>
                  </a:lnTo>
                  <a:lnTo>
                    <a:pt x="2080" y="18659"/>
                  </a:lnTo>
                  <a:lnTo>
                    <a:pt x="2099" y="20377"/>
                  </a:lnTo>
                  <a:lnTo>
                    <a:pt x="2099" y="22095"/>
                  </a:lnTo>
                  <a:lnTo>
                    <a:pt x="2090" y="23820"/>
                  </a:lnTo>
                  <a:lnTo>
                    <a:pt x="2051" y="25553"/>
                  </a:lnTo>
                  <a:lnTo>
                    <a:pt x="2003" y="27278"/>
                  </a:lnTo>
                  <a:lnTo>
                    <a:pt x="1936" y="29011"/>
                  </a:lnTo>
                  <a:lnTo>
                    <a:pt x="1850" y="30737"/>
                  </a:lnTo>
                  <a:lnTo>
                    <a:pt x="1754" y="32470"/>
                  </a:lnTo>
                  <a:lnTo>
                    <a:pt x="1649" y="34195"/>
                  </a:lnTo>
                  <a:lnTo>
                    <a:pt x="1534" y="35913"/>
                  </a:lnTo>
                  <a:lnTo>
                    <a:pt x="1409" y="37631"/>
                  </a:lnTo>
                  <a:lnTo>
                    <a:pt x="1275" y="39349"/>
                  </a:lnTo>
                  <a:lnTo>
                    <a:pt x="1141" y="41052"/>
                  </a:lnTo>
                  <a:lnTo>
                    <a:pt x="854" y="44443"/>
                  </a:lnTo>
                  <a:lnTo>
                    <a:pt x="557" y="47804"/>
                  </a:lnTo>
                  <a:lnTo>
                    <a:pt x="269" y="51113"/>
                  </a:lnTo>
                  <a:lnTo>
                    <a:pt x="1" y="54369"/>
                  </a:lnTo>
                  <a:lnTo>
                    <a:pt x="1544" y="54437"/>
                  </a:lnTo>
                  <a:lnTo>
                    <a:pt x="3096" y="54496"/>
                  </a:lnTo>
                  <a:lnTo>
                    <a:pt x="4648" y="54541"/>
                  </a:lnTo>
                  <a:lnTo>
                    <a:pt x="6181" y="54586"/>
                  </a:lnTo>
                  <a:lnTo>
                    <a:pt x="7072" y="54608"/>
                  </a:lnTo>
                  <a:lnTo>
                    <a:pt x="7963" y="54623"/>
                  </a:lnTo>
                  <a:lnTo>
                    <a:pt x="8855" y="54638"/>
                  </a:lnTo>
                  <a:lnTo>
                    <a:pt x="9755" y="54646"/>
                  </a:lnTo>
                  <a:lnTo>
                    <a:pt x="10666" y="54653"/>
                  </a:lnTo>
                  <a:lnTo>
                    <a:pt x="11566" y="54646"/>
                  </a:lnTo>
                  <a:lnTo>
                    <a:pt x="12477" y="54638"/>
                  </a:lnTo>
                  <a:lnTo>
                    <a:pt x="13387" y="54631"/>
                  </a:lnTo>
                  <a:lnTo>
                    <a:pt x="14307" y="54608"/>
                  </a:lnTo>
                  <a:lnTo>
                    <a:pt x="15227" y="54586"/>
                  </a:lnTo>
                  <a:lnTo>
                    <a:pt x="16146" y="54549"/>
                  </a:lnTo>
                  <a:lnTo>
                    <a:pt x="17066" y="54511"/>
                  </a:lnTo>
                  <a:lnTo>
                    <a:pt x="17986" y="54466"/>
                  </a:lnTo>
                  <a:lnTo>
                    <a:pt x="18906" y="54414"/>
                  </a:lnTo>
                  <a:lnTo>
                    <a:pt x="19826" y="54354"/>
                  </a:lnTo>
                  <a:lnTo>
                    <a:pt x="20746" y="54287"/>
                  </a:lnTo>
                  <a:lnTo>
                    <a:pt x="21666" y="54220"/>
                  </a:lnTo>
                  <a:lnTo>
                    <a:pt x="22585" y="54138"/>
                  </a:lnTo>
                  <a:lnTo>
                    <a:pt x="23505" y="54048"/>
                  </a:lnTo>
                  <a:lnTo>
                    <a:pt x="24425" y="53951"/>
                  </a:lnTo>
                  <a:lnTo>
                    <a:pt x="25335" y="53847"/>
                  </a:lnTo>
                  <a:lnTo>
                    <a:pt x="26255" y="53727"/>
                  </a:lnTo>
                  <a:lnTo>
                    <a:pt x="27166" y="53608"/>
                  </a:lnTo>
                  <a:lnTo>
                    <a:pt x="28076" y="53473"/>
                  </a:lnTo>
                  <a:lnTo>
                    <a:pt x="28977" y="53339"/>
                  </a:lnTo>
                  <a:lnTo>
                    <a:pt x="29877" y="53189"/>
                  </a:lnTo>
                  <a:lnTo>
                    <a:pt x="30778" y="53025"/>
                  </a:lnTo>
                  <a:lnTo>
                    <a:pt x="31669" y="52861"/>
                  </a:lnTo>
                  <a:lnTo>
                    <a:pt x="32560" y="52681"/>
                  </a:lnTo>
                  <a:lnTo>
                    <a:pt x="33442" y="52495"/>
                  </a:lnTo>
                  <a:lnTo>
                    <a:pt x="34323" y="52293"/>
                  </a:lnTo>
                  <a:lnTo>
                    <a:pt x="35195" y="52091"/>
                  </a:lnTo>
                  <a:lnTo>
                    <a:pt x="36058" y="51867"/>
                  </a:lnTo>
                  <a:lnTo>
                    <a:pt x="36920" y="51643"/>
                  </a:lnTo>
                  <a:lnTo>
                    <a:pt x="37773" y="51397"/>
                  </a:lnTo>
                  <a:lnTo>
                    <a:pt x="38625" y="51150"/>
                  </a:lnTo>
                  <a:lnTo>
                    <a:pt x="39469" y="50889"/>
                  </a:lnTo>
                  <a:lnTo>
                    <a:pt x="40293" y="50612"/>
                  </a:lnTo>
                  <a:lnTo>
                    <a:pt x="41117" y="50329"/>
                  </a:lnTo>
                  <a:lnTo>
                    <a:pt x="41941" y="50030"/>
                  </a:lnTo>
                  <a:lnTo>
                    <a:pt x="42746" y="49724"/>
                  </a:lnTo>
                  <a:lnTo>
                    <a:pt x="43541" y="49402"/>
                  </a:lnTo>
                  <a:lnTo>
                    <a:pt x="44336" y="49066"/>
                  </a:lnTo>
                  <a:lnTo>
                    <a:pt x="45112" y="48715"/>
                  </a:lnTo>
                  <a:lnTo>
                    <a:pt x="45879" y="48357"/>
                  </a:lnTo>
                  <a:lnTo>
                    <a:pt x="46646" y="47991"/>
                  </a:lnTo>
                  <a:lnTo>
                    <a:pt x="47393" y="47602"/>
                  </a:lnTo>
                  <a:lnTo>
                    <a:pt x="48131" y="47206"/>
                  </a:lnTo>
                  <a:lnTo>
                    <a:pt x="48849" y="46788"/>
                  </a:lnTo>
                  <a:lnTo>
                    <a:pt x="49568" y="46362"/>
                  </a:lnTo>
                  <a:lnTo>
                    <a:pt x="50267" y="45929"/>
                  </a:lnTo>
                  <a:lnTo>
                    <a:pt x="50957" y="45474"/>
                  </a:lnTo>
                  <a:lnTo>
                    <a:pt x="51638" y="45003"/>
                  </a:lnTo>
                  <a:lnTo>
                    <a:pt x="52299" y="44525"/>
                  </a:lnTo>
                  <a:lnTo>
                    <a:pt x="52625" y="44278"/>
                  </a:lnTo>
                  <a:lnTo>
                    <a:pt x="52950" y="44024"/>
                  </a:lnTo>
                  <a:lnTo>
                    <a:pt x="53276" y="43771"/>
                  </a:lnTo>
                  <a:lnTo>
                    <a:pt x="53592" y="43509"/>
                  </a:lnTo>
                  <a:lnTo>
                    <a:pt x="53899" y="43248"/>
                  </a:lnTo>
                  <a:lnTo>
                    <a:pt x="54215" y="42986"/>
                  </a:lnTo>
                  <a:lnTo>
                    <a:pt x="54522" y="42717"/>
                  </a:lnTo>
                  <a:lnTo>
                    <a:pt x="54819" y="42441"/>
                  </a:lnTo>
                  <a:lnTo>
                    <a:pt x="55116" y="42165"/>
                  </a:lnTo>
                  <a:lnTo>
                    <a:pt x="55413" y="41888"/>
                  </a:lnTo>
                  <a:lnTo>
                    <a:pt x="55700" y="41604"/>
                  </a:lnTo>
                  <a:lnTo>
                    <a:pt x="55988" y="41313"/>
                  </a:lnTo>
                  <a:lnTo>
                    <a:pt x="56275" y="41022"/>
                  </a:lnTo>
                  <a:lnTo>
                    <a:pt x="56553" y="40723"/>
                  </a:lnTo>
                  <a:lnTo>
                    <a:pt x="56831" y="40424"/>
                  </a:lnTo>
                  <a:lnTo>
                    <a:pt x="57099" y="40118"/>
                  </a:lnTo>
                  <a:lnTo>
                    <a:pt x="57368" y="39812"/>
                  </a:lnTo>
                  <a:lnTo>
                    <a:pt x="57636" y="39498"/>
                  </a:lnTo>
                  <a:lnTo>
                    <a:pt x="57895" y="39184"/>
                  </a:lnTo>
                  <a:lnTo>
                    <a:pt x="58144" y="38863"/>
                  </a:lnTo>
                  <a:lnTo>
                    <a:pt x="58556" y="38333"/>
                  </a:lnTo>
                  <a:lnTo>
                    <a:pt x="58949" y="37803"/>
                  </a:lnTo>
                  <a:lnTo>
                    <a:pt x="59332" y="37265"/>
                  </a:lnTo>
                  <a:lnTo>
                    <a:pt x="59696" y="36720"/>
                  </a:lnTo>
                  <a:lnTo>
                    <a:pt x="60051" y="36167"/>
                  </a:lnTo>
                  <a:lnTo>
                    <a:pt x="60396" y="35622"/>
                  </a:lnTo>
                  <a:lnTo>
                    <a:pt x="60731" y="35061"/>
                  </a:lnTo>
                  <a:lnTo>
                    <a:pt x="61047" y="34501"/>
                  </a:lnTo>
                  <a:lnTo>
                    <a:pt x="61363" y="33934"/>
                  </a:lnTo>
                  <a:lnTo>
                    <a:pt x="61660" y="33366"/>
                  </a:lnTo>
                  <a:lnTo>
                    <a:pt x="61948" y="32791"/>
                  </a:lnTo>
                  <a:lnTo>
                    <a:pt x="62226" y="32216"/>
                  </a:lnTo>
                  <a:lnTo>
                    <a:pt x="62504" y="31633"/>
                  </a:lnTo>
                  <a:lnTo>
                    <a:pt x="62762" y="31043"/>
                  </a:lnTo>
                  <a:lnTo>
                    <a:pt x="63011" y="30460"/>
                  </a:lnTo>
                  <a:lnTo>
                    <a:pt x="63251" y="29863"/>
                  </a:lnTo>
                  <a:lnTo>
                    <a:pt x="63481" y="29273"/>
                  </a:lnTo>
                  <a:lnTo>
                    <a:pt x="63701" y="28675"/>
                  </a:lnTo>
                  <a:lnTo>
                    <a:pt x="63912" y="28070"/>
                  </a:lnTo>
                  <a:lnTo>
                    <a:pt x="64113" y="27465"/>
                  </a:lnTo>
                  <a:lnTo>
                    <a:pt x="64315" y="26860"/>
                  </a:lnTo>
                  <a:lnTo>
                    <a:pt x="64506" y="26248"/>
                  </a:lnTo>
                  <a:lnTo>
                    <a:pt x="64679" y="25635"/>
                  </a:lnTo>
                  <a:lnTo>
                    <a:pt x="64861" y="25023"/>
                  </a:lnTo>
                  <a:lnTo>
                    <a:pt x="65024" y="24410"/>
                  </a:lnTo>
                  <a:lnTo>
                    <a:pt x="65177" y="23790"/>
                  </a:lnTo>
                  <a:lnTo>
                    <a:pt x="65330" y="23170"/>
                  </a:lnTo>
                  <a:lnTo>
                    <a:pt x="65484" y="22543"/>
                  </a:lnTo>
                  <a:lnTo>
                    <a:pt x="65618" y="21923"/>
                  </a:lnTo>
                  <a:lnTo>
                    <a:pt x="65752" y="21296"/>
                  </a:lnTo>
                  <a:lnTo>
                    <a:pt x="65876" y="20668"/>
                  </a:lnTo>
                  <a:lnTo>
                    <a:pt x="66001" y="20041"/>
                  </a:lnTo>
                  <a:lnTo>
                    <a:pt x="66231" y="18778"/>
                  </a:lnTo>
                  <a:lnTo>
                    <a:pt x="66442" y="17516"/>
                  </a:lnTo>
                  <a:lnTo>
                    <a:pt x="66624" y="16246"/>
                  </a:lnTo>
                  <a:lnTo>
                    <a:pt x="66806" y="14984"/>
                  </a:lnTo>
                  <a:lnTo>
                    <a:pt x="66969" y="13714"/>
                  </a:lnTo>
                  <a:lnTo>
                    <a:pt x="67112" y="12444"/>
                  </a:lnTo>
                  <a:lnTo>
                    <a:pt x="67256" y="11175"/>
                  </a:lnTo>
                  <a:lnTo>
                    <a:pt x="67381" y="9912"/>
                  </a:lnTo>
                  <a:lnTo>
                    <a:pt x="67630" y="7388"/>
                  </a:lnTo>
                  <a:lnTo>
                    <a:pt x="67869" y="4893"/>
                  </a:lnTo>
                  <a:lnTo>
                    <a:pt x="68109" y="2428"/>
                  </a:lnTo>
                  <a:lnTo>
                    <a:pt x="68234" y="1211"/>
                  </a:lnTo>
                  <a:lnTo>
                    <a:pt x="6836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-3670125" y="1461200"/>
              <a:ext cx="682975" cy="262375"/>
            </a:xfrm>
            <a:custGeom>
              <a:avLst/>
              <a:gdLst/>
              <a:ahLst/>
              <a:cxnLst/>
              <a:rect l="l" t="t" r="r" b="b"/>
              <a:pathLst>
                <a:path w="27319" h="10495" extrusionOk="0">
                  <a:moveTo>
                    <a:pt x="0" y="1"/>
                  </a:moveTo>
                  <a:lnTo>
                    <a:pt x="144" y="1241"/>
                  </a:lnTo>
                  <a:lnTo>
                    <a:pt x="278" y="2480"/>
                  </a:lnTo>
                  <a:lnTo>
                    <a:pt x="403" y="3720"/>
                  </a:lnTo>
                  <a:lnTo>
                    <a:pt x="527" y="4960"/>
                  </a:lnTo>
                  <a:lnTo>
                    <a:pt x="757" y="7447"/>
                  </a:lnTo>
                  <a:lnTo>
                    <a:pt x="968" y="9942"/>
                  </a:lnTo>
                  <a:lnTo>
                    <a:pt x="1715" y="9875"/>
                  </a:lnTo>
                  <a:lnTo>
                    <a:pt x="2482" y="9823"/>
                  </a:lnTo>
                  <a:lnTo>
                    <a:pt x="3239" y="9778"/>
                  </a:lnTo>
                  <a:lnTo>
                    <a:pt x="4006" y="9741"/>
                  </a:lnTo>
                  <a:lnTo>
                    <a:pt x="4772" y="9711"/>
                  </a:lnTo>
                  <a:lnTo>
                    <a:pt x="5539" y="9688"/>
                  </a:lnTo>
                  <a:lnTo>
                    <a:pt x="6315" y="9673"/>
                  </a:lnTo>
                  <a:lnTo>
                    <a:pt x="7091" y="9658"/>
                  </a:lnTo>
                  <a:lnTo>
                    <a:pt x="9419" y="9658"/>
                  </a:lnTo>
                  <a:lnTo>
                    <a:pt x="10205" y="9673"/>
                  </a:lnTo>
                  <a:lnTo>
                    <a:pt x="10981" y="9688"/>
                  </a:lnTo>
                  <a:lnTo>
                    <a:pt x="11767" y="9711"/>
                  </a:lnTo>
                  <a:lnTo>
                    <a:pt x="13338" y="9763"/>
                  </a:lnTo>
                  <a:lnTo>
                    <a:pt x="14900" y="9823"/>
                  </a:lnTo>
                  <a:lnTo>
                    <a:pt x="16472" y="9905"/>
                  </a:lnTo>
                  <a:lnTo>
                    <a:pt x="18033" y="9995"/>
                  </a:lnTo>
                  <a:lnTo>
                    <a:pt x="19586" y="10084"/>
                  </a:lnTo>
                  <a:lnTo>
                    <a:pt x="22681" y="10293"/>
                  </a:lnTo>
                  <a:lnTo>
                    <a:pt x="25728" y="10495"/>
                  </a:lnTo>
                  <a:lnTo>
                    <a:pt x="25891" y="9569"/>
                  </a:lnTo>
                  <a:lnTo>
                    <a:pt x="26053" y="8635"/>
                  </a:lnTo>
                  <a:lnTo>
                    <a:pt x="26236" y="7709"/>
                  </a:lnTo>
                  <a:lnTo>
                    <a:pt x="26427" y="6790"/>
                  </a:lnTo>
                  <a:lnTo>
                    <a:pt x="26638" y="5864"/>
                  </a:lnTo>
                  <a:lnTo>
                    <a:pt x="26849" y="4953"/>
                  </a:lnTo>
                  <a:lnTo>
                    <a:pt x="27079" y="4034"/>
                  </a:lnTo>
                  <a:lnTo>
                    <a:pt x="27318" y="3130"/>
                  </a:lnTo>
                  <a:lnTo>
                    <a:pt x="27318" y="3130"/>
                  </a:lnTo>
                  <a:lnTo>
                    <a:pt x="26973" y="3302"/>
                  </a:lnTo>
                  <a:lnTo>
                    <a:pt x="26628" y="3474"/>
                  </a:lnTo>
                  <a:lnTo>
                    <a:pt x="26264" y="3638"/>
                  </a:lnTo>
                  <a:lnTo>
                    <a:pt x="25910" y="3795"/>
                  </a:lnTo>
                  <a:lnTo>
                    <a:pt x="25536" y="3944"/>
                  </a:lnTo>
                  <a:lnTo>
                    <a:pt x="25162" y="4086"/>
                  </a:lnTo>
                  <a:lnTo>
                    <a:pt x="24789" y="4221"/>
                  </a:lnTo>
                  <a:lnTo>
                    <a:pt x="24396" y="4355"/>
                  </a:lnTo>
                  <a:lnTo>
                    <a:pt x="24013" y="4482"/>
                  </a:lnTo>
                  <a:lnTo>
                    <a:pt x="23610" y="4594"/>
                  </a:lnTo>
                  <a:lnTo>
                    <a:pt x="23208" y="4706"/>
                  </a:lnTo>
                  <a:lnTo>
                    <a:pt x="22796" y="4811"/>
                  </a:lnTo>
                  <a:lnTo>
                    <a:pt x="22384" y="4900"/>
                  </a:lnTo>
                  <a:lnTo>
                    <a:pt x="21962" y="4990"/>
                  </a:lnTo>
                  <a:lnTo>
                    <a:pt x="21540" y="5072"/>
                  </a:lnTo>
                  <a:lnTo>
                    <a:pt x="21100" y="5147"/>
                  </a:lnTo>
                  <a:lnTo>
                    <a:pt x="20659" y="5214"/>
                  </a:lnTo>
                  <a:lnTo>
                    <a:pt x="20218" y="5266"/>
                  </a:lnTo>
                  <a:lnTo>
                    <a:pt x="19768" y="5319"/>
                  </a:lnTo>
                  <a:lnTo>
                    <a:pt x="19308" y="5364"/>
                  </a:lnTo>
                  <a:lnTo>
                    <a:pt x="18838" y="5393"/>
                  </a:lnTo>
                  <a:lnTo>
                    <a:pt x="18369" y="5423"/>
                  </a:lnTo>
                  <a:lnTo>
                    <a:pt x="17890" y="5438"/>
                  </a:lnTo>
                  <a:lnTo>
                    <a:pt x="17401" y="5446"/>
                  </a:lnTo>
                  <a:lnTo>
                    <a:pt x="16912" y="5446"/>
                  </a:lnTo>
                  <a:lnTo>
                    <a:pt x="16414" y="5438"/>
                  </a:lnTo>
                  <a:lnTo>
                    <a:pt x="15906" y="5423"/>
                  </a:lnTo>
                  <a:lnTo>
                    <a:pt x="15398" y="5393"/>
                  </a:lnTo>
                  <a:lnTo>
                    <a:pt x="14881" y="5364"/>
                  </a:lnTo>
                  <a:lnTo>
                    <a:pt x="14354" y="5319"/>
                  </a:lnTo>
                  <a:lnTo>
                    <a:pt x="13817" y="5266"/>
                  </a:lnTo>
                  <a:lnTo>
                    <a:pt x="13281" y="5207"/>
                  </a:lnTo>
                  <a:lnTo>
                    <a:pt x="12754" y="5132"/>
                  </a:lnTo>
                  <a:lnTo>
                    <a:pt x="12227" y="5057"/>
                  </a:lnTo>
                  <a:lnTo>
                    <a:pt x="11719" y="4975"/>
                  </a:lnTo>
                  <a:lnTo>
                    <a:pt x="11221" y="4886"/>
                  </a:lnTo>
                  <a:lnTo>
                    <a:pt x="10722" y="4788"/>
                  </a:lnTo>
                  <a:lnTo>
                    <a:pt x="10234" y="4684"/>
                  </a:lnTo>
                  <a:lnTo>
                    <a:pt x="9755" y="4579"/>
                  </a:lnTo>
                  <a:lnTo>
                    <a:pt x="9276" y="4460"/>
                  </a:lnTo>
                  <a:lnTo>
                    <a:pt x="8816" y="4340"/>
                  </a:lnTo>
                  <a:lnTo>
                    <a:pt x="8356" y="4213"/>
                  </a:lnTo>
                  <a:lnTo>
                    <a:pt x="7905" y="4079"/>
                  </a:lnTo>
                  <a:lnTo>
                    <a:pt x="7455" y="3937"/>
                  </a:lnTo>
                  <a:lnTo>
                    <a:pt x="7024" y="3788"/>
                  </a:lnTo>
                  <a:lnTo>
                    <a:pt x="6593" y="3638"/>
                  </a:lnTo>
                  <a:lnTo>
                    <a:pt x="6171" y="3481"/>
                  </a:lnTo>
                  <a:lnTo>
                    <a:pt x="5749" y="3317"/>
                  </a:lnTo>
                  <a:lnTo>
                    <a:pt x="5347" y="3145"/>
                  </a:lnTo>
                  <a:lnTo>
                    <a:pt x="4945" y="2973"/>
                  </a:lnTo>
                  <a:lnTo>
                    <a:pt x="4552" y="2794"/>
                  </a:lnTo>
                  <a:lnTo>
                    <a:pt x="4159" y="2607"/>
                  </a:lnTo>
                  <a:lnTo>
                    <a:pt x="3776" y="2421"/>
                  </a:lnTo>
                  <a:lnTo>
                    <a:pt x="3402" y="2219"/>
                  </a:lnTo>
                  <a:lnTo>
                    <a:pt x="3038" y="2025"/>
                  </a:lnTo>
                  <a:lnTo>
                    <a:pt x="2674" y="1816"/>
                  </a:lnTo>
                  <a:lnTo>
                    <a:pt x="2319" y="1607"/>
                  </a:lnTo>
                  <a:lnTo>
                    <a:pt x="1965" y="1390"/>
                  </a:lnTo>
                  <a:lnTo>
                    <a:pt x="1629" y="1166"/>
                  </a:lnTo>
                  <a:lnTo>
                    <a:pt x="1284" y="942"/>
                  </a:lnTo>
                  <a:lnTo>
                    <a:pt x="958" y="718"/>
                  </a:lnTo>
                  <a:lnTo>
                    <a:pt x="633" y="479"/>
                  </a:lnTo>
                  <a:lnTo>
                    <a:pt x="317" y="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-3623425" y="2122600"/>
              <a:ext cx="582125" cy="79775"/>
            </a:xfrm>
            <a:custGeom>
              <a:avLst/>
              <a:gdLst/>
              <a:ahLst/>
              <a:cxnLst/>
              <a:rect l="l" t="t" r="r" b="b"/>
              <a:pathLst>
                <a:path w="23285" h="3191" extrusionOk="0">
                  <a:moveTo>
                    <a:pt x="1" y="1"/>
                  </a:moveTo>
                  <a:lnTo>
                    <a:pt x="30" y="792"/>
                  </a:lnTo>
                  <a:lnTo>
                    <a:pt x="77" y="1584"/>
                  </a:lnTo>
                  <a:lnTo>
                    <a:pt x="116" y="2391"/>
                  </a:lnTo>
                  <a:lnTo>
                    <a:pt x="144" y="3190"/>
                  </a:lnTo>
                  <a:lnTo>
                    <a:pt x="23285" y="3190"/>
                  </a:lnTo>
                  <a:lnTo>
                    <a:pt x="23246" y="2832"/>
                  </a:lnTo>
                  <a:lnTo>
                    <a:pt x="23208" y="2466"/>
                  </a:lnTo>
                  <a:lnTo>
                    <a:pt x="23160" y="1734"/>
                  </a:lnTo>
                  <a:lnTo>
                    <a:pt x="23112" y="994"/>
                  </a:lnTo>
                  <a:lnTo>
                    <a:pt x="23064" y="255"/>
                  </a:lnTo>
                  <a:lnTo>
                    <a:pt x="21627" y="322"/>
                  </a:lnTo>
                  <a:lnTo>
                    <a:pt x="20190" y="374"/>
                  </a:lnTo>
                  <a:lnTo>
                    <a:pt x="18753" y="412"/>
                  </a:lnTo>
                  <a:lnTo>
                    <a:pt x="17306" y="441"/>
                  </a:lnTo>
                  <a:lnTo>
                    <a:pt x="15868" y="456"/>
                  </a:lnTo>
                  <a:lnTo>
                    <a:pt x="14422" y="464"/>
                  </a:lnTo>
                  <a:lnTo>
                    <a:pt x="12975" y="456"/>
                  </a:lnTo>
                  <a:lnTo>
                    <a:pt x="11537" y="441"/>
                  </a:lnTo>
                  <a:lnTo>
                    <a:pt x="10091" y="419"/>
                  </a:lnTo>
                  <a:lnTo>
                    <a:pt x="8644" y="382"/>
                  </a:lnTo>
                  <a:lnTo>
                    <a:pt x="7197" y="337"/>
                  </a:lnTo>
                  <a:lnTo>
                    <a:pt x="5759" y="285"/>
                  </a:lnTo>
                  <a:lnTo>
                    <a:pt x="4313" y="225"/>
                  </a:lnTo>
                  <a:lnTo>
                    <a:pt x="2875" y="158"/>
                  </a:lnTo>
                  <a:lnTo>
                    <a:pt x="1438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-3642575" y="1753625"/>
              <a:ext cx="605350" cy="164900"/>
            </a:xfrm>
            <a:custGeom>
              <a:avLst/>
              <a:gdLst/>
              <a:ahLst/>
              <a:cxnLst/>
              <a:rect l="l" t="t" r="r" b="b"/>
              <a:pathLst>
                <a:path w="24214" h="6596" extrusionOk="0">
                  <a:moveTo>
                    <a:pt x="0" y="0"/>
                  </a:moveTo>
                  <a:lnTo>
                    <a:pt x="115" y="1651"/>
                  </a:lnTo>
                  <a:lnTo>
                    <a:pt x="221" y="3309"/>
                  </a:lnTo>
                  <a:lnTo>
                    <a:pt x="412" y="6596"/>
                  </a:lnTo>
                  <a:lnTo>
                    <a:pt x="1850" y="6529"/>
                  </a:lnTo>
                  <a:lnTo>
                    <a:pt x="3306" y="6461"/>
                  </a:lnTo>
                  <a:lnTo>
                    <a:pt x="6238" y="6312"/>
                  </a:lnTo>
                  <a:lnTo>
                    <a:pt x="7714" y="6237"/>
                  </a:lnTo>
                  <a:lnTo>
                    <a:pt x="9199" y="6170"/>
                  </a:lnTo>
                  <a:lnTo>
                    <a:pt x="10684" y="6110"/>
                  </a:lnTo>
                  <a:lnTo>
                    <a:pt x="12169" y="6066"/>
                  </a:lnTo>
                  <a:lnTo>
                    <a:pt x="13654" y="6028"/>
                  </a:lnTo>
                  <a:lnTo>
                    <a:pt x="15130" y="6006"/>
                  </a:lnTo>
                  <a:lnTo>
                    <a:pt x="16606" y="6006"/>
                  </a:lnTo>
                  <a:lnTo>
                    <a:pt x="17334" y="6013"/>
                  </a:lnTo>
                  <a:lnTo>
                    <a:pt x="18062" y="6028"/>
                  </a:lnTo>
                  <a:lnTo>
                    <a:pt x="18790" y="6043"/>
                  </a:lnTo>
                  <a:lnTo>
                    <a:pt x="19519" y="6073"/>
                  </a:lnTo>
                  <a:lnTo>
                    <a:pt x="20247" y="6103"/>
                  </a:lnTo>
                  <a:lnTo>
                    <a:pt x="20965" y="6148"/>
                  </a:lnTo>
                  <a:lnTo>
                    <a:pt x="21674" y="6193"/>
                  </a:lnTo>
                  <a:lnTo>
                    <a:pt x="22393" y="6245"/>
                  </a:lnTo>
                  <a:lnTo>
                    <a:pt x="23093" y="6312"/>
                  </a:lnTo>
                  <a:lnTo>
                    <a:pt x="23802" y="6379"/>
                  </a:lnTo>
                  <a:lnTo>
                    <a:pt x="23869" y="5162"/>
                  </a:lnTo>
                  <a:lnTo>
                    <a:pt x="23965" y="3944"/>
                  </a:lnTo>
                  <a:lnTo>
                    <a:pt x="24080" y="2727"/>
                  </a:lnTo>
                  <a:lnTo>
                    <a:pt x="24214" y="1517"/>
                  </a:lnTo>
                  <a:lnTo>
                    <a:pt x="21215" y="1457"/>
                  </a:lnTo>
                  <a:lnTo>
                    <a:pt x="18177" y="1390"/>
                  </a:lnTo>
                  <a:lnTo>
                    <a:pt x="16654" y="1352"/>
                  </a:lnTo>
                  <a:lnTo>
                    <a:pt x="15120" y="1300"/>
                  </a:lnTo>
                  <a:lnTo>
                    <a:pt x="13578" y="1248"/>
                  </a:lnTo>
                  <a:lnTo>
                    <a:pt x="12045" y="1173"/>
                  </a:lnTo>
                  <a:lnTo>
                    <a:pt x="10512" y="1098"/>
                  </a:lnTo>
                  <a:lnTo>
                    <a:pt x="8978" y="1001"/>
                  </a:lnTo>
                  <a:lnTo>
                    <a:pt x="8221" y="942"/>
                  </a:lnTo>
                  <a:lnTo>
                    <a:pt x="7455" y="889"/>
                  </a:lnTo>
                  <a:lnTo>
                    <a:pt x="6698" y="822"/>
                  </a:lnTo>
                  <a:lnTo>
                    <a:pt x="5941" y="755"/>
                  </a:lnTo>
                  <a:lnTo>
                    <a:pt x="5184" y="680"/>
                  </a:lnTo>
                  <a:lnTo>
                    <a:pt x="4437" y="598"/>
                  </a:lnTo>
                  <a:lnTo>
                    <a:pt x="3689" y="516"/>
                  </a:lnTo>
                  <a:lnTo>
                    <a:pt x="2942" y="426"/>
                  </a:lnTo>
                  <a:lnTo>
                    <a:pt x="2204" y="329"/>
                  </a:lnTo>
                  <a:lnTo>
                    <a:pt x="1466" y="225"/>
                  </a:lnTo>
                  <a:lnTo>
                    <a:pt x="728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-3629400" y="1961450"/>
              <a:ext cx="579725" cy="116175"/>
            </a:xfrm>
            <a:custGeom>
              <a:avLst/>
              <a:gdLst/>
              <a:ahLst/>
              <a:cxnLst/>
              <a:rect l="l" t="t" r="r" b="b"/>
              <a:pathLst>
                <a:path w="23189" h="4647" extrusionOk="0">
                  <a:moveTo>
                    <a:pt x="0" y="1"/>
                  </a:moveTo>
                  <a:lnTo>
                    <a:pt x="163" y="4647"/>
                  </a:lnTo>
                  <a:lnTo>
                    <a:pt x="3047" y="4587"/>
                  </a:lnTo>
                  <a:lnTo>
                    <a:pt x="5931" y="4520"/>
                  </a:lnTo>
                  <a:lnTo>
                    <a:pt x="8806" y="4445"/>
                  </a:lnTo>
                  <a:lnTo>
                    <a:pt x="11690" y="4363"/>
                  </a:lnTo>
                  <a:lnTo>
                    <a:pt x="17439" y="4191"/>
                  </a:lnTo>
                  <a:lnTo>
                    <a:pt x="20314" y="4116"/>
                  </a:lnTo>
                  <a:lnTo>
                    <a:pt x="23188" y="4049"/>
                  </a:lnTo>
                  <a:lnTo>
                    <a:pt x="23169" y="3086"/>
                  </a:lnTo>
                  <a:lnTo>
                    <a:pt x="23160" y="2130"/>
                  </a:lnTo>
                  <a:lnTo>
                    <a:pt x="23160" y="1181"/>
                  </a:lnTo>
                  <a:lnTo>
                    <a:pt x="23169" y="710"/>
                  </a:lnTo>
                  <a:lnTo>
                    <a:pt x="23188" y="232"/>
                  </a:lnTo>
                  <a:lnTo>
                    <a:pt x="22489" y="300"/>
                  </a:lnTo>
                  <a:lnTo>
                    <a:pt x="21789" y="367"/>
                  </a:lnTo>
                  <a:lnTo>
                    <a:pt x="21080" y="419"/>
                  </a:lnTo>
                  <a:lnTo>
                    <a:pt x="20371" y="464"/>
                  </a:lnTo>
                  <a:lnTo>
                    <a:pt x="19662" y="501"/>
                  </a:lnTo>
                  <a:lnTo>
                    <a:pt x="18944" y="539"/>
                  </a:lnTo>
                  <a:lnTo>
                    <a:pt x="18225" y="561"/>
                  </a:lnTo>
                  <a:lnTo>
                    <a:pt x="17506" y="576"/>
                  </a:lnTo>
                  <a:lnTo>
                    <a:pt x="16778" y="591"/>
                  </a:lnTo>
                  <a:lnTo>
                    <a:pt x="16050" y="598"/>
                  </a:lnTo>
                  <a:lnTo>
                    <a:pt x="14593" y="598"/>
                  </a:lnTo>
                  <a:lnTo>
                    <a:pt x="13127" y="576"/>
                  </a:lnTo>
                  <a:lnTo>
                    <a:pt x="11652" y="539"/>
                  </a:lnTo>
                  <a:lnTo>
                    <a:pt x="10186" y="494"/>
                  </a:lnTo>
                  <a:lnTo>
                    <a:pt x="8710" y="434"/>
                  </a:lnTo>
                  <a:lnTo>
                    <a:pt x="7244" y="367"/>
                  </a:lnTo>
                  <a:lnTo>
                    <a:pt x="5778" y="292"/>
                  </a:lnTo>
                  <a:lnTo>
                    <a:pt x="2865" y="135"/>
                  </a:lnTo>
                  <a:lnTo>
                    <a:pt x="1428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-4060350" y="360050"/>
              <a:ext cx="1789200" cy="394775"/>
            </a:xfrm>
            <a:custGeom>
              <a:avLst/>
              <a:gdLst/>
              <a:ahLst/>
              <a:cxnLst/>
              <a:rect l="l" t="t" r="r" b="b"/>
              <a:pathLst>
                <a:path w="71568" h="15791" extrusionOk="0">
                  <a:moveTo>
                    <a:pt x="71568" y="0"/>
                  </a:moveTo>
                  <a:lnTo>
                    <a:pt x="67160" y="180"/>
                  </a:lnTo>
                  <a:lnTo>
                    <a:pt x="62723" y="344"/>
                  </a:lnTo>
                  <a:lnTo>
                    <a:pt x="58268" y="493"/>
                  </a:lnTo>
                  <a:lnTo>
                    <a:pt x="53793" y="628"/>
                  </a:lnTo>
                  <a:lnTo>
                    <a:pt x="51551" y="688"/>
                  </a:lnTo>
                  <a:lnTo>
                    <a:pt x="49309" y="747"/>
                  </a:lnTo>
                  <a:lnTo>
                    <a:pt x="47057" y="800"/>
                  </a:lnTo>
                  <a:lnTo>
                    <a:pt x="44805" y="844"/>
                  </a:lnTo>
                  <a:lnTo>
                    <a:pt x="42554" y="882"/>
                  </a:lnTo>
                  <a:lnTo>
                    <a:pt x="40302" y="919"/>
                  </a:lnTo>
                  <a:lnTo>
                    <a:pt x="38050" y="949"/>
                  </a:lnTo>
                  <a:lnTo>
                    <a:pt x="35798" y="971"/>
                  </a:lnTo>
                  <a:lnTo>
                    <a:pt x="33537" y="986"/>
                  </a:lnTo>
                  <a:lnTo>
                    <a:pt x="31285" y="994"/>
                  </a:lnTo>
                  <a:lnTo>
                    <a:pt x="26782" y="994"/>
                  </a:lnTo>
                  <a:lnTo>
                    <a:pt x="24530" y="979"/>
                  </a:lnTo>
                  <a:lnTo>
                    <a:pt x="22278" y="956"/>
                  </a:lnTo>
                  <a:lnTo>
                    <a:pt x="20036" y="927"/>
                  </a:lnTo>
                  <a:lnTo>
                    <a:pt x="17784" y="889"/>
                  </a:lnTo>
                  <a:lnTo>
                    <a:pt x="15552" y="837"/>
                  </a:lnTo>
                  <a:lnTo>
                    <a:pt x="13310" y="785"/>
                  </a:lnTo>
                  <a:lnTo>
                    <a:pt x="11077" y="717"/>
                  </a:lnTo>
                  <a:lnTo>
                    <a:pt x="8854" y="643"/>
                  </a:lnTo>
                  <a:lnTo>
                    <a:pt x="6631" y="553"/>
                  </a:lnTo>
                  <a:lnTo>
                    <a:pt x="4418" y="456"/>
                  </a:lnTo>
                  <a:lnTo>
                    <a:pt x="2204" y="351"/>
                  </a:lnTo>
                  <a:lnTo>
                    <a:pt x="0" y="239"/>
                  </a:lnTo>
                  <a:lnTo>
                    <a:pt x="355" y="777"/>
                  </a:lnTo>
                  <a:lnTo>
                    <a:pt x="709" y="1315"/>
                  </a:lnTo>
                  <a:lnTo>
                    <a:pt x="1083" y="1830"/>
                  </a:lnTo>
                  <a:lnTo>
                    <a:pt x="1457" y="2346"/>
                  </a:lnTo>
                  <a:lnTo>
                    <a:pt x="1840" y="2846"/>
                  </a:lnTo>
                  <a:lnTo>
                    <a:pt x="2233" y="3339"/>
                  </a:lnTo>
                  <a:lnTo>
                    <a:pt x="2635" y="3817"/>
                  </a:lnTo>
                  <a:lnTo>
                    <a:pt x="3038" y="4288"/>
                  </a:lnTo>
                  <a:lnTo>
                    <a:pt x="3459" y="4751"/>
                  </a:lnTo>
                  <a:lnTo>
                    <a:pt x="3881" y="5199"/>
                  </a:lnTo>
                  <a:lnTo>
                    <a:pt x="4312" y="5640"/>
                  </a:lnTo>
                  <a:lnTo>
                    <a:pt x="4753" y="6065"/>
                  </a:lnTo>
                  <a:lnTo>
                    <a:pt x="5203" y="6491"/>
                  </a:lnTo>
                  <a:lnTo>
                    <a:pt x="5663" y="6902"/>
                  </a:lnTo>
                  <a:lnTo>
                    <a:pt x="6123" y="7298"/>
                  </a:lnTo>
                  <a:lnTo>
                    <a:pt x="6593" y="7686"/>
                  </a:lnTo>
                  <a:lnTo>
                    <a:pt x="7062" y="8067"/>
                  </a:lnTo>
                  <a:lnTo>
                    <a:pt x="7551" y="8441"/>
                  </a:lnTo>
                  <a:lnTo>
                    <a:pt x="8040" y="8799"/>
                  </a:lnTo>
                  <a:lnTo>
                    <a:pt x="8538" y="9150"/>
                  </a:lnTo>
                  <a:lnTo>
                    <a:pt x="9036" y="9494"/>
                  </a:lnTo>
                  <a:lnTo>
                    <a:pt x="9544" y="9822"/>
                  </a:lnTo>
                  <a:lnTo>
                    <a:pt x="10061" y="10151"/>
                  </a:lnTo>
                  <a:lnTo>
                    <a:pt x="10579" y="10465"/>
                  </a:lnTo>
                  <a:lnTo>
                    <a:pt x="11106" y="10764"/>
                  </a:lnTo>
                  <a:lnTo>
                    <a:pt x="11633" y="11062"/>
                  </a:lnTo>
                  <a:lnTo>
                    <a:pt x="12179" y="11346"/>
                  </a:lnTo>
                  <a:lnTo>
                    <a:pt x="12716" y="11623"/>
                  </a:lnTo>
                  <a:lnTo>
                    <a:pt x="13262" y="11884"/>
                  </a:lnTo>
                  <a:lnTo>
                    <a:pt x="13817" y="12145"/>
                  </a:lnTo>
                  <a:lnTo>
                    <a:pt x="14373" y="12392"/>
                  </a:lnTo>
                  <a:lnTo>
                    <a:pt x="14939" y="12631"/>
                  </a:lnTo>
                  <a:lnTo>
                    <a:pt x="15513" y="12855"/>
                  </a:lnTo>
                  <a:lnTo>
                    <a:pt x="16079" y="13079"/>
                  </a:lnTo>
                  <a:lnTo>
                    <a:pt x="16663" y="13288"/>
                  </a:lnTo>
                  <a:lnTo>
                    <a:pt x="17238" y="13490"/>
                  </a:lnTo>
                  <a:lnTo>
                    <a:pt x="17823" y="13684"/>
                  </a:lnTo>
                  <a:lnTo>
                    <a:pt x="18417" y="13871"/>
                  </a:lnTo>
                  <a:lnTo>
                    <a:pt x="19011" y="14050"/>
                  </a:lnTo>
                  <a:lnTo>
                    <a:pt x="19605" y="14214"/>
                  </a:lnTo>
                  <a:lnTo>
                    <a:pt x="20209" y="14371"/>
                  </a:lnTo>
                  <a:lnTo>
                    <a:pt x="20812" y="14521"/>
                  </a:lnTo>
                  <a:lnTo>
                    <a:pt x="21426" y="14663"/>
                  </a:lnTo>
                  <a:lnTo>
                    <a:pt x="22029" y="14797"/>
                  </a:lnTo>
                  <a:lnTo>
                    <a:pt x="22652" y="14924"/>
                  </a:lnTo>
                  <a:lnTo>
                    <a:pt x="23265" y="15036"/>
                  </a:lnTo>
                  <a:lnTo>
                    <a:pt x="23888" y="15141"/>
                  </a:lnTo>
                  <a:lnTo>
                    <a:pt x="24511" y="15245"/>
                  </a:lnTo>
                  <a:lnTo>
                    <a:pt x="25134" y="15335"/>
                  </a:lnTo>
                  <a:lnTo>
                    <a:pt x="25766" y="15417"/>
                  </a:lnTo>
                  <a:lnTo>
                    <a:pt x="26399" y="15492"/>
                  </a:lnTo>
                  <a:lnTo>
                    <a:pt x="27031" y="15559"/>
                  </a:lnTo>
                  <a:lnTo>
                    <a:pt x="27663" y="15611"/>
                  </a:lnTo>
                  <a:lnTo>
                    <a:pt x="28305" y="15663"/>
                  </a:lnTo>
                  <a:lnTo>
                    <a:pt x="28938" y="15701"/>
                  </a:lnTo>
                  <a:lnTo>
                    <a:pt x="29580" y="15738"/>
                  </a:lnTo>
                  <a:lnTo>
                    <a:pt x="30222" y="15761"/>
                  </a:lnTo>
                  <a:lnTo>
                    <a:pt x="30864" y="15783"/>
                  </a:lnTo>
                  <a:lnTo>
                    <a:pt x="31515" y="15790"/>
                  </a:lnTo>
                  <a:lnTo>
                    <a:pt x="32157" y="15790"/>
                  </a:lnTo>
                  <a:lnTo>
                    <a:pt x="32809" y="15783"/>
                  </a:lnTo>
                  <a:lnTo>
                    <a:pt x="33451" y="15768"/>
                  </a:lnTo>
                  <a:lnTo>
                    <a:pt x="34102" y="15746"/>
                  </a:lnTo>
                  <a:lnTo>
                    <a:pt x="34754" y="15716"/>
                  </a:lnTo>
                  <a:lnTo>
                    <a:pt x="35405" y="15686"/>
                  </a:lnTo>
                  <a:lnTo>
                    <a:pt x="36057" y="15641"/>
                  </a:lnTo>
                  <a:lnTo>
                    <a:pt x="36709" y="15589"/>
                  </a:lnTo>
                  <a:lnTo>
                    <a:pt x="37360" y="15529"/>
                  </a:lnTo>
                  <a:lnTo>
                    <a:pt x="38002" y="15462"/>
                  </a:lnTo>
                  <a:lnTo>
                    <a:pt x="38654" y="15387"/>
                  </a:lnTo>
                  <a:lnTo>
                    <a:pt x="39305" y="15305"/>
                  </a:lnTo>
                  <a:lnTo>
                    <a:pt x="39957" y="15215"/>
                  </a:lnTo>
                  <a:lnTo>
                    <a:pt x="40608" y="15118"/>
                  </a:lnTo>
                  <a:lnTo>
                    <a:pt x="41260" y="15014"/>
                  </a:lnTo>
                  <a:lnTo>
                    <a:pt x="41902" y="14902"/>
                  </a:lnTo>
                  <a:lnTo>
                    <a:pt x="42554" y="14790"/>
                  </a:lnTo>
                  <a:lnTo>
                    <a:pt x="43196" y="14663"/>
                  </a:lnTo>
                  <a:lnTo>
                    <a:pt x="43838" y="14528"/>
                  </a:lnTo>
                  <a:lnTo>
                    <a:pt x="44480" y="14394"/>
                  </a:lnTo>
                  <a:lnTo>
                    <a:pt x="45122" y="14244"/>
                  </a:lnTo>
                  <a:lnTo>
                    <a:pt x="45764" y="14095"/>
                  </a:lnTo>
                  <a:lnTo>
                    <a:pt x="46406" y="13931"/>
                  </a:lnTo>
                  <a:lnTo>
                    <a:pt x="47038" y="13766"/>
                  </a:lnTo>
                  <a:lnTo>
                    <a:pt x="47670" y="13594"/>
                  </a:lnTo>
                  <a:lnTo>
                    <a:pt x="48303" y="13415"/>
                  </a:lnTo>
                  <a:lnTo>
                    <a:pt x="48935" y="13228"/>
                  </a:lnTo>
                  <a:lnTo>
                    <a:pt x="49568" y="13034"/>
                  </a:lnTo>
                  <a:lnTo>
                    <a:pt x="50190" y="12833"/>
                  </a:lnTo>
                  <a:lnTo>
                    <a:pt x="50813" y="12631"/>
                  </a:lnTo>
                  <a:lnTo>
                    <a:pt x="51426" y="12414"/>
                  </a:lnTo>
                  <a:lnTo>
                    <a:pt x="52049" y="12198"/>
                  </a:lnTo>
                  <a:lnTo>
                    <a:pt x="52662" y="11974"/>
                  </a:lnTo>
                  <a:lnTo>
                    <a:pt x="53276" y="11742"/>
                  </a:lnTo>
                  <a:lnTo>
                    <a:pt x="53879" y="11503"/>
                  </a:lnTo>
                  <a:lnTo>
                    <a:pt x="54483" y="11257"/>
                  </a:lnTo>
                  <a:lnTo>
                    <a:pt x="55077" y="11010"/>
                  </a:lnTo>
                  <a:lnTo>
                    <a:pt x="55681" y="10756"/>
                  </a:lnTo>
                  <a:lnTo>
                    <a:pt x="56265" y="10487"/>
                  </a:lnTo>
                  <a:lnTo>
                    <a:pt x="56859" y="10218"/>
                  </a:lnTo>
                  <a:lnTo>
                    <a:pt x="57444" y="9949"/>
                  </a:lnTo>
                  <a:lnTo>
                    <a:pt x="58019" y="9666"/>
                  </a:lnTo>
                  <a:lnTo>
                    <a:pt x="58594" y="9382"/>
                  </a:lnTo>
                  <a:lnTo>
                    <a:pt x="59169" y="9091"/>
                  </a:lnTo>
                  <a:lnTo>
                    <a:pt x="59734" y="8792"/>
                  </a:lnTo>
                  <a:lnTo>
                    <a:pt x="60290" y="8486"/>
                  </a:lnTo>
                  <a:lnTo>
                    <a:pt x="60845" y="8172"/>
                  </a:lnTo>
                  <a:lnTo>
                    <a:pt x="61401" y="7858"/>
                  </a:lnTo>
                  <a:lnTo>
                    <a:pt x="61947" y="7537"/>
                  </a:lnTo>
                  <a:lnTo>
                    <a:pt x="62484" y="7208"/>
                  </a:lnTo>
                  <a:lnTo>
                    <a:pt x="63021" y="6880"/>
                  </a:lnTo>
                  <a:lnTo>
                    <a:pt x="63557" y="6543"/>
                  </a:lnTo>
                  <a:lnTo>
                    <a:pt x="64075" y="6200"/>
                  </a:lnTo>
                  <a:lnTo>
                    <a:pt x="64592" y="5849"/>
                  </a:lnTo>
                  <a:lnTo>
                    <a:pt x="65109" y="5498"/>
                  </a:lnTo>
                  <a:lnTo>
                    <a:pt x="65608" y="5139"/>
                  </a:lnTo>
                  <a:lnTo>
                    <a:pt x="66115" y="4773"/>
                  </a:lnTo>
                  <a:lnTo>
                    <a:pt x="66604" y="4400"/>
                  </a:lnTo>
                  <a:lnTo>
                    <a:pt x="67093" y="4026"/>
                  </a:lnTo>
                  <a:lnTo>
                    <a:pt x="67572" y="3645"/>
                  </a:lnTo>
                  <a:lnTo>
                    <a:pt x="68041" y="3264"/>
                  </a:lnTo>
                  <a:lnTo>
                    <a:pt x="68511" y="2869"/>
                  </a:lnTo>
                  <a:lnTo>
                    <a:pt x="68971" y="2473"/>
                  </a:lnTo>
                  <a:lnTo>
                    <a:pt x="69421" y="2077"/>
                  </a:lnTo>
                  <a:lnTo>
                    <a:pt x="69862" y="1666"/>
                  </a:lnTo>
                  <a:lnTo>
                    <a:pt x="70303" y="1263"/>
                  </a:lnTo>
                  <a:lnTo>
                    <a:pt x="70734" y="844"/>
                  </a:lnTo>
                  <a:lnTo>
                    <a:pt x="71156" y="426"/>
                  </a:lnTo>
                  <a:lnTo>
                    <a:pt x="7156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-3391525" y="2699800"/>
              <a:ext cx="332500" cy="252675"/>
            </a:xfrm>
            <a:custGeom>
              <a:avLst/>
              <a:gdLst/>
              <a:ahLst/>
              <a:cxnLst/>
              <a:rect l="l" t="t" r="r" b="b"/>
              <a:pathLst>
                <a:path w="13300" h="10107" extrusionOk="0">
                  <a:moveTo>
                    <a:pt x="6324" y="2383"/>
                  </a:moveTo>
                  <a:lnTo>
                    <a:pt x="6506" y="2390"/>
                  </a:lnTo>
                  <a:lnTo>
                    <a:pt x="6698" y="2405"/>
                  </a:lnTo>
                  <a:lnTo>
                    <a:pt x="6889" y="2428"/>
                  </a:lnTo>
                  <a:lnTo>
                    <a:pt x="7062" y="2450"/>
                  </a:lnTo>
                  <a:lnTo>
                    <a:pt x="7234" y="2487"/>
                  </a:lnTo>
                  <a:lnTo>
                    <a:pt x="7407" y="2525"/>
                  </a:lnTo>
                  <a:lnTo>
                    <a:pt x="7579" y="2562"/>
                  </a:lnTo>
                  <a:lnTo>
                    <a:pt x="7752" y="2614"/>
                  </a:lnTo>
                  <a:lnTo>
                    <a:pt x="7915" y="2667"/>
                  </a:lnTo>
                  <a:lnTo>
                    <a:pt x="8087" y="2726"/>
                  </a:lnTo>
                  <a:lnTo>
                    <a:pt x="8250" y="2786"/>
                  </a:lnTo>
                  <a:lnTo>
                    <a:pt x="8413" y="2853"/>
                  </a:lnTo>
                  <a:lnTo>
                    <a:pt x="8566" y="2928"/>
                  </a:lnTo>
                  <a:lnTo>
                    <a:pt x="8720" y="3003"/>
                  </a:lnTo>
                  <a:lnTo>
                    <a:pt x="8863" y="3085"/>
                  </a:lnTo>
                  <a:lnTo>
                    <a:pt x="9007" y="3175"/>
                  </a:lnTo>
                  <a:lnTo>
                    <a:pt x="9151" y="3264"/>
                  </a:lnTo>
                  <a:lnTo>
                    <a:pt x="9285" y="3354"/>
                  </a:lnTo>
                  <a:lnTo>
                    <a:pt x="9409" y="3451"/>
                  </a:lnTo>
                  <a:lnTo>
                    <a:pt x="9524" y="3556"/>
                  </a:lnTo>
                  <a:lnTo>
                    <a:pt x="9630" y="3660"/>
                  </a:lnTo>
                  <a:lnTo>
                    <a:pt x="9735" y="3772"/>
                  </a:lnTo>
                  <a:lnTo>
                    <a:pt x="9831" y="3884"/>
                  </a:lnTo>
                  <a:lnTo>
                    <a:pt x="9917" y="4004"/>
                  </a:lnTo>
                  <a:lnTo>
                    <a:pt x="9994" y="4123"/>
                  </a:lnTo>
                  <a:lnTo>
                    <a:pt x="10061" y="4250"/>
                  </a:lnTo>
                  <a:lnTo>
                    <a:pt x="10119" y="4377"/>
                  </a:lnTo>
                  <a:lnTo>
                    <a:pt x="10157" y="4512"/>
                  </a:lnTo>
                  <a:lnTo>
                    <a:pt x="10195" y="4646"/>
                  </a:lnTo>
                  <a:lnTo>
                    <a:pt x="10214" y="4781"/>
                  </a:lnTo>
                  <a:lnTo>
                    <a:pt x="10224" y="4922"/>
                  </a:lnTo>
                  <a:lnTo>
                    <a:pt x="10224" y="5064"/>
                  </a:lnTo>
                  <a:lnTo>
                    <a:pt x="10205" y="5214"/>
                  </a:lnTo>
                  <a:lnTo>
                    <a:pt x="10176" y="5356"/>
                  </a:lnTo>
                  <a:lnTo>
                    <a:pt x="10128" y="5513"/>
                  </a:lnTo>
                  <a:lnTo>
                    <a:pt x="10071" y="5669"/>
                  </a:lnTo>
                  <a:lnTo>
                    <a:pt x="9994" y="5834"/>
                  </a:lnTo>
                  <a:lnTo>
                    <a:pt x="9908" y="5983"/>
                  </a:lnTo>
                  <a:lnTo>
                    <a:pt x="9812" y="6132"/>
                  </a:lnTo>
                  <a:lnTo>
                    <a:pt x="9706" y="6274"/>
                  </a:lnTo>
                  <a:lnTo>
                    <a:pt x="9592" y="6409"/>
                  </a:lnTo>
                  <a:lnTo>
                    <a:pt x="9467" y="6536"/>
                  </a:lnTo>
                  <a:lnTo>
                    <a:pt x="9333" y="6663"/>
                  </a:lnTo>
                  <a:lnTo>
                    <a:pt x="9189" y="6782"/>
                  </a:lnTo>
                  <a:lnTo>
                    <a:pt x="9036" y="6894"/>
                  </a:lnTo>
                  <a:lnTo>
                    <a:pt x="8873" y="6999"/>
                  </a:lnTo>
                  <a:lnTo>
                    <a:pt x="8710" y="7096"/>
                  </a:lnTo>
                  <a:lnTo>
                    <a:pt x="8538" y="7193"/>
                  </a:lnTo>
                  <a:lnTo>
                    <a:pt x="8355" y="7275"/>
                  </a:lnTo>
                  <a:lnTo>
                    <a:pt x="8173" y="7357"/>
                  </a:lnTo>
                  <a:lnTo>
                    <a:pt x="7982" y="7432"/>
                  </a:lnTo>
                  <a:lnTo>
                    <a:pt x="7790" y="7492"/>
                  </a:lnTo>
                  <a:lnTo>
                    <a:pt x="7589" y="7552"/>
                  </a:lnTo>
                  <a:lnTo>
                    <a:pt x="7388" y="7604"/>
                  </a:lnTo>
                  <a:lnTo>
                    <a:pt x="7186" y="7649"/>
                  </a:lnTo>
                  <a:lnTo>
                    <a:pt x="6976" y="7679"/>
                  </a:lnTo>
                  <a:lnTo>
                    <a:pt x="6765" y="7708"/>
                  </a:lnTo>
                  <a:lnTo>
                    <a:pt x="6564" y="7723"/>
                  </a:lnTo>
                  <a:lnTo>
                    <a:pt x="6353" y="7738"/>
                  </a:lnTo>
                  <a:lnTo>
                    <a:pt x="6142" y="7738"/>
                  </a:lnTo>
                  <a:lnTo>
                    <a:pt x="5931" y="7731"/>
                  </a:lnTo>
                  <a:lnTo>
                    <a:pt x="5720" y="7716"/>
                  </a:lnTo>
                  <a:lnTo>
                    <a:pt x="5519" y="7694"/>
                  </a:lnTo>
                  <a:lnTo>
                    <a:pt x="5308" y="7656"/>
                  </a:lnTo>
                  <a:lnTo>
                    <a:pt x="5107" y="7619"/>
                  </a:lnTo>
                  <a:lnTo>
                    <a:pt x="4916" y="7567"/>
                  </a:lnTo>
                  <a:lnTo>
                    <a:pt x="4714" y="7499"/>
                  </a:lnTo>
                  <a:lnTo>
                    <a:pt x="4551" y="7455"/>
                  </a:lnTo>
                  <a:lnTo>
                    <a:pt x="4389" y="7417"/>
                  </a:lnTo>
                  <a:lnTo>
                    <a:pt x="4235" y="7395"/>
                  </a:lnTo>
                  <a:lnTo>
                    <a:pt x="4082" y="7387"/>
                  </a:lnTo>
                  <a:lnTo>
                    <a:pt x="3938" y="7387"/>
                  </a:lnTo>
                  <a:lnTo>
                    <a:pt x="3794" y="7402"/>
                  </a:lnTo>
                  <a:lnTo>
                    <a:pt x="3660" y="7425"/>
                  </a:lnTo>
                  <a:lnTo>
                    <a:pt x="3536" y="7462"/>
                  </a:lnTo>
                  <a:lnTo>
                    <a:pt x="3421" y="7313"/>
                  </a:lnTo>
                  <a:lnTo>
                    <a:pt x="3315" y="7163"/>
                  </a:lnTo>
                  <a:lnTo>
                    <a:pt x="3210" y="7014"/>
                  </a:lnTo>
                  <a:lnTo>
                    <a:pt x="3124" y="6857"/>
                  </a:lnTo>
                  <a:lnTo>
                    <a:pt x="3038" y="6693"/>
                  </a:lnTo>
                  <a:lnTo>
                    <a:pt x="2961" y="6528"/>
                  </a:lnTo>
                  <a:lnTo>
                    <a:pt x="2894" y="6364"/>
                  </a:lnTo>
                  <a:lnTo>
                    <a:pt x="2836" y="6192"/>
                  </a:lnTo>
                  <a:lnTo>
                    <a:pt x="2788" y="6020"/>
                  </a:lnTo>
                  <a:lnTo>
                    <a:pt x="2750" y="5849"/>
                  </a:lnTo>
                  <a:lnTo>
                    <a:pt x="2721" y="5669"/>
                  </a:lnTo>
                  <a:lnTo>
                    <a:pt x="2702" y="5490"/>
                  </a:lnTo>
                  <a:lnTo>
                    <a:pt x="2693" y="5303"/>
                  </a:lnTo>
                  <a:lnTo>
                    <a:pt x="2702" y="5117"/>
                  </a:lnTo>
                  <a:lnTo>
                    <a:pt x="2712" y="4930"/>
                  </a:lnTo>
                  <a:lnTo>
                    <a:pt x="2740" y="4736"/>
                  </a:lnTo>
                  <a:lnTo>
                    <a:pt x="2769" y="4586"/>
                  </a:lnTo>
                  <a:lnTo>
                    <a:pt x="2808" y="4444"/>
                  </a:lnTo>
                  <a:lnTo>
                    <a:pt x="2855" y="4303"/>
                  </a:lnTo>
                  <a:lnTo>
                    <a:pt x="2913" y="4161"/>
                  </a:lnTo>
                  <a:lnTo>
                    <a:pt x="2980" y="4026"/>
                  </a:lnTo>
                  <a:lnTo>
                    <a:pt x="3047" y="3899"/>
                  </a:lnTo>
                  <a:lnTo>
                    <a:pt x="3124" y="3772"/>
                  </a:lnTo>
                  <a:lnTo>
                    <a:pt x="3220" y="3653"/>
                  </a:lnTo>
                  <a:lnTo>
                    <a:pt x="3315" y="3541"/>
                  </a:lnTo>
                  <a:lnTo>
                    <a:pt x="3411" y="3429"/>
                  </a:lnTo>
                  <a:lnTo>
                    <a:pt x="3517" y="3324"/>
                  </a:lnTo>
                  <a:lnTo>
                    <a:pt x="3632" y="3227"/>
                  </a:lnTo>
                  <a:lnTo>
                    <a:pt x="3756" y="3130"/>
                  </a:lnTo>
                  <a:lnTo>
                    <a:pt x="3881" y="3040"/>
                  </a:lnTo>
                  <a:lnTo>
                    <a:pt x="4015" y="2958"/>
                  </a:lnTo>
                  <a:lnTo>
                    <a:pt x="4149" y="2876"/>
                  </a:lnTo>
                  <a:lnTo>
                    <a:pt x="4293" y="2801"/>
                  </a:lnTo>
                  <a:lnTo>
                    <a:pt x="4446" y="2734"/>
                  </a:lnTo>
                  <a:lnTo>
                    <a:pt x="4599" y="2674"/>
                  </a:lnTo>
                  <a:lnTo>
                    <a:pt x="4753" y="2614"/>
                  </a:lnTo>
                  <a:lnTo>
                    <a:pt x="4916" y="2562"/>
                  </a:lnTo>
                  <a:lnTo>
                    <a:pt x="5078" y="2517"/>
                  </a:lnTo>
                  <a:lnTo>
                    <a:pt x="5251" y="2480"/>
                  </a:lnTo>
                  <a:lnTo>
                    <a:pt x="5423" y="2450"/>
                  </a:lnTo>
                  <a:lnTo>
                    <a:pt x="5596" y="2420"/>
                  </a:lnTo>
                  <a:lnTo>
                    <a:pt x="5768" y="2405"/>
                  </a:lnTo>
                  <a:lnTo>
                    <a:pt x="5950" y="2390"/>
                  </a:lnTo>
                  <a:lnTo>
                    <a:pt x="6132" y="2383"/>
                  </a:lnTo>
                  <a:close/>
                  <a:moveTo>
                    <a:pt x="6276" y="0"/>
                  </a:moveTo>
                  <a:lnTo>
                    <a:pt x="5941" y="8"/>
                  </a:lnTo>
                  <a:lnTo>
                    <a:pt x="5615" y="30"/>
                  </a:lnTo>
                  <a:lnTo>
                    <a:pt x="5289" y="60"/>
                  </a:lnTo>
                  <a:lnTo>
                    <a:pt x="4963" y="105"/>
                  </a:lnTo>
                  <a:lnTo>
                    <a:pt x="4647" y="165"/>
                  </a:lnTo>
                  <a:lnTo>
                    <a:pt x="4331" y="232"/>
                  </a:lnTo>
                  <a:lnTo>
                    <a:pt x="4015" y="306"/>
                  </a:lnTo>
                  <a:lnTo>
                    <a:pt x="3718" y="396"/>
                  </a:lnTo>
                  <a:lnTo>
                    <a:pt x="3421" y="501"/>
                  </a:lnTo>
                  <a:lnTo>
                    <a:pt x="3133" y="613"/>
                  </a:lnTo>
                  <a:lnTo>
                    <a:pt x="2855" y="740"/>
                  </a:lnTo>
                  <a:lnTo>
                    <a:pt x="2578" y="874"/>
                  </a:lnTo>
                  <a:lnTo>
                    <a:pt x="2319" y="1016"/>
                  </a:lnTo>
                  <a:lnTo>
                    <a:pt x="2070" y="1173"/>
                  </a:lnTo>
                  <a:lnTo>
                    <a:pt x="1830" y="1337"/>
                  </a:lnTo>
                  <a:lnTo>
                    <a:pt x="1600" y="1516"/>
                  </a:lnTo>
                  <a:lnTo>
                    <a:pt x="1389" y="1703"/>
                  </a:lnTo>
                  <a:lnTo>
                    <a:pt x="1179" y="1897"/>
                  </a:lnTo>
                  <a:lnTo>
                    <a:pt x="997" y="2107"/>
                  </a:lnTo>
                  <a:lnTo>
                    <a:pt x="815" y="2323"/>
                  </a:lnTo>
                  <a:lnTo>
                    <a:pt x="652" y="2547"/>
                  </a:lnTo>
                  <a:lnTo>
                    <a:pt x="508" y="2779"/>
                  </a:lnTo>
                  <a:lnTo>
                    <a:pt x="383" y="3025"/>
                  </a:lnTo>
                  <a:lnTo>
                    <a:pt x="268" y="3279"/>
                  </a:lnTo>
                  <a:lnTo>
                    <a:pt x="173" y="3548"/>
                  </a:lnTo>
                  <a:lnTo>
                    <a:pt x="96" y="3817"/>
                  </a:lnTo>
                  <a:lnTo>
                    <a:pt x="58" y="4041"/>
                  </a:lnTo>
                  <a:lnTo>
                    <a:pt x="19" y="4265"/>
                  </a:lnTo>
                  <a:lnTo>
                    <a:pt x="0" y="4489"/>
                  </a:lnTo>
                  <a:lnTo>
                    <a:pt x="0" y="4721"/>
                  </a:lnTo>
                  <a:lnTo>
                    <a:pt x="10" y="4945"/>
                  </a:lnTo>
                  <a:lnTo>
                    <a:pt x="29" y="5176"/>
                  </a:lnTo>
                  <a:lnTo>
                    <a:pt x="58" y="5400"/>
                  </a:lnTo>
                  <a:lnTo>
                    <a:pt x="96" y="5625"/>
                  </a:lnTo>
                  <a:lnTo>
                    <a:pt x="153" y="5856"/>
                  </a:lnTo>
                  <a:lnTo>
                    <a:pt x="220" y="6080"/>
                  </a:lnTo>
                  <a:lnTo>
                    <a:pt x="297" y="6304"/>
                  </a:lnTo>
                  <a:lnTo>
                    <a:pt x="393" y="6521"/>
                  </a:lnTo>
                  <a:lnTo>
                    <a:pt x="489" y="6745"/>
                  </a:lnTo>
                  <a:lnTo>
                    <a:pt x="604" y="6954"/>
                  </a:lnTo>
                  <a:lnTo>
                    <a:pt x="719" y="7171"/>
                  </a:lnTo>
                  <a:lnTo>
                    <a:pt x="853" y="7372"/>
                  </a:lnTo>
                  <a:lnTo>
                    <a:pt x="997" y="7574"/>
                  </a:lnTo>
                  <a:lnTo>
                    <a:pt x="1150" y="7776"/>
                  </a:lnTo>
                  <a:lnTo>
                    <a:pt x="1313" y="7970"/>
                  </a:lnTo>
                  <a:lnTo>
                    <a:pt x="1485" y="8149"/>
                  </a:lnTo>
                  <a:lnTo>
                    <a:pt x="1667" y="8336"/>
                  </a:lnTo>
                  <a:lnTo>
                    <a:pt x="1859" y="8508"/>
                  </a:lnTo>
                  <a:lnTo>
                    <a:pt x="2060" y="8672"/>
                  </a:lnTo>
                  <a:lnTo>
                    <a:pt x="2271" y="8829"/>
                  </a:lnTo>
                  <a:lnTo>
                    <a:pt x="2491" y="8978"/>
                  </a:lnTo>
                  <a:lnTo>
                    <a:pt x="2721" y="9120"/>
                  </a:lnTo>
                  <a:lnTo>
                    <a:pt x="2951" y="9255"/>
                  </a:lnTo>
                  <a:lnTo>
                    <a:pt x="3200" y="9382"/>
                  </a:lnTo>
                  <a:lnTo>
                    <a:pt x="3450" y="9494"/>
                  </a:lnTo>
                  <a:lnTo>
                    <a:pt x="3708" y="9598"/>
                  </a:lnTo>
                  <a:lnTo>
                    <a:pt x="3977" y="9688"/>
                  </a:lnTo>
                  <a:lnTo>
                    <a:pt x="4245" y="9770"/>
                  </a:lnTo>
                  <a:lnTo>
                    <a:pt x="4551" y="9867"/>
                  </a:lnTo>
                  <a:lnTo>
                    <a:pt x="4858" y="9942"/>
                  </a:lnTo>
                  <a:lnTo>
                    <a:pt x="5165" y="10002"/>
                  </a:lnTo>
                  <a:lnTo>
                    <a:pt x="5481" y="10054"/>
                  </a:lnTo>
                  <a:lnTo>
                    <a:pt x="5797" y="10084"/>
                  </a:lnTo>
                  <a:lnTo>
                    <a:pt x="6113" y="10099"/>
                  </a:lnTo>
                  <a:lnTo>
                    <a:pt x="6429" y="10106"/>
                  </a:lnTo>
                  <a:lnTo>
                    <a:pt x="6746" y="10091"/>
                  </a:lnTo>
                  <a:lnTo>
                    <a:pt x="7071" y="10069"/>
                  </a:lnTo>
                  <a:lnTo>
                    <a:pt x="7388" y="10031"/>
                  </a:lnTo>
                  <a:lnTo>
                    <a:pt x="7704" y="9987"/>
                  </a:lnTo>
                  <a:lnTo>
                    <a:pt x="8011" y="9927"/>
                  </a:lnTo>
                  <a:lnTo>
                    <a:pt x="8327" y="9852"/>
                  </a:lnTo>
                  <a:lnTo>
                    <a:pt x="8633" y="9770"/>
                  </a:lnTo>
                  <a:lnTo>
                    <a:pt x="8940" y="9680"/>
                  </a:lnTo>
                  <a:lnTo>
                    <a:pt x="9237" y="9576"/>
                  </a:lnTo>
                  <a:lnTo>
                    <a:pt x="9534" y="9456"/>
                  </a:lnTo>
                  <a:lnTo>
                    <a:pt x="9821" y="9329"/>
                  </a:lnTo>
                  <a:lnTo>
                    <a:pt x="10099" y="9195"/>
                  </a:lnTo>
                  <a:lnTo>
                    <a:pt x="10368" y="9053"/>
                  </a:lnTo>
                  <a:lnTo>
                    <a:pt x="10636" y="8904"/>
                  </a:lnTo>
                  <a:lnTo>
                    <a:pt x="10895" y="8739"/>
                  </a:lnTo>
                  <a:lnTo>
                    <a:pt x="11134" y="8575"/>
                  </a:lnTo>
                  <a:lnTo>
                    <a:pt x="11374" y="8396"/>
                  </a:lnTo>
                  <a:lnTo>
                    <a:pt x="11604" y="8216"/>
                  </a:lnTo>
                  <a:lnTo>
                    <a:pt x="11815" y="8022"/>
                  </a:lnTo>
                  <a:lnTo>
                    <a:pt x="12016" y="7828"/>
                  </a:lnTo>
                  <a:lnTo>
                    <a:pt x="12207" y="7619"/>
                  </a:lnTo>
                  <a:lnTo>
                    <a:pt x="12380" y="7410"/>
                  </a:lnTo>
                  <a:lnTo>
                    <a:pt x="12543" y="7201"/>
                  </a:lnTo>
                  <a:lnTo>
                    <a:pt x="12696" y="6977"/>
                  </a:lnTo>
                  <a:lnTo>
                    <a:pt x="12821" y="6752"/>
                  </a:lnTo>
                  <a:lnTo>
                    <a:pt x="12955" y="6484"/>
                  </a:lnTo>
                  <a:lnTo>
                    <a:pt x="13070" y="6222"/>
                  </a:lnTo>
                  <a:lnTo>
                    <a:pt x="13156" y="5953"/>
                  </a:lnTo>
                  <a:lnTo>
                    <a:pt x="13223" y="5684"/>
                  </a:lnTo>
                  <a:lnTo>
                    <a:pt x="13271" y="5423"/>
                  </a:lnTo>
                  <a:lnTo>
                    <a:pt x="13300" y="5161"/>
                  </a:lnTo>
                  <a:lnTo>
                    <a:pt x="13300" y="4900"/>
                  </a:lnTo>
                  <a:lnTo>
                    <a:pt x="13281" y="4639"/>
                  </a:lnTo>
                  <a:lnTo>
                    <a:pt x="13242" y="4385"/>
                  </a:lnTo>
                  <a:lnTo>
                    <a:pt x="13194" y="4138"/>
                  </a:lnTo>
                  <a:lnTo>
                    <a:pt x="13118" y="3884"/>
                  </a:lnTo>
                  <a:lnTo>
                    <a:pt x="13022" y="3645"/>
                  </a:lnTo>
                  <a:lnTo>
                    <a:pt x="12916" y="3406"/>
                  </a:lnTo>
                  <a:lnTo>
                    <a:pt x="12792" y="3167"/>
                  </a:lnTo>
                  <a:lnTo>
                    <a:pt x="12648" y="2936"/>
                  </a:lnTo>
                  <a:lnTo>
                    <a:pt x="12495" y="2712"/>
                  </a:lnTo>
                  <a:lnTo>
                    <a:pt x="12322" y="2495"/>
                  </a:lnTo>
                  <a:lnTo>
                    <a:pt x="12131" y="2286"/>
                  </a:lnTo>
                  <a:lnTo>
                    <a:pt x="11929" y="2084"/>
                  </a:lnTo>
                  <a:lnTo>
                    <a:pt x="11719" y="1882"/>
                  </a:lnTo>
                  <a:lnTo>
                    <a:pt x="11489" y="1696"/>
                  </a:lnTo>
                  <a:lnTo>
                    <a:pt x="11249" y="1509"/>
                  </a:lnTo>
                  <a:lnTo>
                    <a:pt x="11000" y="1337"/>
                  </a:lnTo>
                  <a:lnTo>
                    <a:pt x="10732" y="1173"/>
                  </a:lnTo>
                  <a:lnTo>
                    <a:pt x="10463" y="1016"/>
                  </a:lnTo>
                  <a:lnTo>
                    <a:pt x="10176" y="874"/>
                  </a:lnTo>
                  <a:lnTo>
                    <a:pt x="9889" y="740"/>
                  </a:lnTo>
                  <a:lnTo>
                    <a:pt x="9582" y="613"/>
                  </a:lnTo>
                  <a:lnTo>
                    <a:pt x="9266" y="493"/>
                  </a:lnTo>
                  <a:lnTo>
                    <a:pt x="8950" y="389"/>
                  </a:lnTo>
                  <a:lnTo>
                    <a:pt x="8624" y="299"/>
                  </a:lnTo>
                  <a:lnTo>
                    <a:pt x="8288" y="217"/>
                  </a:lnTo>
                  <a:lnTo>
                    <a:pt x="7953" y="150"/>
                  </a:lnTo>
                  <a:lnTo>
                    <a:pt x="7618" y="97"/>
                  </a:lnTo>
                  <a:lnTo>
                    <a:pt x="7282" y="53"/>
                  </a:lnTo>
                  <a:lnTo>
                    <a:pt x="6947" y="23"/>
                  </a:lnTo>
                  <a:lnTo>
                    <a:pt x="6612" y="8"/>
                  </a:lnTo>
                  <a:lnTo>
                    <a:pt x="627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-3413575" y="4511275"/>
              <a:ext cx="340650" cy="243525"/>
            </a:xfrm>
            <a:custGeom>
              <a:avLst/>
              <a:gdLst/>
              <a:ahLst/>
              <a:cxnLst/>
              <a:rect l="l" t="t" r="r" b="b"/>
              <a:pathLst>
                <a:path w="13626" h="9741" extrusionOk="0">
                  <a:moveTo>
                    <a:pt x="5635" y="0"/>
                  </a:moveTo>
                  <a:lnTo>
                    <a:pt x="5462" y="8"/>
                  </a:lnTo>
                  <a:lnTo>
                    <a:pt x="5127" y="38"/>
                  </a:lnTo>
                  <a:lnTo>
                    <a:pt x="4801" y="83"/>
                  </a:lnTo>
                  <a:lnTo>
                    <a:pt x="4475" y="142"/>
                  </a:lnTo>
                  <a:lnTo>
                    <a:pt x="4149" y="217"/>
                  </a:lnTo>
                  <a:lnTo>
                    <a:pt x="3833" y="307"/>
                  </a:lnTo>
                  <a:lnTo>
                    <a:pt x="3527" y="411"/>
                  </a:lnTo>
                  <a:lnTo>
                    <a:pt x="3220" y="538"/>
                  </a:lnTo>
                  <a:lnTo>
                    <a:pt x="2933" y="665"/>
                  </a:lnTo>
                  <a:lnTo>
                    <a:pt x="2645" y="815"/>
                  </a:lnTo>
                  <a:lnTo>
                    <a:pt x="2367" y="971"/>
                  </a:lnTo>
                  <a:lnTo>
                    <a:pt x="2109" y="1143"/>
                  </a:lnTo>
                  <a:lnTo>
                    <a:pt x="1859" y="1330"/>
                  </a:lnTo>
                  <a:lnTo>
                    <a:pt x="1620" y="1517"/>
                  </a:lnTo>
                  <a:lnTo>
                    <a:pt x="1390" y="1718"/>
                  </a:lnTo>
                  <a:lnTo>
                    <a:pt x="1179" y="1935"/>
                  </a:lnTo>
                  <a:lnTo>
                    <a:pt x="978" y="2152"/>
                  </a:lnTo>
                  <a:lnTo>
                    <a:pt x="796" y="2383"/>
                  </a:lnTo>
                  <a:lnTo>
                    <a:pt x="633" y="2615"/>
                  </a:lnTo>
                  <a:lnTo>
                    <a:pt x="489" y="2861"/>
                  </a:lnTo>
                  <a:lnTo>
                    <a:pt x="355" y="3108"/>
                  </a:lnTo>
                  <a:lnTo>
                    <a:pt x="250" y="3362"/>
                  </a:lnTo>
                  <a:lnTo>
                    <a:pt x="154" y="3623"/>
                  </a:lnTo>
                  <a:lnTo>
                    <a:pt x="87" y="3892"/>
                  </a:lnTo>
                  <a:lnTo>
                    <a:pt x="29" y="4161"/>
                  </a:lnTo>
                  <a:lnTo>
                    <a:pt x="10" y="4437"/>
                  </a:lnTo>
                  <a:lnTo>
                    <a:pt x="1" y="4572"/>
                  </a:lnTo>
                  <a:lnTo>
                    <a:pt x="1" y="4706"/>
                  </a:lnTo>
                  <a:lnTo>
                    <a:pt x="10" y="4848"/>
                  </a:lnTo>
                  <a:lnTo>
                    <a:pt x="20" y="4990"/>
                  </a:lnTo>
                  <a:lnTo>
                    <a:pt x="58" y="5274"/>
                  </a:lnTo>
                  <a:lnTo>
                    <a:pt x="125" y="5558"/>
                  </a:lnTo>
                  <a:lnTo>
                    <a:pt x="211" y="5841"/>
                  </a:lnTo>
                  <a:lnTo>
                    <a:pt x="317" y="6110"/>
                  </a:lnTo>
                  <a:lnTo>
                    <a:pt x="441" y="6379"/>
                  </a:lnTo>
                  <a:lnTo>
                    <a:pt x="585" y="6641"/>
                  </a:lnTo>
                  <a:lnTo>
                    <a:pt x="748" y="6902"/>
                  </a:lnTo>
                  <a:lnTo>
                    <a:pt x="930" y="7149"/>
                  </a:lnTo>
                  <a:lnTo>
                    <a:pt x="1122" y="7388"/>
                  </a:lnTo>
                  <a:lnTo>
                    <a:pt x="1332" y="7619"/>
                  </a:lnTo>
                  <a:lnTo>
                    <a:pt x="1562" y="7843"/>
                  </a:lnTo>
                  <a:lnTo>
                    <a:pt x="1802" y="8060"/>
                  </a:lnTo>
                  <a:lnTo>
                    <a:pt x="2061" y="8261"/>
                  </a:lnTo>
                  <a:lnTo>
                    <a:pt x="2329" y="8456"/>
                  </a:lnTo>
                  <a:lnTo>
                    <a:pt x="2607" y="8635"/>
                  </a:lnTo>
                  <a:lnTo>
                    <a:pt x="2894" y="8807"/>
                  </a:lnTo>
                  <a:lnTo>
                    <a:pt x="3191" y="8964"/>
                  </a:lnTo>
                  <a:lnTo>
                    <a:pt x="3507" y="9113"/>
                  </a:lnTo>
                  <a:lnTo>
                    <a:pt x="3824" y="9240"/>
                  </a:lnTo>
                  <a:lnTo>
                    <a:pt x="4149" y="9359"/>
                  </a:lnTo>
                  <a:lnTo>
                    <a:pt x="4485" y="9464"/>
                  </a:lnTo>
                  <a:lnTo>
                    <a:pt x="4830" y="9554"/>
                  </a:lnTo>
                  <a:lnTo>
                    <a:pt x="5175" y="9621"/>
                  </a:lnTo>
                  <a:lnTo>
                    <a:pt x="5529" y="9681"/>
                  </a:lnTo>
                  <a:lnTo>
                    <a:pt x="5884" y="9718"/>
                  </a:lnTo>
                  <a:lnTo>
                    <a:pt x="6066" y="9733"/>
                  </a:lnTo>
                  <a:lnTo>
                    <a:pt x="6238" y="9740"/>
                  </a:lnTo>
                  <a:lnTo>
                    <a:pt x="6602" y="9740"/>
                  </a:lnTo>
                  <a:lnTo>
                    <a:pt x="6784" y="9733"/>
                  </a:lnTo>
                  <a:lnTo>
                    <a:pt x="6967" y="9725"/>
                  </a:lnTo>
                  <a:lnTo>
                    <a:pt x="7149" y="9711"/>
                  </a:lnTo>
                  <a:lnTo>
                    <a:pt x="7331" y="9688"/>
                  </a:lnTo>
                  <a:lnTo>
                    <a:pt x="7513" y="9666"/>
                  </a:lnTo>
                  <a:lnTo>
                    <a:pt x="7695" y="9636"/>
                  </a:lnTo>
                  <a:lnTo>
                    <a:pt x="7886" y="9598"/>
                  </a:lnTo>
                  <a:lnTo>
                    <a:pt x="8068" y="9561"/>
                  </a:lnTo>
                  <a:lnTo>
                    <a:pt x="8251" y="9516"/>
                  </a:lnTo>
                  <a:lnTo>
                    <a:pt x="8433" y="9464"/>
                  </a:lnTo>
                  <a:lnTo>
                    <a:pt x="8797" y="9404"/>
                  </a:lnTo>
                  <a:lnTo>
                    <a:pt x="9151" y="9322"/>
                  </a:lnTo>
                  <a:lnTo>
                    <a:pt x="9506" y="9225"/>
                  </a:lnTo>
                  <a:lnTo>
                    <a:pt x="9851" y="9113"/>
                  </a:lnTo>
                  <a:lnTo>
                    <a:pt x="10186" y="8993"/>
                  </a:lnTo>
                  <a:lnTo>
                    <a:pt x="10512" y="8852"/>
                  </a:lnTo>
                  <a:lnTo>
                    <a:pt x="10828" y="8695"/>
                  </a:lnTo>
                  <a:lnTo>
                    <a:pt x="11125" y="8523"/>
                  </a:lnTo>
                  <a:lnTo>
                    <a:pt x="11278" y="8433"/>
                  </a:lnTo>
                  <a:lnTo>
                    <a:pt x="11422" y="8336"/>
                  </a:lnTo>
                  <a:lnTo>
                    <a:pt x="11566" y="8239"/>
                  </a:lnTo>
                  <a:lnTo>
                    <a:pt x="11700" y="8135"/>
                  </a:lnTo>
                  <a:lnTo>
                    <a:pt x="11834" y="8030"/>
                  </a:lnTo>
                  <a:lnTo>
                    <a:pt x="11968" y="7918"/>
                  </a:lnTo>
                  <a:lnTo>
                    <a:pt x="12093" y="7806"/>
                  </a:lnTo>
                  <a:lnTo>
                    <a:pt x="12217" y="7686"/>
                  </a:lnTo>
                  <a:lnTo>
                    <a:pt x="12332" y="7567"/>
                  </a:lnTo>
                  <a:lnTo>
                    <a:pt x="12447" y="7440"/>
                  </a:lnTo>
                  <a:lnTo>
                    <a:pt x="12562" y="7313"/>
                  </a:lnTo>
                  <a:lnTo>
                    <a:pt x="12668" y="7178"/>
                  </a:lnTo>
                  <a:lnTo>
                    <a:pt x="12773" y="7044"/>
                  </a:lnTo>
                  <a:lnTo>
                    <a:pt x="12869" y="6902"/>
                  </a:lnTo>
                  <a:lnTo>
                    <a:pt x="12955" y="6760"/>
                  </a:lnTo>
                  <a:lnTo>
                    <a:pt x="13041" y="6618"/>
                  </a:lnTo>
                  <a:lnTo>
                    <a:pt x="13128" y="6476"/>
                  </a:lnTo>
                  <a:lnTo>
                    <a:pt x="13195" y="6342"/>
                  </a:lnTo>
                  <a:lnTo>
                    <a:pt x="13262" y="6200"/>
                  </a:lnTo>
                  <a:lnTo>
                    <a:pt x="13329" y="6058"/>
                  </a:lnTo>
                  <a:lnTo>
                    <a:pt x="13386" y="5916"/>
                  </a:lnTo>
                  <a:lnTo>
                    <a:pt x="13434" y="5774"/>
                  </a:lnTo>
                  <a:lnTo>
                    <a:pt x="13511" y="5490"/>
                  </a:lnTo>
                  <a:lnTo>
                    <a:pt x="13578" y="5207"/>
                  </a:lnTo>
                  <a:lnTo>
                    <a:pt x="13607" y="4915"/>
                  </a:lnTo>
                  <a:lnTo>
                    <a:pt x="13626" y="4631"/>
                  </a:lnTo>
                  <a:lnTo>
                    <a:pt x="13616" y="4348"/>
                  </a:lnTo>
                  <a:lnTo>
                    <a:pt x="13588" y="4064"/>
                  </a:lnTo>
                  <a:lnTo>
                    <a:pt x="13540" y="3787"/>
                  </a:lnTo>
                  <a:lnTo>
                    <a:pt x="13473" y="3511"/>
                  </a:lnTo>
                  <a:lnTo>
                    <a:pt x="13386" y="3242"/>
                  </a:lnTo>
                  <a:lnTo>
                    <a:pt x="13281" y="2973"/>
                  </a:lnTo>
                  <a:lnTo>
                    <a:pt x="13147" y="2712"/>
                  </a:lnTo>
                  <a:lnTo>
                    <a:pt x="13003" y="2465"/>
                  </a:lnTo>
                  <a:lnTo>
                    <a:pt x="12840" y="2219"/>
                  </a:lnTo>
                  <a:lnTo>
                    <a:pt x="12649" y="1980"/>
                  </a:lnTo>
                  <a:lnTo>
                    <a:pt x="12447" y="1756"/>
                  </a:lnTo>
                  <a:lnTo>
                    <a:pt x="12237" y="1539"/>
                  </a:lnTo>
                  <a:lnTo>
                    <a:pt x="11997" y="1337"/>
                  </a:lnTo>
                  <a:lnTo>
                    <a:pt x="11748" y="1143"/>
                  </a:lnTo>
                  <a:lnTo>
                    <a:pt x="11614" y="1054"/>
                  </a:lnTo>
                  <a:lnTo>
                    <a:pt x="11480" y="964"/>
                  </a:lnTo>
                  <a:lnTo>
                    <a:pt x="11336" y="882"/>
                  </a:lnTo>
                  <a:lnTo>
                    <a:pt x="11192" y="800"/>
                  </a:lnTo>
                  <a:lnTo>
                    <a:pt x="11048" y="718"/>
                  </a:lnTo>
                  <a:lnTo>
                    <a:pt x="10895" y="643"/>
                  </a:lnTo>
                  <a:lnTo>
                    <a:pt x="10742" y="576"/>
                  </a:lnTo>
                  <a:lnTo>
                    <a:pt x="10579" y="508"/>
                  </a:lnTo>
                  <a:lnTo>
                    <a:pt x="10416" y="449"/>
                  </a:lnTo>
                  <a:lnTo>
                    <a:pt x="10253" y="389"/>
                  </a:lnTo>
                  <a:lnTo>
                    <a:pt x="10081" y="329"/>
                  </a:lnTo>
                  <a:lnTo>
                    <a:pt x="9908" y="284"/>
                  </a:lnTo>
                  <a:lnTo>
                    <a:pt x="9726" y="239"/>
                  </a:lnTo>
                  <a:lnTo>
                    <a:pt x="9554" y="195"/>
                  </a:lnTo>
                  <a:lnTo>
                    <a:pt x="9362" y="157"/>
                  </a:lnTo>
                  <a:lnTo>
                    <a:pt x="9180" y="127"/>
                  </a:lnTo>
                  <a:lnTo>
                    <a:pt x="8988" y="98"/>
                  </a:lnTo>
                  <a:lnTo>
                    <a:pt x="8797" y="75"/>
                  </a:lnTo>
                  <a:lnTo>
                    <a:pt x="8595" y="60"/>
                  </a:lnTo>
                  <a:lnTo>
                    <a:pt x="8394" y="45"/>
                  </a:lnTo>
                  <a:lnTo>
                    <a:pt x="8193" y="38"/>
                  </a:lnTo>
                  <a:lnTo>
                    <a:pt x="7992" y="38"/>
                  </a:lnTo>
                  <a:lnTo>
                    <a:pt x="7886" y="45"/>
                  </a:lnTo>
                  <a:lnTo>
                    <a:pt x="7781" y="53"/>
                  </a:lnTo>
                  <a:lnTo>
                    <a:pt x="7580" y="75"/>
                  </a:lnTo>
                  <a:lnTo>
                    <a:pt x="7168" y="150"/>
                  </a:lnTo>
                  <a:lnTo>
                    <a:pt x="6995" y="113"/>
                  </a:lnTo>
                  <a:lnTo>
                    <a:pt x="6823" y="83"/>
                  </a:lnTo>
                  <a:lnTo>
                    <a:pt x="6650" y="53"/>
                  </a:lnTo>
                  <a:lnTo>
                    <a:pt x="6487" y="30"/>
                  </a:lnTo>
                  <a:lnTo>
                    <a:pt x="6315" y="15"/>
                  </a:lnTo>
                  <a:lnTo>
                    <a:pt x="6142" y="8"/>
                  </a:lnTo>
                  <a:lnTo>
                    <a:pt x="5970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-3324225" y="2759350"/>
              <a:ext cx="188300" cy="133925"/>
            </a:xfrm>
            <a:custGeom>
              <a:avLst/>
              <a:gdLst/>
              <a:ahLst/>
              <a:cxnLst/>
              <a:rect l="l" t="t" r="r" b="b"/>
              <a:pathLst>
                <a:path w="7532" h="5357" extrusionOk="0">
                  <a:moveTo>
                    <a:pt x="3440" y="1"/>
                  </a:moveTo>
                  <a:lnTo>
                    <a:pt x="3258" y="8"/>
                  </a:lnTo>
                  <a:lnTo>
                    <a:pt x="3076" y="23"/>
                  </a:lnTo>
                  <a:lnTo>
                    <a:pt x="2904" y="38"/>
                  </a:lnTo>
                  <a:lnTo>
                    <a:pt x="2731" y="68"/>
                  </a:lnTo>
                  <a:lnTo>
                    <a:pt x="2559" y="98"/>
                  </a:lnTo>
                  <a:lnTo>
                    <a:pt x="2386" y="135"/>
                  </a:lnTo>
                  <a:lnTo>
                    <a:pt x="2224" y="180"/>
                  </a:lnTo>
                  <a:lnTo>
                    <a:pt x="2061" y="232"/>
                  </a:lnTo>
                  <a:lnTo>
                    <a:pt x="1907" y="292"/>
                  </a:lnTo>
                  <a:lnTo>
                    <a:pt x="1754" y="352"/>
                  </a:lnTo>
                  <a:lnTo>
                    <a:pt x="1601" y="419"/>
                  </a:lnTo>
                  <a:lnTo>
                    <a:pt x="1457" y="494"/>
                  </a:lnTo>
                  <a:lnTo>
                    <a:pt x="1323" y="576"/>
                  </a:lnTo>
                  <a:lnTo>
                    <a:pt x="1189" y="658"/>
                  </a:lnTo>
                  <a:lnTo>
                    <a:pt x="1064" y="748"/>
                  </a:lnTo>
                  <a:lnTo>
                    <a:pt x="940" y="845"/>
                  </a:lnTo>
                  <a:lnTo>
                    <a:pt x="825" y="942"/>
                  </a:lnTo>
                  <a:lnTo>
                    <a:pt x="719" y="1047"/>
                  </a:lnTo>
                  <a:lnTo>
                    <a:pt x="623" y="1159"/>
                  </a:lnTo>
                  <a:lnTo>
                    <a:pt x="528" y="1271"/>
                  </a:lnTo>
                  <a:lnTo>
                    <a:pt x="432" y="1390"/>
                  </a:lnTo>
                  <a:lnTo>
                    <a:pt x="355" y="1517"/>
                  </a:lnTo>
                  <a:lnTo>
                    <a:pt x="288" y="1644"/>
                  </a:lnTo>
                  <a:lnTo>
                    <a:pt x="221" y="1779"/>
                  </a:lnTo>
                  <a:lnTo>
                    <a:pt x="163" y="1921"/>
                  </a:lnTo>
                  <a:lnTo>
                    <a:pt x="116" y="2062"/>
                  </a:lnTo>
                  <a:lnTo>
                    <a:pt x="77" y="2204"/>
                  </a:lnTo>
                  <a:lnTo>
                    <a:pt x="48" y="2354"/>
                  </a:lnTo>
                  <a:lnTo>
                    <a:pt x="20" y="2548"/>
                  </a:lnTo>
                  <a:lnTo>
                    <a:pt x="10" y="2735"/>
                  </a:lnTo>
                  <a:lnTo>
                    <a:pt x="1" y="2921"/>
                  </a:lnTo>
                  <a:lnTo>
                    <a:pt x="10" y="3108"/>
                  </a:lnTo>
                  <a:lnTo>
                    <a:pt x="29" y="3287"/>
                  </a:lnTo>
                  <a:lnTo>
                    <a:pt x="58" y="3467"/>
                  </a:lnTo>
                  <a:lnTo>
                    <a:pt x="96" y="3638"/>
                  </a:lnTo>
                  <a:lnTo>
                    <a:pt x="144" y="3810"/>
                  </a:lnTo>
                  <a:lnTo>
                    <a:pt x="202" y="3982"/>
                  </a:lnTo>
                  <a:lnTo>
                    <a:pt x="269" y="4146"/>
                  </a:lnTo>
                  <a:lnTo>
                    <a:pt x="346" y="4311"/>
                  </a:lnTo>
                  <a:lnTo>
                    <a:pt x="432" y="4475"/>
                  </a:lnTo>
                  <a:lnTo>
                    <a:pt x="518" y="4632"/>
                  </a:lnTo>
                  <a:lnTo>
                    <a:pt x="623" y="4781"/>
                  </a:lnTo>
                  <a:lnTo>
                    <a:pt x="729" y="4931"/>
                  </a:lnTo>
                  <a:lnTo>
                    <a:pt x="844" y="5080"/>
                  </a:lnTo>
                  <a:lnTo>
                    <a:pt x="968" y="5043"/>
                  </a:lnTo>
                  <a:lnTo>
                    <a:pt x="1102" y="5020"/>
                  </a:lnTo>
                  <a:lnTo>
                    <a:pt x="1246" y="5005"/>
                  </a:lnTo>
                  <a:lnTo>
                    <a:pt x="1390" y="5005"/>
                  </a:lnTo>
                  <a:lnTo>
                    <a:pt x="1543" y="5013"/>
                  </a:lnTo>
                  <a:lnTo>
                    <a:pt x="1697" y="5035"/>
                  </a:lnTo>
                  <a:lnTo>
                    <a:pt x="1859" y="5073"/>
                  </a:lnTo>
                  <a:lnTo>
                    <a:pt x="2022" y="5117"/>
                  </a:lnTo>
                  <a:lnTo>
                    <a:pt x="2224" y="5185"/>
                  </a:lnTo>
                  <a:lnTo>
                    <a:pt x="2415" y="5237"/>
                  </a:lnTo>
                  <a:lnTo>
                    <a:pt x="2616" y="5274"/>
                  </a:lnTo>
                  <a:lnTo>
                    <a:pt x="2827" y="5312"/>
                  </a:lnTo>
                  <a:lnTo>
                    <a:pt x="3028" y="5334"/>
                  </a:lnTo>
                  <a:lnTo>
                    <a:pt x="3239" y="5349"/>
                  </a:lnTo>
                  <a:lnTo>
                    <a:pt x="3450" y="5356"/>
                  </a:lnTo>
                  <a:lnTo>
                    <a:pt x="3661" y="5356"/>
                  </a:lnTo>
                  <a:lnTo>
                    <a:pt x="3872" y="5341"/>
                  </a:lnTo>
                  <a:lnTo>
                    <a:pt x="4073" y="5326"/>
                  </a:lnTo>
                  <a:lnTo>
                    <a:pt x="4284" y="5297"/>
                  </a:lnTo>
                  <a:lnTo>
                    <a:pt x="4494" y="5267"/>
                  </a:lnTo>
                  <a:lnTo>
                    <a:pt x="4696" y="5222"/>
                  </a:lnTo>
                  <a:lnTo>
                    <a:pt x="4897" y="5170"/>
                  </a:lnTo>
                  <a:lnTo>
                    <a:pt x="5098" y="5110"/>
                  </a:lnTo>
                  <a:lnTo>
                    <a:pt x="5290" y="5050"/>
                  </a:lnTo>
                  <a:lnTo>
                    <a:pt x="5481" y="4975"/>
                  </a:lnTo>
                  <a:lnTo>
                    <a:pt x="5663" y="4893"/>
                  </a:lnTo>
                  <a:lnTo>
                    <a:pt x="5846" y="4811"/>
                  </a:lnTo>
                  <a:lnTo>
                    <a:pt x="6018" y="4714"/>
                  </a:lnTo>
                  <a:lnTo>
                    <a:pt x="6181" y="4617"/>
                  </a:lnTo>
                  <a:lnTo>
                    <a:pt x="6344" y="4512"/>
                  </a:lnTo>
                  <a:lnTo>
                    <a:pt x="6497" y="4400"/>
                  </a:lnTo>
                  <a:lnTo>
                    <a:pt x="6641" y="4281"/>
                  </a:lnTo>
                  <a:lnTo>
                    <a:pt x="6775" y="4154"/>
                  </a:lnTo>
                  <a:lnTo>
                    <a:pt x="6900" y="4027"/>
                  </a:lnTo>
                  <a:lnTo>
                    <a:pt x="7014" y="3892"/>
                  </a:lnTo>
                  <a:lnTo>
                    <a:pt x="7120" y="3750"/>
                  </a:lnTo>
                  <a:lnTo>
                    <a:pt x="7216" y="3601"/>
                  </a:lnTo>
                  <a:lnTo>
                    <a:pt x="7302" y="3452"/>
                  </a:lnTo>
                  <a:lnTo>
                    <a:pt x="7379" y="3287"/>
                  </a:lnTo>
                  <a:lnTo>
                    <a:pt x="7436" y="3131"/>
                  </a:lnTo>
                  <a:lnTo>
                    <a:pt x="7484" y="2974"/>
                  </a:lnTo>
                  <a:lnTo>
                    <a:pt x="7513" y="2832"/>
                  </a:lnTo>
                  <a:lnTo>
                    <a:pt x="7532" y="2682"/>
                  </a:lnTo>
                  <a:lnTo>
                    <a:pt x="7532" y="2540"/>
                  </a:lnTo>
                  <a:lnTo>
                    <a:pt x="7522" y="2399"/>
                  </a:lnTo>
                  <a:lnTo>
                    <a:pt x="7503" y="2264"/>
                  </a:lnTo>
                  <a:lnTo>
                    <a:pt x="7465" y="2130"/>
                  </a:lnTo>
                  <a:lnTo>
                    <a:pt x="7427" y="1995"/>
                  </a:lnTo>
                  <a:lnTo>
                    <a:pt x="7369" y="1868"/>
                  </a:lnTo>
                  <a:lnTo>
                    <a:pt x="7302" y="1741"/>
                  </a:lnTo>
                  <a:lnTo>
                    <a:pt x="7225" y="1622"/>
                  </a:lnTo>
                  <a:lnTo>
                    <a:pt x="7139" y="1502"/>
                  </a:lnTo>
                  <a:lnTo>
                    <a:pt x="7043" y="1390"/>
                  </a:lnTo>
                  <a:lnTo>
                    <a:pt x="6938" y="1278"/>
                  </a:lnTo>
                  <a:lnTo>
                    <a:pt x="6832" y="1174"/>
                  </a:lnTo>
                  <a:lnTo>
                    <a:pt x="6717" y="1069"/>
                  </a:lnTo>
                  <a:lnTo>
                    <a:pt x="6593" y="972"/>
                  </a:lnTo>
                  <a:lnTo>
                    <a:pt x="6459" y="882"/>
                  </a:lnTo>
                  <a:lnTo>
                    <a:pt x="6315" y="793"/>
                  </a:lnTo>
                  <a:lnTo>
                    <a:pt x="6171" y="703"/>
                  </a:lnTo>
                  <a:lnTo>
                    <a:pt x="6028" y="621"/>
                  </a:lnTo>
                  <a:lnTo>
                    <a:pt x="5874" y="546"/>
                  </a:lnTo>
                  <a:lnTo>
                    <a:pt x="5721" y="471"/>
                  </a:lnTo>
                  <a:lnTo>
                    <a:pt x="5558" y="404"/>
                  </a:lnTo>
                  <a:lnTo>
                    <a:pt x="5395" y="344"/>
                  </a:lnTo>
                  <a:lnTo>
                    <a:pt x="5223" y="285"/>
                  </a:lnTo>
                  <a:lnTo>
                    <a:pt x="5060" y="232"/>
                  </a:lnTo>
                  <a:lnTo>
                    <a:pt x="4887" y="180"/>
                  </a:lnTo>
                  <a:lnTo>
                    <a:pt x="4715" y="143"/>
                  </a:lnTo>
                  <a:lnTo>
                    <a:pt x="4542" y="105"/>
                  </a:lnTo>
                  <a:lnTo>
                    <a:pt x="4370" y="68"/>
                  </a:lnTo>
                  <a:lnTo>
                    <a:pt x="4197" y="46"/>
                  </a:lnTo>
                  <a:lnTo>
                    <a:pt x="4006" y="23"/>
                  </a:lnTo>
                  <a:lnTo>
                    <a:pt x="3814" y="8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-3793725" y="728475"/>
              <a:ext cx="1082775" cy="784100"/>
            </a:xfrm>
            <a:custGeom>
              <a:avLst/>
              <a:gdLst/>
              <a:ahLst/>
              <a:cxnLst/>
              <a:rect l="l" t="t" r="r" b="b"/>
              <a:pathLst>
                <a:path w="43311" h="31364" extrusionOk="0">
                  <a:moveTo>
                    <a:pt x="163" y="0"/>
                  </a:moveTo>
                  <a:lnTo>
                    <a:pt x="105" y="1113"/>
                  </a:lnTo>
                  <a:lnTo>
                    <a:pt x="58" y="2241"/>
                  </a:lnTo>
                  <a:lnTo>
                    <a:pt x="19" y="3399"/>
                  </a:lnTo>
                  <a:lnTo>
                    <a:pt x="0" y="4571"/>
                  </a:lnTo>
                  <a:lnTo>
                    <a:pt x="0" y="5759"/>
                  </a:lnTo>
                  <a:lnTo>
                    <a:pt x="10" y="6357"/>
                  </a:lnTo>
                  <a:lnTo>
                    <a:pt x="19" y="6962"/>
                  </a:lnTo>
                  <a:lnTo>
                    <a:pt x="38" y="7567"/>
                  </a:lnTo>
                  <a:lnTo>
                    <a:pt x="67" y="8164"/>
                  </a:lnTo>
                  <a:lnTo>
                    <a:pt x="96" y="8777"/>
                  </a:lnTo>
                  <a:lnTo>
                    <a:pt x="134" y="9382"/>
                  </a:lnTo>
                  <a:lnTo>
                    <a:pt x="182" y="9987"/>
                  </a:lnTo>
                  <a:lnTo>
                    <a:pt x="240" y="10592"/>
                  </a:lnTo>
                  <a:lnTo>
                    <a:pt x="307" y="11197"/>
                  </a:lnTo>
                  <a:lnTo>
                    <a:pt x="374" y="11809"/>
                  </a:lnTo>
                  <a:lnTo>
                    <a:pt x="460" y="12407"/>
                  </a:lnTo>
                  <a:lnTo>
                    <a:pt x="546" y="13012"/>
                  </a:lnTo>
                  <a:lnTo>
                    <a:pt x="652" y="13609"/>
                  </a:lnTo>
                  <a:lnTo>
                    <a:pt x="757" y="14207"/>
                  </a:lnTo>
                  <a:lnTo>
                    <a:pt x="882" y="14804"/>
                  </a:lnTo>
                  <a:lnTo>
                    <a:pt x="1016" y="15394"/>
                  </a:lnTo>
                  <a:lnTo>
                    <a:pt x="1159" y="15977"/>
                  </a:lnTo>
                  <a:lnTo>
                    <a:pt x="1322" y="16560"/>
                  </a:lnTo>
                  <a:lnTo>
                    <a:pt x="1485" y="17142"/>
                  </a:lnTo>
                  <a:lnTo>
                    <a:pt x="1667" y="17710"/>
                  </a:lnTo>
                  <a:lnTo>
                    <a:pt x="1869" y="18278"/>
                  </a:lnTo>
                  <a:lnTo>
                    <a:pt x="2070" y="18838"/>
                  </a:lnTo>
                  <a:lnTo>
                    <a:pt x="2290" y="19398"/>
                  </a:lnTo>
                  <a:lnTo>
                    <a:pt x="2530" y="19943"/>
                  </a:lnTo>
                  <a:lnTo>
                    <a:pt x="2779" y="20481"/>
                  </a:lnTo>
                  <a:lnTo>
                    <a:pt x="3047" y="21011"/>
                  </a:lnTo>
                  <a:lnTo>
                    <a:pt x="3325" y="21542"/>
                  </a:lnTo>
                  <a:lnTo>
                    <a:pt x="3622" y="22057"/>
                  </a:lnTo>
                  <a:lnTo>
                    <a:pt x="3938" y="22557"/>
                  </a:lnTo>
                  <a:lnTo>
                    <a:pt x="4264" y="23058"/>
                  </a:lnTo>
                  <a:lnTo>
                    <a:pt x="4609" y="23543"/>
                  </a:lnTo>
                  <a:lnTo>
                    <a:pt x="4973" y="24021"/>
                  </a:lnTo>
                  <a:lnTo>
                    <a:pt x="5347" y="24484"/>
                  </a:lnTo>
                  <a:lnTo>
                    <a:pt x="5548" y="24716"/>
                  </a:lnTo>
                  <a:lnTo>
                    <a:pt x="5749" y="24940"/>
                  </a:lnTo>
                  <a:lnTo>
                    <a:pt x="5950" y="25164"/>
                  </a:lnTo>
                  <a:lnTo>
                    <a:pt x="6161" y="25388"/>
                  </a:lnTo>
                  <a:lnTo>
                    <a:pt x="6382" y="25605"/>
                  </a:lnTo>
                  <a:lnTo>
                    <a:pt x="6602" y="25814"/>
                  </a:lnTo>
                  <a:lnTo>
                    <a:pt x="6822" y="26031"/>
                  </a:lnTo>
                  <a:lnTo>
                    <a:pt x="7052" y="26232"/>
                  </a:lnTo>
                  <a:lnTo>
                    <a:pt x="7292" y="26441"/>
                  </a:lnTo>
                  <a:lnTo>
                    <a:pt x="7531" y="26643"/>
                  </a:lnTo>
                  <a:lnTo>
                    <a:pt x="7771" y="26837"/>
                  </a:lnTo>
                  <a:lnTo>
                    <a:pt x="8020" y="27032"/>
                  </a:lnTo>
                  <a:lnTo>
                    <a:pt x="8279" y="27226"/>
                  </a:lnTo>
                  <a:lnTo>
                    <a:pt x="8538" y="27412"/>
                  </a:lnTo>
                  <a:lnTo>
                    <a:pt x="8796" y="27599"/>
                  </a:lnTo>
                  <a:lnTo>
                    <a:pt x="9065" y="27778"/>
                  </a:lnTo>
                  <a:lnTo>
                    <a:pt x="9342" y="27958"/>
                  </a:lnTo>
                  <a:lnTo>
                    <a:pt x="9620" y="28129"/>
                  </a:lnTo>
                  <a:lnTo>
                    <a:pt x="9908" y="28301"/>
                  </a:lnTo>
                  <a:lnTo>
                    <a:pt x="10195" y="28466"/>
                  </a:lnTo>
                  <a:lnTo>
                    <a:pt x="10492" y="28630"/>
                  </a:lnTo>
                  <a:lnTo>
                    <a:pt x="10799" y="28787"/>
                  </a:lnTo>
                  <a:lnTo>
                    <a:pt x="11105" y="28936"/>
                  </a:lnTo>
                  <a:lnTo>
                    <a:pt x="11422" y="29086"/>
                  </a:lnTo>
                  <a:lnTo>
                    <a:pt x="11738" y="29235"/>
                  </a:lnTo>
                  <a:lnTo>
                    <a:pt x="12064" y="29377"/>
                  </a:lnTo>
                  <a:lnTo>
                    <a:pt x="12389" y="29511"/>
                  </a:lnTo>
                  <a:lnTo>
                    <a:pt x="12725" y="29646"/>
                  </a:lnTo>
                  <a:lnTo>
                    <a:pt x="13070" y="29780"/>
                  </a:lnTo>
                  <a:lnTo>
                    <a:pt x="13415" y="29900"/>
                  </a:lnTo>
                  <a:lnTo>
                    <a:pt x="13769" y="30019"/>
                  </a:lnTo>
                  <a:lnTo>
                    <a:pt x="14124" y="30139"/>
                  </a:lnTo>
                  <a:lnTo>
                    <a:pt x="14488" y="30251"/>
                  </a:lnTo>
                  <a:lnTo>
                    <a:pt x="14862" y="30355"/>
                  </a:lnTo>
                  <a:lnTo>
                    <a:pt x="15245" y="30460"/>
                  </a:lnTo>
                  <a:lnTo>
                    <a:pt x="15628" y="30557"/>
                  </a:lnTo>
                  <a:lnTo>
                    <a:pt x="16011" y="30647"/>
                  </a:lnTo>
                  <a:lnTo>
                    <a:pt x="16414" y="30736"/>
                  </a:lnTo>
                  <a:lnTo>
                    <a:pt x="16816" y="30818"/>
                  </a:lnTo>
                  <a:lnTo>
                    <a:pt x="17219" y="30901"/>
                  </a:lnTo>
                  <a:lnTo>
                    <a:pt x="17631" y="30975"/>
                  </a:lnTo>
                  <a:lnTo>
                    <a:pt x="18052" y="31043"/>
                  </a:lnTo>
                  <a:lnTo>
                    <a:pt x="18531" y="31110"/>
                  </a:lnTo>
                  <a:lnTo>
                    <a:pt x="18991" y="31177"/>
                  </a:lnTo>
                  <a:lnTo>
                    <a:pt x="19451" y="31229"/>
                  </a:lnTo>
                  <a:lnTo>
                    <a:pt x="19911" y="31274"/>
                  </a:lnTo>
                  <a:lnTo>
                    <a:pt x="20352" y="31304"/>
                  </a:lnTo>
                  <a:lnTo>
                    <a:pt x="20793" y="31334"/>
                  </a:lnTo>
                  <a:lnTo>
                    <a:pt x="21234" y="31356"/>
                  </a:lnTo>
                  <a:lnTo>
                    <a:pt x="21665" y="31364"/>
                  </a:lnTo>
                  <a:lnTo>
                    <a:pt x="22498" y="31364"/>
                  </a:lnTo>
                  <a:lnTo>
                    <a:pt x="22910" y="31349"/>
                  </a:lnTo>
                  <a:lnTo>
                    <a:pt x="23313" y="31326"/>
                  </a:lnTo>
                  <a:lnTo>
                    <a:pt x="23715" y="31296"/>
                  </a:lnTo>
                  <a:lnTo>
                    <a:pt x="24108" y="31259"/>
                  </a:lnTo>
                  <a:lnTo>
                    <a:pt x="24491" y="31214"/>
                  </a:lnTo>
                  <a:lnTo>
                    <a:pt x="24875" y="31162"/>
                  </a:lnTo>
                  <a:lnTo>
                    <a:pt x="25248" y="31102"/>
                  </a:lnTo>
                  <a:lnTo>
                    <a:pt x="25622" y="31035"/>
                  </a:lnTo>
                  <a:lnTo>
                    <a:pt x="25986" y="30960"/>
                  </a:lnTo>
                  <a:lnTo>
                    <a:pt x="26341" y="30878"/>
                  </a:lnTo>
                  <a:lnTo>
                    <a:pt x="26695" y="30796"/>
                  </a:lnTo>
                  <a:lnTo>
                    <a:pt x="27050" y="30699"/>
                  </a:lnTo>
                  <a:lnTo>
                    <a:pt x="27385" y="30594"/>
                  </a:lnTo>
                  <a:lnTo>
                    <a:pt x="27730" y="30490"/>
                  </a:lnTo>
                  <a:lnTo>
                    <a:pt x="28056" y="30370"/>
                  </a:lnTo>
                  <a:lnTo>
                    <a:pt x="28382" y="30251"/>
                  </a:lnTo>
                  <a:lnTo>
                    <a:pt x="28707" y="30124"/>
                  </a:lnTo>
                  <a:lnTo>
                    <a:pt x="29024" y="29989"/>
                  </a:lnTo>
                  <a:lnTo>
                    <a:pt x="29330" y="29847"/>
                  </a:lnTo>
                  <a:lnTo>
                    <a:pt x="29637" y="29706"/>
                  </a:lnTo>
                  <a:lnTo>
                    <a:pt x="29943" y="29549"/>
                  </a:lnTo>
                  <a:lnTo>
                    <a:pt x="30240" y="29392"/>
                  </a:lnTo>
                  <a:lnTo>
                    <a:pt x="30528" y="29227"/>
                  </a:lnTo>
                  <a:lnTo>
                    <a:pt x="30815" y="29056"/>
                  </a:lnTo>
                  <a:lnTo>
                    <a:pt x="31093" y="28884"/>
                  </a:lnTo>
                  <a:lnTo>
                    <a:pt x="31371" y="28697"/>
                  </a:lnTo>
                  <a:lnTo>
                    <a:pt x="31649" y="28518"/>
                  </a:lnTo>
                  <a:lnTo>
                    <a:pt x="31917" y="28324"/>
                  </a:lnTo>
                  <a:lnTo>
                    <a:pt x="32176" y="28122"/>
                  </a:lnTo>
                  <a:lnTo>
                    <a:pt x="32435" y="27920"/>
                  </a:lnTo>
                  <a:lnTo>
                    <a:pt x="32693" y="27719"/>
                  </a:lnTo>
                  <a:lnTo>
                    <a:pt x="32943" y="27502"/>
                  </a:lnTo>
                  <a:lnTo>
                    <a:pt x="33182" y="27285"/>
                  </a:lnTo>
                  <a:lnTo>
                    <a:pt x="33431" y="27061"/>
                  </a:lnTo>
                  <a:lnTo>
                    <a:pt x="33661" y="26837"/>
                  </a:lnTo>
                  <a:lnTo>
                    <a:pt x="33901" y="26606"/>
                  </a:lnTo>
                  <a:lnTo>
                    <a:pt x="34121" y="26374"/>
                  </a:lnTo>
                  <a:lnTo>
                    <a:pt x="34351" y="26135"/>
                  </a:lnTo>
                  <a:lnTo>
                    <a:pt x="34572" y="25889"/>
                  </a:lnTo>
                  <a:lnTo>
                    <a:pt x="34782" y="25642"/>
                  </a:lnTo>
                  <a:lnTo>
                    <a:pt x="34993" y="25388"/>
                  </a:lnTo>
                  <a:lnTo>
                    <a:pt x="35204" y="25134"/>
                  </a:lnTo>
                  <a:lnTo>
                    <a:pt x="35405" y="24873"/>
                  </a:lnTo>
                  <a:lnTo>
                    <a:pt x="35606" y="24604"/>
                  </a:lnTo>
                  <a:lnTo>
                    <a:pt x="35999" y="24066"/>
                  </a:lnTo>
                  <a:lnTo>
                    <a:pt x="36373" y="23513"/>
                  </a:lnTo>
                  <a:lnTo>
                    <a:pt x="36737" y="22953"/>
                  </a:lnTo>
                  <a:lnTo>
                    <a:pt x="37082" y="22371"/>
                  </a:lnTo>
                  <a:lnTo>
                    <a:pt x="37417" y="21781"/>
                  </a:lnTo>
                  <a:lnTo>
                    <a:pt x="37734" y="21183"/>
                  </a:lnTo>
                  <a:lnTo>
                    <a:pt x="38040" y="20571"/>
                  </a:lnTo>
                  <a:lnTo>
                    <a:pt x="38337" y="19951"/>
                  </a:lnTo>
                  <a:lnTo>
                    <a:pt x="38615" y="19323"/>
                  </a:lnTo>
                  <a:lnTo>
                    <a:pt x="38893" y="18688"/>
                  </a:lnTo>
                  <a:lnTo>
                    <a:pt x="39152" y="18046"/>
                  </a:lnTo>
                  <a:lnTo>
                    <a:pt x="39401" y="17396"/>
                  </a:lnTo>
                  <a:lnTo>
                    <a:pt x="39640" y="16746"/>
                  </a:lnTo>
                  <a:lnTo>
                    <a:pt x="39870" y="16089"/>
                  </a:lnTo>
                  <a:lnTo>
                    <a:pt x="40081" y="15424"/>
                  </a:lnTo>
                  <a:lnTo>
                    <a:pt x="40292" y="14760"/>
                  </a:lnTo>
                  <a:lnTo>
                    <a:pt x="40493" y="14095"/>
                  </a:lnTo>
                  <a:lnTo>
                    <a:pt x="40694" y="13423"/>
                  </a:lnTo>
                  <a:lnTo>
                    <a:pt x="40876" y="12758"/>
                  </a:lnTo>
                  <a:lnTo>
                    <a:pt x="41058" y="12086"/>
                  </a:lnTo>
                  <a:lnTo>
                    <a:pt x="41221" y="11421"/>
                  </a:lnTo>
                  <a:lnTo>
                    <a:pt x="41384" y="10756"/>
                  </a:lnTo>
                  <a:lnTo>
                    <a:pt x="41547" y="10091"/>
                  </a:lnTo>
                  <a:lnTo>
                    <a:pt x="41844" y="8777"/>
                  </a:lnTo>
                  <a:lnTo>
                    <a:pt x="42122" y="7477"/>
                  </a:lnTo>
                  <a:lnTo>
                    <a:pt x="42381" y="6207"/>
                  </a:lnTo>
                  <a:lnTo>
                    <a:pt x="42860" y="3765"/>
                  </a:lnTo>
                  <a:lnTo>
                    <a:pt x="43090" y="2607"/>
                  </a:lnTo>
                  <a:lnTo>
                    <a:pt x="43310" y="1502"/>
                  </a:lnTo>
                  <a:lnTo>
                    <a:pt x="43310" y="1502"/>
                  </a:lnTo>
                  <a:lnTo>
                    <a:pt x="42659" y="1711"/>
                  </a:lnTo>
                  <a:lnTo>
                    <a:pt x="41997" y="1920"/>
                  </a:lnTo>
                  <a:lnTo>
                    <a:pt x="41327" y="2114"/>
                  </a:lnTo>
                  <a:lnTo>
                    <a:pt x="40656" y="2308"/>
                  </a:lnTo>
                  <a:lnTo>
                    <a:pt x="39985" y="2495"/>
                  </a:lnTo>
                  <a:lnTo>
                    <a:pt x="39315" y="2667"/>
                  </a:lnTo>
                  <a:lnTo>
                    <a:pt x="38634" y="2839"/>
                  </a:lnTo>
                  <a:lnTo>
                    <a:pt x="37944" y="3003"/>
                  </a:lnTo>
                  <a:lnTo>
                    <a:pt x="37264" y="3160"/>
                  </a:lnTo>
                  <a:lnTo>
                    <a:pt x="36574" y="3309"/>
                  </a:lnTo>
                  <a:lnTo>
                    <a:pt x="35884" y="3444"/>
                  </a:lnTo>
                  <a:lnTo>
                    <a:pt x="35185" y="3578"/>
                  </a:lnTo>
                  <a:lnTo>
                    <a:pt x="34495" y="3705"/>
                  </a:lnTo>
                  <a:lnTo>
                    <a:pt x="33795" y="3825"/>
                  </a:lnTo>
                  <a:lnTo>
                    <a:pt x="33086" y="3937"/>
                  </a:lnTo>
                  <a:lnTo>
                    <a:pt x="32387" y="4041"/>
                  </a:lnTo>
                  <a:lnTo>
                    <a:pt x="31687" y="4138"/>
                  </a:lnTo>
                  <a:lnTo>
                    <a:pt x="30978" y="4228"/>
                  </a:lnTo>
                  <a:lnTo>
                    <a:pt x="30269" y="4310"/>
                  </a:lnTo>
                  <a:lnTo>
                    <a:pt x="29570" y="4385"/>
                  </a:lnTo>
                  <a:lnTo>
                    <a:pt x="28861" y="4452"/>
                  </a:lnTo>
                  <a:lnTo>
                    <a:pt x="28152" y="4512"/>
                  </a:lnTo>
                  <a:lnTo>
                    <a:pt x="27433" y="4564"/>
                  </a:lnTo>
                  <a:lnTo>
                    <a:pt x="26724" y="4609"/>
                  </a:lnTo>
                  <a:lnTo>
                    <a:pt x="26015" y="4646"/>
                  </a:lnTo>
                  <a:lnTo>
                    <a:pt x="25306" y="4676"/>
                  </a:lnTo>
                  <a:lnTo>
                    <a:pt x="24597" y="4698"/>
                  </a:lnTo>
                  <a:lnTo>
                    <a:pt x="23888" y="4713"/>
                  </a:lnTo>
                  <a:lnTo>
                    <a:pt x="23179" y="4721"/>
                  </a:lnTo>
                  <a:lnTo>
                    <a:pt x="22470" y="4721"/>
                  </a:lnTo>
                  <a:lnTo>
                    <a:pt x="21761" y="4713"/>
                  </a:lnTo>
                  <a:lnTo>
                    <a:pt x="21061" y="4698"/>
                  </a:lnTo>
                  <a:lnTo>
                    <a:pt x="20352" y="4676"/>
                  </a:lnTo>
                  <a:lnTo>
                    <a:pt x="19653" y="4639"/>
                  </a:lnTo>
                  <a:lnTo>
                    <a:pt x="18953" y="4601"/>
                  </a:lnTo>
                  <a:lnTo>
                    <a:pt x="18254" y="4557"/>
                  </a:lnTo>
                  <a:lnTo>
                    <a:pt x="17554" y="4497"/>
                  </a:lnTo>
                  <a:lnTo>
                    <a:pt x="16855" y="4437"/>
                  </a:lnTo>
                  <a:lnTo>
                    <a:pt x="16165" y="4370"/>
                  </a:lnTo>
                  <a:lnTo>
                    <a:pt x="15475" y="4288"/>
                  </a:lnTo>
                  <a:lnTo>
                    <a:pt x="14785" y="4205"/>
                  </a:lnTo>
                  <a:lnTo>
                    <a:pt x="14105" y="4108"/>
                  </a:lnTo>
                  <a:lnTo>
                    <a:pt x="13424" y="4004"/>
                  </a:lnTo>
                  <a:lnTo>
                    <a:pt x="12744" y="3899"/>
                  </a:lnTo>
                  <a:lnTo>
                    <a:pt x="12073" y="3780"/>
                  </a:lnTo>
                  <a:lnTo>
                    <a:pt x="11402" y="3653"/>
                  </a:lnTo>
                  <a:lnTo>
                    <a:pt x="10732" y="3518"/>
                  </a:lnTo>
                  <a:lnTo>
                    <a:pt x="10071" y="3376"/>
                  </a:lnTo>
                  <a:lnTo>
                    <a:pt x="9409" y="3227"/>
                  </a:lnTo>
                  <a:lnTo>
                    <a:pt x="8758" y="3070"/>
                  </a:lnTo>
                  <a:lnTo>
                    <a:pt x="8106" y="2906"/>
                  </a:lnTo>
                  <a:lnTo>
                    <a:pt x="7464" y="2734"/>
                  </a:lnTo>
                  <a:lnTo>
                    <a:pt x="6822" y="2547"/>
                  </a:lnTo>
                  <a:lnTo>
                    <a:pt x="6190" y="2361"/>
                  </a:lnTo>
                  <a:lnTo>
                    <a:pt x="5558" y="2159"/>
                  </a:lnTo>
                  <a:lnTo>
                    <a:pt x="4935" y="1950"/>
                  </a:lnTo>
                  <a:lnTo>
                    <a:pt x="4312" y="1741"/>
                  </a:lnTo>
                  <a:lnTo>
                    <a:pt x="3708" y="1517"/>
                  </a:lnTo>
                  <a:lnTo>
                    <a:pt x="3095" y="1285"/>
                  </a:lnTo>
                  <a:lnTo>
                    <a:pt x="2501" y="1046"/>
                  </a:lnTo>
                  <a:lnTo>
                    <a:pt x="1907" y="799"/>
                  </a:lnTo>
                  <a:lnTo>
                    <a:pt x="1322" y="538"/>
                  </a:lnTo>
                  <a:lnTo>
                    <a:pt x="738" y="277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-6211725" y="2677750"/>
              <a:ext cx="2663550" cy="317850"/>
            </a:xfrm>
            <a:custGeom>
              <a:avLst/>
              <a:gdLst/>
              <a:ahLst/>
              <a:cxnLst/>
              <a:rect l="l" t="t" r="r" b="b"/>
              <a:pathLst>
                <a:path w="106542" h="12714" extrusionOk="0">
                  <a:moveTo>
                    <a:pt x="46635" y="3758"/>
                  </a:moveTo>
                  <a:lnTo>
                    <a:pt x="52892" y="3780"/>
                  </a:lnTo>
                  <a:lnTo>
                    <a:pt x="59140" y="3810"/>
                  </a:lnTo>
                  <a:lnTo>
                    <a:pt x="62264" y="3840"/>
                  </a:lnTo>
                  <a:lnTo>
                    <a:pt x="65387" y="3862"/>
                  </a:lnTo>
                  <a:lnTo>
                    <a:pt x="68511" y="3900"/>
                  </a:lnTo>
                  <a:lnTo>
                    <a:pt x="71635" y="3937"/>
                  </a:lnTo>
                  <a:lnTo>
                    <a:pt x="74768" y="3982"/>
                  </a:lnTo>
                  <a:lnTo>
                    <a:pt x="77892" y="4034"/>
                  </a:lnTo>
                  <a:lnTo>
                    <a:pt x="81025" y="4087"/>
                  </a:lnTo>
                  <a:lnTo>
                    <a:pt x="84158" y="4146"/>
                  </a:lnTo>
                  <a:lnTo>
                    <a:pt x="87291" y="4214"/>
                  </a:lnTo>
                  <a:lnTo>
                    <a:pt x="90425" y="4288"/>
                  </a:lnTo>
                  <a:lnTo>
                    <a:pt x="93558" y="4370"/>
                  </a:lnTo>
                  <a:lnTo>
                    <a:pt x="96701" y="4460"/>
                  </a:lnTo>
                  <a:lnTo>
                    <a:pt x="99844" y="4557"/>
                  </a:lnTo>
                  <a:lnTo>
                    <a:pt x="102987" y="4654"/>
                  </a:lnTo>
                  <a:lnTo>
                    <a:pt x="103073" y="4654"/>
                  </a:lnTo>
                  <a:lnTo>
                    <a:pt x="103073" y="5214"/>
                  </a:lnTo>
                  <a:lnTo>
                    <a:pt x="103092" y="5767"/>
                  </a:lnTo>
                  <a:lnTo>
                    <a:pt x="103111" y="6327"/>
                  </a:lnTo>
                  <a:lnTo>
                    <a:pt x="103149" y="6887"/>
                  </a:lnTo>
                  <a:lnTo>
                    <a:pt x="103197" y="7440"/>
                  </a:lnTo>
                  <a:lnTo>
                    <a:pt x="103255" y="8000"/>
                  </a:lnTo>
                  <a:lnTo>
                    <a:pt x="103322" y="8561"/>
                  </a:lnTo>
                  <a:lnTo>
                    <a:pt x="103399" y="9113"/>
                  </a:lnTo>
                  <a:lnTo>
                    <a:pt x="97228" y="8986"/>
                  </a:lnTo>
                  <a:lnTo>
                    <a:pt x="91019" y="8867"/>
                  </a:lnTo>
                  <a:lnTo>
                    <a:pt x="84791" y="8755"/>
                  </a:lnTo>
                  <a:lnTo>
                    <a:pt x="78543" y="8658"/>
                  </a:lnTo>
                  <a:lnTo>
                    <a:pt x="75419" y="8613"/>
                  </a:lnTo>
                  <a:lnTo>
                    <a:pt x="72286" y="8576"/>
                  </a:lnTo>
                  <a:lnTo>
                    <a:pt x="69143" y="8538"/>
                  </a:lnTo>
                  <a:lnTo>
                    <a:pt x="66010" y="8516"/>
                  </a:lnTo>
                  <a:lnTo>
                    <a:pt x="62867" y="8493"/>
                  </a:lnTo>
                  <a:lnTo>
                    <a:pt x="59724" y="8478"/>
                  </a:lnTo>
                  <a:lnTo>
                    <a:pt x="56581" y="8471"/>
                  </a:lnTo>
                  <a:lnTo>
                    <a:pt x="53439" y="8471"/>
                  </a:lnTo>
                  <a:lnTo>
                    <a:pt x="50286" y="8478"/>
                  </a:lnTo>
                  <a:lnTo>
                    <a:pt x="47143" y="8493"/>
                  </a:lnTo>
                  <a:lnTo>
                    <a:pt x="44010" y="8523"/>
                  </a:lnTo>
                  <a:lnTo>
                    <a:pt x="40867" y="8553"/>
                  </a:lnTo>
                  <a:lnTo>
                    <a:pt x="37724" y="8598"/>
                  </a:lnTo>
                  <a:lnTo>
                    <a:pt x="34591" y="8658"/>
                  </a:lnTo>
                  <a:lnTo>
                    <a:pt x="31467" y="8725"/>
                  </a:lnTo>
                  <a:lnTo>
                    <a:pt x="28334" y="8800"/>
                  </a:lnTo>
                  <a:lnTo>
                    <a:pt x="25210" y="8889"/>
                  </a:lnTo>
                  <a:lnTo>
                    <a:pt x="22096" y="8994"/>
                  </a:lnTo>
                  <a:lnTo>
                    <a:pt x="18982" y="9106"/>
                  </a:lnTo>
                  <a:lnTo>
                    <a:pt x="15878" y="9233"/>
                  </a:lnTo>
                  <a:lnTo>
                    <a:pt x="12783" y="9375"/>
                  </a:lnTo>
                  <a:lnTo>
                    <a:pt x="9688" y="9532"/>
                  </a:lnTo>
                  <a:lnTo>
                    <a:pt x="6602" y="9696"/>
                  </a:lnTo>
                  <a:lnTo>
                    <a:pt x="3527" y="9883"/>
                  </a:lnTo>
                  <a:lnTo>
                    <a:pt x="3469" y="9659"/>
                  </a:lnTo>
                  <a:lnTo>
                    <a:pt x="3402" y="9442"/>
                  </a:lnTo>
                  <a:lnTo>
                    <a:pt x="3325" y="9218"/>
                  </a:lnTo>
                  <a:lnTo>
                    <a:pt x="3239" y="9001"/>
                  </a:lnTo>
                  <a:lnTo>
                    <a:pt x="3067" y="8553"/>
                  </a:lnTo>
                  <a:lnTo>
                    <a:pt x="2990" y="8322"/>
                  </a:lnTo>
                  <a:lnTo>
                    <a:pt x="2923" y="8083"/>
                  </a:lnTo>
                  <a:lnTo>
                    <a:pt x="2875" y="7866"/>
                  </a:lnTo>
                  <a:lnTo>
                    <a:pt x="2827" y="7642"/>
                  </a:lnTo>
                  <a:lnTo>
                    <a:pt x="2789" y="7410"/>
                  </a:lnTo>
                  <a:lnTo>
                    <a:pt x="2750" y="7186"/>
                  </a:lnTo>
                  <a:lnTo>
                    <a:pt x="2731" y="6955"/>
                  </a:lnTo>
                  <a:lnTo>
                    <a:pt x="2712" y="6723"/>
                  </a:lnTo>
                  <a:lnTo>
                    <a:pt x="2693" y="6492"/>
                  </a:lnTo>
                  <a:lnTo>
                    <a:pt x="2693" y="6260"/>
                  </a:lnTo>
                  <a:lnTo>
                    <a:pt x="2693" y="6029"/>
                  </a:lnTo>
                  <a:lnTo>
                    <a:pt x="2693" y="5797"/>
                  </a:lnTo>
                  <a:lnTo>
                    <a:pt x="2703" y="5565"/>
                  </a:lnTo>
                  <a:lnTo>
                    <a:pt x="2722" y="5334"/>
                  </a:lnTo>
                  <a:lnTo>
                    <a:pt x="2770" y="4878"/>
                  </a:lnTo>
                  <a:lnTo>
                    <a:pt x="2846" y="4423"/>
                  </a:lnTo>
                  <a:lnTo>
                    <a:pt x="2856" y="4348"/>
                  </a:lnTo>
                  <a:lnTo>
                    <a:pt x="2865" y="4281"/>
                  </a:lnTo>
                  <a:lnTo>
                    <a:pt x="2865" y="4221"/>
                  </a:lnTo>
                  <a:lnTo>
                    <a:pt x="2856" y="4161"/>
                  </a:lnTo>
                  <a:lnTo>
                    <a:pt x="2827" y="4042"/>
                  </a:lnTo>
                  <a:lnTo>
                    <a:pt x="2789" y="3930"/>
                  </a:lnTo>
                  <a:lnTo>
                    <a:pt x="15351" y="3848"/>
                  </a:lnTo>
                  <a:lnTo>
                    <a:pt x="21617" y="3810"/>
                  </a:lnTo>
                  <a:lnTo>
                    <a:pt x="27884" y="3780"/>
                  </a:lnTo>
                  <a:lnTo>
                    <a:pt x="34141" y="3765"/>
                  </a:lnTo>
                  <a:lnTo>
                    <a:pt x="40388" y="3758"/>
                  </a:lnTo>
                  <a:close/>
                  <a:moveTo>
                    <a:pt x="53966" y="1"/>
                  </a:moveTo>
                  <a:lnTo>
                    <a:pt x="52365" y="8"/>
                  </a:lnTo>
                  <a:lnTo>
                    <a:pt x="50765" y="16"/>
                  </a:lnTo>
                  <a:lnTo>
                    <a:pt x="49165" y="31"/>
                  </a:lnTo>
                  <a:lnTo>
                    <a:pt x="47565" y="46"/>
                  </a:lnTo>
                  <a:lnTo>
                    <a:pt x="45965" y="68"/>
                  </a:lnTo>
                  <a:lnTo>
                    <a:pt x="44365" y="98"/>
                  </a:lnTo>
                  <a:lnTo>
                    <a:pt x="42764" y="128"/>
                  </a:lnTo>
                  <a:lnTo>
                    <a:pt x="41164" y="165"/>
                  </a:lnTo>
                  <a:lnTo>
                    <a:pt x="39574" y="210"/>
                  </a:lnTo>
                  <a:lnTo>
                    <a:pt x="37973" y="262"/>
                  </a:lnTo>
                  <a:lnTo>
                    <a:pt x="36383" y="315"/>
                  </a:lnTo>
                  <a:lnTo>
                    <a:pt x="34792" y="374"/>
                  </a:lnTo>
                  <a:lnTo>
                    <a:pt x="33192" y="442"/>
                  </a:lnTo>
                  <a:lnTo>
                    <a:pt x="31601" y="509"/>
                  </a:lnTo>
                  <a:lnTo>
                    <a:pt x="30020" y="583"/>
                  </a:lnTo>
                  <a:lnTo>
                    <a:pt x="28430" y="666"/>
                  </a:lnTo>
                  <a:lnTo>
                    <a:pt x="26839" y="748"/>
                  </a:lnTo>
                  <a:lnTo>
                    <a:pt x="25258" y="837"/>
                  </a:lnTo>
                  <a:lnTo>
                    <a:pt x="23677" y="935"/>
                  </a:lnTo>
                  <a:lnTo>
                    <a:pt x="22096" y="1039"/>
                  </a:lnTo>
                  <a:lnTo>
                    <a:pt x="20515" y="1144"/>
                  </a:lnTo>
                  <a:lnTo>
                    <a:pt x="18944" y="1256"/>
                  </a:lnTo>
                  <a:lnTo>
                    <a:pt x="17372" y="1375"/>
                  </a:lnTo>
                  <a:lnTo>
                    <a:pt x="15801" y="1495"/>
                  </a:lnTo>
                  <a:lnTo>
                    <a:pt x="14230" y="1629"/>
                  </a:lnTo>
                  <a:lnTo>
                    <a:pt x="12668" y="1756"/>
                  </a:lnTo>
                  <a:lnTo>
                    <a:pt x="11106" y="1898"/>
                  </a:lnTo>
                  <a:lnTo>
                    <a:pt x="9544" y="2047"/>
                  </a:lnTo>
                  <a:lnTo>
                    <a:pt x="7992" y="2197"/>
                  </a:lnTo>
                  <a:lnTo>
                    <a:pt x="6439" y="2354"/>
                  </a:lnTo>
                  <a:lnTo>
                    <a:pt x="4887" y="2518"/>
                  </a:lnTo>
                  <a:lnTo>
                    <a:pt x="3344" y="2682"/>
                  </a:lnTo>
                  <a:lnTo>
                    <a:pt x="1802" y="2854"/>
                  </a:lnTo>
                  <a:lnTo>
                    <a:pt x="1725" y="2869"/>
                  </a:lnTo>
                  <a:lnTo>
                    <a:pt x="1658" y="2891"/>
                  </a:lnTo>
                  <a:lnTo>
                    <a:pt x="1601" y="2914"/>
                  </a:lnTo>
                  <a:lnTo>
                    <a:pt x="1543" y="2944"/>
                  </a:lnTo>
                  <a:lnTo>
                    <a:pt x="1495" y="2974"/>
                  </a:lnTo>
                  <a:lnTo>
                    <a:pt x="1447" y="3011"/>
                  </a:lnTo>
                  <a:lnTo>
                    <a:pt x="1409" y="3048"/>
                  </a:lnTo>
                  <a:lnTo>
                    <a:pt x="1380" y="3086"/>
                  </a:lnTo>
                  <a:lnTo>
                    <a:pt x="1351" y="3130"/>
                  </a:lnTo>
                  <a:lnTo>
                    <a:pt x="1332" y="3175"/>
                  </a:lnTo>
                  <a:lnTo>
                    <a:pt x="1323" y="3228"/>
                  </a:lnTo>
                  <a:lnTo>
                    <a:pt x="1313" y="3272"/>
                  </a:lnTo>
                  <a:lnTo>
                    <a:pt x="1313" y="3377"/>
                  </a:lnTo>
                  <a:lnTo>
                    <a:pt x="1332" y="3482"/>
                  </a:lnTo>
                  <a:lnTo>
                    <a:pt x="1246" y="3511"/>
                  </a:lnTo>
                  <a:lnTo>
                    <a:pt x="1169" y="3556"/>
                  </a:lnTo>
                  <a:lnTo>
                    <a:pt x="1093" y="3608"/>
                  </a:lnTo>
                  <a:lnTo>
                    <a:pt x="1016" y="3668"/>
                  </a:lnTo>
                  <a:lnTo>
                    <a:pt x="949" y="3735"/>
                  </a:lnTo>
                  <a:lnTo>
                    <a:pt x="882" y="3810"/>
                  </a:lnTo>
                  <a:lnTo>
                    <a:pt x="824" y="3885"/>
                  </a:lnTo>
                  <a:lnTo>
                    <a:pt x="786" y="3974"/>
                  </a:lnTo>
                  <a:lnTo>
                    <a:pt x="633" y="4311"/>
                  </a:lnTo>
                  <a:lnTo>
                    <a:pt x="499" y="4684"/>
                  </a:lnTo>
                  <a:lnTo>
                    <a:pt x="374" y="5080"/>
                  </a:lnTo>
                  <a:lnTo>
                    <a:pt x="259" y="5498"/>
                  </a:lnTo>
                  <a:lnTo>
                    <a:pt x="173" y="5924"/>
                  </a:lnTo>
                  <a:lnTo>
                    <a:pt x="96" y="6372"/>
                  </a:lnTo>
                  <a:lnTo>
                    <a:pt x="67" y="6596"/>
                  </a:lnTo>
                  <a:lnTo>
                    <a:pt x="39" y="6828"/>
                  </a:lnTo>
                  <a:lnTo>
                    <a:pt x="20" y="7059"/>
                  </a:lnTo>
                  <a:lnTo>
                    <a:pt x="10" y="7283"/>
                  </a:lnTo>
                  <a:lnTo>
                    <a:pt x="0" y="7515"/>
                  </a:lnTo>
                  <a:lnTo>
                    <a:pt x="10" y="7746"/>
                  </a:lnTo>
                  <a:lnTo>
                    <a:pt x="20" y="7978"/>
                  </a:lnTo>
                  <a:lnTo>
                    <a:pt x="29" y="8202"/>
                  </a:lnTo>
                  <a:lnTo>
                    <a:pt x="58" y="8426"/>
                  </a:lnTo>
                  <a:lnTo>
                    <a:pt x="87" y="8650"/>
                  </a:lnTo>
                  <a:lnTo>
                    <a:pt x="135" y="8867"/>
                  </a:lnTo>
                  <a:lnTo>
                    <a:pt x="182" y="9083"/>
                  </a:lnTo>
                  <a:lnTo>
                    <a:pt x="240" y="9300"/>
                  </a:lnTo>
                  <a:lnTo>
                    <a:pt x="317" y="9509"/>
                  </a:lnTo>
                  <a:lnTo>
                    <a:pt x="393" y="9711"/>
                  </a:lnTo>
                  <a:lnTo>
                    <a:pt x="480" y="9905"/>
                  </a:lnTo>
                  <a:lnTo>
                    <a:pt x="585" y="10099"/>
                  </a:lnTo>
                  <a:lnTo>
                    <a:pt x="690" y="10286"/>
                  </a:lnTo>
                  <a:lnTo>
                    <a:pt x="815" y="10465"/>
                  </a:lnTo>
                  <a:lnTo>
                    <a:pt x="949" y="10637"/>
                  </a:lnTo>
                  <a:lnTo>
                    <a:pt x="920" y="10727"/>
                  </a:lnTo>
                  <a:lnTo>
                    <a:pt x="911" y="10816"/>
                  </a:lnTo>
                  <a:lnTo>
                    <a:pt x="911" y="10906"/>
                  </a:lnTo>
                  <a:lnTo>
                    <a:pt x="920" y="10996"/>
                  </a:lnTo>
                  <a:lnTo>
                    <a:pt x="949" y="11085"/>
                  </a:lnTo>
                  <a:lnTo>
                    <a:pt x="978" y="11167"/>
                  </a:lnTo>
                  <a:lnTo>
                    <a:pt x="1026" y="11250"/>
                  </a:lnTo>
                  <a:lnTo>
                    <a:pt x="1083" y="11332"/>
                  </a:lnTo>
                  <a:lnTo>
                    <a:pt x="1160" y="11406"/>
                  </a:lnTo>
                  <a:lnTo>
                    <a:pt x="1236" y="11474"/>
                  </a:lnTo>
                  <a:lnTo>
                    <a:pt x="1332" y="11533"/>
                  </a:lnTo>
                  <a:lnTo>
                    <a:pt x="1438" y="11586"/>
                  </a:lnTo>
                  <a:lnTo>
                    <a:pt x="1553" y="11630"/>
                  </a:lnTo>
                  <a:lnTo>
                    <a:pt x="1677" y="11668"/>
                  </a:lnTo>
                  <a:lnTo>
                    <a:pt x="1811" y="11690"/>
                  </a:lnTo>
                  <a:lnTo>
                    <a:pt x="1965" y="11705"/>
                  </a:lnTo>
                  <a:lnTo>
                    <a:pt x="5117" y="11869"/>
                  </a:lnTo>
                  <a:lnTo>
                    <a:pt x="8279" y="12019"/>
                  </a:lnTo>
                  <a:lnTo>
                    <a:pt x="11451" y="12146"/>
                  </a:lnTo>
                  <a:lnTo>
                    <a:pt x="14622" y="12265"/>
                  </a:lnTo>
                  <a:lnTo>
                    <a:pt x="17813" y="12370"/>
                  </a:lnTo>
                  <a:lnTo>
                    <a:pt x="21004" y="12452"/>
                  </a:lnTo>
                  <a:lnTo>
                    <a:pt x="24195" y="12527"/>
                  </a:lnTo>
                  <a:lnTo>
                    <a:pt x="27395" y="12587"/>
                  </a:lnTo>
                  <a:lnTo>
                    <a:pt x="30605" y="12639"/>
                  </a:lnTo>
                  <a:lnTo>
                    <a:pt x="33815" y="12676"/>
                  </a:lnTo>
                  <a:lnTo>
                    <a:pt x="37025" y="12699"/>
                  </a:lnTo>
                  <a:lnTo>
                    <a:pt x="40244" y="12706"/>
                  </a:lnTo>
                  <a:lnTo>
                    <a:pt x="43464" y="12714"/>
                  </a:lnTo>
                  <a:lnTo>
                    <a:pt x="46683" y="12706"/>
                  </a:lnTo>
                  <a:lnTo>
                    <a:pt x="49903" y="12684"/>
                  </a:lnTo>
                  <a:lnTo>
                    <a:pt x="53132" y="12661"/>
                  </a:lnTo>
                  <a:lnTo>
                    <a:pt x="56352" y="12624"/>
                  </a:lnTo>
                  <a:lnTo>
                    <a:pt x="59571" y="12579"/>
                  </a:lnTo>
                  <a:lnTo>
                    <a:pt x="62800" y="12527"/>
                  </a:lnTo>
                  <a:lnTo>
                    <a:pt x="66020" y="12475"/>
                  </a:lnTo>
                  <a:lnTo>
                    <a:pt x="69230" y="12407"/>
                  </a:lnTo>
                  <a:lnTo>
                    <a:pt x="72449" y="12340"/>
                  </a:lnTo>
                  <a:lnTo>
                    <a:pt x="75659" y="12258"/>
                  </a:lnTo>
                  <a:lnTo>
                    <a:pt x="78869" y="12183"/>
                  </a:lnTo>
                  <a:lnTo>
                    <a:pt x="85270" y="12011"/>
                  </a:lnTo>
                  <a:lnTo>
                    <a:pt x="91651" y="11825"/>
                  </a:lnTo>
                  <a:lnTo>
                    <a:pt x="98014" y="11623"/>
                  </a:lnTo>
                  <a:lnTo>
                    <a:pt x="104338" y="11429"/>
                  </a:lnTo>
                  <a:lnTo>
                    <a:pt x="104472" y="11421"/>
                  </a:lnTo>
                  <a:lnTo>
                    <a:pt x="104596" y="11406"/>
                  </a:lnTo>
                  <a:lnTo>
                    <a:pt x="104721" y="11384"/>
                  </a:lnTo>
                  <a:lnTo>
                    <a:pt x="104836" y="11354"/>
                  </a:lnTo>
                  <a:lnTo>
                    <a:pt x="104941" y="11317"/>
                  </a:lnTo>
                  <a:lnTo>
                    <a:pt x="105037" y="11279"/>
                  </a:lnTo>
                  <a:lnTo>
                    <a:pt x="105133" y="11235"/>
                  </a:lnTo>
                  <a:lnTo>
                    <a:pt x="105219" y="11182"/>
                  </a:lnTo>
                  <a:lnTo>
                    <a:pt x="105305" y="11130"/>
                  </a:lnTo>
                  <a:lnTo>
                    <a:pt x="105372" y="11070"/>
                  </a:lnTo>
                  <a:lnTo>
                    <a:pt x="105440" y="11011"/>
                  </a:lnTo>
                  <a:lnTo>
                    <a:pt x="105507" y="10943"/>
                  </a:lnTo>
                  <a:lnTo>
                    <a:pt x="105555" y="10876"/>
                  </a:lnTo>
                  <a:lnTo>
                    <a:pt x="105602" y="10801"/>
                  </a:lnTo>
                  <a:lnTo>
                    <a:pt x="105650" y="10734"/>
                  </a:lnTo>
                  <a:lnTo>
                    <a:pt x="105679" y="10652"/>
                  </a:lnTo>
                  <a:lnTo>
                    <a:pt x="105775" y="10615"/>
                  </a:lnTo>
                  <a:lnTo>
                    <a:pt x="105871" y="10577"/>
                  </a:lnTo>
                  <a:lnTo>
                    <a:pt x="105957" y="10532"/>
                  </a:lnTo>
                  <a:lnTo>
                    <a:pt x="106043" y="10480"/>
                  </a:lnTo>
                  <a:lnTo>
                    <a:pt x="106120" y="10428"/>
                  </a:lnTo>
                  <a:lnTo>
                    <a:pt x="106197" y="10368"/>
                  </a:lnTo>
                  <a:lnTo>
                    <a:pt x="106264" y="10308"/>
                  </a:lnTo>
                  <a:lnTo>
                    <a:pt x="106321" y="10241"/>
                  </a:lnTo>
                  <a:lnTo>
                    <a:pt x="106379" y="10174"/>
                  </a:lnTo>
                  <a:lnTo>
                    <a:pt x="106427" y="10099"/>
                  </a:lnTo>
                  <a:lnTo>
                    <a:pt x="106465" y="10025"/>
                  </a:lnTo>
                  <a:lnTo>
                    <a:pt x="106494" y="9942"/>
                  </a:lnTo>
                  <a:lnTo>
                    <a:pt x="106522" y="9860"/>
                  </a:lnTo>
                  <a:lnTo>
                    <a:pt x="106532" y="9771"/>
                  </a:lnTo>
                  <a:lnTo>
                    <a:pt x="106541" y="9681"/>
                  </a:lnTo>
                  <a:lnTo>
                    <a:pt x="106532" y="9584"/>
                  </a:lnTo>
                  <a:lnTo>
                    <a:pt x="106446" y="8815"/>
                  </a:lnTo>
                  <a:lnTo>
                    <a:pt x="106340" y="8045"/>
                  </a:lnTo>
                  <a:lnTo>
                    <a:pt x="106216" y="7283"/>
                  </a:lnTo>
                  <a:lnTo>
                    <a:pt x="106072" y="6514"/>
                  </a:lnTo>
                  <a:lnTo>
                    <a:pt x="105909" y="5752"/>
                  </a:lnTo>
                  <a:lnTo>
                    <a:pt x="105727" y="4990"/>
                  </a:lnTo>
                  <a:lnTo>
                    <a:pt x="105535" y="4236"/>
                  </a:lnTo>
                  <a:lnTo>
                    <a:pt x="105325" y="3482"/>
                  </a:lnTo>
                  <a:lnTo>
                    <a:pt x="105296" y="3392"/>
                  </a:lnTo>
                  <a:lnTo>
                    <a:pt x="105258" y="3317"/>
                  </a:lnTo>
                  <a:lnTo>
                    <a:pt x="105210" y="3243"/>
                  </a:lnTo>
                  <a:lnTo>
                    <a:pt x="105162" y="3175"/>
                  </a:lnTo>
                  <a:lnTo>
                    <a:pt x="105104" y="3116"/>
                  </a:lnTo>
                  <a:lnTo>
                    <a:pt x="105037" y="3063"/>
                  </a:lnTo>
                  <a:lnTo>
                    <a:pt x="104970" y="3018"/>
                  </a:lnTo>
                  <a:lnTo>
                    <a:pt x="104893" y="2974"/>
                  </a:lnTo>
                  <a:lnTo>
                    <a:pt x="104817" y="2936"/>
                  </a:lnTo>
                  <a:lnTo>
                    <a:pt x="104740" y="2906"/>
                  </a:lnTo>
                  <a:lnTo>
                    <a:pt x="104654" y="2884"/>
                  </a:lnTo>
                  <a:lnTo>
                    <a:pt x="104577" y="2862"/>
                  </a:lnTo>
                  <a:lnTo>
                    <a:pt x="104491" y="2847"/>
                  </a:lnTo>
                  <a:lnTo>
                    <a:pt x="104395" y="2839"/>
                  </a:lnTo>
                  <a:lnTo>
                    <a:pt x="104309" y="2832"/>
                  </a:lnTo>
                  <a:lnTo>
                    <a:pt x="104223" y="2839"/>
                  </a:lnTo>
                  <a:lnTo>
                    <a:pt x="104127" y="2720"/>
                  </a:lnTo>
                  <a:lnTo>
                    <a:pt x="104002" y="2615"/>
                  </a:lnTo>
                  <a:lnTo>
                    <a:pt x="103878" y="2518"/>
                  </a:lnTo>
                  <a:lnTo>
                    <a:pt x="103724" y="2428"/>
                  </a:lnTo>
                  <a:lnTo>
                    <a:pt x="103562" y="2354"/>
                  </a:lnTo>
                  <a:lnTo>
                    <a:pt x="103389" y="2294"/>
                  </a:lnTo>
                  <a:lnTo>
                    <a:pt x="103197" y="2249"/>
                  </a:lnTo>
                  <a:lnTo>
                    <a:pt x="102987" y="2212"/>
                  </a:lnTo>
                  <a:lnTo>
                    <a:pt x="99892" y="1943"/>
                  </a:lnTo>
                  <a:lnTo>
                    <a:pt x="96778" y="1689"/>
                  </a:lnTo>
                  <a:lnTo>
                    <a:pt x="93663" y="1450"/>
                  </a:lnTo>
                  <a:lnTo>
                    <a:pt x="92092" y="1338"/>
                  </a:lnTo>
                  <a:lnTo>
                    <a:pt x="90530" y="1233"/>
                  </a:lnTo>
                  <a:lnTo>
                    <a:pt x="88959" y="1129"/>
                  </a:lnTo>
                  <a:lnTo>
                    <a:pt x="87387" y="1032"/>
                  </a:lnTo>
                  <a:lnTo>
                    <a:pt x="85806" y="935"/>
                  </a:lnTo>
                  <a:lnTo>
                    <a:pt x="84225" y="845"/>
                  </a:lnTo>
                  <a:lnTo>
                    <a:pt x="82654" y="763"/>
                  </a:lnTo>
                  <a:lnTo>
                    <a:pt x="81063" y="681"/>
                  </a:lnTo>
                  <a:lnTo>
                    <a:pt x="79482" y="598"/>
                  </a:lnTo>
                  <a:lnTo>
                    <a:pt x="77901" y="531"/>
                  </a:lnTo>
                  <a:lnTo>
                    <a:pt x="76311" y="464"/>
                  </a:lnTo>
                  <a:lnTo>
                    <a:pt x="74720" y="397"/>
                  </a:lnTo>
                  <a:lnTo>
                    <a:pt x="73129" y="337"/>
                  </a:lnTo>
                  <a:lnTo>
                    <a:pt x="71539" y="285"/>
                  </a:lnTo>
                  <a:lnTo>
                    <a:pt x="69948" y="232"/>
                  </a:lnTo>
                  <a:lnTo>
                    <a:pt x="68348" y="188"/>
                  </a:lnTo>
                  <a:lnTo>
                    <a:pt x="66757" y="150"/>
                  </a:lnTo>
                  <a:lnTo>
                    <a:pt x="65157" y="113"/>
                  </a:lnTo>
                  <a:lnTo>
                    <a:pt x="63557" y="83"/>
                  </a:lnTo>
                  <a:lnTo>
                    <a:pt x="61957" y="61"/>
                  </a:lnTo>
                  <a:lnTo>
                    <a:pt x="60366" y="38"/>
                  </a:lnTo>
                  <a:lnTo>
                    <a:pt x="58766" y="23"/>
                  </a:lnTo>
                  <a:lnTo>
                    <a:pt x="57166" y="8"/>
                  </a:lnTo>
                  <a:lnTo>
                    <a:pt x="5556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-6144425" y="2771675"/>
              <a:ext cx="2517675" cy="153150"/>
            </a:xfrm>
            <a:custGeom>
              <a:avLst/>
              <a:gdLst/>
              <a:ahLst/>
              <a:cxnLst/>
              <a:rect l="l" t="t" r="r" b="b"/>
              <a:pathLst>
                <a:path w="100707" h="6126" extrusionOk="0">
                  <a:moveTo>
                    <a:pt x="37696" y="1"/>
                  </a:moveTo>
                  <a:lnTo>
                    <a:pt x="31449" y="8"/>
                  </a:lnTo>
                  <a:lnTo>
                    <a:pt x="25192" y="23"/>
                  </a:lnTo>
                  <a:lnTo>
                    <a:pt x="18925" y="53"/>
                  </a:lnTo>
                  <a:lnTo>
                    <a:pt x="12659" y="91"/>
                  </a:lnTo>
                  <a:lnTo>
                    <a:pt x="97" y="173"/>
                  </a:lnTo>
                  <a:lnTo>
                    <a:pt x="135" y="285"/>
                  </a:lnTo>
                  <a:lnTo>
                    <a:pt x="164" y="404"/>
                  </a:lnTo>
                  <a:lnTo>
                    <a:pt x="173" y="464"/>
                  </a:lnTo>
                  <a:lnTo>
                    <a:pt x="173" y="524"/>
                  </a:lnTo>
                  <a:lnTo>
                    <a:pt x="164" y="591"/>
                  </a:lnTo>
                  <a:lnTo>
                    <a:pt x="154" y="666"/>
                  </a:lnTo>
                  <a:lnTo>
                    <a:pt x="78" y="1121"/>
                  </a:lnTo>
                  <a:lnTo>
                    <a:pt x="30" y="1577"/>
                  </a:lnTo>
                  <a:lnTo>
                    <a:pt x="11" y="1808"/>
                  </a:lnTo>
                  <a:lnTo>
                    <a:pt x="1" y="2040"/>
                  </a:lnTo>
                  <a:lnTo>
                    <a:pt x="1" y="2272"/>
                  </a:lnTo>
                  <a:lnTo>
                    <a:pt x="1" y="2503"/>
                  </a:lnTo>
                  <a:lnTo>
                    <a:pt x="1" y="2735"/>
                  </a:lnTo>
                  <a:lnTo>
                    <a:pt x="20" y="2966"/>
                  </a:lnTo>
                  <a:lnTo>
                    <a:pt x="39" y="3198"/>
                  </a:lnTo>
                  <a:lnTo>
                    <a:pt x="58" y="3429"/>
                  </a:lnTo>
                  <a:lnTo>
                    <a:pt x="97" y="3653"/>
                  </a:lnTo>
                  <a:lnTo>
                    <a:pt x="135" y="3885"/>
                  </a:lnTo>
                  <a:lnTo>
                    <a:pt x="183" y="4109"/>
                  </a:lnTo>
                  <a:lnTo>
                    <a:pt x="231" y="4326"/>
                  </a:lnTo>
                  <a:lnTo>
                    <a:pt x="298" y="4565"/>
                  </a:lnTo>
                  <a:lnTo>
                    <a:pt x="375" y="4796"/>
                  </a:lnTo>
                  <a:lnTo>
                    <a:pt x="547" y="5244"/>
                  </a:lnTo>
                  <a:lnTo>
                    <a:pt x="633" y="5461"/>
                  </a:lnTo>
                  <a:lnTo>
                    <a:pt x="710" y="5685"/>
                  </a:lnTo>
                  <a:lnTo>
                    <a:pt x="777" y="5902"/>
                  </a:lnTo>
                  <a:lnTo>
                    <a:pt x="835" y="6126"/>
                  </a:lnTo>
                  <a:lnTo>
                    <a:pt x="3910" y="5939"/>
                  </a:lnTo>
                  <a:lnTo>
                    <a:pt x="6996" y="5775"/>
                  </a:lnTo>
                  <a:lnTo>
                    <a:pt x="10091" y="5618"/>
                  </a:lnTo>
                  <a:lnTo>
                    <a:pt x="13186" y="5476"/>
                  </a:lnTo>
                  <a:lnTo>
                    <a:pt x="16290" y="5349"/>
                  </a:lnTo>
                  <a:lnTo>
                    <a:pt x="19404" y="5237"/>
                  </a:lnTo>
                  <a:lnTo>
                    <a:pt x="22518" y="5132"/>
                  </a:lnTo>
                  <a:lnTo>
                    <a:pt x="25642" y="5043"/>
                  </a:lnTo>
                  <a:lnTo>
                    <a:pt x="28775" y="4968"/>
                  </a:lnTo>
                  <a:lnTo>
                    <a:pt x="31899" y="4901"/>
                  </a:lnTo>
                  <a:lnTo>
                    <a:pt x="35032" y="4841"/>
                  </a:lnTo>
                  <a:lnTo>
                    <a:pt x="38175" y="4796"/>
                  </a:lnTo>
                  <a:lnTo>
                    <a:pt x="41318" y="4766"/>
                  </a:lnTo>
                  <a:lnTo>
                    <a:pt x="44451" y="4736"/>
                  </a:lnTo>
                  <a:lnTo>
                    <a:pt x="47594" y="4721"/>
                  </a:lnTo>
                  <a:lnTo>
                    <a:pt x="50747" y="4714"/>
                  </a:lnTo>
                  <a:lnTo>
                    <a:pt x="53889" y="4714"/>
                  </a:lnTo>
                  <a:lnTo>
                    <a:pt x="57032" y="4721"/>
                  </a:lnTo>
                  <a:lnTo>
                    <a:pt x="60175" y="4736"/>
                  </a:lnTo>
                  <a:lnTo>
                    <a:pt x="63318" y="4759"/>
                  </a:lnTo>
                  <a:lnTo>
                    <a:pt x="66451" y="4781"/>
                  </a:lnTo>
                  <a:lnTo>
                    <a:pt x="69594" y="4819"/>
                  </a:lnTo>
                  <a:lnTo>
                    <a:pt x="72727" y="4856"/>
                  </a:lnTo>
                  <a:lnTo>
                    <a:pt x="75851" y="4901"/>
                  </a:lnTo>
                  <a:lnTo>
                    <a:pt x="82099" y="4998"/>
                  </a:lnTo>
                  <a:lnTo>
                    <a:pt x="88327" y="5110"/>
                  </a:lnTo>
                  <a:lnTo>
                    <a:pt x="94536" y="5229"/>
                  </a:lnTo>
                  <a:lnTo>
                    <a:pt x="100707" y="5356"/>
                  </a:lnTo>
                  <a:lnTo>
                    <a:pt x="100630" y="4804"/>
                  </a:lnTo>
                  <a:lnTo>
                    <a:pt x="100563" y="4243"/>
                  </a:lnTo>
                  <a:lnTo>
                    <a:pt x="100505" y="3683"/>
                  </a:lnTo>
                  <a:lnTo>
                    <a:pt x="100457" y="3130"/>
                  </a:lnTo>
                  <a:lnTo>
                    <a:pt x="100419" y="2570"/>
                  </a:lnTo>
                  <a:lnTo>
                    <a:pt x="100400" y="2010"/>
                  </a:lnTo>
                  <a:lnTo>
                    <a:pt x="100381" y="1457"/>
                  </a:lnTo>
                  <a:lnTo>
                    <a:pt x="100381" y="897"/>
                  </a:lnTo>
                  <a:lnTo>
                    <a:pt x="100295" y="897"/>
                  </a:lnTo>
                  <a:lnTo>
                    <a:pt x="97152" y="800"/>
                  </a:lnTo>
                  <a:lnTo>
                    <a:pt x="94009" y="703"/>
                  </a:lnTo>
                  <a:lnTo>
                    <a:pt x="90866" y="613"/>
                  </a:lnTo>
                  <a:lnTo>
                    <a:pt x="87733" y="531"/>
                  </a:lnTo>
                  <a:lnTo>
                    <a:pt x="84599" y="457"/>
                  </a:lnTo>
                  <a:lnTo>
                    <a:pt x="81466" y="389"/>
                  </a:lnTo>
                  <a:lnTo>
                    <a:pt x="78333" y="330"/>
                  </a:lnTo>
                  <a:lnTo>
                    <a:pt x="75200" y="277"/>
                  </a:lnTo>
                  <a:lnTo>
                    <a:pt x="72076" y="225"/>
                  </a:lnTo>
                  <a:lnTo>
                    <a:pt x="68943" y="180"/>
                  </a:lnTo>
                  <a:lnTo>
                    <a:pt x="65819" y="143"/>
                  </a:lnTo>
                  <a:lnTo>
                    <a:pt x="62695" y="105"/>
                  </a:lnTo>
                  <a:lnTo>
                    <a:pt x="59572" y="83"/>
                  </a:lnTo>
                  <a:lnTo>
                    <a:pt x="56448" y="53"/>
                  </a:lnTo>
                  <a:lnTo>
                    <a:pt x="50200" y="23"/>
                  </a:lnTo>
                  <a:lnTo>
                    <a:pt x="43943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-4274500" y="4187100"/>
              <a:ext cx="241000" cy="151475"/>
            </a:xfrm>
            <a:custGeom>
              <a:avLst/>
              <a:gdLst/>
              <a:ahLst/>
              <a:cxnLst/>
              <a:rect l="l" t="t" r="r" b="b"/>
              <a:pathLst>
                <a:path w="9640" h="6059" extrusionOk="0">
                  <a:moveTo>
                    <a:pt x="575" y="1"/>
                  </a:moveTo>
                  <a:lnTo>
                    <a:pt x="518" y="16"/>
                  </a:lnTo>
                  <a:lnTo>
                    <a:pt x="451" y="31"/>
                  </a:lnTo>
                  <a:lnTo>
                    <a:pt x="393" y="53"/>
                  </a:lnTo>
                  <a:lnTo>
                    <a:pt x="336" y="76"/>
                  </a:lnTo>
                  <a:lnTo>
                    <a:pt x="278" y="105"/>
                  </a:lnTo>
                  <a:lnTo>
                    <a:pt x="230" y="143"/>
                  </a:lnTo>
                  <a:lnTo>
                    <a:pt x="192" y="180"/>
                  </a:lnTo>
                  <a:lnTo>
                    <a:pt x="115" y="262"/>
                  </a:lnTo>
                  <a:lnTo>
                    <a:pt x="58" y="359"/>
                  </a:lnTo>
                  <a:lnTo>
                    <a:pt x="19" y="464"/>
                  </a:lnTo>
                  <a:lnTo>
                    <a:pt x="0" y="576"/>
                  </a:lnTo>
                  <a:lnTo>
                    <a:pt x="0" y="681"/>
                  </a:lnTo>
                  <a:lnTo>
                    <a:pt x="19" y="793"/>
                  </a:lnTo>
                  <a:lnTo>
                    <a:pt x="39" y="845"/>
                  </a:lnTo>
                  <a:lnTo>
                    <a:pt x="67" y="897"/>
                  </a:lnTo>
                  <a:lnTo>
                    <a:pt x="96" y="949"/>
                  </a:lnTo>
                  <a:lnTo>
                    <a:pt x="134" y="994"/>
                  </a:lnTo>
                  <a:lnTo>
                    <a:pt x="182" y="1039"/>
                  </a:lnTo>
                  <a:lnTo>
                    <a:pt x="230" y="1084"/>
                  </a:lnTo>
                  <a:lnTo>
                    <a:pt x="288" y="1121"/>
                  </a:lnTo>
                  <a:lnTo>
                    <a:pt x="355" y="1159"/>
                  </a:lnTo>
                  <a:lnTo>
                    <a:pt x="853" y="1427"/>
                  </a:lnTo>
                  <a:lnTo>
                    <a:pt x="1351" y="1704"/>
                  </a:lnTo>
                  <a:lnTo>
                    <a:pt x="1849" y="1980"/>
                  </a:lnTo>
                  <a:lnTo>
                    <a:pt x="2348" y="2272"/>
                  </a:lnTo>
                  <a:lnTo>
                    <a:pt x="2827" y="2563"/>
                  </a:lnTo>
                  <a:lnTo>
                    <a:pt x="3316" y="2862"/>
                  </a:lnTo>
                  <a:lnTo>
                    <a:pt x="3785" y="3160"/>
                  </a:lnTo>
                  <a:lnTo>
                    <a:pt x="4255" y="3474"/>
                  </a:lnTo>
                  <a:lnTo>
                    <a:pt x="3306" y="4296"/>
                  </a:lnTo>
                  <a:lnTo>
                    <a:pt x="2357" y="5102"/>
                  </a:lnTo>
                  <a:lnTo>
                    <a:pt x="2309" y="5147"/>
                  </a:lnTo>
                  <a:lnTo>
                    <a:pt x="2271" y="5192"/>
                  </a:lnTo>
                  <a:lnTo>
                    <a:pt x="2242" y="5237"/>
                  </a:lnTo>
                  <a:lnTo>
                    <a:pt x="2214" y="5282"/>
                  </a:lnTo>
                  <a:lnTo>
                    <a:pt x="2194" y="5334"/>
                  </a:lnTo>
                  <a:lnTo>
                    <a:pt x="2185" y="5379"/>
                  </a:lnTo>
                  <a:lnTo>
                    <a:pt x="2175" y="5476"/>
                  </a:lnTo>
                  <a:lnTo>
                    <a:pt x="2185" y="5580"/>
                  </a:lnTo>
                  <a:lnTo>
                    <a:pt x="2214" y="5670"/>
                  </a:lnTo>
                  <a:lnTo>
                    <a:pt x="2262" y="5760"/>
                  </a:lnTo>
                  <a:lnTo>
                    <a:pt x="2329" y="5842"/>
                  </a:lnTo>
                  <a:lnTo>
                    <a:pt x="2405" y="5917"/>
                  </a:lnTo>
                  <a:lnTo>
                    <a:pt x="2501" y="5976"/>
                  </a:lnTo>
                  <a:lnTo>
                    <a:pt x="2606" y="6021"/>
                  </a:lnTo>
                  <a:lnTo>
                    <a:pt x="2654" y="6036"/>
                  </a:lnTo>
                  <a:lnTo>
                    <a:pt x="2712" y="6051"/>
                  </a:lnTo>
                  <a:lnTo>
                    <a:pt x="2769" y="6058"/>
                  </a:lnTo>
                  <a:lnTo>
                    <a:pt x="2894" y="6058"/>
                  </a:lnTo>
                  <a:lnTo>
                    <a:pt x="2951" y="6051"/>
                  </a:lnTo>
                  <a:lnTo>
                    <a:pt x="3018" y="6036"/>
                  </a:lnTo>
                  <a:lnTo>
                    <a:pt x="3086" y="6014"/>
                  </a:lnTo>
                  <a:lnTo>
                    <a:pt x="3143" y="5991"/>
                  </a:lnTo>
                  <a:lnTo>
                    <a:pt x="3210" y="5961"/>
                  </a:lnTo>
                  <a:lnTo>
                    <a:pt x="4456" y="5252"/>
                  </a:lnTo>
                  <a:lnTo>
                    <a:pt x="5711" y="4542"/>
                  </a:lnTo>
                  <a:lnTo>
                    <a:pt x="5970" y="4736"/>
                  </a:lnTo>
                  <a:lnTo>
                    <a:pt x="6238" y="4923"/>
                  </a:lnTo>
                  <a:lnTo>
                    <a:pt x="6516" y="5102"/>
                  </a:lnTo>
                  <a:lnTo>
                    <a:pt x="6794" y="5267"/>
                  </a:lnTo>
                  <a:lnTo>
                    <a:pt x="6937" y="5341"/>
                  </a:lnTo>
                  <a:lnTo>
                    <a:pt x="7081" y="5416"/>
                  </a:lnTo>
                  <a:lnTo>
                    <a:pt x="7235" y="5483"/>
                  </a:lnTo>
                  <a:lnTo>
                    <a:pt x="7388" y="5551"/>
                  </a:lnTo>
                  <a:lnTo>
                    <a:pt x="7541" y="5603"/>
                  </a:lnTo>
                  <a:lnTo>
                    <a:pt x="7694" y="5655"/>
                  </a:lnTo>
                  <a:lnTo>
                    <a:pt x="7857" y="5707"/>
                  </a:lnTo>
                  <a:lnTo>
                    <a:pt x="8020" y="5745"/>
                  </a:lnTo>
                  <a:lnTo>
                    <a:pt x="8164" y="5767"/>
                  </a:lnTo>
                  <a:lnTo>
                    <a:pt x="8317" y="5775"/>
                  </a:lnTo>
                  <a:lnTo>
                    <a:pt x="8461" y="5767"/>
                  </a:lnTo>
                  <a:lnTo>
                    <a:pt x="8605" y="5737"/>
                  </a:lnTo>
                  <a:lnTo>
                    <a:pt x="8739" y="5700"/>
                  </a:lnTo>
                  <a:lnTo>
                    <a:pt x="8863" y="5648"/>
                  </a:lnTo>
                  <a:lnTo>
                    <a:pt x="8978" y="5588"/>
                  </a:lnTo>
                  <a:lnTo>
                    <a:pt x="9084" y="5513"/>
                  </a:lnTo>
                  <a:lnTo>
                    <a:pt x="9180" y="5431"/>
                  </a:lnTo>
                  <a:lnTo>
                    <a:pt x="9256" y="5341"/>
                  </a:lnTo>
                  <a:lnTo>
                    <a:pt x="9323" y="5244"/>
                  </a:lnTo>
                  <a:lnTo>
                    <a:pt x="9371" y="5147"/>
                  </a:lnTo>
                  <a:lnTo>
                    <a:pt x="9400" y="5035"/>
                  </a:lnTo>
                  <a:lnTo>
                    <a:pt x="9410" y="4923"/>
                  </a:lnTo>
                  <a:lnTo>
                    <a:pt x="9400" y="4811"/>
                  </a:lnTo>
                  <a:lnTo>
                    <a:pt x="9390" y="4751"/>
                  </a:lnTo>
                  <a:lnTo>
                    <a:pt x="9362" y="4692"/>
                  </a:lnTo>
                  <a:lnTo>
                    <a:pt x="9323" y="4580"/>
                  </a:lnTo>
                  <a:lnTo>
                    <a:pt x="9266" y="4475"/>
                  </a:lnTo>
                  <a:lnTo>
                    <a:pt x="9208" y="4370"/>
                  </a:lnTo>
                  <a:lnTo>
                    <a:pt x="9151" y="4266"/>
                  </a:lnTo>
                  <a:lnTo>
                    <a:pt x="9074" y="4161"/>
                  </a:lnTo>
                  <a:lnTo>
                    <a:pt x="8998" y="4064"/>
                  </a:lnTo>
                  <a:lnTo>
                    <a:pt x="8921" y="3967"/>
                  </a:lnTo>
                  <a:lnTo>
                    <a:pt x="8835" y="3870"/>
                  </a:lnTo>
                  <a:lnTo>
                    <a:pt x="8643" y="3683"/>
                  </a:lnTo>
                  <a:lnTo>
                    <a:pt x="8442" y="3504"/>
                  </a:lnTo>
                  <a:lnTo>
                    <a:pt x="8221" y="3340"/>
                  </a:lnTo>
                  <a:lnTo>
                    <a:pt x="7991" y="3175"/>
                  </a:lnTo>
                  <a:lnTo>
                    <a:pt x="8614" y="2802"/>
                  </a:lnTo>
                  <a:lnTo>
                    <a:pt x="9228" y="2421"/>
                  </a:lnTo>
                  <a:lnTo>
                    <a:pt x="9333" y="2339"/>
                  </a:lnTo>
                  <a:lnTo>
                    <a:pt x="9429" y="2257"/>
                  </a:lnTo>
                  <a:lnTo>
                    <a:pt x="9496" y="2167"/>
                  </a:lnTo>
                  <a:lnTo>
                    <a:pt x="9553" y="2077"/>
                  </a:lnTo>
                  <a:lnTo>
                    <a:pt x="9601" y="1988"/>
                  </a:lnTo>
                  <a:lnTo>
                    <a:pt x="9620" y="1898"/>
                  </a:lnTo>
                  <a:lnTo>
                    <a:pt x="9640" y="1808"/>
                  </a:lnTo>
                  <a:lnTo>
                    <a:pt x="9640" y="1719"/>
                  </a:lnTo>
                  <a:lnTo>
                    <a:pt x="9620" y="1629"/>
                  </a:lnTo>
                  <a:lnTo>
                    <a:pt x="9601" y="1540"/>
                  </a:lnTo>
                  <a:lnTo>
                    <a:pt x="9563" y="1450"/>
                  </a:lnTo>
                  <a:lnTo>
                    <a:pt x="9515" y="1368"/>
                  </a:lnTo>
                  <a:lnTo>
                    <a:pt x="9458" y="1286"/>
                  </a:lnTo>
                  <a:lnTo>
                    <a:pt x="9390" y="1203"/>
                  </a:lnTo>
                  <a:lnTo>
                    <a:pt x="9314" y="1136"/>
                  </a:lnTo>
                  <a:lnTo>
                    <a:pt x="9237" y="1061"/>
                  </a:lnTo>
                  <a:lnTo>
                    <a:pt x="9141" y="1002"/>
                  </a:lnTo>
                  <a:lnTo>
                    <a:pt x="9045" y="942"/>
                  </a:lnTo>
                  <a:lnTo>
                    <a:pt x="8950" y="890"/>
                  </a:lnTo>
                  <a:lnTo>
                    <a:pt x="8835" y="837"/>
                  </a:lnTo>
                  <a:lnTo>
                    <a:pt x="8729" y="800"/>
                  </a:lnTo>
                  <a:lnTo>
                    <a:pt x="8614" y="770"/>
                  </a:lnTo>
                  <a:lnTo>
                    <a:pt x="8490" y="748"/>
                  </a:lnTo>
                  <a:lnTo>
                    <a:pt x="8375" y="733"/>
                  </a:lnTo>
                  <a:lnTo>
                    <a:pt x="8250" y="725"/>
                  </a:lnTo>
                  <a:lnTo>
                    <a:pt x="8126" y="725"/>
                  </a:lnTo>
                  <a:lnTo>
                    <a:pt x="8001" y="740"/>
                  </a:lnTo>
                  <a:lnTo>
                    <a:pt x="7876" y="770"/>
                  </a:lnTo>
                  <a:lnTo>
                    <a:pt x="7752" y="808"/>
                  </a:lnTo>
                  <a:lnTo>
                    <a:pt x="7627" y="852"/>
                  </a:lnTo>
                  <a:lnTo>
                    <a:pt x="7503" y="912"/>
                  </a:lnTo>
                  <a:lnTo>
                    <a:pt x="7388" y="987"/>
                  </a:lnTo>
                  <a:lnTo>
                    <a:pt x="7043" y="1248"/>
                  </a:lnTo>
                  <a:lnTo>
                    <a:pt x="6698" y="1517"/>
                  </a:lnTo>
                  <a:lnTo>
                    <a:pt x="6018" y="2062"/>
                  </a:lnTo>
                  <a:lnTo>
                    <a:pt x="5893" y="1995"/>
                  </a:lnTo>
                  <a:lnTo>
                    <a:pt x="5797" y="1950"/>
                  </a:lnTo>
                  <a:lnTo>
                    <a:pt x="5213" y="1666"/>
                  </a:lnTo>
                  <a:lnTo>
                    <a:pt x="4628" y="1398"/>
                  </a:lnTo>
                  <a:lnTo>
                    <a:pt x="4025" y="1144"/>
                  </a:lnTo>
                  <a:lnTo>
                    <a:pt x="3431" y="905"/>
                  </a:lnTo>
                  <a:lnTo>
                    <a:pt x="2817" y="673"/>
                  </a:lnTo>
                  <a:lnTo>
                    <a:pt x="2204" y="449"/>
                  </a:lnTo>
                  <a:lnTo>
                    <a:pt x="1581" y="240"/>
                  </a:lnTo>
                  <a:lnTo>
                    <a:pt x="958" y="46"/>
                  </a:lnTo>
                  <a:lnTo>
                    <a:pt x="872" y="23"/>
                  </a:lnTo>
                  <a:lnTo>
                    <a:pt x="795" y="8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-4280025" y="4631900"/>
              <a:ext cx="246525" cy="180025"/>
            </a:xfrm>
            <a:custGeom>
              <a:avLst/>
              <a:gdLst/>
              <a:ahLst/>
              <a:cxnLst/>
              <a:rect l="l" t="t" r="r" b="b"/>
              <a:pathLst>
                <a:path w="9861" h="7201" extrusionOk="0">
                  <a:moveTo>
                    <a:pt x="825" y="1"/>
                  </a:moveTo>
                  <a:lnTo>
                    <a:pt x="748" y="8"/>
                  </a:lnTo>
                  <a:lnTo>
                    <a:pt x="681" y="16"/>
                  </a:lnTo>
                  <a:lnTo>
                    <a:pt x="557" y="38"/>
                  </a:lnTo>
                  <a:lnTo>
                    <a:pt x="432" y="83"/>
                  </a:lnTo>
                  <a:lnTo>
                    <a:pt x="317" y="135"/>
                  </a:lnTo>
                  <a:lnTo>
                    <a:pt x="212" y="210"/>
                  </a:lnTo>
                  <a:lnTo>
                    <a:pt x="135" y="292"/>
                  </a:lnTo>
                  <a:lnTo>
                    <a:pt x="97" y="337"/>
                  </a:lnTo>
                  <a:lnTo>
                    <a:pt x="68" y="382"/>
                  </a:lnTo>
                  <a:lnTo>
                    <a:pt x="39" y="426"/>
                  </a:lnTo>
                  <a:lnTo>
                    <a:pt x="20" y="479"/>
                  </a:lnTo>
                  <a:lnTo>
                    <a:pt x="10" y="531"/>
                  </a:lnTo>
                  <a:lnTo>
                    <a:pt x="1" y="583"/>
                  </a:lnTo>
                  <a:lnTo>
                    <a:pt x="1" y="643"/>
                  </a:lnTo>
                  <a:lnTo>
                    <a:pt x="10" y="695"/>
                  </a:lnTo>
                  <a:lnTo>
                    <a:pt x="20" y="755"/>
                  </a:lnTo>
                  <a:lnTo>
                    <a:pt x="39" y="815"/>
                  </a:lnTo>
                  <a:lnTo>
                    <a:pt x="68" y="875"/>
                  </a:lnTo>
                  <a:lnTo>
                    <a:pt x="106" y="934"/>
                  </a:lnTo>
                  <a:lnTo>
                    <a:pt x="250" y="1143"/>
                  </a:lnTo>
                  <a:lnTo>
                    <a:pt x="403" y="1345"/>
                  </a:lnTo>
                  <a:lnTo>
                    <a:pt x="729" y="1748"/>
                  </a:lnTo>
                  <a:lnTo>
                    <a:pt x="1064" y="2152"/>
                  </a:lnTo>
                  <a:lnTo>
                    <a:pt x="1419" y="2540"/>
                  </a:lnTo>
                  <a:lnTo>
                    <a:pt x="1783" y="2929"/>
                  </a:lnTo>
                  <a:lnTo>
                    <a:pt x="2147" y="3317"/>
                  </a:lnTo>
                  <a:lnTo>
                    <a:pt x="2885" y="4086"/>
                  </a:lnTo>
                  <a:lnTo>
                    <a:pt x="2904" y="4116"/>
                  </a:lnTo>
                  <a:lnTo>
                    <a:pt x="2933" y="4146"/>
                  </a:lnTo>
                  <a:lnTo>
                    <a:pt x="2645" y="4295"/>
                  </a:lnTo>
                  <a:lnTo>
                    <a:pt x="2368" y="4445"/>
                  </a:lnTo>
                  <a:lnTo>
                    <a:pt x="2099" y="4609"/>
                  </a:lnTo>
                  <a:lnTo>
                    <a:pt x="1831" y="4773"/>
                  </a:lnTo>
                  <a:lnTo>
                    <a:pt x="1582" y="4953"/>
                  </a:lnTo>
                  <a:lnTo>
                    <a:pt x="1467" y="5042"/>
                  </a:lnTo>
                  <a:lnTo>
                    <a:pt x="1352" y="5139"/>
                  </a:lnTo>
                  <a:lnTo>
                    <a:pt x="1246" y="5244"/>
                  </a:lnTo>
                  <a:lnTo>
                    <a:pt x="1141" y="5341"/>
                  </a:lnTo>
                  <a:lnTo>
                    <a:pt x="1045" y="5453"/>
                  </a:lnTo>
                  <a:lnTo>
                    <a:pt x="959" y="5558"/>
                  </a:lnTo>
                  <a:lnTo>
                    <a:pt x="901" y="5632"/>
                  </a:lnTo>
                  <a:lnTo>
                    <a:pt x="863" y="5715"/>
                  </a:lnTo>
                  <a:lnTo>
                    <a:pt x="844" y="5797"/>
                  </a:lnTo>
                  <a:lnTo>
                    <a:pt x="844" y="5879"/>
                  </a:lnTo>
                  <a:lnTo>
                    <a:pt x="854" y="5961"/>
                  </a:lnTo>
                  <a:lnTo>
                    <a:pt x="873" y="6043"/>
                  </a:lnTo>
                  <a:lnTo>
                    <a:pt x="911" y="6125"/>
                  </a:lnTo>
                  <a:lnTo>
                    <a:pt x="959" y="6200"/>
                  </a:lnTo>
                  <a:lnTo>
                    <a:pt x="1016" y="6275"/>
                  </a:lnTo>
                  <a:lnTo>
                    <a:pt x="1084" y="6342"/>
                  </a:lnTo>
                  <a:lnTo>
                    <a:pt x="1160" y="6402"/>
                  </a:lnTo>
                  <a:lnTo>
                    <a:pt x="1246" y="6447"/>
                  </a:lnTo>
                  <a:lnTo>
                    <a:pt x="1342" y="6484"/>
                  </a:lnTo>
                  <a:lnTo>
                    <a:pt x="1448" y="6514"/>
                  </a:lnTo>
                  <a:lnTo>
                    <a:pt x="1553" y="6529"/>
                  </a:lnTo>
                  <a:lnTo>
                    <a:pt x="1668" y="6529"/>
                  </a:lnTo>
                  <a:lnTo>
                    <a:pt x="1850" y="6506"/>
                  </a:lnTo>
                  <a:lnTo>
                    <a:pt x="2032" y="6484"/>
                  </a:lnTo>
                  <a:lnTo>
                    <a:pt x="2205" y="6454"/>
                  </a:lnTo>
                  <a:lnTo>
                    <a:pt x="2377" y="6417"/>
                  </a:lnTo>
                  <a:lnTo>
                    <a:pt x="2550" y="6379"/>
                  </a:lnTo>
                  <a:lnTo>
                    <a:pt x="2722" y="6335"/>
                  </a:lnTo>
                  <a:lnTo>
                    <a:pt x="3057" y="6230"/>
                  </a:lnTo>
                  <a:lnTo>
                    <a:pt x="3393" y="6118"/>
                  </a:lnTo>
                  <a:lnTo>
                    <a:pt x="3719" y="5991"/>
                  </a:lnTo>
                  <a:lnTo>
                    <a:pt x="4044" y="5857"/>
                  </a:lnTo>
                  <a:lnTo>
                    <a:pt x="4370" y="5715"/>
                  </a:lnTo>
                  <a:lnTo>
                    <a:pt x="4696" y="6043"/>
                  </a:lnTo>
                  <a:lnTo>
                    <a:pt x="4868" y="6215"/>
                  </a:lnTo>
                  <a:lnTo>
                    <a:pt x="5041" y="6372"/>
                  </a:lnTo>
                  <a:lnTo>
                    <a:pt x="5213" y="6529"/>
                  </a:lnTo>
                  <a:lnTo>
                    <a:pt x="5405" y="6678"/>
                  </a:lnTo>
                  <a:lnTo>
                    <a:pt x="5597" y="6820"/>
                  </a:lnTo>
                  <a:lnTo>
                    <a:pt x="5798" y="6954"/>
                  </a:lnTo>
                  <a:lnTo>
                    <a:pt x="5894" y="7014"/>
                  </a:lnTo>
                  <a:lnTo>
                    <a:pt x="5989" y="7067"/>
                  </a:lnTo>
                  <a:lnTo>
                    <a:pt x="6095" y="7104"/>
                  </a:lnTo>
                  <a:lnTo>
                    <a:pt x="6191" y="7141"/>
                  </a:lnTo>
                  <a:lnTo>
                    <a:pt x="6296" y="7164"/>
                  </a:lnTo>
                  <a:lnTo>
                    <a:pt x="6402" y="7186"/>
                  </a:lnTo>
                  <a:lnTo>
                    <a:pt x="6507" y="7194"/>
                  </a:lnTo>
                  <a:lnTo>
                    <a:pt x="6612" y="7201"/>
                  </a:lnTo>
                  <a:lnTo>
                    <a:pt x="6708" y="7201"/>
                  </a:lnTo>
                  <a:lnTo>
                    <a:pt x="6814" y="7186"/>
                  </a:lnTo>
                  <a:lnTo>
                    <a:pt x="6909" y="7171"/>
                  </a:lnTo>
                  <a:lnTo>
                    <a:pt x="7005" y="7149"/>
                  </a:lnTo>
                  <a:lnTo>
                    <a:pt x="7101" y="7119"/>
                  </a:lnTo>
                  <a:lnTo>
                    <a:pt x="7187" y="7089"/>
                  </a:lnTo>
                  <a:lnTo>
                    <a:pt x="7273" y="7052"/>
                  </a:lnTo>
                  <a:lnTo>
                    <a:pt x="7360" y="7007"/>
                  </a:lnTo>
                  <a:lnTo>
                    <a:pt x="7436" y="6954"/>
                  </a:lnTo>
                  <a:lnTo>
                    <a:pt x="7503" y="6902"/>
                  </a:lnTo>
                  <a:lnTo>
                    <a:pt x="7570" y="6842"/>
                  </a:lnTo>
                  <a:lnTo>
                    <a:pt x="7628" y="6783"/>
                  </a:lnTo>
                  <a:lnTo>
                    <a:pt x="7685" y="6715"/>
                  </a:lnTo>
                  <a:lnTo>
                    <a:pt x="7724" y="6648"/>
                  </a:lnTo>
                  <a:lnTo>
                    <a:pt x="7762" y="6574"/>
                  </a:lnTo>
                  <a:lnTo>
                    <a:pt x="7791" y="6499"/>
                  </a:lnTo>
                  <a:lnTo>
                    <a:pt x="7810" y="6417"/>
                  </a:lnTo>
                  <a:lnTo>
                    <a:pt x="7820" y="6342"/>
                  </a:lnTo>
                  <a:lnTo>
                    <a:pt x="7820" y="6260"/>
                  </a:lnTo>
                  <a:lnTo>
                    <a:pt x="7810" y="6170"/>
                  </a:lnTo>
                  <a:lnTo>
                    <a:pt x="7791" y="6088"/>
                  </a:lnTo>
                  <a:lnTo>
                    <a:pt x="7762" y="5998"/>
                  </a:lnTo>
                  <a:lnTo>
                    <a:pt x="7714" y="5909"/>
                  </a:lnTo>
                  <a:lnTo>
                    <a:pt x="7666" y="5819"/>
                  </a:lnTo>
                  <a:lnTo>
                    <a:pt x="7561" y="5670"/>
                  </a:lnTo>
                  <a:lnTo>
                    <a:pt x="7456" y="5520"/>
                  </a:lnTo>
                  <a:lnTo>
                    <a:pt x="7341" y="5378"/>
                  </a:lnTo>
                  <a:lnTo>
                    <a:pt x="7216" y="5237"/>
                  </a:lnTo>
                  <a:lnTo>
                    <a:pt x="7091" y="5095"/>
                  </a:lnTo>
                  <a:lnTo>
                    <a:pt x="6957" y="4960"/>
                  </a:lnTo>
                  <a:lnTo>
                    <a:pt x="6670" y="4684"/>
                  </a:lnTo>
                  <a:lnTo>
                    <a:pt x="7388" y="4378"/>
                  </a:lnTo>
                  <a:lnTo>
                    <a:pt x="7743" y="4221"/>
                  </a:lnTo>
                  <a:lnTo>
                    <a:pt x="8088" y="4056"/>
                  </a:lnTo>
                  <a:lnTo>
                    <a:pt x="8423" y="3885"/>
                  </a:lnTo>
                  <a:lnTo>
                    <a:pt x="8759" y="3713"/>
                  </a:lnTo>
                  <a:lnTo>
                    <a:pt x="9084" y="3526"/>
                  </a:lnTo>
                  <a:lnTo>
                    <a:pt x="9391" y="3332"/>
                  </a:lnTo>
                  <a:lnTo>
                    <a:pt x="9506" y="3257"/>
                  </a:lnTo>
                  <a:lnTo>
                    <a:pt x="9602" y="3175"/>
                  </a:lnTo>
                  <a:lnTo>
                    <a:pt x="9679" y="3093"/>
                  </a:lnTo>
                  <a:lnTo>
                    <a:pt x="9746" y="3011"/>
                  </a:lnTo>
                  <a:lnTo>
                    <a:pt x="9793" y="2929"/>
                  </a:lnTo>
                  <a:lnTo>
                    <a:pt x="9822" y="2846"/>
                  </a:lnTo>
                  <a:lnTo>
                    <a:pt x="9851" y="2764"/>
                  </a:lnTo>
                  <a:lnTo>
                    <a:pt x="9861" y="2682"/>
                  </a:lnTo>
                  <a:lnTo>
                    <a:pt x="9851" y="2600"/>
                  </a:lnTo>
                  <a:lnTo>
                    <a:pt x="9841" y="2518"/>
                  </a:lnTo>
                  <a:lnTo>
                    <a:pt x="9813" y="2436"/>
                  </a:lnTo>
                  <a:lnTo>
                    <a:pt x="9784" y="2361"/>
                  </a:lnTo>
                  <a:lnTo>
                    <a:pt x="9736" y="2286"/>
                  </a:lnTo>
                  <a:lnTo>
                    <a:pt x="9679" y="2212"/>
                  </a:lnTo>
                  <a:lnTo>
                    <a:pt x="9621" y="2137"/>
                  </a:lnTo>
                  <a:lnTo>
                    <a:pt x="9554" y="2070"/>
                  </a:lnTo>
                  <a:lnTo>
                    <a:pt x="9468" y="2010"/>
                  </a:lnTo>
                  <a:lnTo>
                    <a:pt x="9391" y="1950"/>
                  </a:lnTo>
                  <a:lnTo>
                    <a:pt x="9295" y="1890"/>
                  </a:lnTo>
                  <a:lnTo>
                    <a:pt x="9199" y="1838"/>
                  </a:lnTo>
                  <a:lnTo>
                    <a:pt x="9104" y="1793"/>
                  </a:lnTo>
                  <a:lnTo>
                    <a:pt x="8998" y="1756"/>
                  </a:lnTo>
                  <a:lnTo>
                    <a:pt x="8883" y="1719"/>
                  </a:lnTo>
                  <a:lnTo>
                    <a:pt x="8768" y="1689"/>
                  </a:lnTo>
                  <a:lnTo>
                    <a:pt x="8653" y="1666"/>
                  </a:lnTo>
                  <a:lnTo>
                    <a:pt x="8538" y="1651"/>
                  </a:lnTo>
                  <a:lnTo>
                    <a:pt x="8423" y="1644"/>
                  </a:lnTo>
                  <a:lnTo>
                    <a:pt x="8299" y="1644"/>
                  </a:lnTo>
                  <a:lnTo>
                    <a:pt x="8184" y="1651"/>
                  </a:lnTo>
                  <a:lnTo>
                    <a:pt x="8059" y="1666"/>
                  </a:lnTo>
                  <a:lnTo>
                    <a:pt x="7944" y="1696"/>
                  </a:lnTo>
                  <a:lnTo>
                    <a:pt x="7829" y="1726"/>
                  </a:lnTo>
                  <a:lnTo>
                    <a:pt x="7638" y="1793"/>
                  </a:lnTo>
                  <a:lnTo>
                    <a:pt x="7436" y="1860"/>
                  </a:lnTo>
                  <a:lnTo>
                    <a:pt x="7063" y="2017"/>
                  </a:lnTo>
                  <a:lnTo>
                    <a:pt x="6689" y="2182"/>
                  </a:lnTo>
                  <a:lnTo>
                    <a:pt x="6315" y="2361"/>
                  </a:lnTo>
                  <a:lnTo>
                    <a:pt x="5951" y="2540"/>
                  </a:lnTo>
                  <a:lnTo>
                    <a:pt x="5597" y="2734"/>
                  </a:lnTo>
                  <a:lnTo>
                    <a:pt x="4888" y="3115"/>
                  </a:lnTo>
                  <a:lnTo>
                    <a:pt x="4801" y="3056"/>
                  </a:lnTo>
                  <a:lnTo>
                    <a:pt x="4725" y="2966"/>
                  </a:lnTo>
                  <a:lnTo>
                    <a:pt x="3920" y="2249"/>
                  </a:lnTo>
                  <a:lnTo>
                    <a:pt x="3517" y="1890"/>
                  </a:lnTo>
                  <a:lnTo>
                    <a:pt x="3105" y="1524"/>
                  </a:lnTo>
                  <a:lnTo>
                    <a:pt x="2693" y="1166"/>
                  </a:lnTo>
                  <a:lnTo>
                    <a:pt x="2262" y="822"/>
                  </a:lnTo>
                  <a:lnTo>
                    <a:pt x="1821" y="486"/>
                  </a:lnTo>
                  <a:lnTo>
                    <a:pt x="1601" y="322"/>
                  </a:lnTo>
                  <a:lnTo>
                    <a:pt x="1371" y="165"/>
                  </a:lnTo>
                  <a:lnTo>
                    <a:pt x="1304" y="120"/>
                  </a:lnTo>
                  <a:lnTo>
                    <a:pt x="1237" y="90"/>
                  </a:lnTo>
                  <a:lnTo>
                    <a:pt x="1170" y="60"/>
                  </a:lnTo>
                  <a:lnTo>
                    <a:pt x="1103" y="38"/>
                  </a:lnTo>
                  <a:lnTo>
                    <a:pt x="1026" y="23"/>
                  </a:lnTo>
                  <a:lnTo>
                    <a:pt x="959" y="8"/>
                  </a:lnTo>
                  <a:lnTo>
                    <a:pt x="892" y="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-4301575" y="5172125"/>
              <a:ext cx="250350" cy="161925"/>
            </a:xfrm>
            <a:custGeom>
              <a:avLst/>
              <a:gdLst/>
              <a:ahLst/>
              <a:cxnLst/>
              <a:rect l="l" t="t" r="r" b="b"/>
              <a:pathLst>
                <a:path w="10014" h="6477" extrusionOk="0">
                  <a:moveTo>
                    <a:pt x="8749" y="0"/>
                  </a:moveTo>
                  <a:lnTo>
                    <a:pt x="8653" y="8"/>
                  </a:lnTo>
                  <a:lnTo>
                    <a:pt x="8567" y="23"/>
                  </a:lnTo>
                  <a:lnTo>
                    <a:pt x="8471" y="38"/>
                  </a:lnTo>
                  <a:lnTo>
                    <a:pt x="8250" y="105"/>
                  </a:lnTo>
                  <a:lnTo>
                    <a:pt x="8030" y="179"/>
                  </a:lnTo>
                  <a:lnTo>
                    <a:pt x="7810" y="262"/>
                  </a:lnTo>
                  <a:lnTo>
                    <a:pt x="7599" y="351"/>
                  </a:lnTo>
                  <a:lnTo>
                    <a:pt x="7388" y="448"/>
                  </a:lnTo>
                  <a:lnTo>
                    <a:pt x="7187" y="553"/>
                  </a:lnTo>
                  <a:lnTo>
                    <a:pt x="6986" y="657"/>
                  </a:lnTo>
                  <a:lnTo>
                    <a:pt x="6784" y="770"/>
                  </a:lnTo>
                  <a:lnTo>
                    <a:pt x="6392" y="1009"/>
                  </a:lnTo>
                  <a:lnTo>
                    <a:pt x="6018" y="1262"/>
                  </a:lnTo>
                  <a:lnTo>
                    <a:pt x="5644" y="1516"/>
                  </a:lnTo>
                  <a:lnTo>
                    <a:pt x="5280" y="1778"/>
                  </a:lnTo>
                  <a:lnTo>
                    <a:pt x="4935" y="1546"/>
                  </a:lnTo>
                  <a:lnTo>
                    <a:pt x="4581" y="1315"/>
                  </a:lnTo>
                  <a:lnTo>
                    <a:pt x="3910" y="852"/>
                  </a:lnTo>
                  <a:lnTo>
                    <a:pt x="3824" y="799"/>
                  </a:lnTo>
                  <a:lnTo>
                    <a:pt x="3737" y="755"/>
                  </a:lnTo>
                  <a:lnTo>
                    <a:pt x="3642" y="717"/>
                  </a:lnTo>
                  <a:lnTo>
                    <a:pt x="3555" y="695"/>
                  </a:lnTo>
                  <a:lnTo>
                    <a:pt x="3469" y="672"/>
                  </a:lnTo>
                  <a:lnTo>
                    <a:pt x="3373" y="665"/>
                  </a:lnTo>
                  <a:lnTo>
                    <a:pt x="3287" y="657"/>
                  </a:lnTo>
                  <a:lnTo>
                    <a:pt x="3191" y="665"/>
                  </a:lnTo>
                  <a:lnTo>
                    <a:pt x="3105" y="672"/>
                  </a:lnTo>
                  <a:lnTo>
                    <a:pt x="3019" y="687"/>
                  </a:lnTo>
                  <a:lnTo>
                    <a:pt x="2942" y="710"/>
                  </a:lnTo>
                  <a:lnTo>
                    <a:pt x="2856" y="740"/>
                  </a:lnTo>
                  <a:lnTo>
                    <a:pt x="2779" y="770"/>
                  </a:lnTo>
                  <a:lnTo>
                    <a:pt x="2712" y="807"/>
                  </a:lnTo>
                  <a:lnTo>
                    <a:pt x="2645" y="844"/>
                  </a:lnTo>
                  <a:lnTo>
                    <a:pt x="2578" y="889"/>
                  </a:lnTo>
                  <a:lnTo>
                    <a:pt x="2520" y="941"/>
                  </a:lnTo>
                  <a:lnTo>
                    <a:pt x="2463" y="994"/>
                  </a:lnTo>
                  <a:lnTo>
                    <a:pt x="2425" y="1046"/>
                  </a:lnTo>
                  <a:lnTo>
                    <a:pt x="2377" y="1106"/>
                  </a:lnTo>
                  <a:lnTo>
                    <a:pt x="2348" y="1165"/>
                  </a:lnTo>
                  <a:lnTo>
                    <a:pt x="2319" y="1225"/>
                  </a:lnTo>
                  <a:lnTo>
                    <a:pt x="2310" y="1292"/>
                  </a:lnTo>
                  <a:lnTo>
                    <a:pt x="2300" y="1352"/>
                  </a:lnTo>
                  <a:lnTo>
                    <a:pt x="2300" y="1419"/>
                  </a:lnTo>
                  <a:lnTo>
                    <a:pt x="2310" y="1487"/>
                  </a:lnTo>
                  <a:lnTo>
                    <a:pt x="2329" y="1546"/>
                  </a:lnTo>
                  <a:lnTo>
                    <a:pt x="2358" y="1614"/>
                  </a:lnTo>
                  <a:lnTo>
                    <a:pt x="2396" y="1681"/>
                  </a:lnTo>
                  <a:lnTo>
                    <a:pt x="2453" y="1741"/>
                  </a:lnTo>
                  <a:lnTo>
                    <a:pt x="2511" y="1800"/>
                  </a:lnTo>
                  <a:lnTo>
                    <a:pt x="2588" y="1860"/>
                  </a:lnTo>
                  <a:lnTo>
                    <a:pt x="3824" y="2764"/>
                  </a:lnTo>
                  <a:lnTo>
                    <a:pt x="2942" y="3324"/>
                  </a:lnTo>
                  <a:lnTo>
                    <a:pt x="2070" y="3892"/>
                  </a:lnTo>
                  <a:lnTo>
                    <a:pt x="1198" y="4459"/>
                  </a:lnTo>
                  <a:lnTo>
                    <a:pt x="336" y="5034"/>
                  </a:lnTo>
                  <a:lnTo>
                    <a:pt x="259" y="5094"/>
                  </a:lnTo>
                  <a:lnTo>
                    <a:pt x="182" y="5154"/>
                  </a:lnTo>
                  <a:lnTo>
                    <a:pt x="125" y="5221"/>
                  </a:lnTo>
                  <a:lnTo>
                    <a:pt x="87" y="5288"/>
                  </a:lnTo>
                  <a:lnTo>
                    <a:pt x="48" y="5356"/>
                  </a:lnTo>
                  <a:lnTo>
                    <a:pt x="20" y="5430"/>
                  </a:lnTo>
                  <a:lnTo>
                    <a:pt x="10" y="5505"/>
                  </a:lnTo>
                  <a:lnTo>
                    <a:pt x="0" y="5580"/>
                  </a:lnTo>
                  <a:lnTo>
                    <a:pt x="10" y="5647"/>
                  </a:lnTo>
                  <a:lnTo>
                    <a:pt x="20" y="5722"/>
                  </a:lnTo>
                  <a:lnTo>
                    <a:pt x="48" y="5796"/>
                  </a:lnTo>
                  <a:lnTo>
                    <a:pt x="77" y="5864"/>
                  </a:lnTo>
                  <a:lnTo>
                    <a:pt x="106" y="5931"/>
                  </a:lnTo>
                  <a:lnTo>
                    <a:pt x="154" y="5998"/>
                  </a:lnTo>
                  <a:lnTo>
                    <a:pt x="202" y="6065"/>
                  </a:lnTo>
                  <a:lnTo>
                    <a:pt x="259" y="6125"/>
                  </a:lnTo>
                  <a:lnTo>
                    <a:pt x="326" y="6185"/>
                  </a:lnTo>
                  <a:lnTo>
                    <a:pt x="393" y="6237"/>
                  </a:lnTo>
                  <a:lnTo>
                    <a:pt x="460" y="6289"/>
                  </a:lnTo>
                  <a:lnTo>
                    <a:pt x="537" y="6334"/>
                  </a:lnTo>
                  <a:lnTo>
                    <a:pt x="614" y="6371"/>
                  </a:lnTo>
                  <a:lnTo>
                    <a:pt x="700" y="6409"/>
                  </a:lnTo>
                  <a:lnTo>
                    <a:pt x="786" y="6439"/>
                  </a:lnTo>
                  <a:lnTo>
                    <a:pt x="872" y="6454"/>
                  </a:lnTo>
                  <a:lnTo>
                    <a:pt x="968" y="6469"/>
                  </a:lnTo>
                  <a:lnTo>
                    <a:pt x="1064" y="6476"/>
                  </a:lnTo>
                  <a:lnTo>
                    <a:pt x="1150" y="6476"/>
                  </a:lnTo>
                  <a:lnTo>
                    <a:pt x="1246" y="6469"/>
                  </a:lnTo>
                  <a:lnTo>
                    <a:pt x="1342" y="6446"/>
                  </a:lnTo>
                  <a:lnTo>
                    <a:pt x="1438" y="6424"/>
                  </a:lnTo>
                  <a:lnTo>
                    <a:pt x="1534" y="6386"/>
                  </a:lnTo>
                  <a:lnTo>
                    <a:pt x="1629" y="6342"/>
                  </a:lnTo>
                  <a:lnTo>
                    <a:pt x="2635" y="5789"/>
                  </a:lnTo>
                  <a:lnTo>
                    <a:pt x="3651" y="5229"/>
                  </a:lnTo>
                  <a:lnTo>
                    <a:pt x="4657" y="4661"/>
                  </a:lnTo>
                  <a:lnTo>
                    <a:pt x="5663" y="4086"/>
                  </a:lnTo>
                  <a:lnTo>
                    <a:pt x="6257" y="4556"/>
                  </a:lnTo>
                  <a:lnTo>
                    <a:pt x="6861" y="5027"/>
                  </a:lnTo>
                  <a:lnTo>
                    <a:pt x="7158" y="5259"/>
                  </a:lnTo>
                  <a:lnTo>
                    <a:pt x="7474" y="5475"/>
                  </a:lnTo>
                  <a:lnTo>
                    <a:pt x="7791" y="5692"/>
                  </a:lnTo>
                  <a:lnTo>
                    <a:pt x="8116" y="5886"/>
                  </a:lnTo>
                  <a:lnTo>
                    <a:pt x="8212" y="5938"/>
                  </a:lnTo>
                  <a:lnTo>
                    <a:pt x="8308" y="5983"/>
                  </a:lnTo>
                  <a:lnTo>
                    <a:pt x="8404" y="6013"/>
                  </a:lnTo>
                  <a:lnTo>
                    <a:pt x="8500" y="6028"/>
                  </a:lnTo>
                  <a:lnTo>
                    <a:pt x="8595" y="6043"/>
                  </a:lnTo>
                  <a:lnTo>
                    <a:pt x="8787" y="6043"/>
                  </a:lnTo>
                  <a:lnTo>
                    <a:pt x="8873" y="6028"/>
                  </a:lnTo>
                  <a:lnTo>
                    <a:pt x="8959" y="6005"/>
                  </a:lnTo>
                  <a:lnTo>
                    <a:pt x="9046" y="5983"/>
                  </a:lnTo>
                  <a:lnTo>
                    <a:pt x="9132" y="5946"/>
                  </a:lnTo>
                  <a:lnTo>
                    <a:pt x="9209" y="5908"/>
                  </a:lnTo>
                  <a:lnTo>
                    <a:pt x="9285" y="5864"/>
                  </a:lnTo>
                  <a:lnTo>
                    <a:pt x="9352" y="5811"/>
                  </a:lnTo>
                  <a:lnTo>
                    <a:pt x="9419" y="5759"/>
                  </a:lnTo>
                  <a:lnTo>
                    <a:pt x="9477" y="5699"/>
                  </a:lnTo>
                  <a:lnTo>
                    <a:pt x="9534" y="5639"/>
                  </a:lnTo>
                  <a:lnTo>
                    <a:pt x="9582" y="5572"/>
                  </a:lnTo>
                  <a:lnTo>
                    <a:pt x="9621" y="5505"/>
                  </a:lnTo>
                  <a:lnTo>
                    <a:pt x="9659" y="5430"/>
                  </a:lnTo>
                  <a:lnTo>
                    <a:pt x="9688" y="5356"/>
                  </a:lnTo>
                  <a:lnTo>
                    <a:pt x="9707" y="5281"/>
                  </a:lnTo>
                  <a:lnTo>
                    <a:pt x="9726" y="5206"/>
                  </a:lnTo>
                  <a:lnTo>
                    <a:pt x="9736" y="5132"/>
                  </a:lnTo>
                  <a:lnTo>
                    <a:pt x="9736" y="5057"/>
                  </a:lnTo>
                  <a:lnTo>
                    <a:pt x="9716" y="4982"/>
                  </a:lnTo>
                  <a:lnTo>
                    <a:pt x="9697" y="4907"/>
                  </a:lnTo>
                  <a:lnTo>
                    <a:pt x="9678" y="4833"/>
                  </a:lnTo>
                  <a:lnTo>
                    <a:pt x="9640" y="4758"/>
                  </a:lnTo>
                  <a:lnTo>
                    <a:pt x="9592" y="4691"/>
                  </a:lnTo>
                  <a:lnTo>
                    <a:pt x="9525" y="4624"/>
                  </a:lnTo>
                  <a:lnTo>
                    <a:pt x="9458" y="4564"/>
                  </a:lnTo>
                  <a:lnTo>
                    <a:pt x="9218" y="4370"/>
                  </a:lnTo>
                  <a:lnTo>
                    <a:pt x="8969" y="4190"/>
                  </a:lnTo>
                  <a:lnTo>
                    <a:pt x="8710" y="4011"/>
                  </a:lnTo>
                  <a:lnTo>
                    <a:pt x="8442" y="3839"/>
                  </a:lnTo>
                  <a:lnTo>
                    <a:pt x="7905" y="3503"/>
                  </a:lnTo>
                  <a:lnTo>
                    <a:pt x="7369" y="3167"/>
                  </a:lnTo>
                  <a:lnTo>
                    <a:pt x="7723" y="2980"/>
                  </a:lnTo>
                  <a:lnTo>
                    <a:pt x="8068" y="2786"/>
                  </a:lnTo>
                  <a:lnTo>
                    <a:pt x="8404" y="2592"/>
                  </a:lnTo>
                  <a:lnTo>
                    <a:pt x="8730" y="2383"/>
                  </a:lnTo>
                  <a:lnTo>
                    <a:pt x="9046" y="2159"/>
                  </a:lnTo>
                  <a:lnTo>
                    <a:pt x="9189" y="2047"/>
                  </a:lnTo>
                  <a:lnTo>
                    <a:pt x="9333" y="1935"/>
                  </a:lnTo>
                  <a:lnTo>
                    <a:pt x="9467" y="1815"/>
                  </a:lnTo>
                  <a:lnTo>
                    <a:pt x="9601" y="1688"/>
                  </a:lnTo>
                  <a:lnTo>
                    <a:pt x="9726" y="1561"/>
                  </a:lnTo>
                  <a:lnTo>
                    <a:pt x="9841" y="1434"/>
                  </a:lnTo>
                  <a:lnTo>
                    <a:pt x="9899" y="1367"/>
                  </a:lnTo>
                  <a:lnTo>
                    <a:pt x="9937" y="1307"/>
                  </a:lnTo>
                  <a:lnTo>
                    <a:pt x="9966" y="1240"/>
                  </a:lnTo>
                  <a:lnTo>
                    <a:pt x="9994" y="1173"/>
                  </a:lnTo>
                  <a:lnTo>
                    <a:pt x="10004" y="1106"/>
                  </a:lnTo>
                  <a:lnTo>
                    <a:pt x="10014" y="1038"/>
                  </a:lnTo>
                  <a:lnTo>
                    <a:pt x="10014" y="964"/>
                  </a:lnTo>
                  <a:lnTo>
                    <a:pt x="10014" y="896"/>
                  </a:lnTo>
                  <a:lnTo>
                    <a:pt x="10004" y="829"/>
                  </a:lnTo>
                  <a:lnTo>
                    <a:pt x="9985" y="762"/>
                  </a:lnTo>
                  <a:lnTo>
                    <a:pt x="9956" y="695"/>
                  </a:lnTo>
                  <a:lnTo>
                    <a:pt x="9927" y="635"/>
                  </a:lnTo>
                  <a:lnTo>
                    <a:pt x="9889" y="568"/>
                  </a:lnTo>
                  <a:lnTo>
                    <a:pt x="9841" y="508"/>
                  </a:lnTo>
                  <a:lnTo>
                    <a:pt x="9793" y="448"/>
                  </a:lnTo>
                  <a:lnTo>
                    <a:pt x="9745" y="389"/>
                  </a:lnTo>
                  <a:lnTo>
                    <a:pt x="9688" y="336"/>
                  </a:lnTo>
                  <a:lnTo>
                    <a:pt x="9630" y="284"/>
                  </a:lnTo>
                  <a:lnTo>
                    <a:pt x="9563" y="239"/>
                  </a:lnTo>
                  <a:lnTo>
                    <a:pt x="9496" y="194"/>
                  </a:lnTo>
                  <a:lnTo>
                    <a:pt x="9419" y="150"/>
                  </a:lnTo>
                  <a:lnTo>
                    <a:pt x="9343" y="112"/>
                  </a:lnTo>
                  <a:lnTo>
                    <a:pt x="9266" y="82"/>
                  </a:lnTo>
                  <a:lnTo>
                    <a:pt x="9180" y="52"/>
                  </a:lnTo>
                  <a:lnTo>
                    <a:pt x="9103" y="30"/>
                  </a:lnTo>
                  <a:lnTo>
                    <a:pt x="9017" y="15"/>
                  </a:lnTo>
                  <a:lnTo>
                    <a:pt x="8931" y="8"/>
                  </a:lnTo>
                  <a:lnTo>
                    <a:pt x="883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-6157100" y="4039400"/>
              <a:ext cx="1692900" cy="1345800"/>
            </a:xfrm>
            <a:custGeom>
              <a:avLst/>
              <a:gdLst/>
              <a:ahLst/>
              <a:cxnLst/>
              <a:rect l="l" t="t" r="r" b="b"/>
              <a:pathLst>
                <a:path w="67716" h="53832" extrusionOk="0">
                  <a:moveTo>
                    <a:pt x="25756" y="18524"/>
                  </a:moveTo>
                  <a:lnTo>
                    <a:pt x="25986" y="18539"/>
                  </a:lnTo>
                  <a:lnTo>
                    <a:pt x="26207" y="18554"/>
                  </a:lnTo>
                  <a:lnTo>
                    <a:pt x="26427" y="18577"/>
                  </a:lnTo>
                  <a:lnTo>
                    <a:pt x="26647" y="18607"/>
                  </a:lnTo>
                  <a:lnTo>
                    <a:pt x="26877" y="18636"/>
                  </a:lnTo>
                  <a:lnTo>
                    <a:pt x="27088" y="18681"/>
                  </a:lnTo>
                  <a:lnTo>
                    <a:pt x="27308" y="18726"/>
                  </a:lnTo>
                  <a:lnTo>
                    <a:pt x="27529" y="18771"/>
                  </a:lnTo>
                  <a:lnTo>
                    <a:pt x="27740" y="18831"/>
                  </a:lnTo>
                  <a:lnTo>
                    <a:pt x="27950" y="18890"/>
                  </a:lnTo>
                  <a:lnTo>
                    <a:pt x="28161" y="18958"/>
                  </a:lnTo>
                  <a:lnTo>
                    <a:pt x="28372" y="19032"/>
                  </a:lnTo>
                  <a:lnTo>
                    <a:pt x="28573" y="19107"/>
                  </a:lnTo>
                  <a:lnTo>
                    <a:pt x="28775" y="19197"/>
                  </a:lnTo>
                  <a:lnTo>
                    <a:pt x="28966" y="19286"/>
                  </a:lnTo>
                  <a:lnTo>
                    <a:pt x="29167" y="19376"/>
                  </a:lnTo>
                  <a:lnTo>
                    <a:pt x="29349" y="19480"/>
                  </a:lnTo>
                  <a:lnTo>
                    <a:pt x="29541" y="19585"/>
                  </a:lnTo>
                  <a:lnTo>
                    <a:pt x="29723" y="19697"/>
                  </a:lnTo>
                  <a:lnTo>
                    <a:pt x="29896" y="19809"/>
                  </a:lnTo>
                  <a:lnTo>
                    <a:pt x="30068" y="19936"/>
                  </a:lnTo>
                  <a:lnTo>
                    <a:pt x="30241" y="20063"/>
                  </a:lnTo>
                  <a:lnTo>
                    <a:pt x="30403" y="20190"/>
                  </a:lnTo>
                  <a:lnTo>
                    <a:pt x="30566" y="20332"/>
                  </a:lnTo>
                  <a:lnTo>
                    <a:pt x="30720" y="20474"/>
                  </a:lnTo>
                  <a:lnTo>
                    <a:pt x="30863" y="20623"/>
                  </a:lnTo>
                  <a:lnTo>
                    <a:pt x="31007" y="20773"/>
                  </a:lnTo>
                  <a:lnTo>
                    <a:pt x="31141" y="20937"/>
                  </a:lnTo>
                  <a:lnTo>
                    <a:pt x="31275" y="21101"/>
                  </a:lnTo>
                  <a:lnTo>
                    <a:pt x="31400" y="21266"/>
                  </a:lnTo>
                  <a:lnTo>
                    <a:pt x="31515" y="21445"/>
                  </a:lnTo>
                  <a:lnTo>
                    <a:pt x="31620" y="21624"/>
                  </a:lnTo>
                  <a:lnTo>
                    <a:pt x="31726" y="21811"/>
                  </a:lnTo>
                  <a:lnTo>
                    <a:pt x="31822" y="21998"/>
                  </a:lnTo>
                  <a:lnTo>
                    <a:pt x="31908" y="22192"/>
                  </a:lnTo>
                  <a:lnTo>
                    <a:pt x="31984" y="22379"/>
                  </a:lnTo>
                  <a:lnTo>
                    <a:pt x="32052" y="22573"/>
                  </a:lnTo>
                  <a:lnTo>
                    <a:pt x="32109" y="22759"/>
                  </a:lnTo>
                  <a:lnTo>
                    <a:pt x="32157" y="22954"/>
                  </a:lnTo>
                  <a:lnTo>
                    <a:pt x="32195" y="23148"/>
                  </a:lnTo>
                  <a:lnTo>
                    <a:pt x="32214" y="23335"/>
                  </a:lnTo>
                  <a:lnTo>
                    <a:pt x="32234" y="23529"/>
                  </a:lnTo>
                  <a:lnTo>
                    <a:pt x="32243" y="23723"/>
                  </a:lnTo>
                  <a:lnTo>
                    <a:pt x="32243" y="23910"/>
                  </a:lnTo>
                  <a:lnTo>
                    <a:pt x="32234" y="24104"/>
                  </a:lnTo>
                  <a:lnTo>
                    <a:pt x="32224" y="24291"/>
                  </a:lnTo>
                  <a:lnTo>
                    <a:pt x="32195" y="24477"/>
                  </a:lnTo>
                  <a:lnTo>
                    <a:pt x="32157" y="24672"/>
                  </a:lnTo>
                  <a:lnTo>
                    <a:pt x="32119" y="24858"/>
                  </a:lnTo>
                  <a:lnTo>
                    <a:pt x="32071" y="25038"/>
                  </a:lnTo>
                  <a:lnTo>
                    <a:pt x="32013" y="25224"/>
                  </a:lnTo>
                  <a:lnTo>
                    <a:pt x="31946" y="25404"/>
                  </a:lnTo>
                  <a:lnTo>
                    <a:pt x="31869" y="25583"/>
                  </a:lnTo>
                  <a:lnTo>
                    <a:pt x="31793" y="25762"/>
                  </a:lnTo>
                  <a:lnTo>
                    <a:pt x="31697" y="25934"/>
                  </a:lnTo>
                  <a:lnTo>
                    <a:pt x="31601" y="26106"/>
                  </a:lnTo>
                  <a:lnTo>
                    <a:pt x="31505" y="26278"/>
                  </a:lnTo>
                  <a:lnTo>
                    <a:pt x="31390" y="26442"/>
                  </a:lnTo>
                  <a:lnTo>
                    <a:pt x="31275" y="26606"/>
                  </a:lnTo>
                  <a:lnTo>
                    <a:pt x="31151" y="26770"/>
                  </a:lnTo>
                  <a:lnTo>
                    <a:pt x="31026" y="26927"/>
                  </a:lnTo>
                  <a:lnTo>
                    <a:pt x="30892" y="27077"/>
                  </a:lnTo>
                  <a:lnTo>
                    <a:pt x="30748" y="27226"/>
                  </a:lnTo>
                  <a:lnTo>
                    <a:pt x="30605" y="27375"/>
                  </a:lnTo>
                  <a:lnTo>
                    <a:pt x="30451" y="27517"/>
                  </a:lnTo>
                  <a:lnTo>
                    <a:pt x="30298" y="27652"/>
                  </a:lnTo>
                  <a:lnTo>
                    <a:pt x="30135" y="27786"/>
                  </a:lnTo>
                  <a:lnTo>
                    <a:pt x="29963" y="27913"/>
                  </a:lnTo>
                  <a:lnTo>
                    <a:pt x="29790" y="28040"/>
                  </a:lnTo>
                  <a:lnTo>
                    <a:pt x="29608" y="28160"/>
                  </a:lnTo>
                  <a:lnTo>
                    <a:pt x="29426" y="28272"/>
                  </a:lnTo>
                  <a:lnTo>
                    <a:pt x="29234" y="28384"/>
                  </a:lnTo>
                  <a:lnTo>
                    <a:pt x="29043" y="28488"/>
                  </a:lnTo>
                  <a:lnTo>
                    <a:pt x="28851" y="28586"/>
                  </a:lnTo>
                  <a:lnTo>
                    <a:pt x="28650" y="28675"/>
                  </a:lnTo>
                  <a:lnTo>
                    <a:pt x="28439" y="28765"/>
                  </a:lnTo>
                  <a:lnTo>
                    <a:pt x="28238" y="28839"/>
                  </a:lnTo>
                  <a:lnTo>
                    <a:pt x="28018" y="28914"/>
                  </a:lnTo>
                  <a:lnTo>
                    <a:pt x="27807" y="28981"/>
                  </a:lnTo>
                  <a:lnTo>
                    <a:pt x="27586" y="29041"/>
                  </a:lnTo>
                  <a:lnTo>
                    <a:pt x="27366" y="29101"/>
                  </a:lnTo>
                  <a:lnTo>
                    <a:pt x="27136" y="29146"/>
                  </a:lnTo>
                  <a:lnTo>
                    <a:pt x="26906" y="29183"/>
                  </a:lnTo>
                  <a:lnTo>
                    <a:pt x="26676" y="29220"/>
                  </a:lnTo>
                  <a:lnTo>
                    <a:pt x="26437" y="29243"/>
                  </a:lnTo>
                  <a:lnTo>
                    <a:pt x="26207" y="29258"/>
                  </a:lnTo>
                  <a:lnTo>
                    <a:pt x="25967" y="29273"/>
                  </a:lnTo>
                  <a:lnTo>
                    <a:pt x="25718" y="29273"/>
                  </a:lnTo>
                  <a:lnTo>
                    <a:pt x="25478" y="29265"/>
                  </a:lnTo>
                  <a:lnTo>
                    <a:pt x="25229" y="29250"/>
                  </a:lnTo>
                  <a:lnTo>
                    <a:pt x="24990" y="29228"/>
                  </a:lnTo>
                  <a:lnTo>
                    <a:pt x="24741" y="29198"/>
                  </a:lnTo>
                  <a:lnTo>
                    <a:pt x="24491" y="29153"/>
                  </a:lnTo>
                  <a:lnTo>
                    <a:pt x="24233" y="29101"/>
                  </a:lnTo>
                  <a:lnTo>
                    <a:pt x="23984" y="29041"/>
                  </a:lnTo>
                  <a:lnTo>
                    <a:pt x="23734" y="28974"/>
                  </a:lnTo>
                  <a:lnTo>
                    <a:pt x="23476" y="28899"/>
                  </a:lnTo>
                  <a:lnTo>
                    <a:pt x="23217" y="28810"/>
                  </a:lnTo>
                  <a:lnTo>
                    <a:pt x="22949" y="28698"/>
                  </a:lnTo>
                  <a:lnTo>
                    <a:pt x="22680" y="28578"/>
                  </a:lnTo>
                  <a:lnTo>
                    <a:pt x="22412" y="28444"/>
                  </a:lnTo>
                  <a:lnTo>
                    <a:pt x="22163" y="28302"/>
                  </a:lnTo>
                  <a:lnTo>
                    <a:pt x="21914" y="28152"/>
                  </a:lnTo>
                  <a:lnTo>
                    <a:pt x="21684" y="27988"/>
                  </a:lnTo>
                  <a:lnTo>
                    <a:pt x="21454" y="27816"/>
                  </a:lnTo>
                  <a:lnTo>
                    <a:pt x="21243" y="27629"/>
                  </a:lnTo>
                  <a:lnTo>
                    <a:pt x="21042" y="27510"/>
                  </a:lnTo>
                  <a:lnTo>
                    <a:pt x="20841" y="27383"/>
                  </a:lnTo>
                  <a:lnTo>
                    <a:pt x="20649" y="27249"/>
                  </a:lnTo>
                  <a:lnTo>
                    <a:pt x="20467" y="27107"/>
                  </a:lnTo>
                  <a:lnTo>
                    <a:pt x="20285" y="26965"/>
                  </a:lnTo>
                  <a:lnTo>
                    <a:pt x="20112" y="26823"/>
                  </a:lnTo>
                  <a:lnTo>
                    <a:pt x="19940" y="26673"/>
                  </a:lnTo>
                  <a:lnTo>
                    <a:pt x="19787" y="26517"/>
                  </a:lnTo>
                  <a:lnTo>
                    <a:pt x="19643" y="26360"/>
                  </a:lnTo>
                  <a:lnTo>
                    <a:pt x="19509" y="26203"/>
                  </a:lnTo>
                  <a:lnTo>
                    <a:pt x="19384" y="26038"/>
                  </a:lnTo>
                  <a:lnTo>
                    <a:pt x="19269" y="25874"/>
                  </a:lnTo>
                  <a:lnTo>
                    <a:pt x="19164" y="25710"/>
                  </a:lnTo>
                  <a:lnTo>
                    <a:pt x="19068" y="25538"/>
                  </a:lnTo>
                  <a:lnTo>
                    <a:pt x="18982" y="25359"/>
                  </a:lnTo>
                  <a:lnTo>
                    <a:pt x="18905" y="25187"/>
                  </a:lnTo>
                  <a:lnTo>
                    <a:pt x="18838" y="25008"/>
                  </a:lnTo>
                  <a:lnTo>
                    <a:pt x="18771" y="24828"/>
                  </a:lnTo>
                  <a:lnTo>
                    <a:pt x="18723" y="24649"/>
                  </a:lnTo>
                  <a:lnTo>
                    <a:pt x="18685" y="24470"/>
                  </a:lnTo>
                  <a:lnTo>
                    <a:pt x="18646" y="24291"/>
                  </a:lnTo>
                  <a:lnTo>
                    <a:pt x="18627" y="24104"/>
                  </a:lnTo>
                  <a:lnTo>
                    <a:pt x="18608" y="23925"/>
                  </a:lnTo>
                  <a:lnTo>
                    <a:pt x="18599" y="23738"/>
                  </a:lnTo>
                  <a:lnTo>
                    <a:pt x="18608" y="23559"/>
                  </a:lnTo>
                  <a:lnTo>
                    <a:pt x="18618" y="23372"/>
                  </a:lnTo>
                  <a:lnTo>
                    <a:pt x="18637" y="23185"/>
                  </a:lnTo>
                  <a:lnTo>
                    <a:pt x="18666" y="23006"/>
                  </a:lnTo>
                  <a:lnTo>
                    <a:pt x="18704" y="22827"/>
                  </a:lnTo>
                  <a:lnTo>
                    <a:pt x="18752" y="22640"/>
                  </a:lnTo>
                  <a:lnTo>
                    <a:pt x="18809" y="22461"/>
                  </a:lnTo>
                  <a:lnTo>
                    <a:pt x="18867" y="22281"/>
                  </a:lnTo>
                  <a:lnTo>
                    <a:pt x="18943" y="22110"/>
                  </a:lnTo>
                  <a:lnTo>
                    <a:pt x="19030" y="21930"/>
                  </a:lnTo>
                  <a:lnTo>
                    <a:pt x="19116" y="21759"/>
                  </a:lnTo>
                  <a:lnTo>
                    <a:pt x="19221" y="21587"/>
                  </a:lnTo>
                  <a:lnTo>
                    <a:pt x="19327" y="21415"/>
                  </a:lnTo>
                  <a:lnTo>
                    <a:pt x="19442" y="21251"/>
                  </a:lnTo>
                  <a:lnTo>
                    <a:pt x="19566" y="21086"/>
                  </a:lnTo>
                  <a:lnTo>
                    <a:pt x="19700" y="20930"/>
                  </a:lnTo>
                  <a:lnTo>
                    <a:pt x="19854" y="20758"/>
                  </a:lnTo>
                  <a:lnTo>
                    <a:pt x="20007" y="20601"/>
                  </a:lnTo>
                  <a:lnTo>
                    <a:pt x="20170" y="20444"/>
                  </a:lnTo>
                  <a:lnTo>
                    <a:pt x="20342" y="20295"/>
                  </a:lnTo>
                  <a:lnTo>
                    <a:pt x="20505" y="20153"/>
                  </a:lnTo>
                  <a:lnTo>
                    <a:pt x="20687" y="20018"/>
                  </a:lnTo>
                  <a:lnTo>
                    <a:pt x="20869" y="19884"/>
                  </a:lnTo>
                  <a:lnTo>
                    <a:pt x="21052" y="19757"/>
                  </a:lnTo>
                  <a:lnTo>
                    <a:pt x="21243" y="19637"/>
                  </a:lnTo>
                  <a:lnTo>
                    <a:pt x="21435" y="19525"/>
                  </a:lnTo>
                  <a:lnTo>
                    <a:pt x="21626" y="19421"/>
                  </a:lnTo>
                  <a:lnTo>
                    <a:pt x="21828" y="19324"/>
                  </a:lnTo>
                  <a:lnTo>
                    <a:pt x="22029" y="19227"/>
                  </a:lnTo>
                  <a:lnTo>
                    <a:pt x="22230" y="19137"/>
                  </a:lnTo>
                  <a:lnTo>
                    <a:pt x="22441" y="19055"/>
                  </a:lnTo>
                  <a:lnTo>
                    <a:pt x="22652" y="18980"/>
                  </a:lnTo>
                  <a:lnTo>
                    <a:pt x="22862" y="18913"/>
                  </a:lnTo>
                  <a:lnTo>
                    <a:pt x="23083" y="18846"/>
                  </a:lnTo>
                  <a:lnTo>
                    <a:pt x="23294" y="18786"/>
                  </a:lnTo>
                  <a:lnTo>
                    <a:pt x="23514" y="18734"/>
                  </a:lnTo>
                  <a:lnTo>
                    <a:pt x="23734" y="18689"/>
                  </a:lnTo>
                  <a:lnTo>
                    <a:pt x="23955" y="18644"/>
                  </a:lnTo>
                  <a:lnTo>
                    <a:pt x="24185" y="18614"/>
                  </a:lnTo>
                  <a:lnTo>
                    <a:pt x="24405" y="18584"/>
                  </a:lnTo>
                  <a:lnTo>
                    <a:pt x="24626" y="18562"/>
                  </a:lnTo>
                  <a:lnTo>
                    <a:pt x="24856" y="18539"/>
                  </a:lnTo>
                  <a:lnTo>
                    <a:pt x="25085" y="18532"/>
                  </a:lnTo>
                  <a:lnTo>
                    <a:pt x="25306" y="18524"/>
                  </a:lnTo>
                  <a:close/>
                  <a:moveTo>
                    <a:pt x="67715" y="1"/>
                  </a:moveTo>
                  <a:lnTo>
                    <a:pt x="33853" y="195"/>
                  </a:lnTo>
                  <a:lnTo>
                    <a:pt x="16922" y="285"/>
                  </a:lnTo>
                  <a:lnTo>
                    <a:pt x="8461" y="329"/>
                  </a:lnTo>
                  <a:lnTo>
                    <a:pt x="0" y="359"/>
                  </a:lnTo>
                  <a:lnTo>
                    <a:pt x="393" y="1674"/>
                  </a:lnTo>
                  <a:lnTo>
                    <a:pt x="776" y="2988"/>
                  </a:lnTo>
                  <a:lnTo>
                    <a:pt x="1533" y="5632"/>
                  </a:lnTo>
                  <a:lnTo>
                    <a:pt x="2309" y="8284"/>
                  </a:lnTo>
                  <a:lnTo>
                    <a:pt x="2702" y="9614"/>
                  </a:lnTo>
                  <a:lnTo>
                    <a:pt x="3105" y="10936"/>
                  </a:lnTo>
                  <a:lnTo>
                    <a:pt x="3517" y="12265"/>
                  </a:lnTo>
                  <a:lnTo>
                    <a:pt x="3938" y="13587"/>
                  </a:lnTo>
                  <a:lnTo>
                    <a:pt x="4379" y="14909"/>
                  </a:lnTo>
                  <a:lnTo>
                    <a:pt x="4829" y="16224"/>
                  </a:lnTo>
                  <a:lnTo>
                    <a:pt x="5299" y="17538"/>
                  </a:lnTo>
                  <a:lnTo>
                    <a:pt x="5788" y="18838"/>
                  </a:lnTo>
                  <a:lnTo>
                    <a:pt x="6037" y="19488"/>
                  </a:lnTo>
                  <a:lnTo>
                    <a:pt x="6295" y="20138"/>
                  </a:lnTo>
                  <a:lnTo>
                    <a:pt x="6564" y="20788"/>
                  </a:lnTo>
                  <a:lnTo>
                    <a:pt x="6832" y="21430"/>
                  </a:lnTo>
                  <a:lnTo>
                    <a:pt x="7110" y="22072"/>
                  </a:lnTo>
                  <a:lnTo>
                    <a:pt x="7388" y="22707"/>
                  </a:lnTo>
                  <a:lnTo>
                    <a:pt x="7685" y="23350"/>
                  </a:lnTo>
                  <a:lnTo>
                    <a:pt x="7982" y="23984"/>
                  </a:lnTo>
                  <a:lnTo>
                    <a:pt x="8288" y="24612"/>
                  </a:lnTo>
                  <a:lnTo>
                    <a:pt x="8595" y="25239"/>
                  </a:lnTo>
                  <a:lnTo>
                    <a:pt x="8921" y="25867"/>
                  </a:lnTo>
                  <a:lnTo>
                    <a:pt x="9247" y="26494"/>
                  </a:lnTo>
                  <a:lnTo>
                    <a:pt x="9582" y="27114"/>
                  </a:lnTo>
                  <a:lnTo>
                    <a:pt x="9927" y="27727"/>
                  </a:lnTo>
                  <a:lnTo>
                    <a:pt x="10281" y="28339"/>
                  </a:lnTo>
                  <a:lnTo>
                    <a:pt x="10646" y="28952"/>
                  </a:lnTo>
                  <a:lnTo>
                    <a:pt x="11019" y="29557"/>
                  </a:lnTo>
                  <a:lnTo>
                    <a:pt x="11403" y="30162"/>
                  </a:lnTo>
                  <a:lnTo>
                    <a:pt x="11786" y="30759"/>
                  </a:lnTo>
                  <a:lnTo>
                    <a:pt x="12188" y="31349"/>
                  </a:lnTo>
                  <a:lnTo>
                    <a:pt x="12600" y="31939"/>
                  </a:lnTo>
                  <a:lnTo>
                    <a:pt x="13031" y="32529"/>
                  </a:lnTo>
                  <a:lnTo>
                    <a:pt x="13463" y="33112"/>
                  </a:lnTo>
                  <a:lnTo>
                    <a:pt x="13903" y="33687"/>
                  </a:lnTo>
                  <a:lnTo>
                    <a:pt x="14363" y="34262"/>
                  </a:lnTo>
                  <a:lnTo>
                    <a:pt x="14833" y="34830"/>
                  </a:lnTo>
                  <a:lnTo>
                    <a:pt x="15312" y="35390"/>
                  </a:lnTo>
                  <a:lnTo>
                    <a:pt x="15801" y="35950"/>
                  </a:lnTo>
                  <a:lnTo>
                    <a:pt x="16308" y="36503"/>
                  </a:lnTo>
                  <a:lnTo>
                    <a:pt x="16826" y="37056"/>
                  </a:lnTo>
                  <a:lnTo>
                    <a:pt x="17353" y="37593"/>
                  </a:lnTo>
                  <a:lnTo>
                    <a:pt x="17889" y="38131"/>
                  </a:lnTo>
                  <a:lnTo>
                    <a:pt x="18445" y="38669"/>
                  </a:lnTo>
                  <a:lnTo>
                    <a:pt x="19020" y="39192"/>
                  </a:lnTo>
                  <a:lnTo>
                    <a:pt x="19605" y="39715"/>
                  </a:lnTo>
                  <a:lnTo>
                    <a:pt x="20199" y="40230"/>
                  </a:lnTo>
                  <a:lnTo>
                    <a:pt x="20754" y="40686"/>
                  </a:lnTo>
                  <a:lnTo>
                    <a:pt x="21310" y="41141"/>
                  </a:lnTo>
                  <a:lnTo>
                    <a:pt x="21885" y="41575"/>
                  </a:lnTo>
                  <a:lnTo>
                    <a:pt x="22460" y="42008"/>
                  </a:lnTo>
                  <a:lnTo>
                    <a:pt x="23045" y="42426"/>
                  </a:lnTo>
                  <a:lnTo>
                    <a:pt x="23639" y="42837"/>
                  </a:lnTo>
                  <a:lnTo>
                    <a:pt x="24233" y="43233"/>
                  </a:lnTo>
                  <a:lnTo>
                    <a:pt x="24836" y="43621"/>
                  </a:lnTo>
                  <a:lnTo>
                    <a:pt x="25450" y="44002"/>
                  </a:lnTo>
                  <a:lnTo>
                    <a:pt x="26072" y="44376"/>
                  </a:lnTo>
                  <a:lnTo>
                    <a:pt x="26695" y="44734"/>
                  </a:lnTo>
                  <a:lnTo>
                    <a:pt x="27328" y="45085"/>
                  </a:lnTo>
                  <a:lnTo>
                    <a:pt x="27960" y="45429"/>
                  </a:lnTo>
                  <a:lnTo>
                    <a:pt x="28612" y="45765"/>
                  </a:lnTo>
                  <a:lnTo>
                    <a:pt x="29254" y="46093"/>
                  </a:lnTo>
                  <a:lnTo>
                    <a:pt x="29915" y="46407"/>
                  </a:lnTo>
                  <a:lnTo>
                    <a:pt x="30576" y="46713"/>
                  </a:lnTo>
                  <a:lnTo>
                    <a:pt x="31247" y="47012"/>
                  </a:lnTo>
                  <a:lnTo>
                    <a:pt x="31917" y="47303"/>
                  </a:lnTo>
                  <a:lnTo>
                    <a:pt x="32598" y="47587"/>
                  </a:lnTo>
                  <a:lnTo>
                    <a:pt x="33278" y="47864"/>
                  </a:lnTo>
                  <a:lnTo>
                    <a:pt x="33968" y="48133"/>
                  </a:lnTo>
                  <a:lnTo>
                    <a:pt x="34658" y="48394"/>
                  </a:lnTo>
                  <a:lnTo>
                    <a:pt x="35357" y="48640"/>
                  </a:lnTo>
                  <a:lnTo>
                    <a:pt x="36057" y="48887"/>
                  </a:lnTo>
                  <a:lnTo>
                    <a:pt x="36766" y="49126"/>
                  </a:lnTo>
                  <a:lnTo>
                    <a:pt x="37475" y="49358"/>
                  </a:lnTo>
                  <a:lnTo>
                    <a:pt x="38194" y="49574"/>
                  </a:lnTo>
                  <a:lnTo>
                    <a:pt x="38912" y="49791"/>
                  </a:lnTo>
                  <a:lnTo>
                    <a:pt x="39640" y="50000"/>
                  </a:lnTo>
                  <a:lnTo>
                    <a:pt x="40369" y="50202"/>
                  </a:lnTo>
                  <a:lnTo>
                    <a:pt x="41097" y="50396"/>
                  </a:lnTo>
                  <a:lnTo>
                    <a:pt x="41835" y="50582"/>
                  </a:lnTo>
                  <a:lnTo>
                    <a:pt x="42572" y="50769"/>
                  </a:lnTo>
                  <a:lnTo>
                    <a:pt x="43310" y="50941"/>
                  </a:lnTo>
                  <a:lnTo>
                    <a:pt x="44058" y="51113"/>
                  </a:lnTo>
                  <a:lnTo>
                    <a:pt x="44805" y="51277"/>
                  </a:lnTo>
                  <a:lnTo>
                    <a:pt x="45562" y="51434"/>
                  </a:lnTo>
                  <a:lnTo>
                    <a:pt x="46319" y="51583"/>
                  </a:lnTo>
                  <a:lnTo>
                    <a:pt x="47076" y="51733"/>
                  </a:lnTo>
                  <a:lnTo>
                    <a:pt x="47833" y="51867"/>
                  </a:lnTo>
                  <a:lnTo>
                    <a:pt x="48590" y="52002"/>
                  </a:lnTo>
                  <a:lnTo>
                    <a:pt x="49356" y="52136"/>
                  </a:lnTo>
                  <a:lnTo>
                    <a:pt x="50123" y="52256"/>
                  </a:lnTo>
                  <a:lnTo>
                    <a:pt x="50890" y="52375"/>
                  </a:lnTo>
                  <a:lnTo>
                    <a:pt x="51666" y="52487"/>
                  </a:lnTo>
                  <a:lnTo>
                    <a:pt x="52432" y="52599"/>
                  </a:lnTo>
                  <a:lnTo>
                    <a:pt x="53208" y="52704"/>
                  </a:lnTo>
                  <a:lnTo>
                    <a:pt x="53984" y="52801"/>
                  </a:lnTo>
                  <a:lnTo>
                    <a:pt x="54761" y="52898"/>
                  </a:lnTo>
                  <a:lnTo>
                    <a:pt x="56322" y="53077"/>
                  </a:lnTo>
                  <a:lnTo>
                    <a:pt x="57884" y="53242"/>
                  </a:lnTo>
                  <a:lnTo>
                    <a:pt x="59446" y="53383"/>
                  </a:lnTo>
                  <a:lnTo>
                    <a:pt x="61008" y="53518"/>
                  </a:lnTo>
                  <a:lnTo>
                    <a:pt x="62579" y="53630"/>
                  </a:lnTo>
                  <a:lnTo>
                    <a:pt x="64141" y="53742"/>
                  </a:lnTo>
                  <a:lnTo>
                    <a:pt x="65703" y="53832"/>
                  </a:lnTo>
                  <a:lnTo>
                    <a:pt x="65741" y="52188"/>
                  </a:lnTo>
                  <a:lnTo>
                    <a:pt x="65761" y="50530"/>
                  </a:lnTo>
                  <a:lnTo>
                    <a:pt x="65761" y="48872"/>
                  </a:lnTo>
                  <a:lnTo>
                    <a:pt x="65761" y="47199"/>
                  </a:lnTo>
                  <a:lnTo>
                    <a:pt x="65761" y="45526"/>
                  </a:lnTo>
                  <a:lnTo>
                    <a:pt x="65741" y="43838"/>
                  </a:lnTo>
                  <a:lnTo>
                    <a:pt x="65703" y="40462"/>
                  </a:lnTo>
                  <a:lnTo>
                    <a:pt x="65655" y="37063"/>
                  </a:lnTo>
                  <a:lnTo>
                    <a:pt x="65617" y="33650"/>
                  </a:lnTo>
                  <a:lnTo>
                    <a:pt x="65579" y="30229"/>
                  </a:lnTo>
                  <a:lnTo>
                    <a:pt x="65579" y="28518"/>
                  </a:lnTo>
                  <a:lnTo>
                    <a:pt x="65579" y="26808"/>
                  </a:lnTo>
                  <a:lnTo>
                    <a:pt x="65588" y="25105"/>
                  </a:lnTo>
                  <a:lnTo>
                    <a:pt x="65607" y="23394"/>
                  </a:lnTo>
                  <a:lnTo>
                    <a:pt x="65636" y="21691"/>
                  </a:lnTo>
                  <a:lnTo>
                    <a:pt x="65684" y="19988"/>
                  </a:lnTo>
                  <a:lnTo>
                    <a:pt x="65741" y="18285"/>
                  </a:lnTo>
                  <a:lnTo>
                    <a:pt x="65818" y="16590"/>
                  </a:lnTo>
                  <a:lnTo>
                    <a:pt x="65904" y="14902"/>
                  </a:lnTo>
                  <a:lnTo>
                    <a:pt x="66019" y="13214"/>
                  </a:lnTo>
                  <a:lnTo>
                    <a:pt x="66144" y="11533"/>
                  </a:lnTo>
                  <a:lnTo>
                    <a:pt x="66297" y="9860"/>
                  </a:lnTo>
                  <a:lnTo>
                    <a:pt x="66383" y="9031"/>
                  </a:lnTo>
                  <a:lnTo>
                    <a:pt x="66470" y="8194"/>
                  </a:lnTo>
                  <a:lnTo>
                    <a:pt x="66565" y="7365"/>
                  </a:lnTo>
                  <a:lnTo>
                    <a:pt x="66661" y="6536"/>
                  </a:lnTo>
                  <a:lnTo>
                    <a:pt x="66776" y="5715"/>
                  </a:lnTo>
                  <a:lnTo>
                    <a:pt x="66882" y="4886"/>
                  </a:lnTo>
                  <a:lnTo>
                    <a:pt x="67006" y="4071"/>
                  </a:lnTo>
                  <a:lnTo>
                    <a:pt x="67131" y="3250"/>
                  </a:lnTo>
                  <a:lnTo>
                    <a:pt x="67265" y="2436"/>
                  </a:lnTo>
                  <a:lnTo>
                    <a:pt x="67409" y="1621"/>
                  </a:lnTo>
                  <a:lnTo>
                    <a:pt x="67562" y="807"/>
                  </a:lnTo>
                  <a:lnTo>
                    <a:pt x="67715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-6405750" y="303275"/>
              <a:ext cx="1745600" cy="427275"/>
            </a:xfrm>
            <a:custGeom>
              <a:avLst/>
              <a:gdLst/>
              <a:ahLst/>
              <a:cxnLst/>
              <a:rect l="l" t="t" r="r" b="b"/>
              <a:pathLst>
                <a:path w="69824" h="17091" extrusionOk="0">
                  <a:moveTo>
                    <a:pt x="0" y="1"/>
                  </a:moveTo>
                  <a:lnTo>
                    <a:pt x="201" y="531"/>
                  </a:lnTo>
                  <a:lnTo>
                    <a:pt x="422" y="1054"/>
                  </a:lnTo>
                  <a:lnTo>
                    <a:pt x="652" y="1569"/>
                  </a:lnTo>
                  <a:lnTo>
                    <a:pt x="901" y="2070"/>
                  </a:lnTo>
                  <a:lnTo>
                    <a:pt x="1150" y="2570"/>
                  </a:lnTo>
                  <a:lnTo>
                    <a:pt x="1418" y="3056"/>
                  </a:lnTo>
                  <a:lnTo>
                    <a:pt x="1696" y="3534"/>
                  </a:lnTo>
                  <a:lnTo>
                    <a:pt x="1984" y="4004"/>
                  </a:lnTo>
                  <a:lnTo>
                    <a:pt x="2281" y="4460"/>
                  </a:lnTo>
                  <a:lnTo>
                    <a:pt x="2597" y="4916"/>
                  </a:lnTo>
                  <a:lnTo>
                    <a:pt x="2913" y="5356"/>
                  </a:lnTo>
                  <a:lnTo>
                    <a:pt x="3248" y="5789"/>
                  </a:lnTo>
                  <a:lnTo>
                    <a:pt x="3593" y="6215"/>
                  </a:lnTo>
                  <a:lnTo>
                    <a:pt x="3938" y="6633"/>
                  </a:lnTo>
                  <a:lnTo>
                    <a:pt x="4302" y="7044"/>
                  </a:lnTo>
                  <a:lnTo>
                    <a:pt x="4676" y="7448"/>
                  </a:lnTo>
                  <a:lnTo>
                    <a:pt x="5059" y="7836"/>
                  </a:lnTo>
                  <a:lnTo>
                    <a:pt x="5452" y="8224"/>
                  </a:lnTo>
                  <a:lnTo>
                    <a:pt x="5855" y="8598"/>
                  </a:lnTo>
                  <a:lnTo>
                    <a:pt x="6276" y="8964"/>
                  </a:lnTo>
                  <a:lnTo>
                    <a:pt x="6698" y="9322"/>
                  </a:lnTo>
                  <a:lnTo>
                    <a:pt x="7129" y="9673"/>
                  </a:lnTo>
                  <a:lnTo>
                    <a:pt x="7570" y="10017"/>
                  </a:lnTo>
                  <a:lnTo>
                    <a:pt x="8020" y="10346"/>
                  </a:lnTo>
                  <a:lnTo>
                    <a:pt x="8480" y="10674"/>
                  </a:lnTo>
                  <a:lnTo>
                    <a:pt x="8950" y="10988"/>
                  </a:lnTo>
                  <a:lnTo>
                    <a:pt x="9419" y="11294"/>
                  </a:lnTo>
                  <a:lnTo>
                    <a:pt x="9908" y="11601"/>
                  </a:lnTo>
                  <a:lnTo>
                    <a:pt x="10406" y="11892"/>
                  </a:lnTo>
                  <a:lnTo>
                    <a:pt x="10904" y="12176"/>
                  </a:lnTo>
                  <a:lnTo>
                    <a:pt x="11412" y="12445"/>
                  </a:lnTo>
                  <a:lnTo>
                    <a:pt x="11930" y="12713"/>
                  </a:lnTo>
                  <a:lnTo>
                    <a:pt x="12457" y="12975"/>
                  </a:lnTo>
                  <a:lnTo>
                    <a:pt x="12993" y="13221"/>
                  </a:lnTo>
                  <a:lnTo>
                    <a:pt x="13539" y="13468"/>
                  </a:lnTo>
                  <a:lnTo>
                    <a:pt x="14085" y="13699"/>
                  </a:lnTo>
                  <a:lnTo>
                    <a:pt x="14641" y="13931"/>
                  </a:lnTo>
                  <a:lnTo>
                    <a:pt x="15207" y="14148"/>
                  </a:lnTo>
                  <a:lnTo>
                    <a:pt x="15781" y="14357"/>
                  </a:lnTo>
                  <a:lnTo>
                    <a:pt x="16356" y="14558"/>
                  </a:lnTo>
                  <a:lnTo>
                    <a:pt x="16941" y="14753"/>
                  </a:lnTo>
                  <a:lnTo>
                    <a:pt x="17535" y="14939"/>
                  </a:lnTo>
                  <a:lnTo>
                    <a:pt x="18139" y="15119"/>
                  </a:lnTo>
                  <a:lnTo>
                    <a:pt x="18742" y="15290"/>
                  </a:lnTo>
                  <a:lnTo>
                    <a:pt x="19356" y="15455"/>
                  </a:lnTo>
                  <a:lnTo>
                    <a:pt x="19969" y="15612"/>
                  </a:lnTo>
                  <a:lnTo>
                    <a:pt x="20592" y="15753"/>
                  </a:lnTo>
                  <a:lnTo>
                    <a:pt x="21224" y="15895"/>
                  </a:lnTo>
                  <a:lnTo>
                    <a:pt x="21866" y="16030"/>
                  </a:lnTo>
                  <a:lnTo>
                    <a:pt x="22498" y="16149"/>
                  </a:lnTo>
                  <a:lnTo>
                    <a:pt x="23150" y="16269"/>
                  </a:lnTo>
                  <a:lnTo>
                    <a:pt x="23801" y="16373"/>
                  </a:lnTo>
                  <a:lnTo>
                    <a:pt x="24463" y="16478"/>
                  </a:lnTo>
                  <a:lnTo>
                    <a:pt x="25124" y="16568"/>
                  </a:lnTo>
                  <a:lnTo>
                    <a:pt x="25795" y="16650"/>
                  </a:lnTo>
                  <a:lnTo>
                    <a:pt x="26465" y="16732"/>
                  </a:lnTo>
                  <a:lnTo>
                    <a:pt x="27146" y="16799"/>
                  </a:lnTo>
                  <a:lnTo>
                    <a:pt x="27826" y="16859"/>
                  </a:lnTo>
                  <a:lnTo>
                    <a:pt x="28516" y="16919"/>
                  </a:lnTo>
                  <a:lnTo>
                    <a:pt x="29206" y="16963"/>
                  </a:lnTo>
                  <a:lnTo>
                    <a:pt x="29905" y="17001"/>
                  </a:lnTo>
                  <a:lnTo>
                    <a:pt x="30605" y="17031"/>
                  </a:lnTo>
                  <a:lnTo>
                    <a:pt x="31304" y="17061"/>
                  </a:lnTo>
                  <a:lnTo>
                    <a:pt x="32013" y="17075"/>
                  </a:lnTo>
                  <a:lnTo>
                    <a:pt x="32674" y="17083"/>
                  </a:lnTo>
                  <a:lnTo>
                    <a:pt x="33355" y="17090"/>
                  </a:lnTo>
                  <a:lnTo>
                    <a:pt x="34035" y="17090"/>
                  </a:lnTo>
                  <a:lnTo>
                    <a:pt x="34734" y="17083"/>
                  </a:lnTo>
                  <a:lnTo>
                    <a:pt x="35434" y="17068"/>
                  </a:lnTo>
                  <a:lnTo>
                    <a:pt x="36143" y="17053"/>
                  </a:lnTo>
                  <a:lnTo>
                    <a:pt x="36862" y="17038"/>
                  </a:lnTo>
                  <a:lnTo>
                    <a:pt x="37580" y="17008"/>
                  </a:lnTo>
                  <a:lnTo>
                    <a:pt x="38308" y="16978"/>
                  </a:lnTo>
                  <a:lnTo>
                    <a:pt x="39037" y="16934"/>
                  </a:lnTo>
                  <a:lnTo>
                    <a:pt x="39775" y="16896"/>
                  </a:lnTo>
                  <a:lnTo>
                    <a:pt x="40522" y="16844"/>
                  </a:lnTo>
                  <a:lnTo>
                    <a:pt x="41260" y="16784"/>
                  </a:lnTo>
                  <a:lnTo>
                    <a:pt x="42007" y="16724"/>
                  </a:lnTo>
                  <a:lnTo>
                    <a:pt x="42754" y="16650"/>
                  </a:lnTo>
                  <a:lnTo>
                    <a:pt x="43511" y="16575"/>
                  </a:lnTo>
                  <a:lnTo>
                    <a:pt x="44259" y="16485"/>
                  </a:lnTo>
                  <a:lnTo>
                    <a:pt x="45016" y="16396"/>
                  </a:lnTo>
                  <a:lnTo>
                    <a:pt x="45763" y="16299"/>
                  </a:lnTo>
                  <a:lnTo>
                    <a:pt x="46520" y="16194"/>
                  </a:lnTo>
                  <a:lnTo>
                    <a:pt x="47268" y="16075"/>
                  </a:lnTo>
                  <a:lnTo>
                    <a:pt x="48015" y="15955"/>
                  </a:lnTo>
                  <a:lnTo>
                    <a:pt x="48762" y="15821"/>
                  </a:lnTo>
                  <a:lnTo>
                    <a:pt x="49500" y="15686"/>
                  </a:lnTo>
                  <a:lnTo>
                    <a:pt x="50238" y="15537"/>
                  </a:lnTo>
                  <a:lnTo>
                    <a:pt x="50966" y="15380"/>
                  </a:lnTo>
                  <a:lnTo>
                    <a:pt x="51704" y="15216"/>
                  </a:lnTo>
                  <a:lnTo>
                    <a:pt x="52423" y="15044"/>
                  </a:lnTo>
                  <a:lnTo>
                    <a:pt x="53141" y="14857"/>
                  </a:lnTo>
                  <a:lnTo>
                    <a:pt x="53850" y="14663"/>
                  </a:lnTo>
                  <a:lnTo>
                    <a:pt x="54550" y="14461"/>
                  </a:lnTo>
                  <a:lnTo>
                    <a:pt x="55249" y="14252"/>
                  </a:lnTo>
                  <a:lnTo>
                    <a:pt x="55939" y="14028"/>
                  </a:lnTo>
                  <a:lnTo>
                    <a:pt x="56610" y="13796"/>
                  </a:lnTo>
                  <a:lnTo>
                    <a:pt x="57281" y="13557"/>
                  </a:lnTo>
                  <a:lnTo>
                    <a:pt x="57942" y="13304"/>
                  </a:lnTo>
                  <a:lnTo>
                    <a:pt x="58584" y="13042"/>
                  </a:lnTo>
                  <a:lnTo>
                    <a:pt x="59226" y="12773"/>
                  </a:lnTo>
                  <a:lnTo>
                    <a:pt x="59849" y="12489"/>
                  </a:lnTo>
                  <a:lnTo>
                    <a:pt x="60452" y="12191"/>
                  </a:lnTo>
                  <a:lnTo>
                    <a:pt x="61056" y="11884"/>
                  </a:lnTo>
                  <a:lnTo>
                    <a:pt x="61640" y="11571"/>
                  </a:lnTo>
                  <a:lnTo>
                    <a:pt x="62206" y="11242"/>
                  </a:lnTo>
                  <a:lnTo>
                    <a:pt x="62761" y="10898"/>
                  </a:lnTo>
                  <a:lnTo>
                    <a:pt x="63308" y="10547"/>
                  </a:lnTo>
                  <a:lnTo>
                    <a:pt x="63825" y="10181"/>
                  </a:lnTo>
                  <a:lnTo>
                    <a:pt x="64084" y="9995"/>
                  </a:lnTo>
                  <a:lnTo>
                    <a:pt x="64333" y="9808"/>
                  </a:lnTo>
                  <a:lnTo>
                    <a:pt x="64582" y="9614"/>
                  </a:lnTo>
                  <a:lnTo>
                    <a:pt x="64822" y="9420"/>
                  </a:lnTo>
                  <a:lnTo>
                    <a:pt x="65061" y="9218"/>
                  </a:lnTo>
                  <a:lnTo>
                    <a:pt x="65291" y="9016"/>
                  </a:lnTo>
                  <a:lnTo>
                    <a:pt x="65521" y="8807"/>
                  </a:lnTo>
                  <a:lnTo>
                    <a:pt x="65751" y="8598"/>
                  </a:lnTo>
                  <a:lnTo>
                    <a:pt x="65971" y="8389"/>
                  </a:lnTo>
                  <a:lnTo>
                    <a:pt x="66182" y="8172"/>
                  </a:lnTo>
                  <a:lnTo>
                    <a:pt x="66393" y="7956"/>
                  </a:lnTo>
                  <a:lnTo>
                    <a:pt x="66594" y="7731"/>
                  </a:lnTo>
                  <a:lnTo>
                    <a:pt x="66795" y="7507"/>
                  </a:lnTo>
                  <a:lnTo>
                    <a:pt x="66987" y="7283"/>
                  </a:lnTo>
                  <a:lnTo>
                    <a:pt x="67179" y="7052"/>
                  </a:lnTo>
                  <a:lnTo>
                    <a:pt x="67361" y="6813"/>
                  </a:lnTo>
                  <a:lnTo>
                    <a:pt x="67543" y="6574"/>
                  </a:lnTo>
                  <a:lnTo>
                    <a:pt x="67715" y="6335"/>
                  </a:lnTo>
                  <a:lnTo>
                    <a:pt x="67888" y="6088"/>
                  </a:lnTo>
                  <a:lnTo>
                    <a:pt x="68051" y="5842"/>
                  </a:lnTo>
                  <a:lnTo>
                    <a:pt x="68204" y="5588"/>
                  </a:lnTo>
                  <a:lnTo>
                    <a:pt x="68357" y="5334"/>
                  </a:lnTo>
                  <a:lnTo>
                    <a:pt x="68501" y="5072"/>
                  </a:lnTo>
                  <a:lnTo>
                    <a:pt x="68635" y="4811"/>
                  </a:lnTo>
                  <a:lnTo>
                    <a:pt x="68769" y="4542"/>
                  </a:lnTo>
                  <a:lnTo>
                    <a:pt x="68903" y="4273"/>
                  </a:lnTo>
                  <a:lnTo>
                    <a:pt x="69018" y="3997"/>
                  </a:lnTo>
                  <a:lnTo>
                    <a:pt x="69133" y="3720"/>
                  </a:lnTo>
                  <a:lnTo>
                    <a:pt x="69248" y="3444"/>
                  </a:lnTo>
                  <a:lnTo>
                    <a:pt x="69344" y="3160"/>
                  </a:lnTo>
                  <a:lnTo>
                    <a:pt x="69440" y="2869"/>
                  </a:lnTo>
                  <a:lnTo>
                    <a:pt x="69536" y="2578"/>
                  </a:lnTo>
                  <a:lnTo>
                    <a:pt x="69622" y="2279"/>
                  </a:lnTo>
                  <a:lnTo>
                    <a:pt x="69699" y="1980"/>
                  </a:lnTo>
                  <a:lnTo>
                    <a:pt x="69766" y="1681"/>
                  </a:lnTo>
                  <a:lnTo>
                    <a:pt x="69823" y="1375"/>
                  </a:lnTo>
                  <a:lnTo>
                    <a:pt x="69622" y="1435"/>
                  </a:lnTo>
                  <a:lnTo>
                    <a:pt x="69507" y="1457"/>
                  </a:lnTo>
                  <a:lnTo>
                    <a:pt x="69392" y="1480"/>
                  </a:lnTo>
                  <a:lnTo>
                    <a:pt x="68731" y="1517"/>
                  </a:lnTo>
                  <a:lnTo>
                    <a:pt x="68079" y="1554"/>
                  </a:lnTo>
                  <a:lnTo>
                    <a:pt x="66776" y="1651"/>
                  </a:lnTo>
                  <a:lnTo>
                    <a:pt x="66623" y="1651"/>
                  </a:lnTo>
                  <a:lnTo>
                    <a:pt x="66470" y="1644"/>
                  </a:lnTo>
                  <a:lnTo>
                    <a:pt x="66336" y="1637"/>
                  </a:lnTo>
                  <a:lnTo>
                    <a:pt x="66211" y="1614"/>
                  </a:lnTo>
                  <a:lnTo>
                    <a:pt x="66086" y="1584"/>
                  </a:lnTo>
                  <a:lnTo>
                    <a:pt x="65971" y="1554"/>
                  </a:lnTo>
                  <a:lnTo>
                    <a:pt x="65761" y="1480"/>
                  </a:lnTo>
                  <a:lnTo>
                    <a:pt x="61640" y="1495"/>
                  </a:lnTo>
                  <a:lnTo>
                    <a:pt x="57530" y="1495"/>
                  </a:lnTo>
                  <a:lnTo>
                    <a:pt x="53410" y="1487"/>
                  </a:lnTo>
                  <a:lnTo>
                    <a:pt x="49299" y="1472"/>
                  </a:lnTo>
                  <a:lnTo>
                    <a:pt x="45188" y="1435"/>
                  </a:lnTo>
                  <a:lnTo>
                    <a:pt x="41068" y="1390"/>
                  </a:lnTo>
                  <a:lnTo>
                    <a:pt x="36957" y="1330"/>
                  </a:lnTo>
                  <a:lnTo>
                    <a:pt x="32847" y="1256"/>
                  </a:lnTo>
                  <a:lnTo>
                    <a:pt x="28736" y="1159"/>
                  </a:lnTo>
                  <a:lnTo>
                    <a:pt x="24626" y="1054"/>
                  </a:lnTo>
                  <a:lnTo>
                    <a:pt x="22575" y="994"/>
                  </a:lnTo>
                  <a:lnTo>
                    <a:pt x="20524" y="927"/>
                  </a:lnTo>
                  <a:lnTo>
                    <a:pt x="18464" y="852"/>
                  </a:lnTo>
                  <a:lnTo>
                    <a:pt x="16414" y="778"/>
                  </a:lnTo>
                  <a:lnTo>
                    <a:pt x="14363" y="703"/>
                  </a:lnTo>
                  <a:lnTo>
                    <a:pt x="12303" y="613"/>
                  </a:lnTo>
                  <a:lnTo>
                    <a:pt x="10253" y="524"/>
                  </a:lnTo>
                  <a:lnTo>
                    <a:pt x="8202" y="434"/>
                  </a:lnTo>
                  <a:lnTo>
                    <a:pt x="6152" y="329"/>
                  </a:lnTo>
                  <a:lnTo>
                    <a:pt x="4101" y="225"/>
                  </a:lnTo>
                  <a:lnTo>
                    <a:pt x="2051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-6107050" y="729600"/>
              <a:ext cx="1159200" cy="743950"/>
            </a:xfrm>
            <a:custGeom>
              <a:avLst/>
              <a:gdLst/>
              <a:ahLst/>
              <a:cxnLst/>
              <a:rect l="l" t="t" r="r" b="b"/>
              <a:pathLst>
                <a:path w="46368" h="29758" extrusionOk="0">
                  <a:moveTo>
                    <a:pt x="1" y="0"/>
                  </a:moveTo>
                  <a:lnTo>
                    <a:pt x="29" y="605"/>
                  </a:lnTo>
                  <a:lnTo>
                    <a:pt x="58" y="1210"/>
                  </a:lnTo>
                  <a:lnTo>
                    <a:pt x="106" y="1830"/>
                  </a:lnTo>
                  <a:lnTo>
                    <a:pt x="164" y="2457"/>
                  </a:lnTo>
                  <a:lnTo>
                    <a:pt x="231" y="3092"/>
                  </a:lnTo>
                  <a:lnTo>
                    <a:pt x="317" y="3735"/>
                  </a:lnTo>
                  <a:lnTo>
                    <a:pt x="403" y="4377"/>
                  </a:lnTo>
                  <a:lnTo>
                    <a:pt x="509" y="5027"/>
                  </a:lnTo>
                  <a:lnTo>
                    <a:pt x="633" y="5684"/>
                  </a:lnTo>
                  <a:lnTo>
                    <a:pt x="758" y="6341"/>
                  </a:lnTo>
                  <a:lnTo>
                    <a:pt x="901" y="6999"/>
                  </a:lnTo>
                  <a:lnTo>
                    <a:pt x="1055" y="7664"/>
                  </a:lnTo>
                  <a:lnTo>
                    <a:pt x="1218" y="8328"/>
                  </a:lnTo>
                  <a:lnTo>
                    <a:pt x="1400" y="8993"/>
                  </a:lnTo>
                  <a:lnTo>
                    <a:pt x="1591" y="9658"/>
                  </a:lnTo>
                  <a:lnTo>
                    <a:pt x="1802" y="10330"/>
                  </a:lnTo>
                  <a:lnTo>
                    <a:pt x="2013" y="10995"/>
                  </a:lnTo>
                  <a:lnTo>
                    <a:pt x="2252" y="11660"/>
                  </a:lnTo>
                  <a:lnTo>
                    <a:pt x="2492" y="12317"/>
                  </a:lnTo>
                  <a:lnTo>
                    <a:pt x="2751" y="12982"/>
                  </a:lnTo>
                  <a:lnTo>
                    <a:pt x="3019" y="13639"/>
                  </a:lnTo>
                  <a:lnTo>
                    <a:pt x="3306" y="14289"/>
                  </a:lnTo>
                  <a:lnTo>
                    <a:pt x="3603" y="14931"/>
                  </a:lnTo>
                  <a:lnTo>
                    <a:pt x="3920" y="15573"/>
                  </a:lnTo>
                  <a:lnTo>
                    <a:pt x="4236" y="16216"/>
                  </a:lnTo>
                  <a:lnTo>
                    <a:pt x="4581" y="16843"/>
                  </a:lnTo>
                  <a:lnTo>
                    <a:pt x="4935" y="17463"/>
                  </a:lnTo>
                  <a:lnTo>
                    <a:pt x="5299" y="18076"/>
                  </a:lnTo>
                  <a:lnTo>
                    <a:pt x="5683" y="18688"/>
                  </a:lnTo>
                  <a:lnTo>
                    <a:pt x="6076" y="19278"/>
                  </a:lnTo>
                  <a:lnTo>
                    <a:pt x="6488" y="19868"/>
                  </a:lnTo>
                  <a:lnTo>
                    <a:pt x="6909" y="20443"/>
                  </a:lnTo>
                  <a:lnTo>
                    <a:pt x="7350" y="21011"/>
                  </a:lnTo>
                  <a:lnTo>
                    <a:pt x="7800" y="21564"/>
                  </a:lnTo>
                  <a:lnTo>
                    <a:pt x="8270" y="22109"/>
                  </a:lnTo>
                  <a:lnTo>
                    <a:pt x="8749" y="22632"/>
                  </a:lnTo>
                  <a:lnTo>
                    <a:pt x="9247" y="23147"/>
                  </a:lnTo>
                  <a:lnTo>
                    <a:pt x="9496" y="23401"/>
                  </a:lnTo>
                  <a:lnTo>
                    <a:pt x="9755" y="23648"/>
                  </a:lnTo>
                  <a:lnTo>
                    <a:pt x="10023" y="23894"/>
                  </a:lnTo>
                  <a:lnTo>
                    <a:pt x="10282" y="24133"/>
                  </a:lnTo>
                  <a:lnTo>
                    <a:pt x="10550" y="24372"/>
                  </a:lnTo>
                  <a:lnTo>
                    <a:pt x="10828" y="24604"/>
                  </a:lnTo>
                  <a:lnTo>
                    <a:pt x="11106" y="24835"/>
                  </a:lnTo>
                  <a:lnTo>
                    <a:pt x="11384" y="25059"/>
                  </a:lnTo>
                  <a:lnTo>
                    <a:pt x="11671" y="25284"/>
                  </a:lnTo>
                  <a:lnTo>
                    <a:pt x="11959" y="25500"/>
                  </a:lnTo>
                  <a:lnTo>
                    <a:pt x="12246" y="25709"/>
                  </a:lnTo>
                  <a:lnTo>
                    <a:pt x="12543" y="25918"/>
                  </a:lnTo>
                  <a:lnTo>
                    <a:pt x="12840" y="26120"/>
                  </a:lnTo>
                  <a:lnTo>
                    <a:pt x="13147" y="26314"/>
                  </a:lnTo>
                  <a:lnTo>
                    <a:pt x="13454" y="26508"/>
                  </a:lnTo>
                  <a:lnTo>
                    <a:pt x="13770" y="26703"/>
                  </a:lnTo>
                  <a:lnTo>
                    <a:pt x="14076" y="26882"/>
                  </a:lnTo>
                  <a:lnTo>
                    <a:pt x="14402" y="27061"/>
                  </a:lnTo>
                  <a:lnTo>
                    <a:pt x="14728" y="27240"/>
                  </a:lnTo>
                  <a:lnTo>
                    <a:pt x="15054" y="27405"/>
                  </a:lnTo>
                  <a:lnTo>
                    <a:pt x="15380" y="27569"/>
                  </a:lnTo>
                  <a:lnTo>
                    <a:pt x="15715" y="27733"/>
                  </a:lnTo>
                  <a:lnTo>
                    <a:pt x="16060" y="27883"/>
                  </a:lnTo>
                  <a:lnTo>
                    <a:pt x="16395" y="28032"/>
                  </a:lnTo>
                  <a:lnTo>
                    <a:pt x="16750" y="28174"/>
                  </a:lnTo>
                  <a:lnTo>
                    <a:pt x="17095" y="28309"/>
                  </a:lnTo>
                  <a:lnTo>
                    <a:pt x="17449" y="28443"/>
                  </a:lnTo>
                  <a:lnTo>
                    <a:pt x="17813" y="28570"/>
                  </a:lnTo>
                  <a:lnTo>
                    <a:pt x="18178" y="28690"/>
                  </a:lnTo>
                  <a:lnTo>
                    <a:pt x="18542" y="28802"/>
                  </a:lnTo>
                  <a:lnTo>
                    <a:pt x="18915" y="28914"/>
                  </a:lnTo>
                  <a:lnTo>
                    <a:pt x="19289" y="29011"/>
                  </a:lnTo>
                  <a:lnTo>
                    <a:pt x="19672" y="29108"/>
                  </a:lnTo>
                  <a:lnTo>
                    <a:pt x="20056" y="29197"/>
                  </a:lnTo>
                  <a:lnTo>
                    <a:pt x="20439" y="29280"/>
                  </a:lnTo>
                  <a:lnTo>
                    <a:pt x="20832" y="29354"/>
                  </a:lnTo>
                  <a:lnTo>
                    <a:pt x="21225" y="29429"/>
                  </a:lnTo>
                  <a:lnTo>
                    <a:pt x="21627" y="29489"/>
                  </a:lnTo>
                  <a:lnTo>
                    <a:pt x="22029" y="29548"/>
                  </a:lnTo>
                  <a:lnTo>
                    <a:pt x="22441" y="29601"/>
                  </a:lnTo>
                  <a:lnTo>
                    <a:pt x="22854" y="29646"/>
                  </a:lnTo>
                  <a:lnTo>
                    <a:pt x="23275" y="29683"/>
                  </a:lnTo>
                  <a:lnTo>
                    <a:pt x="23697" y="29713"/>
                  </a:lnTo>
                  <a:lnTo>
                    <a:pt x="24118" y="29735"/>
                  </a:lnTo>
                  <a:lnTo>
                    <a:pt x="24550" y="29750"/>
                  </a:lnTo>
                  <a:lnTo>
                    <a:pt x="24981" y="29758"/>
                  </a:lnTo>
                  <a:lnTo>
                    <a:pt x="25862" y="29758"/>
                  </a:lnTo>
                  <a:lnTo>
                    <a:pt x="26313" y="29743"/>
                  </a:lnTo>
                  <a:lnTo>
                    <a:pt x="26763" y="29720"/>
                  </a:lnTo>
                  <a:lnTo>
                    <a:pt x="27223" y="29690"/>
                  </a:lnTo>
                  <a:lnTo>
                    <a:pt x="27683" y="29661"/>
                  </a:lnTo>
                  <a:lnTo>
                    <a:pt x="28143" y="29616"/>
                  </a:lnTo>
                  <a:lnTo>
                    <a:pt x="28612" y="29563"/>
                  </a:lnTo>
                  <a:lnTo>
                    <a:pt x="28967" y="29519"/>
                  </a:lnTo>
                  <a:lnTo>
                    <a:pt x="29312" y="29466"/>
                  </a:lnTo>
                  <a:lnTo>
                    <a:pt x="29657" y="29414"/>
                  </a:lnTo>
                  <a:lnTo>
                    <a:pt x="29992" y="29354"/>
                  </a:lnTo>
                  <a:lnTo>
                    <a:pt x="30327" y="29287"/>
                  </a:lnTo>
                  <a:lnTo>
                    <a:pt x="30653" y="29220"/>
                  </a:lnTo>
                  <a:lnTo>
                    <a:pt x="30979" y="29138"/>
                  </a:lnTo>
                  <a:lnTo>
                    <a:pt x="31295" y="29063"/>
                  </a:lnTo>
                  <a:lnTo>
                    <a:pt x="31611" y="28973"/>
                  </a:lnTo>
                  <a:lnTo>
                    <a:pt x="31928" y="28884"/>
                  </a:lnTo>
                  <a:lnTo>
                    <a:pt x="32225" y="28787"/>
                  </a:lnTo>
                  <a:lnTo>
                    <a:pt x="32531" y="28690"/>
                  </a:lnTo>
                  <a:lnTo>
                    <a:pt x="32828" y="28585"/>
                  </a:lnTo>
                  <a:lnTo>
                    <a:pt x="33116" y="28473"/>
                  </a:lnTo>
                  <a:lnTo>
                    <a:pt x="33403" y="28353"/>
                  </a:lnTo>
                  <a:lnTo>
                    <a:pt x="33691" y="28241"/>
                  </a:lnTo>
                  <a:lnTo>
                    <a:pt x="33969" y="28114"/>
                  </a:lnTo>
                  <a:lnTo>
                    <a:pt x="34237" y="27987"/>
                  </a:lnTo>
                  <a:lnTo>
                    <a:pt x="34505" y="27853"/>
                  </a:lnTo>
                  <a:lnTo>
                    <a:pt x="34773" y="27718"/>
                  </a:lnTo>
                  <a:lnTo>
                    <a:pt x="35032" y="27577"/>
                  </a:lnTo>
                  <a:lnTo>
                    <a:pt x="35291" y="27427"/>
                  </a:lnTo>
                  <a:lnTo>
                    <a:pt x="35550" y="27278"/>
                  </a:lnTo>
                  <a:lnTo>
                    <a:pt x="35789" y="27128"/>
                  </a:lnTo>
                  <a:lnTo>
                    <a:pt x="36038" y="26972"/>
                  </a:lnTo>
                  <a:lnTo>
                    <a:pt x="36278" y="26807"/>
                  </a:lnTo>
                  <a:lnTo>
                    <a:pt x="36517" y="26643"/>
                  </a:lnTo>
                  <a:lnTo>
                    <a:pt x="36747" y="26471"/>
                  </a:lnTo>
                  <a:lnTo>
                    <a:pt x="36977" y="26299"/>
                  </a:lnTo>
                  <a:lnTo>
                    <a:pt x="37198" y="26128"/>
                  </a:lnTo>
                  <a:lnTo>
                    <a:pt x="37418" y="25941"/>
                  </a:lnTo>
                  <a:lnTo>
                    <a:pt x="37638" y="25762"/>
                  </a:lnTo>
                  <a:lnTo>
                    <a:pt x="37849" y="25575"/>
                  </a:lnTo>
                  <a:lnTo>
                    <a:pt x="38060" y="25381"/>
                  </a:lnTo>
                  <a:lnTo>
                    <a:pt x="38472" y="24992"/>
                  </a:lnTo>
                  <a:lnTo>
                    <a:pt x="38865" y="24581"/>
                  </a:lnTo>
                  <a:lnTo>
                    <a:pt x="39239" y="24163"/>
                  </a:lnTo>
                  <a:lnTo>
                    <a:pt x="39603" y="23737"/>
                  </a:lnTo>
                  <a:lnTo>
                    <a:pt x="39957" y="23289"/>
                  </a:lnTo>
                  <a:lnTo>
                    <a:pt x="40293" y="22841"/>
                  </a:lnTo>
                  <a:lnTo>
                    <a:pt x="40618" y="22371"/>
                  </a:lnTo>
                  <a:lnTo>
                    <a:pt x="40935" y="21900"/>
                  </a:lnTo>
                  <a:lnTo>
                    <a:pt x="41232" y="21414"/>
                  </a:lnTo>
                  <a:lnTo>
                    <a:pt x="41519" y="20921"/>
                  </a:lnTo>
                  <a:lnTo>
                    <a:pt x="41797" y="20414"/>
                  </a:lnTo>
                  <a:lnTo>
                    <a:pt x="42056" y="19906"/>
                  </a:lnTo>
                  <a:lnTo>
                    <a:pt x="42314" y="19383"/>
                  </a:lnTo>
                  <a:lnTo>
                    <a:pt x="42554" y="18852"/>
                  </a:lnTo>
                  <a:lnTo>
                    <a:pt x="42784" y="18322"/>
                  </a:lnTo>
                  <a:lnTo>
                    <a:pt x="43004" y="17777"/>
                  </a:lnTo>
                  <a:lnTo>
                    <a:pt x="43215" y="17232"/>
                  </a:lnTo>
                  <a:lnTo>
                    <a:pt x="43416" y="16679"/>
                  </a:lnTo>
                  <a:lnTo>
                    <a:pt x="43608" y="16126"/>
                  </a:lnTo>
                  <a:lnTo>
                    <a:pt x="43790" y="15559"/>
                  </a:lnTo>
                  <a:lnTo>
                    <a:pt x="43962" y="14991"/>
                  </a:lnTo>
                  <a:lnTo>
                    <a:pt x="44135" y="14423"/>
                  </a:lnTo>
                  <a:lnTo>
                    <a:pt x="44288" y="13848"/>
                  </a:lnTo>
                  <a:lnTo>
                    <a:pt x="44442" y="13273"/>
                  </a:lnTo>
                  <a:lnTo>
                    <a:pt x="44576" y="12698"/>
                  </a:lnTo>
                  <a:lnTo>
                    <a:pt x="44710" y="12115"/>
                  </a:lnTo>
                  <a:lnTo>
                    <a:pt x="44844" y="11533"/>
                  </a:lnTo>
                  <a:lnTo>
                    <a:pt x="44959" y="10950"/>
                  </a:lnTo>
                  <a:lnTo>
                    <a:pt x="45074" y="10367"/>
                  </a:lnTo>
                  <a:lnTo>
                    <a:pt x="45179" y="9785"/>
                  </a:lnTo>
                  <a:lnTo>
                    <a:pt x="45285" y="9202"/>
                  </a:lnTo>
                  <a:lnTo>
                    <a:pt x="45467" y="8044"/>
                  </a:lnTo>
                  <a:lnTo>
                    <a:pt x="45639" y="6894"/>
                  </a:lnTo>
                  <a:lnTo>
                    <a:pt x="45793" y="5751"/>
                  </a:lnTo>
                  <a:lnTo>
                    <a:pt x="45927" y="4631"/>
                  </a:lnTo>
                  <a:lnTo>
                    <a:pt x="46051" y="3526"/>
                  </a:lnTo>
                  <a:lnTo>
                    <a:pt x="46157" y="2443"/>
                  </a:lnTo>
                  <a:lnTo>
                    <a:pt x="46367" y="366"/>
                  </a:lnTo>
                  <a:lnTo>
                    <a:pt x="45716" y="605"/>
                  </a:lnTo>
                  <a:lnTo>
                    <a:pt x="45064" y="844"/>
                  </a:lnTo>
                  <a:lnTo>
                    <a:pt x="44403" y="1068"/>
                  </a:lnTo>
                  <a:lnTo>
                    <a:pt x="43732" y="1285"/>
                  </a:lnTo>
                  <a:lnTo>
                    <a:pt x="43052" y="1494"/>
                  </a:lnTo>
                  <a:lnTo>
                    <a:pt x="42372" y="1703"/>
                  </a:lnTo>
                  <a:lnTo>
                    <a:pt x="41682" y="1897"/>
                  </a:lnTo>
                  <a:lnTo>
                    <a:pt x="40982" y="2084"/>
                  </a:lnTo>
                  <a:lnTo>
                    <a:pt x="40283" y="2263"/>
                  </a:lnTo>
                  <a:lnTo>
                    <a:pt x="39574" y="2435"/>
                  </a:lnTo>
                  <a:lnTo>
                    <a:pt x="38855" y="2599"/>
                  </a:lnTo>
                  <a:lnTo>
                    <a:pt x="38137" y="2756"/>
                  </a:lnTo>
                  <a:lnTo>
                    <a:pt x="37408" y="2906"/>
                  </a:lnTo>
                  <a:lnTo>
                    <a:pt x="36680" y="3048"/>
                  </a:lnTo>
                  <a:lnTo>
                    <a:pt x="35952" y="3182"/>
                  </a:lnTo>
                  <a:lnTo>
                    <a:pt x="35214" y="3301"/>
                  </a:lnTo>
                  <a:lnTo>
                    <a:pt x="34467" y="3421"/>
                  </a:lnTo>
                  <a:lnTo>
                    <a:pt x="33719" y="3533"/>
                  </a:lnTo>
                  <a:lnTo>
                    <a:pt x="32972" y="3630"/>
                  </a:lnTo>
                  <a:lnTo>
                    <a:pt x="32225" y="3727"/>
                  </a:lnTo>
                  <a:lnTo>
                    <a:pt x="31468" y="3817"/>
                  </a:lnTo>
                  <a:lnTo>
                    <a:pt x="30711" y="3892"/>
                  </a:lnTo>
                  <a:lnTo>
                    <a:pt x="29944" y="3959"/>
                  </a:lnTo>
                  <a:lnTo>
                    <a:pt x="29187" y="4026"/>
                  </a:lnTo>
                  <a:lnTo>
                    <a:pt x="28421" y="4078"/>
                  </a:lnTo>
                  <a:lnTo>
                    <a:pt x="27654" y="4123"/>
                  </a:lnTo>
                  <a:lnTo>
                    <a:pt x="26887" y="4160"/>
                  </a:lnTo>
                  <a:lnTo>
                    <a:pt x="26121" y="4198"/>
                  </a:lnTo>
                  <a:lnTo>
                    <a:pt x="25345" y="4220"/>
                  </a:lnTo>
                  <a:lnTo>
                    <a:pt x="24578" y="4235"/>
                  </a:lnTo>
                  <a:lnTo>
                    <a:pt x="23812" y="4243"/>
                  </a:lnTo>
                  <a:lnTo>
                    <a:pt x="23036" y="4243"/>
                  </a:lnTo>
                  <a:lnTo>
                    <a:pt x="22269" y="4228"/>
                  </a:lnTo>
                  <a:lnTo>
                    <a:pt x="21502" y="4213"/>
                  </a:lnTo>
                  <a:lnTo>
                    <a:pt x="20736" y="4190"/>
                  </a:lnTo>
                  <a:lnTo>
                    <a:pt x="19969" y="4153"/>
                  </a:lnTo>
                  <a:lnTo>
                    <a:pt x="19203" y="4116"/>
                  </a:lnTo>
                  <a:lnTo>
                    <a:pt x="18436" y="4071"/>
                  </a:lnTo>
                  <a:lnTo>
                    <a:pt x="17670" y="4011"/>
                  </a:lnTo>
                  <a:lnTo>
                    <a:pt x="16913" y="3944"/>
                  </a:lnTo>
                  <a:lnTo>
                    <a:pt x="16156" y="3877"/>
                  </a:lnTo>
                  <a:lnTo>
                    <a:pt x="15399" y="3794"/>
                  </a:lnTo>
                  <a:lnTo>
                    <a:pt x="14651" y="3705"/>
                  </a:lnTo>
                  <a:lnTo>
                    <a:pt x="13904" y="3608"/>
                  </a:lnTo>
                  <a:lnTo>
                    <a:pt x="13157" y="3503"/>
                  </a:lnTo>
                  <a:lnTo>
                    <a:pt x="12409" y="3391"/>
                  </a:lnTo>
                  <a:lnTo>
                    <a:pt x="11671" y="3272"/>
                  </a:lnTo>
                  <a:lnTo>
                    <a:pt x="10943" y="3145"/>
                  </a:lnTo>
                  <a:lnTo>
                    <a:pt x="10215" y="3010"/>
                  </a:lnTo>
                  <a:lnTo>
                    <a:pt x="9487" y="2861"/>
                  </a:lnTo>
                  <a:lnTo>
                    <a:pt x="8768" y="2711"/>
                  </a:lnTo>
                  <a:lnTo>
                    <a:pt x="8059" y="2555"/>
                  </a:lnTo>
                  <a:lnTo>
                    <a:pt x="7350" y="2383"/>
                  </a:lnTo>
                  <a:lnTo>
                    <a:pt x="6641" y="2204"/>
                  </a:lnTo>
                  <a:lnTo>
                    <a:pt x="5951" y="2024"/>
                  </a:lnTo>
                  <a:lnTo>
                    <a:pt x="5261" y="1830"/>
                  </a:lnTo>
                  <a:lnTo>
                    <a:pt x="4581" y="1628"/>
                  </a:lnTo>
                  <a:lnTo>
                    <a:pt x="3901" y="1419"/>
                  </a:lnTo>
                  <a:lnTo>
                    <a:pt x="3230" y="1203"/>
                  </a:lnTo>
                  <a:lnTo>
                    <a:pt x="2569" y="979"/>
                  </a:lnTo>
                  <a:lnTo>
                    <a:pt x="1917" y="747"/>
                  </a:lnTo>
                  <a:lnTo>
                    <a:pt x="1266" y="508"/>
                  </a:lnTo>
                  <a:lnTo>
                    <a:pt x="633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-5767600" y="1494825"/>
              <a:ext cx="458275" cy="160225"/>
            </a:xfrm>
            <a:custGeom>
              <a:avLst/>
              <a:gdLst/>
              <a:ahLst/>
              <a:cxnLst/>
              <a:rect l="l" t="t" r="r" b="b"/>
              <a:pathLst>
                <a:path w="18331" h="6409" extrusionOk="0">
                  <a:moveTo>
                    <a:pt x="0" y="0"/>
                  </a:moveTo>
                  <a:lnTo>
                    <a:pt x="182" y="784"/>
                  </a:lnTo>
                  <a:lnTo>
                    <a:pt x="345" y="1576"/>
                  </a:lnTo>
                  <a:lnTo>
                    <a:pt x="498" y="2368"/>
                  </a:lnTo>
                  <a:lnTo>
                    <a:pt x="642" y="3167"/>
                  </a:lnTo>
                  <a:lnTo>
                    <a:pt x="767" y="3966"/>
                  </a:lnTo>
                  <a:lnTo>
                    <a:pt x="882" y="4780"/>
                  </a:lnTo>
                  <a:lnTo>
                    <a:pt x="987" y="5595"/>
                  </a:lnTo>
                  <a:lnTo>
                    <a:pt x="1073" y="6409"/>
                  </a:lnTo>
                  <a:lnTo>
                    <a:pt x="3181" y="6312"/>
                  </a:lnTo>
                  <a:lnTo>
                    <a:pt x="5280" y="6237"/>
                  </a:lnTo>
                  <a:lnTo>
                    <a:pt x="7388" y="6170"/>
                  </a:lnTo>
                  <a:lnTo>
                    <a:pt x="9496" y="6125"/>
                  </a:lnTo>
                  <a:lnTo>
                    <a:pt x="11613" y="6095"/>
                  </a:lnTo>
                  <a:lnTo>
                    <a:pt x="13722" y="6073"/>
                  </a:lnTo>
                  <a:lnTo>
                    <a:pt x="15830" y="6065"/>
                  </a:lnTo>
                  <a:lnTo>
                    <a:pt x="17947" y="6065"/>
                  </a:lnTo>
                  <a:lnTo>
                    <a:pt x="18033" y="5019"/>
                  </a:lnTo>
                  <a:lnTo>
                    <a:pt x="18129" y="3981"/>
                  </a:lnTo>
                  <a:lnTo>
                    <a:pt x="18330" y="1912"/>
                  </a:lnTo>
                  <a:lnTo>
                    <a:pt x="17688" y="2047"/>
                  </a:lnTo>
                  <a:lnTo>
                    <a:pt x="17018" y="2174"/>
                  </a:lnTo>
                  <a:lnTo>
                    <a:pt x="16682" y="2226"/>
                  </a:lnTo>
                  <a:lnTo>
                    <a:pt x="16347" y="2278"/>
                  </a:lnTo>
                  <a:lnTo>
                    <a:pt x="16002" y="2323"/>
                  </a:lnTo>
                  <a:lnTo>
                    <a:pt x="15647" y="2368"/>
                  </a:lnTo>
                  <a:lnTo>
                    <a:pt x="15293" y="2405"/>
                  </a:lnTo>
                  <a:lnTo>
                    <a:pt x="14938" y="2443"/>
                  </a:lnTo>
                  <a:lnTo>
                    <a:pt x="14574" y="2472"/>
                  </a:lnTo>
                  <a:lnTo>
                    <a:pt x="14210" y="2495"/>
                  </a:lnTo>
                  <a:lnTo>
                    <a:pt x="13836" y="2517"/>
                  </a:lnTo>
                  <a:lnTo>
                    <a:pt x="13463" y="2532"/>
                  </a:lnTo>
                  <a:lnTo>
                    <a:pt x="13080" y="2547"/>
                  </a:lnTo>
                  <a:lnTo>
                    <a:pt x="12696" y="2555"/>
                  </a:lnTo>
                  <a:lnTo>
                    <a:pt x="11815" y="2555"/>
                  </a:lnTo>
                  <a:lnTo>
                    <a:pt x="11374" y="2547"/>
                  </a:lnTo>
                  <a:lnTo>
                    <a:pt x="10943" y="2532"/>
                  </a:lnTo>
                  <a:lnTo>
                    <a:pt x="10512" y="2510"/>
                  </a:lnTo>
                  <a:lnTo>
                    <a:pt x="10080" y="2480"/>
                  </a:lnTo>
                  <a:lnTo>
                    <a:pt x="9649" y="2450"/>
                  </a:lnTo>
                  <a:lnTo>
                    <a:pt x="9228" y="2413"/>
                  </a:lnTo>
                  <a:lnTo>
                    <a:pt x="8806" y="2368"/>
                  </a:lnTo>
                  <a:lnTo>
                    <a:pt x="8394" y="2323"/>
                  </a:lnTo>
                  <a:lnTo>
                    <a:pt x="7982" y="2271"/>
                  </a:lnTo>
                  <a:lnTo>
                    <a:pt x="7570" y="2211"/>
                  </a:lnTo>
                  <a:lnTo>
                    <a:pt x="7158" y="2144"/>
                  </a:lnTo>
                  <a:lnTo>
                    <a:pt x="6755" y="2077"/>
                  </a:lnTo>
                  <a:lnTo>
                    <a:pt x="6353" y="2002"/>
                  </a:lnTo>
                  <a:lnTo>
                    <a:pt x="5960" y="1920"/>
                  </a:lnTo>
                  <a:lnTo>
                    <a:pt x="5567" y="1838"/>
                  </a:lnTo>
                  <a:lnTo>
                    <a:pt x="5174" y="1748"/>
                  </a:lnTo>
                  <a:lnTo>
                    <a:pt x="4782" y="1651"/>
                  </a:lnTo>
                  <a:lnTo>
                    <a:pt x="4398" y="1554"/>
                  </a:lnTo>
                  <a:lnTo>
                    <a:pt x="4015" y="1449"/>
                  </a:lnTo>
                  <a:lnTo>
                    <a:pt x="3632" y="1337"/>
                  </a:lnTo>
                  <a:lnTo>
                    <a:pt x="3258" y="1225"/>
                  </a:lnTo>
                  <a:lnTo>
                    <a:pt x="2884" y="1106"/>
                  </a:lnTo>
                  <a:lnTo>
                    <a:pt x="2511" y="986"/>
                  </a:lnTo>
                  <a:lnTo>
                    <a:pt x="2147" y="859"/>
                  </a:lnTo>
                  <a:lnTo>
                    <a:pt x="1782" y="725"/>
                  </a:lnTo>
                  <a:lnTo>
                    <a:pt x="1418" y="590"/>
                  </a:lnTo>
                  <a:lnTo>
                    <a:pt x="1054" y="448"/>
                  </a:lnTo>
                  <a:lnTo>
                    <a:pt x="700" y="306"/>
                  </a:lnTo>
                  <a:lnTo>
                    <a:pt x="355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-5737425" y="1689775"/>
              <a:ext cx="413000" cy="158175"/>
            </a:xfrm>
            <a:custGeom>
              <a:avLst/>
              <a:gdLst/>
              <a:ahLst/>
              <a:cxnLst/>
              <a:rect l="l" t="t" r="r" b="b"/>
              <a:pathLst>
                <a:path w="16520" h="6327" extrusionOk="0">
                  <a:moveTo>
                    <a:pt x="1" y="0"/>
                  </a:moveTo>
                  <a:lnTo>
                    <a:pt x="48" y="792"/>
                  </a:lnTo>
                  <a:lnTo>
                    <a:pt x="77" y="1583"/>
                  </a:lnTo>
                  <a:lnTo>
                    <a:pt x="106" y="2375"/>
                  </a:lnTo>
                  <a:lnTo>
                    <a:pt x="116" y="3160"/>
                  </a:lnTo>
                  <a:lnTo>
                    <a:pt x="116" y="3951"/>
                  </a:lnTo>
                  <a:lnTo>
                    <a:pt x="106" y="4743"/>
                  </a:lnTo>
                  <a:lnTo>
                    <a:pt x="87" y="5535"/>
                  </a:lnTo>
                  <a:lnTo>
                    <a:pt x="58" y="6326"/>
                  </a:lnTo>
                  <a:lnTo>
                    <a:pt x="58" y="6326"/>
                  </a:lnTo>
                  <a:lnTo>
                    <a:pt x="1064" y="6267"/>
                  </a:lnTo>
                  <a:lnTo>
                    <a:pt x="2061" y="6222"/>
                  </a:lnTo>
                  <a:lnTo>
                    <a:pt x="3067" y="6185"/>
                  </a:lnTo>
                  <a:lnTo>
                    <a:pt x="4082" y="6147"/>
                  </a:lnTo>
                  <a:lnTo>
                    <a:pt x="5089" y="6117"/>
                  </a:lnTo>
                  <a:lnTo>
                    <a:pt x="6104" y="6095"/>
                  </a:lnTo>
                  <a:lnTo>
                    <a:pt x="7110" y="6073"/>
                  </a:lnTo>
                  <a:lnTo>
                    <a:pt x="8126" y="6058"/>
                  </a:lnTo>
                  <a:lnTo>
                    <a:pt x="10157" y="6043"/>
                  </a:lnTo>
                  <a:lnTo>
                    <a:pt x="12179" y="6035"/>
                  </a:lnTo>
                  <a:lnTo>
                    <a:pt x="14201" y="6043"/>
                  </a:lnTo>
                  <a:lnTo>
                    <a:pt x="16213" y="6065"/>
                  </a:lnTo>
                  <a:lnTo>
                    <a:pt x="16280" y="4638"/>
                  </a:lnTo>
                  <a:lnTo>
                    <a:pt x="16347" y="3204"/>
                  </a:lnTo>
                  <a:lnTo>
                    <a:pt x="16424" y="1778"/>
                  </a:lnTo>
                  <a:lnTo>
                    <a:pt x="16520" y="344"/>
                  </a:lnTo>
                  <a:lnTo>
                    <a:pt x="14460" y="344"/>
                  </a:lnTo>
                  <a:lnTo>
                    <a:pt x="12390" y="329"/>
                  </a:lnTo>
                  <a:lnTo>
                    <a:pt x="10330" y="306"/>
                  </a:lnTo>
                  <a:lnTo>
                    <a:pt x="8260" y="269"/>
                  </a:lnTo>
                  <a:lnTo>
                    <a:pt x="6200" y="224"/>
                  </a:lnTo>
                  <a:lnTo>
                    <a:pt x="4130" y="164"/>
                  </a:lnTo>
                  <a:lnTo>
                    <a:pt x="2070" y="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-5755150" y="1898150"/>
              <a:ext cx="419700" cy="127575"/>
            </a:xfrm>
            <a:custGeom>
              <a:avLst/>
              <a:gdLst/>
              <a:ahLst/>
              <a:cxnLst/>
              <a:rect l="l" t="t" r="r" b="b"/>
              <a:pathLst>
                <a:path w="16788" h="5103" extrusionOk="0">
                  <a:moveTo>
                    <a:pt x="633" y="1"/>
                  </a:moveTo>
                  <a:lnTo>
                    <a:pt x="575" y="643"/>
                  </a:lnTo>
                  <a:lnTo>
                    <a:pt x="508" y="1285"/>
                  </a:lnTo>
                  <a:lnTo>
                    <a:pt x="441" y="1920"/>
                  </a:lnTo>
                  <a:lnTo>
                    <a:pt x="365" y="2555"/>
                  </a:lnTo>
                  <a:lnTo>
                    <a:pt x="278" y="3198"/>
                  </a:lnTo>
                  <a:lnTo>
                    <a:pt x="192" y="3832"/>
                  </a:lnTo>
                  <a:lnTo>
                    <a:pt x="0" y="5102"/>
                  </a:lnTo>
                  <a:lnTo>
                    <a:pt x="2080" y="4990"/>
                  </a:lnTo>
                  <a:lnTo>
                    <a:pt x="4159" y="4886"/>
                  </a:lnTo>
                  <a:lnTo>
                    <a:pt x="8327" y="4691"/>
                  </a:lnTo>
                  <a:lnTo>
                    <a:pt x="10416" y="4587"/>
                  </a:lnTo>
                  <a:lnTo>
                    <a:pt x="12495" y="4475"/>
                  </a:lnTo>
                  <a:lnTo>
                    <a:pt x="13540" y="4415"/>
                  </a:lnTo>
                  <a:lnTo>
                    <a:pt x="14584" y="4348"/>
                  </a:lnTo>
                  <a:lnTo>
                    <a:pt x="15638" y="4281"/>
                  </a:lnTo>
                  <a:lnTo>
                    <a:pt x="16683" y="4198"/>
                  </a:lnTo>
                  <a:lnTo>
                    <a:pt x="16721" y="2234"/>
                  </a:lnTo>
                  <a:lnTo>
                    <a:pt x="16750" y="1248"/>
                  </a:lnTo>
                  <a:lnTo>
                    <a:pt x="16788" y="262"/>
                  </a:lnTo>
                  <a:lnTo>
                    <a:pt x="16788" y="262"/>
                  </a:lnTo>
                  <a:lnTo>
                    <a:pt x="14766" y="285"/>
                  </a:lnTo>
                  <a:lnTo>
                    <a:pt x="12744" y="299"/>
                  </a:lnTo>
                  <a:lnTo>
                    <a:pt x="10713" y="292"/>
                  </a:lnTo>
                  <a:lnTo>
                    <a:pt x="8691" y="277"/>
                  </a:lnTo>
                  <a:lnTo>
                    <a:pt x="7676" y="255"/>
                  </a:lnTo>
                  <a:lnTo>
                    <a:pt x="6669" y="240"/>
                  </a:lnTo>
                  <a:lnTo>
                    <a:pt x="5654" y="210"/>
                  </a:lnTo>
                  <a:lnTo>
                    <a:pt x="4648" y="180"/>
                  </a:lnTo>
                  <a:lnTo>
                    <a:pt x="3642" y="143"/>
                  </a:lnTo>
                  <a:lnTo>
                    <a:pt x="2636" y="105"/>
                  </a:lnTo>
                  <a:lnTo>
                    <a:pt x="1629" y="53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-5793725" y="2066400"/>
              <a:ext cx="454925" cy="125875"/>
            </a:xfrm>
            <a:custGeom>
              <a:avLst/>
              <a:gdLst/>
              <a:ahLst/>
              <a:cxnLst/>
              <a:rect l="l" t="t" r="r" b="b"/>
              <a:pathLst>
                <a:path w="18197" h="5035" extrusionOk="0">
                  <a:moveTo>
                    <a:pt x="18168" y="0"/>
                  </a:moveTo>
                  <a:lnTo>
                    <a:pt x="17124" y="83"/>
                  </a:lnTo>
                  <a:lnTo>
                    <a:pt x="16070" y="165"/>
                  </a:lnTo>
                  <a:lnTo>
                    <a:pt x="15016" y="232"/>
                  </a:lnTo>
                  <a:lnTo>
                    <a:pt x="13952" y="292"/>
                  </a:lnTo>
                  <a:lnTo>
                    <a:pt x="12888" y="344"/>
                  </a:lnTo>
                  <a:lnTo>
                    <a:pt x="11825" y="381"/>
                  </a:lnTo>
                  <a:lnTo>
                    <a:pt x="10761" y="411"/>
                  </a:lnTo>
                  <a:lnTo>
                    <a:pt x="9688" y="426"/>
                  </a:lnTo>
                  <a:lnTo>
                    <a:pt x="8625" y="426"/>
                  </a:lnTo>
                  <a:lnTo>
                    <a:pt x="7551" y="419"/>
                  </a:lnTo>
                  <a:lnTo>
                    <a:pt x="6488" y="396"/>
                  </a:lnTo>
                  <a:lnTo>
                    <a:pt x="5424" y="359"/>
                  </a:lnTo>
                  <a:lnTo>
                    <a:pt x="4361" y="307"/>
                  </a:lnTo>
                  <a:lnTo>
                    <a:pt x="3307" y="240"/>
                  </a:lnTo>
                  <a:lnTo>
                    <a:pt x="2253" y="157"/>
                  </a:lnTo>
                  <a:lnTo>
                    <a:pt x="1208" y="60"/>
                  </a:lnTo>
                  <a:lnTo>
                    <a:pt x="1084" y="680"/>
                  </a:lnTo>
                  <a:lnTo>
                    <a:pt x="949" y="1293"/>
                  </a:lnTo>
                  <a:lnTo>
                    <a:pt x="815" y="1898"/>
                  </a:lnTo>
                  <a:lnTo>
                    <a:pt x="672" y="2503"/>
                  </a:lnTo>
                  <a:lnTo>
                    <a:pt x="518" y="3108"/>
                  </a:lnTo>
                  <a:lnTo>
                    <a:pt x="355" y="3705"/>
                  </a:lnTo>
                  <a:lnTo>
                    <a:pt x="183" y="4295"/>
                  </a:lnTo>
                  <a:lnTo>
                    <a:pt x="1" y="4885"/>
                  </a:lnTo>
                  <a:lnTo>
                    <a:pt x="4552" y="4900"/>
                  </a:lnTo>
                  <a:lnTo>
                    <a:pt x="9113" y="4930"/>
                  </a:lnTo>
                  <a:lnTo>
                    <a:pt x="13655" y="4975"/>
                  </a:lnTo>
                  <a:lnTo>
                    <a:pt x="18197" y="5035"/>
                  </a:lnTo>
                  <a:lnTo>
                    <a:pt x="18178" y="3772"/>
                  </a:lnTo>
                  <a:lnTo>
                    <a:pt x="18168" y="2518"/>
                  </a:lnTo>
                  <a:lnTo>
                    <a:pt x="18168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-5692150" y="4502500"/>
              <a:ext cx="341150" cy="268725"/>
            </a:xfrm>
            <a:custGeom>
              <a:avLst/>
              <a:gdLst/>
              <a:ahLst/>
              <a:cxnLst/>
              <a:rect l="l" t="t" r="r" b="b"/>
              <a:pathLst>
                <a:path w="13646" h="10749" extrusionOk="0">
                  <a:moveTo>
                    <a:pt x="6708" y="0"/>
                  </a:moveTo>
                  <a:lnTo>
                    <a:pt x="6487" y="8"/>
                  </a:lnTo>
                  <a:lnTo>
                    <a:pt x="6258" y="15"/>
                  </a:lnTo>
                  <a:lnTo>
                    <a:pt x="6028" y="38"/>
                  </a:lnTo>
                  <a:lnTo>
                    <a:pt x="5807" y="60"/>
                  </a:lnTo>
                  <a:lnTo>
                    <a:pt x="5587" y="90"/>
                  </a:lnTo>
                  <a:lnTo>
                    <a:pt x="5357" y="120"/>
                  </a:lnTo>
                  <a:lnTo>
                    <a:pt x="5136" y="165"/>
                  </a:lnTo>
                  <a:lnTo>
                    <a:pt x="4916" y="210"/>
                  </a:lnTo>
                  <a:lnTo>
                    <a:pt x="4696" y="262"/>
                  </a:lnTo>
                  <a:lnTo>
                    <a:pt x="4485" y="322"/>
                  </a:lnTo>
                  <a:lnTo>
                    <a:pt x="4264" y="389"/>
                  </a:lnTo>
                  <a:lnTo>
                    <a:pt x="4054" y="456"/>
                  </a:lnTo>
                  <a:lnTo>
                    <a:pt x="3843" y="531"/>
                  </a:lnTo>
                  <a:lnTo>
                    <a:pt x="3632" y="613"/>
                  </a:lnTo>
                  <a:lnTo>
                    <a:pt x="3431" y="703"/>
                  </a:lnTo>
                  <a:lnTo>
                    <a:pt x="3230" y="800"/>
                  </a:lnTo>
                  <a:lnTo>
                    <a:pt x="3028" y="897"/>
                  </a:lnTo>
                  <a:lnTo>
                    <a:pt x="2837" y="1001"/>
                  </a:lnTo>
                  <a:lnTo>
                    <a:pt x="2645" y="1113"/>
                  </a:lnTo>
                  <a:lnTo>
                    <a:pt x="2454" y="1233"/>
                  </a:lnTo>
                  <a:lnTo>
                    <a:pt x="2271" y="1360"/>
                  </a:lnTo>
                  <a:lnTo>
                    <a:pt x="2089" y="1494"/>
                  </a:lnTo>
                  <a:lnTo>
                    <a:pt x="1907" y="1629"/>
                  </a:lnTo>
                  <a:lnTo>
                    <a:pt x="1744" y="1771"/>
                  </a:lnTo>
                  <a:lnTo>
                    <a:pt x="1572" y="1920"/>
                  </a:lnTo>
                  <a:lnTo>
                    <a:pt x="1409" y="2077"/>
                  </a:lnTo>
                  <a:lnTo>
                    <a:pt x="1256" y="2234"/>
                  </a:lnTo>
                  <a:lnTo>
                    <a:pt x="1102" y="2406"/>
                  </a:lnTo>
                  <a:lnTo>
                    <a:pt x="968" y="2562"/>
                  </a:lnTo>
                  <a:lnTo>
                    <a:pt x="844" y="2727"/>
                  </a:lnTo>
                  <a:lnTo>
                    <a:pt x="729" y="2891"/>
                  </a:lnTo>
                  <a:lnTo>
                    <a:pt x="623" y="3063"/>
                  </a:lnTo>
                  <a:lnTo>
                    <a:pt x="518" y="3235"/>
                  </a:lnTo>
                  <a:lnTo>
                    <a:pt x="432" y="3406"/>
                  </a:lnTo>
                  <a:lnTo>
                    <a:pt x="345" y="3586"/>
                  </a:lnTo>
                  <a:lnTo>
                    <a:pt x="269" y="3757"/>
                  </a:lnTo>
                  <a:lnTo>
                    <a:pt x="211" y="3937"/>
                  </a:lnTo>
                  <a:lnTo>
                    <a:pt x="154" y="4116"/>
                  </a:lnTo>
                  <a:lnTo>
                    <a:pt x="106" y="4303"/>
                  </a:lnTo>
                  <a:lnTo>
                    <a:pt x="68" y="4482"/>
                  </a:lnTo>
                  <a:lnTo>
                    <a:pt x="39" y="4661"/>
                  </a:lnTo>
                  <a:lnTo>
                    <a:pt x="20" y="4848"/>
                  </a:lnTo>
                  <a:lnTo>
                    <a:pt x="10" y="5035"/>
                  </a:lnTo>
                  <a:lnTo>
                    <a:pt x="1" y="5214"/>
                  </a:lnTo>
                  <a:lnTo>
                    <a:pt x="10" y="5401"/>
                  </a:lnTo>
                  <a:lnTo>
                    <a:pt x="29" y="5580"/>
                  </a:lnTo>
                  <a:lnTo>
                    <a:pt x="48" y="5767"/>
                  </a:lnTo>
                  <a:lnTo>
                    <a:pt x="87" y="5946"/>
                  </a:lnTo>
                  <a:lnTo>
                    <a:pt x="125" y="6125"/>
                  </a:lnTo>
                  <a:lnTo>
                    <a:pt x="173" y="6304"/>
                  </a:lnTo>
                  <a:lnTo>
                    <a:pt x="240" y="6484"/>
                  </a:lnTo>
                  <a:lnTo>
                    <a:pt x="307" y="6663"/>
                  </a:lnTo>
                  <a:lnTo>
                    <a:pt x="384" y="6835"/>
                  </a:lnTo>
                  <a:lnTo>
                    <a:pt x="470" y="7014"/>
                  </a:lnTo>
                  <a:lnTo>
                    <a:pt x="566" y="7186"/>
                  </a:lnTo>
                  <a:lnTo>
                    <a:pt x="671" y="7350"/>
                  </a:lnTo>
                  <a:lnTo>
                    <a:pt x="786" y="7514"/>
                  </a:lnTo>
                  <a:lnTo>
                    <a:pt x="911" y="7679"/>
                  </a:lnTo>
                  <a:lnTo>
                    <a:pt x="1045" y="7836"/>
                  </a:lnTo>
                  <a:lnTo>
                    <a:pt x="1189" y="7993"/>
                  </a:lnTo>
                  <a:lnTo>
                    <a:pt x="1342" y="8149"/>
                  </a:lnTo>
                  <a:lnTo>
                    <a:pt x="1514" y="8299"/>
                  </a:lnTo>
                  <a:lnTo>
                    <a:pt x="1687" y="8441"/>
                  </a:lnTo>
                  <a:lnTo>
                    <a:pt x="1869" y="8583"/>
                  </a:lnTo>
                  <a:lnTo>
                    <a:pt x="2051" y="8725"/>
                  </a:lnTo>
                  <a:lnTo>
                    <a:pt x="2243" y="8859"/>
                  </a:lnTo>
                  <a:lnTo>
                    <a:pt x="2444" y="8986"/>
                  </a:lnTo>
                  <a:lnTo>
                    <a:pt x="2645" y="9105"/>
                  </a:lnTo>
                  <a:lnTo>
                    <a:pt x="2856" y="9292"/>
                  </a:lnTo>
                  <a:lnTo>
                    <a:pt x="3086" y="9464"/>
                  </a:lnTo>
                  <a:lnTo>
                    <a:pt x="3316" y="9628"/>
                  </a:lnTo>
                  <a:lnTo>
                    <a:pt x="3565" y="9778"/>
                  </a:lnTo>
                  <a:lnTo>
                    <a:pt x="3814" y="9920"/>
                  </a:lnTo>
                  <a:lnTo>
                    <a:pt x="4082" y="10054"/>
                  </a:lnTo>
                  <a:lnTo>
                    <a:pt x="4351" y="10174"/>
                  </a:lnTo>
                  <a:lnTo>
                    <a:pt x="4619" y="10286"/>
                  </a:lnTo>
                  <a:lnTo>
                    <a:pt x="4878" y="10375"/>
                  </a:lnTo>
                  <a:lnTo>
                    <a:pt x="5136" y="10450"/>
                  </a:lnTo>
                  <a:lnTo>
                    <a:pt x="5386" y="10517"/>
                  </a:lnTo>
                  <a:lnTo>
                    <a:pt x="5635" y="10577"/>
                  </a:lnTo>
                  <a:lnTo>
                    <a:pt x="5893" y="10629"/>
                  </a:lnTo>
                  <a:lnTo>
                    <a:pt x="6143" y="10674"/>
                  </a:lnTo>
                  <a:lnTo>
                    <a:pt x="6392" y="10704"/>
                  </a:lnTo>
                  <a:lnTo>
                    <a:pt x="6631" y="10726"/>
                  </a:lnTo>
                  <a:lnTo>
                    <a:pt x="6880" y="10741"/>
                  </a:lnTo>
                  <a:lnTo>
                    <a:pt x="7120" y="10749"/>
                  </a:lnTo>
                  <a:lnTo>
                    <a:pt x="7369" y="10749"/>
                  </a:lnTo>
                  <a:lnTo>
                    <a:pt x="7609" y="10734"/>
                  </a:lnTo>
                  <a:lnTo>
                    <a:pt x="7839" y="10719"/>
                  </a:lnTo>
                  <a:lnTo>
                    <a:pt x="8078" y="10696"/>
                  </a:lnTo>
                  <a:lnTo>
                    <a:pt x="8308" y="10659"/>
                  </a:lnTo>
                  <a:lnTo>
                    <a:pt x="8538" y="10622"/>
                  </a:lnTo>
                  <a:lnTo>
                    <a:pt x="8768" y="10577"/>
                  </a:lnTo>
                  <a:lnTo>
                    <a:pt x="8988" y="10517"/>
                  </a:lnTo>
                  <a:lnTo>
                    <a:pt x="9209" y="10457"/>
                  </a:lnTo>
                  <a:lnTo>
                    <a:pt x="9420" y="10390"/>
                  </a:lnTo>
                  <a:lnTo>
                    <a:pt x="9640" y="10315"/>
                  </a:lnTo>
                  <a:lnTo>
                    <a:pt x="9841" y="10241"/>
                  </a:lnTo>
                  <a:lnTo>
                    <a:pt x="10052" y="10151"/>
                  </a:lnTo>
                  <a:lnTo>
                    <a:pt x="10253" y="10062"/>
                  </a:lnTo>
                  <a:lnTo>
                    <a:pt x="10445" y="9964"/>
                  </a:lnTo>
                  <a:lnTo>
                    <a:pt x="10636" y="9860"/>
                  </a:lnTo>
                  <a:lnTo>
                    <a:pt x="10828" y="9748"/>
                  </a:lnTo>
                  <a:lnTo>
                    <a:pt x="11010" y="9636"/>
                  </a:lnTo>
                  <a:lnTo>
                    <a:pt x="11192" y="9516"/>
                  </a:lnTo>
                  <a:lnTo>
                    <a:pt x="11365" y="9389"/>
                  </a:lnTo>
                  <a:lnTo>
                    <a:pt x="11537" y="9262"/>
                  </a:lnTo>
                  <a:lnTo>
                    <a:pt x="11700" y="9128"/>
                  </a:lnTo>
                  <a:lnTo>
                    <a:pt x="11853" y="8993"/>
                  </a:lnTo>
                  <a:lnTo>
                    <a:pt x="12007" y="8851"/>
                  </a:lnTo>
                  <a:lnTo>
                    <a:pt x="12150" y="8702"/>
                  </a:lnTo>
                  <a:lnTo>
                    <a:pt x="12294" y="8553"/>
                  </a:lnTo>
                  <a:lnTo>
                    <a:pt x="12428" y="8403"/>
                  </a:lnTo>
                  <a:lnTo>
                    <a:pt x="12553" y="8246"/>
                  </a:lnTo>
                  <a:lnTo>
                    <a:pt x="12677" y="8082"/>
                  </a:lnTo>
                  <a:lnTo>
                    <a:pt x="12792" y="7918"/>
                  </a:lnTo>
                  <a:lnTo>
                    <a:pt x="12907" y="7754"/>
                  </a:lnTo>
                  <a:lnTo>
                    <a:pt x="13003" y="7582"/>
                  </a:lnTo>
                  <a:lnTo>
                    <a:pt x="13099" y="7410"/>
                  </a:lnTo>
                  <a:lnTo>
                    <a:pt x="13195" y="7238"/>
                  </a:lnTo>
                  <a:lnTo>
                    <a:pt x="13271" y="7059"/>
                  </a:lnTo>
                  <a:lnTo>
                    <a:pt x="13348" y="6880"/>
                  </a:lnTo>
                  <a:lnTo>
                    <a:pt x="13415" y="6700"/>
                  </a:lnTo>
                  <a:lnTo>
                    <a:pt x="13473" y="6514"/>
                  </a:lnTo>
                  <a:lnTo>
                    <a:pt x="13521" y="6334"/>
                  </a:lnTo>
                  <a:lnTo>
                    <a:pt x="13559" y="6148"/>
                  </a:lnTo>
                  <a:lnTo>
                    <a:pt x="13597" y="5953"/>
                  </a:lnTo>
                  <a:lnTo>
                    <a:pt x="13626" y="5767"/>
                  </a:lnTo>
                  <a:lnTo>
                    <a:pt x="13636" y="5580"/>
                  </a:lnTo>
                  <a:lnTo>
                    <a:pt x="13645" y="5386"/>
                  </a:lnTo>
                  <a:lnTo>
                    <a:pt x="13645" y="5199"/>
                  </a:lnTo>
                  <a:lnTo>
                    <a:pt x="13636" y="5005"/>
                  </a:lnTo>
                  <a:lnTo>
                    <a:pt x="13616" y="4811"/>
                  </a:lnTo>
                  <a:lnTo>
                    <a:pt x="13597" y="4624"/>
                  </a:lnTo>
                  <a:lnTo>
                    <a:pt x="13559" y="4430"/>
                  </a:lnTo>
                  <a:lnTo>
                    <a:pt x="13511" y="4235"/>
                  </a:lnTo>
                  <a:lnTo>
                    <a:pt x="13454" y="4049"/>
                  </a:lnTo>
                  <a:lnTo>
                    <a:pt x="13386" y="3855"/>
                  </a:lnTo>
                  <a:lnTo>
                    <a:pt x="13310" y="3668"/>
                  </a:lnTo>
                  <a:lnTo>
                    <a:pt x="13224" y="3474"/>
                  </a:lnTo>
                  <a:lnTo>
                    <a:pt x="13128" y="3287"/>
                  </a:lnTo>
                  <a:lnTo>
                    <a:pt x="13022" y="3100"/>
                  </a:lnTo>
                  <a:lnTo>
                    <a:pt x="12917" y="2921"/>
                  </a:lnTo>
                  <a:lnTo>
                    <a:pt x="12802" y="2742"/>
                  </a:lnTo>
                  <a:lnTo>
                    <a:pt x="12677" y="2577"/>
                  </a:lnTo>
                  <a:lnTo>
                    <a:pt x="12543" y="2413"/>
                  </a:lnTo>
                  <a:lnTo>
                    <a:pt x="12409" y="2249"/>
                  </a:lnTo>
                  <a:lnTo>
                    <a:pt x="12265" y="2099"/>
                  </a:lnTo>
                  <a:lnTo>
                    <a:pt x="12122" y="1950"/>
                  </a:lnTo>
                  <a:lnTo>
                    <a:pt x="11968" y="1808"/>
                  </a:lnTo>
                  <a:lnTo>
                    <a:pt x="11805" y="1666"/>
                  </a:lnTo>
                  <a:lnTo>
                    <a:pt x="11643" y="1539"/>
                  </a:lnTo>
                  <a:lnTo>
                    <a:pt x="11470" y="1412"/>
                  </a:lnTo>
                  <a:lnTo>
                    <a:pt x="11298" y="1285"/>
                  </a:lnTo>
                  <a:lnTo>
                    <a:pt x="11125" y="1173"/>
                  </a:lnTo>
                  <a:lnTo>
                    <a:pt x="10943" y="1061"/>
                  </a:lnTo>
                  <a:lnTo>
                    <a:pt x="10751" y="956"/>
                  </a:lnTo>
                  <a:lnTo>
                    <a:pt x="10569" y="852"/>
                  </a:lnTo>
                  <a:lnTo>
                    <a:pt x="10368" y="762"/>
                  </a:lnTo>
                  <a:lnTo>
                    <a:pt x="10177" y="673"/>
                  </a:lnTo>
                  <a:lnTo>
                    <a:pt x="9975" y="583"/>
                  </a:lnTo>
                  <a:lnTo>
                    <a:pt x="9774" y="508"/>
                  </a:lnTo>
                  <a:lnTo>
                    <a:pt x="9563" y="434"/>
                  </a:lnTo>
                  <a:lnTo>
                    <a:pt x="9352" y="366"/>
                  </a:lnTo>
                  <a:lnTo>
                    <a:pt x="9142" y="307"/>
                  </a:lnTo>
                  <a:lnTo>
                    <a:pt x="8931" y="247"/>
                  </a:lnTo>
                  <a:lnTo>
                    <a:pt x="8710" y="202"/>
                  </a:lnTo>
                  <a:lnTo>
                    <a:pt x="8490" y="157"/>
                  </a:lnTo>
                  <a:lnTo>
                    <a:pt x="8279" y="112"/>
                  </a:lnTo>
                  <a:lnTo>
                    <a:pt x="8049" y="83"/>
                  </a:lnTo>
                  <a:lnTo>
                    <a:pt x="7829" y="53"/>
                  </a:lnTo>
                  <a:lnTo>
                    <a:pt x="7609" y="30"/>
                  </a:lnTo>
                  <a:lnTo>
                    <a:pt x="7388" y="15"/>
                  </a:lnTo>
                  <a:lnTo>
                    <a:pt x="7158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-6297725" y="4417900"/>
              <a:ext cx="365325" cy="461825"/>
            </a:xfrm>
            <a:custGeom>
              <a:avLst/>
              <a:gdLst/>
              <a:ahLst/>
              <a:cxnLst/>
              <a:rect l="l" t="t" r="r" b="b"/>
              <a:pathLst>
                <a:path w="14613" h="18473" extrusionOk="0">
                  <a:moveTo>
                    <a:pt x="6095" y="1"/>
                  </a:moveTo>
                  <a:lnTo>
                    <a:pt x="3920" y="905"/>
                  </a:lnTo>
                  <a:lnTo>
                    <a:pt x="1754" y="1801"/>
                  </a:lnTo>
                  <a:lnTo>
                    <a:pt x="1505" y="2286"/>
                  </a:lnTo>
                  <a:lnTo>
                    <a:pt x="1265" y="2772"/>
                  </a:lnTo>
                  <a:lnTo>
                    <a:pt x="786" y="3750"/>
                  </a:lnTo>
                  <a:lnTo>
                    <a:pt x="652" y="4139"/>
                  </a:lnTo>
                  <a:lnTo>
                    <a:pt x="518" y="4535"/>
                  </a:lnTo>
                  <a:lnTo>
                    <a:pt x="403" y="4931"/>
                  </a:lnTo>
                  <a:lnTo>
                    <a:pt x="307" y="5326"/>
                  </a:lnTo>
                  <a:lnTo>
                    <a:pt x="211" y="5730"/>
                  </a:lnTo>
                  <a:lnTo>
                    <a:pt x="144" y="6133"/>
                  </a:lnTo>
                  <a:lnTo>
                    <a:pt x="87" y="6529"/>
                  </a:lnTo>
                  <a:lnTo>
                    <a:pt x="48" y="6925"/>
                  </a:lnTo>
                  <a:lnTo>
                    <a:pt x="20" y="7336"/>
                  </a:lnTo>
                  <a:lnTo>
                    <a:pt x="1" y="7746"/>
                  </a:lnTo>
                  <a:lnTo>
                    <a:pt x="1" y="8157"/>
                  </a:lnTo>
                  <a:lnTo>
                    <a:pt x="10" y="8576"/>
                  </a:lnTo>
                  <a:lnTo>
                    <a:pt x="39" y="8986"/>
                  </a:lnTo>
                  <a:lnTo>
                    <a:pt x="87" y="9397"/>
                  </a:lnTo>
                  <a:lnTo>
                    <a:pt x="154" y="9808"/>
                  </a:lnTo>
                  <a:lnTo>
                    <a:pt x="230" y="10219"/>
                  </a:lnTo>
                  <a:lnTo>
                    <a:pt x="326" y="10622"/>
                  </a:lnTo>
                  <a:lnTo>
                    <a:pt x="432" y="11025"/>
                  </a:lnTo>
                  <a:lnTo>
                    <a:pt x="566" y="11429"/>
                  </a:lnTo>
                  <a:lnTo>
                    <a:pt x="710" y="11825"/>
                  </a:lnTo>
                  <a:lnTo>
                    <a:pt x="882" y="12213"/>
                  </a:lnTo>
                  <a:lnTo>
                    <a:pt x="1064" y="12594"/>
                  </a:lnTo>
                  <a:lnTo>
                    <a:pt x="1275" y="12975"/>
                  </a:lnTo>
                  <a:lnTo>
                    <a:pt x="1505" y="13348"/>
                  </a:lnTo>
                  <a:lnTo>
                    <a:pt x="1744" y="13714"/>
                  </a:lnTo>
                  <a:lnTo>
                    <a:pt x="2003" y="14073"/>
                  </a:lnTo>
                  <a:lnTo>
                    <a:pt x="2281" y="14417"/>
                  </a:lnTo>
                  <a:lnTo>
                    <a:pt x="2568" y="14745"/>
                  </a:lnTo>
                  <a:lnTo>
                    <a:pt x="2875" y="15066"/>
                  </a:lnTo>
                  <a:lnTo>
                    <a:pt x="3191" y="15365"/>
                  </a:lnTo>
                  <a:lnTo>
                    <a:pt x="3527" y="15656"/>
                  </a:lnTo>
                  <a:lnTo>
                    <a:pt x="3872" y="15940"/>
                  </a:lnTo>
                  <a:lnTo>
                    <a:pt x="4226" y="16202"/>
                  </a:lnTo>
                  <a:lnTo>
                    <a:pt x="4590" y="16456"/>
                  </a:lnTo>
                  <a:lnTo>
                    <a:pt x="4964" y="16687"/>
                  </a:lnTo>
                  <a:lnTo>
                    <a:pt x="5357" y="16911"/>
                  </a:lnTo>
                  <a:lnTo>
                    <a:pt x="5750" y="17120"/>
                  </a:lnTo>
                  <a:lnTo>
                    <a:pt x="6162" y="17315"/>
                  </a:lnTo>
                  <a:lnTo>
                    <a:pt x="6583" y="17501"/>
                  </a:lnTo>
                  <a:lnTo>
                    <a:pt x="7005" y="17666"/>
                  </a:lnTo>
                  <a:lnTo>
                    <a:pt x="7436" y="17815"/>
                  </a:lnTo>
                  <a:lnTo>
                    <a:pt x="7877" y="17949"/>
                  </a:lnTo>
                  <a:lnTo>
                    <a:pt x="8327" y="18069"/>
                  </a:lnTo>
                  <a:lnTo>
                    <a:pt x="8787" y="18174"/>
                  </a:lnTo>
                  <a:lnTo>
                    <a:pt x="9247" y="18263"/>
                  </a:lnTo>
                  <a:lnTo>
                    <a:pt x="9717" y="18338"/>
                  </a:lnTo>
                  <a:lnTo>
                    <a:pt x="10186" y="18398"/>
                  </a:lnTo>
                  <a:lnTo>
                    <a:pt x="10665" y="18435"/>
                  </a:lnTo>
                  <a:lnTo>
                    <a:pt x="11154" y="18465"/>
                  </a:lnTo>
                  <a:lnTo>
                    <a:pt x="11643" y="18472"/>
                  </a:lnTo>
                  <a:lnTo>
                    <a:pt x="12131" y="18465"/>
                  </a:lnTo>
                  <a:lnTo>
                    <a:pt x="12620" y="18442"/>
                  </a:lnTo>
                  <a:lnTo>
                    <a:pt x="13118" y="18398"/>
                  </a:lnTo>
                  <a:lnTo>
                    <a:pt x="13616" y="18338"/>
                  </a:lnTo>
                  <a:lnTo>
                    <a:pt x="14115" y="18263"/>
                  </a:lnTo>
                  <a:lnTo>
                    <a:pt x="14613" y="18174"/>
                  </a:lnTo>
                  <a:lnTo>
                    <a:pt x="14239" y="17643"/>
                  </a:lnTo>
                  <a:lnTo>
                    <a:pt x="13885" y="17113"/>
                  </a:lnTo>
                  <a:lnTo>
                    <a:pt x="13530" y="16575"/>
                  </a:lnTo>
                  <a:lnTo>
                    <a:pt x="13185" y="16037"/>
                  </a:lnTo>
                  <a:lnTo>
                    <a:pt x="12850" y="15500"/>
                  </a:lnTo>
                  <a:lnTo>
                    <a:pt x="12514" y="14954"/>
                  </a:lnTo>
                  <a:lnTo>
                    <a:pt x="12189" y="14409"/>
                  </a:lnTo>
                  <a:lnTo>
                    <a:pt x="11872" y="13856"/>
                  </a:lnTo>
                  <a:lnTo>
                    <a:pt x="11566" y="13304"/>
                  </a:lnTo>
                  <a:lnTo>
                    <a:pt x="11259" y="12743"/>
                  </a:lnTo>
                  <a:lnTo>
                    <a:pt x="10962" y="12191"/>
                  </a:lnTo>
                  <a:lnTo>
                    <a:pt x="10665" y="11630"/>
                  </a:lnTo>
                  <a:lnTo>
                    <a:pt x="10387" y="11063"/>
                  </a:lnTo>
                  <a:lnTo>
                    <a:pt x="10109" y="10495"/>
                  </a:lnTo>
                  <a:lnTo>
                    <a:pt x="9832" y="9927"/>
                  </a:lnTo>
                  <a:lnTo>
                    <a:pt x="9563" y="9360"/>
                  </a:lnTo>
                  <a:lnTo>
                    <a:pt x="9305" y="8785"/>
                  </a:lnTo>
                  <a:lnTo>
                    <a:pt x="9055" y="8210"/>
                  </a:lnTo>
                  <a:lnTo>
                    <a:pt x="8806" y="7634"/>
                  </a:lnTo>
                  <a:lnTo>
                    <a:pt x="8567" y="7059"/>
                  </a:lnTo>
                  <a:lnTo>
                    <a:pt x="8327" y="6477"/>
                  </a:lnTo>
                  <a:lnTo>
                    <a:pt x="8097" y="5894"/>
                  </a:lnTo>
                  <a:lnTo>
                    <a:pt x="7877" y="5311"/>
                  </a:lnTo>
                  <a:lnTo>
                    <a:pt x="7656" y="4729"/>
                  </a:lnTo>
                  <a:lnTo>
                    <a:pt x="7235" y="3556"/>
                  </a:lnTo>
                  <a:lnTo>
                    <a:pt x="6832" y="2376"/>
                  </a:lnTo>
                  <a:lnTo>
                    <a:pt x="6449" y="1188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-7405875" y="2742175"/>
              <a:ext cx="596750" cy="837150"/>
            </a:xfrm>
            <a:custGeom>
              <a:avLst/>
              <a:gdLst/>
              <a:ahLst/>
              <a:cxnLst/>
              <a:rect l="l" t="t" r="r" b="b"/>
              <a:pathLst>
                <a:path w="23870" h="33486" extrusionOk="0">
                  <a:moveTo>
                    <a:pt x="23869" y="1"/>
                  </a:moveTo>
                  <a:lnTo>
                    <a:pt x="23285" y="31"/>
                  </a:lnTo>
                  <a:lnTo>
                    <a:pt x="22710" y="75"/>
                  </a:lnTo>
                  <a:lnTo>
                    <a:pt x="22125" y="128"/>
                  </a:lnTo>
                  <a:lnTo>
                    <a:pt x="21550" y="187"/>
                  </a:lnTo>
                  <a:lnTo>
                    <a:pt x="20975" y="255"/>
                  </a:lnTo>
                  <a:lnTo>
                    <a:pt x="20410" y="337"/>
                  </a:lnTo>
                  <a:lnTo>
                    <a:pt x="19845" y="426"/>
                  </a:lnTo>
                  <a:lnTo>
                    <a:pt x="19279" y="531"/>
                  </a:lnTo>
                  <a:lnTo>
                    <a:pt x="18724" y="643"/>
                  </a:lnTo>
                  <a:lnTo>
                    <a:pt x="18168" y="763"/>
                  </a:lnTo>
                  <a:lnTo>
                    <a:pt x="17622" y="890"/>
                  </a:lnTo>
                  <a:lnTo>
                    <a:pt x="17076" y="1031"/>
                  </a:lnTo>
                  <a:lnTo>
                    <a:pt x="16539" y="1173"/>
                  </a:lnTo>
                  <a:lnTo>
                    <a:pt x="16002" y="1330"/>
                  </a:lnTo>
                  <a:lnTo>
                    <a:pt x="15466" y="1502"/>
                  </a:lnTo>
                  <a:lnTo>
                    <a:pt x="14948" y="1674"/>
                  </a:lnTo>
                  <a:lnTo>
                    <a:pt x="14421" y="1861"/>
                  </a:lnTo>
                  <a:lnTo>
                    <a:pt x="13914" y="2047"/>
                  </a:lnTo>
                  <a:lnTo>
                    <a:pt x="13406" y="2249"/>
                  </a:lnTo>
                  <a:lnTo>
                    <a:pt x="12907" y="2458"/>
                  </a:lnTo>
                  <a:lnTo>
                    <a:pt x="12409" y="2675"/>
                  </a:lnTo>
                  <a:lnTo>
                    <a:pt x="11921" y="2906"/>
                  </a:lnTo>
                  <a:lnTo>
                    <a:pt x="11441" y="3138"/>
                  </a:lnTo>
                  <a:lnTo>
                    <a:pt x="10962" y="3377"/>
                  </a:lnTo>
                  <a:lnTo>
                    <a:pt x="10493" y="3631"/>
                  </a:lnTo>
                  <a:lnTo>
                    <a:pt x="10033" y="3892"/>
                  </a:lnTo>
                  <a:lnTo>
                    <a:pt x="9583" y="4154"/>
                  </a:lnTo>
                  <a:lnTo>
                    <a:pt x="9142" y="4430"/>
                  </a:lnTo>
                  <a:lnTo>
                    <a:pt x="8701" y="4706"/>
                  </a:lnTo>
                  <a:lnTo>
                    <a:pt x="8270" y="4998"/>
                  </a:lnTo>
                  <a:lnTo>
                    <a:pt x="7848" y="5296"/>
                  </a:lnTo>
                  <a:lnTo>
                    <a:pt x="7436" y="5595"/>
                  </a:lnTo>
                  <a:lnTo>
                    <a:pt x="7034" y="5909"/>
                  </a:lnTo>
                  <a:lnTo>
                    <a:pt x="6641" y="6223"/>
                  </a:lnTo>
                  <a:lnTo>
                    <a:pt x="6258" y="6544"/>
                  </a:lnTo>
                  <a:lnTo>
                    <a:pt x="5884" y="6880"/>
                  </a:lnTo>
                  <a:lnTo>
                    <a:pt x="5520" y="7216"/>
                  </a:lnTo>
                  <a:lnTo>
                    <a:pt x="5165" y="7560"/>
                  </a:lnTo>
                  <a:lnTo>
                    <a:pt x="4811" y="7911"/>
                  </a:lnTo>
                  <a:lnTo>
                    <a:pt x="4475" y="8269"/>
                  </a:lnTo>
                  <a:lnTo>
                    <a:pt x="4150" y="8628"/>
                  </a:lnTo>
                  <a:lnTo>
                    <a:pt x="3843" y="9001"/>
                  </a:lnTo>
                  <a:lnTo>
                    <a:pt x="3536" y="9375"/>
                  </a:lnTo>
                  <a:lnTo>
                    <a:pt x="3239" y="9756"/>
                  </a:lnTo>
                  <a:lnTo>
                    <a:pt x="2961" y="10144"/>
                  </a:lnTo>
                  <a:lnTo>
                    <a:pt x="2693" y="10532"/>
                  </a:lnTo>
                  <a:lnTo>
                    <a:pt x="2434" y="10936"/>
                  </a:lnTo>
                  <a:lnTo>
                    <a:pt x="2185" y="11339"/>
                  </a:lnTo>
                  <a:lnTo>
                    <a:pt x="1955" y="11750"/>
                  </a:lnTo>
                  <a:lnTo>
                    <a:pt x="1725" y="12161"/>
                  </a:lnTo>
                  <a:lnTo>
                    <a:pt x="1524" y="12579"/>
                  </a:lnTo>
                  <a:lnTo>
                    <a:pt x="1323" y="13005"/>
                  </a:lnTo>
                  <a:lnTo>
                    <a:pt x="1141" y="13438"/>
                  </a:lnTo>
                  <a:lnTo>
                    <a:pt x="968" y="13871"/>
                  </a:lnTo>
                  <a:lnTo>
                    <a:pt x="806" y="14312"/>
                  </a:lnTo>
                  <a:lnTo>
                    <a:pt x="662" y="14760"/>
                  </a:lnTo>
                  <a:lnTo>
                    <a:pt x="537" y="15208"/>
                  </a:lnTo>
                  <a:lnTo>
                    <a:pt x="413" y="15656"/>
                  </a:lnTo>
                  <a:lnTo>
                    <a:pt x="317" y="16119"/>
                  </a:lnTo>
                  <a:lnTo>
                    <a:pt x="221" y="16582"/>
                  </a:lnTo>
                  <a:lnTo>
                    <a:pt x="154" y="17046"/>
                  </a:lnTo>
                  <a:lnTo>
                    <a:pt x="87" y="17516"/>
                  </a:lnTo>
                  <a:lnTo>
                    <a:pt x="49" y="17987"/>
                  </a:lnTo>
                  <a:lnTo>
                    <a:pt x="20" y="18465"/>
                  </a:lnTo>
                  <a:lnTo>
                    <a:pt x="1" y="19025"/>
                  </a:lnTo>
                  <a:lnTo>
                    <a:pt x="1" y="19563"/>
                  </a:lnTo>
                  <a:lnTo>
                    <a:pt x="29" y="20086"/>
                  </a:lnTo>
                  <a:lnTo>
                    <a:pt x="68" y="20601"/>
                  </a:lnTo>
                  <a:lnTo>
                    <a:pt x="125" y="21094"/>
                  </a:lnTo>
                  <a:lnTo>
                    <a:pt x="192" y="21579"/>
                  </a:lnTo>
                  <a:lnTo>
                    <a:pt x="288" y="22043"/>
                  </a:lnTo>
                  <a:lnTo>
                    <a:pt x="394" y="22498"/>
                  </a:lnTo>
                  <a:lnTo>
                    <a:pt x="518" y="22939"/>
                  </a:lnTo>
                  <a:lnTo>
                    <a:pt x="652" y="23365"/>
                  </a:lnTo>
                  <a:lnTo>
                    <a:pt x="806" y="23775"/>
                  </a:lnTo>
                  <a:lnTo>
                    <a:pt x="978" y="24179"/>
                  </a:lnTo>
                  <a:lnTo>
                    <a:pt x="1160" y="24560"/>
                  </a:lnTo>
                  <a:lnTo>
                    <a:pt x="1361" y="24941"/>
                  </a:lnTo>
                  <a:lnTo>
                    <a:pt x="1582" y="25299"/>
                  </a:lnTo>
                  <a:lnTo>
                    <a:pt x="1802" y="25650"/>
                  </a:lnTo>
                  <a:lnTo>
                    <a:pt x="2051" y="25994"/>
                  </a:lnTo>
                  <a:lnTo>
                    <a:pt x="2300" y="26322"/>
                  </a:lnTo>
                  <a:lnTo>
                    <a:pt x="2569" y="26636"/>
                  </a:lnTo>
                  <a:lnTo>
                    <a:pt x="2847" y="26942"/>
                  </a:lnTo>
                  <a:lnTo>
                    <a:pt x="3144" y="27241"/>
                  </a:lnTo>
                  <a:lnTo>
                    <a:pt x="3450" y="27525"/>
                  </a:lnTo>
                  <a:lnTo>
                    <a:pt x="3766" y="27801"/>
                  </a:lnTo>
                  <a:lnTo>
                    <a:pt x="4092" y="28063"/>
                  </a:lnTo>
                  <a:lnTo>
                    <a:pt x="4437" y="28324"/>
                  </a:lnTo>
                  <a:lnTo>
                    <a:pt x="4792" y="28571"/>
                  </a:lnTo>
                  <a:lnTo>
                    <a:pt x="5146" y="28802"/>
                  </a:lnTo>
                  <a:lnTo>
                    <a:pt x="5520" y="29034"/>
                  </a:lnTo>
                  <a:lnTo>
                    <a:pt x="5903" y="29258"/>
                  </a:lnTo>
                  <a:lnTo>
                    <a:pt x="6296" y="29467"/>
                  </a:lnTo>
                  <a:lnTo>
                    <a:pt x="6698" y="29669"/>
                  </a:lnTo>
                  <a:lnTo>
                    <a:pt x="7110" y="29863"/>
                  </a:lnTo>
                  <a:lnTo>
                    <a:pt x="7532" y="30050"/>
                  </a:lnTo>
                  <a:lnTo>
                    <a:pt x="7954" y="30236"/>
                  </a:lnTo>
                  <a:lnTo>
                    <a:pt x="8394" y="30408"/>
                  </a:lnTo>
                  <a:lnTo>
                    <a:pt x="8835" y="30572"/>
                  </a:lnTo>
                  <a:lnTo>
                    <a:pt x="9286" y="30737"/>
                  </a:lnTo>
                  <a:lnTo>
                    <a:pt x="9745" y="30886"/>
                  </a:lnTo>
                  <a:lnTo>
                    <a:pt x="10215" y="31036"/>
                  </a:lnTo>
                  <a:lnTo>
                    <a:pt x="10684" y="31177"/>
                  </a:lnTo>
                  <a:lnTo>
                    <a:pt x="11164" y="31312"/>
                  </a:lnTo>
                  <a:lnTo>
                    <a:pt x="11652" y="31446"/>
                  </a:lnTo>
                  <a:lnTo>
                    <a:pt x="12141" y="31573"/>
                  </a:lnTo>
                  <a:lnTo>
                    <a:pt x="12639" y="31693"/>
                  </a:lnTo>
                  <a:lnTo>
                    <a:pt x="13137" y="31805"/>
                  </a:lnTo>
                  <a:lnTo>
                    <a:pt x="13645" y="31924"/>
                  </a:lnTo>
                  <a:lnTo>
                    <a:pt x="14153" y="32029"/>
                  </a:lnTo>
                  <a:lnTo>
                    <a:pt x="14671" y="32133"/>
                  </a:lnTo>
                  <a:lnTo>
                    <a:pt x="15705" y="32328"/>
                  </a:lnTo>
                  <a:lnTo>
                    <a:pt x="16759" y="32514"/>
                  </a:lnTo>
                  <a:lnTo>
                    <a:pt x="17823" y="32694"/>
                  </a:lnTo>
                  <a:lnTo>
                    <a:pt x="18896" y="32858"/>
                  </a:lnTo>
                  <a:lnTo>
                    <a:pt x="19969" y="33022"/>
                  </a:lnTo>
                  <a:lnTo>
                    <a:pt x="21052" y="33179"/>
                  </a:lnTo>
                  <a:lnTo>
                    <a:pt x="23208" y="33485"/>
                  </a:lnTo>
                  <a:lnTo>
                    <a:pt x="23256" y="29303"/>
                  </a:lnTo>
                  <a:lnTo>
                    <a:pt x="23304" y="25112"/>
                  </a:lnTo>
                  <a:lnTo>
                    <a:pt x="23361" y="20930"/>
                  </a:lnTo>
                  <a:lnTo>
                    <a:pt x="23428" y="16747"/>
                  </a:lnTo>
                  <a:lnTo>
                    <a:pt x="23505" y="12557"/>
                  </a:lnTo>
                  <a:lnTo>
                    <a:pt x="23610" y="8374"/>
                  </a:lnTo>
                  <a:lnTo>
                    <a:pt x="23725" y="4191"/>
                  </a:lnTo>
                  <a:lnTo>
                    <a:pt x="23793" y="2092"/>
                  </a:lnTo>
                  <a:lnTo>
                    <a:pt x="23869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-7338075" y="1315175"/>
              <a:ext cx="196450" cy="113550"/>
            </a:xfrm>
            <a:custGeom>
              <a:avLst/>
              <a:gdLst/>
              <a:ahLst/>
              <a:cxnLst/>
              <a:rect l="l" t="t" r="r" b="b"/>
              <a:pathLst>
                <a:path w="7858" h="4542" extrusionOk="0">
                  <a:moveTo>
                    <a:pt x="3469" y="1"/>
                  </a:moveTo>
                  <a:lnTo>
                    <a:pt x="2952" y="8"/>
                  </a:lnTo>
                  <a:lnTo>
                    <a:pt x="2434" y="31"/>
                  </a:lnTo>
                  <a:lnTo>
                    <a:pt x="1428" y="98"/>
                  </a:lnTo>
                  <a:lnTo>
                    <a:pt x="1083" y="270"/>
                  </a:lnTo>
                  <a:lnTo>
                    <a:pt x="729" y="434"/>
                  </a:lnTo>
                  <a:lnTo>
                    <a:pt x="364" y="583"/>
                  </a:lnTo>
                  <a:lnTo>
                    <a:pt x="0" y="718"/>
                  </a:lnTo>
                  <a:lnTo>
                    <a:pt x="154" y="979"/>
                  </a:lnTo>
                  <a:lnTo>
                    <a:pt x="307" y="1233"/>
                  </a:lnTo>
                  <a:lnTo>
                    <a:pt x="604" y="1748"/>
                  </a:lnTo>
                  <a:lnTo>
                    <a:pt x="767" y="2085"/>
                  </a:lnTo>
                  <a:lnTo>
                    <a:pt x="930" y="2428"/>
                  </a:lnTo>
                  <a:lnTo>
                    <a:pt x="1074" y="2772"/>
                  </a:lnTo>
                  <a:lnTo>
                    <a:pt x="1208" y="3108"/>
                  </a:lnTo>
                  <a:lnTo>
                    <a:pt x="1323" y="3451"/>
                  </a:lnTo>
                  <a:lnTo>
                    <a:pt x="1438" y="3803"/>
                  </a:lnTo>
                  <a:lnTo>
                    <a:pt x="1533" y="4146"/>
                  </a:lnTo>
                  <a:lnTo>
                    <a:pt x="1620" y="4490"/>
                  </a:lnTo>
                  <a:lnTo>
                    <a:pt x="2492" y="4520"/>
                  </a:lnTo>
                  <a:lnTo>
                    <a:pt x="2971" y="4535"/>
                  </a:lnTo>
                  <a:lnTo>
                    <a:pt x="3469" y="4542"/>
                  </a:lnTo>
                  <a:lnTo>
                    <a:pt x="3977" y="4542"/>
                  </a:lnTo>
                  <a:lnTo>
                    <a:pt x="4494" y="4520"/>
                  </a:lnTo>
                  <a:lnTo>
                    <a:pt x="4743" y="4505"/>
                  </a:lnTo>
                  <a:lnTo>
                    <a:pt x="5002" y="4482"/>
                  </a:lnTo>
                  <a:lnTo>
                    <a:pt x="5251" y="4452"/>
                  </a:lnTo>
                  <a:lnTo>
                    <a:pt x="5491" y="4422"/>
                  </a:lnTo>
                  <a:lnTo>
                    <a:pt x="5730" y="4378"/>
                  </a:lnTo>
                  <a:lnTo>
                    <a:pt x="5960" y="4333"/>
                  </a:lnTo>
                  <a:lnTo>
                    <a:pt x="6181" y="4273"/>
                  </a:lnTo>
                  <a:lnTo>
                    <a:pt x="6391" y="4213"/>
                  </a:lnTo>
                  <a:lnTo>
                    <a:pt x="6593" y="4139"/>
                  </a:lnTo>
                  <a:lnTo>
                    <a:pt x="6784" y="4056"/>
                  </a:lnTo>
                  <a:lnTo>
                    <a:pt x="6966" y="3959"/>
                  </a:lnTo>
                  <a:lnTo>
                    <a:pt x="7129" y="3855"/>
                  </a:lnTo>
                  <a:lnTo>
                    <a:pt x="7283" y="3743"/>
                  </a:lnTo>
                  <a:lnTo>
                    <a:pt x="7426" y="3616"/>
                  </a:lnTo>
                  <a:lnTo>
                    <a:pt x="7484" y="3549"/>
                  </a:lnTo>
                  <a:lnTo>
                    <a:pt x="7541" y="3481"/>
                  </a:lnTo>
                  <a:lnTo>
                    <a:pt x="7599" y="3407"/>
                  </a:lnTo>
                  <a:lnTo>
                    <a:pt x="7647" y="3324"/>
                  </a:lnTo>
                  <a:lnTo>
                    <a:pt x="7685" y="3242"/>
                  </a:lnTo>
                  <a:lnTo>
                    <a:pt x="7733" y="3160"/>
                  </a:lnTo>
                  <a:lnTo>
                    <a:pt x="7762" y="3078"/>
                  </a:lnTo>
                  <a:lnTo>
                    <a:pt x="7790" y="2981"/>
                  </a:lnTo>
                  <a:lnTo>
                    <a:pt x="7819" y="2891"/>
                  </a:lnTo>
                  <a:lnTo>
                    <a:pt x="7838" y="2794"/>
                  </a:lnTo>
                  <a:lnTo>
                    <a:pt x="7848" y="2690"/>
                  </a:lnTo>
                  <a:lnTo>
                    <a:pt x="7858" y="2585"/>
                  </a:lnTo>
                  <a:lnTo>
                    <a:pt x="7858" y="2488"/>
                  </a:lnTo>
                  <a:lnTo>
                    <a:pt x="7848" y="2398"/>
                  </a:lnTo>
                  <a:lnTo>
                    <a:pt x="7838" y="2301"/>
                  </a:lnTo>
                  <a:lnTo>
                    <a:pt x="7819" y="2212"/>
                  </a:lnTo>
                  <a:lnTo>
                    <a:pt x="7790" y="2114"/>
                  </a:lnTo>
                  <a:lnTo>
                    <a:pt x="7752" y="2025"/>
                  </a:lnTo>
                  <a:lnTo>
                    <a:pt x="7714" y="1928"/>
                  </a:lnTo>
                  <a:lnTo>
                    <a:pt x="7666" y="1838"/>
                  </a:lnTo>
                  <a:lnTo>
                    <a:pt x="7551" y="1651"/>
                  </a:lnTo>
                  <a:lnTo>
                    <a:pt x="7417" y="1472"/>
                  </a:lnTo>
                  <a:lnTo>
                    <a:pt x="7263" y="1300"/>
                  </a:lnTo>
                  <a:lnTo>
                    <a:pt x="7091" y="1129"/>
                  </a:lnTo>
                  <a:lnTo>
                    <a:pt x="6909" y="972"/>
                  </a:lnTo>
                  <a:lnTo>
                    <a:pt x="6717" y="822"/>
                  </a:lnTo>
                  <a:lnTo>
                    <a:pt x="6516" y="680"/>
                  </a:lnTo>
                  <a:lnTo>
                    <a:pt x="6315" y="553"/>
                  </a:lnTo>
                  <a:lnTo>
                    <a:pt x="6104" y="441"/>
                  </a:lnTo>
                  <a:lnTo>
                    <a:pt x="5884" y="344"/>
                  </a:lnTo>
                  <a:lnTo>
                    <a:pt x="5673" y="270"/>
                  </a:lnTo>
                  <a:lnTo>
                    <a:pt x="5462" y="202"/>
                  </a:lnTo>
                  <a:lnTo>
                    <a:pt x="5222" y="150"/>
                  </a:lnTo>
                  <a:lnTo>
                    <a:pt x="4983" y="105"/>
                  </a:lnTo>
                  <a:lnTo>
                    <a:pt x="4734" y="68"/>
                  </a:lnTo>
                  <a:lnTo>
                    <a:pt x="4485" y="38"/>
                  </a:lnTo>
                  <a:lnTo>
                    <a:pt x="4236" y="23"/>
                  </a:lnTo>
                  <a:lnTo>
                    <a:pt x="3977" y="8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-7780525" y="2572450"/>
              <a:ext cx="656150" cy="459000"/>
            </a:xfrm>
            <a:custGeom>
              <a:avLst/>
              <a:gdLst/>
              <a:ahLst/>
              <a:cxnLst/>
              <a:rect l="l" t="t" r="r" b="b"/>
              <a:pathLst>
                <a:path w="26246" h="18360" extrusionOk="0">
                  <a:moveTo>
                    <a:pt x="19318" y="0"/>
                  </a:moveTo>
                  <a:lnTo>
                    <a:pt x="19260" y="23"/>
                  </a:lnTo>
                  <a:lnTo>
                    <a:pt x="19222" y="45"/>
                  </a:lnTo>
                  <a:lnTo>
                    <a:pt x="19174" y="67"/>
                  </a:lnTo>
                  <a:lnTo>
                    <a:pt x="19126" y="82"/>
                  </a:lnTo>
                  <a:lnTo>
                    <a:pt x="17880" y="389"/>
                  </a:lnTo>
                  <a:lnTo>
                    <a:pt x="16635" y="702"/>
                  </a:lnTo>
                  <a:lnTo>
                    <a:pt x="15408" y="1031"/>
                  </a:lnTo>
                  <a:lnTo>
                    <a:pt x="14191" y="1360"/>
                  </a:lnTo>
                  <a:lnTo>
                    <a:pt x="12974" y="1703"/>
                  </a:lnTo>
                  <a:lnTo>
                    <a:pt x="11767" y="2054"/>
                  </a:lnTo>
                  <a:lnTo>
                    <a:pt x="10569" y="2420"/>
                  </a:lnTo>
                  <a:lnTo>
                    <a:pt x="9372" y="2794"/>
                  </a:lnTo>
                  <a:lnTo>
                    <a:pt x="8184" y="3175"/>
                  </a:lnTo>
                  <a:lnTo>
                    <a:pt x="7005" y="3570"/>
                  </a:lnTo>
                  <a:lnTo>
                    <a:pt x="5826" y="3981"/>
                  </a:lnTo>
                  <a:lnTo>
                    <a:pt x="4657" y="4400"/>
                  </a:lnTo>
                  <a:lnTo>
                    <a:pt x="3488" y="4825"/>
                  </a:lnTo>
                  <a:lnTo>
                    <a:pt x="2319" y="5266"/>
                  </a:lnTo>
                  <a:lnTo>
                    <a:pt x="1160" y="5722"/>
                  </a:lnTo>
                  <a:lnTo>
                    <a:pt x="1" y="6192"/>
                  </a:lnTo>
                  <a:lnTo>
                    <a:pt x="719" y="6962"/>
                  </a:lnTo>
                  <a:lnTo>
                    <a:pt x="1447" y="7738"/>
                  </a:lnTo>
                  <a:lnTo>
                    <a:pt x="2185" y="8508"/>
                  </a:lnTo>
                  <a:lnTo>
                    <a:pt x="2942" y="9270"/>
                  </a:lnTo>
                  <a:lnTo>
                    <a:pt x="3709" y="10031"/>
                  </a:lnTo>
                  <a:lnTo>
                    <a:pt x="4485" y="10793"/>
                  </a:lnTo>
                  <a:lnTo>
                    <a:pt x="5280" y="11555"/>
                  </a:lnTo>
                  <a:lnTo>
                    <a:pt x="6085" y="12317"/>
                  </a:lnTo>
                  <a:lnTo>
                    <a:pt x="6900" y="13071"/>
                  </a:lnTo>
                  <a:lnTo>
                    <a:pt x="7724" y="13833"/>
                  </a:lnTo>
                  <a:lnTo>
                    <a:pt x="8567" y="14588"/>
                  </a:lnTo>
                  <a:lnTo>
                    <a:pt x="9420" y="15342"/>
                  </a:lnTo>
                  <a:lnTo>
                    <a:pt x="10292" y="16096"/>
                  </a:lnTo>
                  <a:lnTo>
                    <a:pt x="11173" y="16851"/>
                  </a:lnTo>
                  <a:lnTo>
                    <a:pt x="12064" y="17605"/>
                  </a:lnTo>
                  <a:lnTo>
                    <a:pt x="12965" y="18360"/>
                  </a:lnTo>
                  <a:lnTo>
                    <a:pt x="13224" y="17882"/>
                  </a:lnTo>
                  <a:lnTo>
                    <a:pt x="13482" y="17411"/>
                  </a:lnTo>
                  <a:lnTo>
                    <a:pt x="13760" y="16940"/>
                  </a:lnTo>
                  <a:lnTo>
                    <a:pt x="14048" y="16477"/>
                  </a:lnTo>
                  <a:lnTo>
                    <a:pt x="14345" y="16014"/>
                  </a:lnTo>
                  <a:lnTo>
                    <a:pt x="14651" y="15559"/>
                  </a:lnTo>
                  <a:lnTo>
                    <a:pt x="14977" y="15110"/>
                  </a:lnTo>
                  <a:lnTo>
                    <a:pt x="15312" y="14662"/>
                  </a:lnTo>
                  <a:lnTo>
                    <a:pt x="15657" y="14222"/>
                  </a:lnTo>
                  <a:lnTo>
                    <a:pt x="16012" y="13788"/>
                  </a:lnTo>
                  <a:lnTo>
                    <a:pt x="16376" y="13355"/>
                  </a:lnTo>
                  <a:lnTo>
                    <a:pt x="16750" y="12937"/>
                  </a:lnTo>
                  <a:lnTo>
                    <a:pt x="17133" y="12519"/>
                  </a:lnTo>
                  <a:lnTo>
                    <a:pt x="17535" y="12108"/>
                  </a:lnTo>
                  <a:lnTo>
                    <a:pt x="17938" y="11712"/>
                  </a:lnTo>
                  <a:lnTo>
                    <a:pt x="18360" y="11316"/>
                  </a:lnTo>
                  <a:lnTo>
                    <a:pt x="18781" y="10928"/>
                  </a:lnTo>
                  <a:lnTo>
                    <a:pt x="19222" y="10554"/>
                  </a:lnTo>
                  <a:lnTo>
                    <a:pt x="19663" y="10188"/>
                  </a:lnTo>
                  <a:lnTo>
                    <a:pt x="20123" y="9822"/>
                  </a:lnTo>
                  <a:lnTo>
                    <a:pt x="20583" y="9471"/>
                  </a:lnTo>
                  <a:lnTo>
                    <a:pt x="21062" y="9135"/>
                  </a:lnTo>
                  <a:lnTo>
                    <a:pt x="21541" y="8799"/>
                  </a:lnTo>
                  <a:lnTo>
                    <a:pt x="22029" y="8478"/>
                  </a:lnTo>
                  <a:lnTo>
                    <a:pt x="22528" y="8164"/>
                  </a:lnTo>
                  <a:lnTo>
                    <a:pt x="23035" y="7865"/>
                  </a:lnTo>
                  <a:lnTo>
                    <a:pt x="23553" y="7574"/>
                  </a:lnTo>
                  <a:lnTo>
                    <a:pt x="24070" y="7298"/>
                  </a:lnTo>
                  <a:lnTo>
                    <a:pt x="24607" y="7029"/>
                  </a:lnTo>
                  <a:lnTo>
                    <a:pt x="25143" y="6775"/>
                  </a:lnTo>
                  <a:lnTo>
                    <a:pt x="25690" y="6528"/>
                  </a:lnTo>
                  <a:lnTo>
                    <a:pt x="26245" y="6297"/>
                  </a:lnTo>
                  <a:lnTo>
                    <a:pt x="25776" y="5946"/>
                  </a:lnTo>
                  <a:lnTo>
                    <a:pt x="25316" y="5587"/>
                  </a:lnTo>
                  <a:lnTo>
                    <a:pt x="24856" y="5221"/>
                  </a:lnTo>
                  <a:lnTo>
                    <a:pt x="24406" y="4855"/>
                  </a:lnTo>
                  <a:lnTo>
                    <a:pt x="23955" y="4474"/>
                  </a:lnTo>
                  <a:lnTo>
                    <a:pt x="23515" y="4093"/>
                  </a:lnTo>
                  <a:lnTo>
                    <a:pt x="23074" y="3712"/>
                  </a:lnTo>
                  <a:lnTo>
                    <a:pt x="22633" y="3317"/>
                  </a:lnTo>
                  <a:lnTo>
                    <a:pt x="22202" y="2921"/>
                  </a:lnTo>
                  <a:lnTo>
                    <a:pt x="21780" y="2517"/>
                  </a:lnTo>
                  <a:lnTo>
                    <a:pt x="21359" y="2114"/>
                  </a:lnTo>
                  <a:lnTo>
                    <a:pt x="20937" y="1696"/>
                  </a:lnTo>
                  <a:lnTo>
                    <a:pt x="20525" y="1277"/>
                  </a:lnTo>
                  <a:lnTo>
                    <a:pt x="20123" y="859"/>
                  </a:lnTo>
                  <a:lnTo>
                    <a:pt x="19720" y="433"/>
                  </a:lnTo>
                  <a:lnTo>
                    <a:pt x="19318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-8355425" y="1149725"/>
              <a:ext cx="964675" cy="609525"/>
            </a:xfrm>
            <a:custGeom>
              <a:avLst/>
              <a:gdLst/>
              <a:ahLst/>
              <a:cxnLst/>
              <a:rect l="l" t="t" r="r" b="b"/>
              <a:pathLst>
                <a:path w="38587" h="24381" extrusionOk="0">
                  <a:moveTo>
                    <a:pt x="17985" y="1"/>
                  </a:moveTo>
                  <a:lnTo>
                    <a:pt x="17573" y="8"/>
                  </a:lnTo>
                  <a:lnTo>
                    <a:pt x="17171" y="23"/>
                  </a:lnTo>
                  <a:lnTo>
                    <a:pt x="16759" y="46"/>
                  </a:lnTo>
                  <a:lnTo>
                    <a:pt x="16356" y="76"/>
                  </a:lnTo>
                  <a:lnTo>
                    <a:pt x="15944" y="105"/>
                  </a:lnTo>
                  <a:lnTo>
                    <a:pt x="15542" y="143"/>
                  </a:lnTo>
                  <a:lnTo>
                    <a:pt x="15139" y="188"/>
                  </a:lnTo>
                  <a:lnTo>
                    <a:pt x="14737" y="240"/>
                  </a:lnTo>
                  <a:lnTo>
                    <a:pt x="14335" y="300"/>
                  </a:lnTo>
                  <a:lnTo>
                    <a:pt x="13932" y="359"/>
                  </a:lnTo>
                  <a:lnTo>
                    <a:pt x="13539" y="434"/>
                  </a:lnTo>
                  <a:lnTo>
                    <a:pt x="13137" y="509"/>
                  </a:lnTo>
                  <a:lnTo>
                    <a:pt x="12744" y="591"/>
                  </a:lnTo>
                  <a:lnTo>
                    <a:pt x="12322" y="688"/>
                  </a:lnTo>
                  <a:lnTo>
                    <a:pt x="11901" y="793"/>
                  </a:lnTo>
                  <a:lnTo>
                    <a:pt x="11479" y="905"/>
                  </a:lnTo>
                  <a:lnTo>
                    <a:pt x="11067" y="1024"/>
                  </a:lnTo>
                  <a:lnTo>
                    <a:pt x="10655" y="1159"/>
                  </a:lnTo>
                  <a:lnTo>
                    <a:pt x="10253" y="1293"/>
                  </a:lnTo>
                  <a:lnTo>
                    <a:pt x="9850" y="1435"/>
                  </a:lnTo>
                  <a:lnTo>
                    <a:pt x="9457" y="1592"/>
                  </a:lnTo>
                  <a:lnTo>
                    <a:pt x="9065" y="1749"/>
                  </a:lnTo>
                  <a:lnTo>
                    <a:pt x="8681" y="1913"/>
                  </a:lnTo>
                  <a:lnTo>
                    <a:pt x="8308" y="2092"/>
                  </a:lnTo>
                  <a:lnTo>
                    <a:pt x="7934" y="2272"/>
                  </a:lnTo>
                  <a:lnTo>
                    <a:pt x="7560" y="2458"/>
                  </a:lnTo>
                  <a:lnTo>
                    <a:pt x="7196" y="2652"/>
                  </a:lnTo>
                  <a:lnTo>
                    <a:pt x="6842" y="2854"/>
                  </a:lnTo>
                  <a:lnTo>
                    <a:pt x="6497" y="3063"/>
                  </a:lnTo>
                  <a:lnTo>
                    <a:pt x="6152" y="3272"/>
                  </a:lnTo>
                  <a:lnTo>
                    <a:pt x="5816" y="3497"/>
                  </a:lnTo>
                  <a:lnTo>
                    <a:pt x="5490" y="3721"/>
                  </a:lnTo>
                  <a:lnTo>
                    <a:pt x="5174" y="3952"/>
                  </a:lnTo>
                  <a:lnTo>
                    <a:pt x="4858" y="4184"/>
                  </a:lnTo>
                  <a:lnTo>
                    <a:pt x="4551" y="4430"/>
                  </a:lnTo>
                  <a:lnTo>
                    <a:pt x="4254" y="4677"/>
                  </a:lnTo>
                  <a:lnTo>
                    <a:pt x="3967" y="4931"/>
                  </a:lnTo>
                  <a:lnTo>
                    <a:pt x="3679" y="5185"/>
                  </a:lnTo>
                  <a:lnTo>
                    <a:pt x="3411" y="5446"/>
                  </a:lnTo>
                  <a:lnTo>
                    <a:pt x="3152" y="5715"/>
                  </a:lnTo>
                  <a:lnTo>
                    <a:pt x="2894" y="5991"/>
                  </a:lnTo>
                  <a:lnTo>
                    <a:pt x="2645" y="6268"/>
                  </a:lnTo>
                  <a:lnTo>
                    <a:pt x="2415" y="6544"/>
                  </a:lnTo>
                  <a:lnTo>
                    <a:pt x="2185" y="6828"/>
                  </a:lnTo>
                  <a:lnTo>
                    <a:pt x="1974" y="7119"/>
                  </a:lnTo>
                  <a:lnTo>
                    <a:pt x="1763" y="7410"/>
                  </a:lnTo>
                  <a:lnTo>
                    <a:pt x="1571" y="7709"/>
                  </a:lnTo>
                  <a:lnTo>
                    <a:pt x="1380" y="8008"/>
                  </a:lnTo>
                  <a:lnTo>
                    <a:pt x="1207" y="8314"/>
                  </a:lnTo>
                  <a:lnTo>
                    <a:pt x="1044" y="8620"/>
                  </a:lnTo>
                  <a:lnTo>
                    <a:pt x="891" y="8927"/>
                  </a:lnTo>
                  <a:lnTo>
                    <a:pt x="747" y="9240"/>
                  </a:lnTo>
                  <a:lnTo>
                    <a:pt x="623" y="9554"/>
                  </a:lnTo>
                  <a:lnTo>
                    <a:pt x="498" y="9875"/>
                  </a:lnTo>
                  <a:lnTo>
                    <a:pt x="393" y="10196"/>
                  </a:lnTo>
                  <a:lnTo>
                    <a:pt x="297" y="10518"/>
                  </a:lnTo>
                  <a:lnTo>
                    <a:pt x="220" y="10846"/>
                  </a:lnTo>
                  <a:lnTo>
                    <a:pt x="153" y="11167"/>
                  </a:lnTo>
                  <a:lnTo>
                    <a:pt x="96" y="11496"/>
                  </a:lnTo>
                  <a:lnTo>
                    <a:pt x="48" y="11832"/>
                  </a:lnTo>
                  <a:lnTo>
                    <a:pt x="19" y="12161"/>
                  </a:lnTo>
                  <a:lnTo>
                    <a:pt x="0" y="12497"/>
                  </a:lnTo>
                  <a:lnTo>
                    <a:pt x="0" y="12833"/>
                  </a:lnTo>
                  <a:lnTo>
                    <a:pt x="10" y="13169"/>
                  </a:lnTo>
                  <a:lnTo>
                    <a:pt x="38" y="13513"/>
                  </a:lnTo>
                  <a:lnTo>
                    <a:pt x="77" y="13849"/>
                  </a:lnTo>
                  <a:lnTo>
                    <a:pt x="125" y="14193"/>
                  </a:lnTo>
                  <a:lnTo>
                    <a:pt x="192" y="14529"/>
                  </a:lnTo>
                  <a:lnTo>
                    <a:pt x="278" y="14872"/>
                  </a:lnTo>
                  <a:lnTo>
                    <a:pt x="374" y="15208"/>
                  </a:lnTo>
                  <a:lnTo>
                    <a:pt x="489" y="15552"/>
                  </a:lnTo>
                  <a:lnTo>
                    <a:pt x="623" y="15895"/>
                  </a:lnTo>
                  <a:lnTo>
                    <a:pt x="767" y="16239"/>
                  </a:lnTo>
                  <a:lnTo>
                    <a:pt x="920" y="16575"/>
                  </a:lnTo>
                  <a:lnTo>
                    <a:pt x="1102" y="16919"/>
                  </a:lnTo>
                  <a:lnTo>
                    <a:pt x="1294" y="17262"/>
                  </a:lnTo>
                  <a:lnTo>
                    <a:pt x="1504" y="17598"/>
                  </a:lnTo>
                  <a:lnTo>
                    <a:pt x="1734" y="17950"/>
                  </a:lnTo>
                  <a:lnTo>
                    <a:pt x="1984" y="18286"/>
                  </a:lnTo>
                  <a:lnTo>
                    <a:pt x="2242" y="18614"/>
                  </a:lnTo>
                  <a:lnTo>
                    <a:pt x="2520" y="18928"/>
                  </a:lnTo>
                  <a:lnTo>
                    <a:pt x="2798" y="19234"/>
                  </a:lnTo>
                  <a:lnTo>
                    <a:pt x="3095" y="19526"/>
                  </a:lnTo>
                  <a:lnTo>
                    <a:pt x="3402" y="19809"/>
                  </a:lnTo>
                  <a:lnTo>
                    <a:pt x="3727" y="20078"/>
                  </a:lnTo>
                  <a:lnTo>
                    <a:pt x="4053" y="20347"/>
                  </a:lnTo>
                  <a:lnTo>
                    <a:pt x="4389" y="20594"/>
                  </a:lnTo>
                  <a:lnTo>
                    <a:pt x="4743" y="20840"/>
                  </a:lnTo>
                  <a:lnTo>
                    <a:pt x="5098" y="21072"/>
                  </a:lnTo>
                  <a:lnTo>
                    <a:pt x="5471" y="21288"/>
                  </a:lnTo>
                  <a:lnTo>
                    <a:pt x="5845" y="21505"/>
                  </a:lnTo>
                  <a:lnTo>
                    <a:pt x="6238" y="21707"/>
                  </a:lnTo>
                  <a:lnTo>
                    <a:pt x="6631" y="21901"/>
                  </a:lnTo>
                  <a:lnTo>
                    <a:pt x="7033" y="22088"/>
                  </a:lnTo>
                  <a:lnTo>
                    <a:pt x="7445" y="22267"/>
                  </a:lnTo>
                  <a:lnTo>
                    <a:pt x="7867" y="22431"/>
                  </a:lnTo>
                  <a:lnTo>
                    <a:pt x="8288" y="22595"/>
                  </a:lnTo>
                  <a:lnTo>
                    <a:pt x="8720" y="22745"/>
                  </a:lnTo>
                  <a:lnTo>
                    <a:pt x="9160" y="22887"/>
                  </a:lnTo>
                  <a:lnTo>
                    <a:pt x="9611" y="23021"/>
                  </a:lnTo>
                  <a:lnTo>
                    <a:pt x="10061" y="23148"/>
                  </a:lnTo>
                  <a:lnTo>
                    <a:pt x="10521" y="23268"/>
                  </a:lnTo>
                  <a:lnTo>
                    <a:pt x="10981" y="23387"/>
                  </a:lnTo>
                  <a:lnTo>
                    <a:pt x="11450" y="23492"/>
                  </a:lnTo>
                  <a:lnTo>
                    <a:pt x="11920" y="23589"/>
                  </a:lnTo>
                  <a:lnTo>
                    <a:pt x="12399" y="23678"/>
                  </a:lnTo>
                  <a:lnTo>
                    <a:pt x="12878" y="23768"/>
                  </a:lnTo>
                  <a:lnTo>
                    <a:pt x="13367" y="23843"/>
                  </a:lnTo>
                  <a:lnTo>
                    <a:pt x="13855" y="23917"/>
                  </a:lnTo>
                  <a:lnTo>
                    <a:pt x="14344" y="23985"/>
                  </a:lnTo>
                  <a:lnTo>
                    <a:pt x="14842" y="24044"/>
                  </a:lnTo>
                  <a:lnTo>
                    <a:pt x="15331" y="24104"/>
                  </a:lnTo>
                  <a:lnTo>
                    <a:pt x="15829" y="24149"/>
                  </a:lnTo>
                  <a:lnTo>
                    <a:pt x="16337" y="24194"/>
                  </a:lnTo>
                  <a:lnTo>
                    <a:pt x="16835" y="24231"/>
                  </a:lnTo>
                  <a:lnTo>
                    <a:pt x="17343" y="24269"/>
                  </a:lnTo>
                  <a:lnTo>
                    <a:pt x="17842" y="24298"/>
                  </a:lnTo>
                  <a:lnTo>
                    <a:pt x="18349" y="24321"/>
                  </a:lnTo>
                  <a:lnTo>
                    <a:pt x="18857" y="24343"/>
                  </a:lnTo>
                  <a:lnTo>
                    <a:pt x="19863" y="24366"/>
                  </a:lnTo>
                  <a:lnTo>
                    <a:pt x="20869" y="24381"/>
                  </a:lnTo>
                  <a:lnTo>
                    <a:pt x="21876" y="24381"/>
                  </a:lnTo>
                  <a:lnTo>
                    <a:pt x="22872" y="24358"/>
                  </a:lnTo>
                  <a:lnTo>
                    <a:pt x="23849" y="24336"/>
                  </a:lnTo>
                  <a:lnTo>
                    <a:pt x="24827" y="24298"/>
                  </a:lnTo>
                  <a:lnTo>
                    <a:pt x="25775" y="24246"/>
                  </a:lnTo>
                  <a:lnTo>
                    <a:pt x="26714" y="24194"/>
                  </a:lnTo>
                  <a:lnTo>
                    <a:pt x="27634" y="24134"/>
                  </a:lnTo>
                  <a:lnTo>
                    <a:pt x="28525" y="24074"/>
                  </a:lnTo>
                  <a:lnTo>
                    <a:pt x="29397" y="24007"/>
                  </a:lnTo>
                  <a:lnTo>
                    <a:pt x="29493" y="24007"/>
                  </a:lnTo>
                  <a:lnTo>
                    <a:pt x="29570" y="24015"/>
                  </a:lnTo>
                  <a:lnTo>
                    <a:pt x="29646" y="24022"/>
                  </a:lnTo>
                  <a:lnTo>
                    <a:pt x="29723" y="24030"/>
                  </a:lnTo>
                  <a:lnTo>
                    <a:pt x="30126" y="23880"/>
                  </a:lnTo>
                  <a:lnTo>
                    <a:pt x="30509" y="23731"/>
                  </a:lnTo>
                  <a:lnTo>
                    <a:pt x="30892" y="23566"/>
                  </a:lnTo>
                  <a:lnTo>
                    <a:pt x="31256" y="23402"/>
                  </a:lnTo>
                  <a:lnTo>
                    <a:pt x="31620" y="23230"/>
                  </a:lnTo>
                  <a:lnTo>
                    <a:pt x="31975" y="23059"/>
                  </a:lnTo>
                  <a:lnTo>
                    <a:pt x="32320" y="22872"/>
                  </a:lnTo>
                  <a:lnTo>
                    <a:pt x="32665" y="22685"/>
                  </a:lnTo>
                  <a:lnTo>
                    <a:pt x="32991" y="22491"/>
                  </a:lnTo>
                  <a:lnTo>
                    <a:pt x="33307" y="22289"/>
                  </a:lnTo>
                  <a:lnTo>
                    <a:pt x="33623" y="22088"/>
                  </a:lnTo>
                  <a:lnTo>
                    <a:pt x="33920" y="21871"/>
                  </a:lnTo>
                  <a:lnTo>
                    <a:pt x="34217" y="21654"/>
                  </a:lnTo>
                  <a:lnTo>
                    <a:pt x="34504" y="21438"/>
                  </a:lnTo>
                  <a:lnTo>
                    <a:pt x="34782" y="21214"/>
                  </a:lnTo>
                  <a:lnTo>
                    <a:pt x="35051" y="20982"/>
                  </a:lnTo>
                  <a:lnTo>
                    <a:pt x="35309" y="20751"/>
                  </a:lnTo>
                  <a:lnTo>
                    <a:pt x="35558" y="20511"/>
                  </a:lnTo>
                  <a:lnTo>
                    <a:pt x="35798" y="20265"/>
                  </a:lnTo>
                  <a:lnTo>
                    <a:pt x="36028" y="20019"/>
                  </a:lnTo>
                  <a:lnTo>
                    <a:pt x="36248" y="19765"/>
                  </a:lnTo>
                  <a:lnTo>
                    <a:pt x="36459" y="19511"/>
                  </a:lnTo>
                  <a:lnTo>
                    <a:pt x="36660" y="19249"/>
                  </a:lnTo>
                  <a:lnTo>
                    <a:pt x="36852" y="18988"/>
                  </a:lnTo>
                  <a:lnTo>
                    <a:pt x="37034" y="18719"/>
                  </a:lnTo>
                  <a:lnTo>
                    <a:pt x="37207" y="18450"/>
                  </a:lnTo>
                  <a:lnTo>
                    <a:pt x="37369" y="18181"/>
                  </a:lnTo>
                  <a:lnTo>
                    <a:pt x="37523" y="17905"/>
                  </a:lnTo>
                  <a:lnTo>
                    <a:pt x="37666" y="17621"/>
                  </a:lnTo>
                  <a:lnTo>
                    <a:pt x="37801" y="17345"/>
                  </a:lnTo>
                  <a:lnTo>
                    <a:pt x="37925" y="17053"/>
                  </a:lnTo>
                  <a:lnTo>
                    <a:pt x="38040" y="16769"/>
                  </a:lnTo>
                  <a:lnTo>
                    <a:pt x="38136" y="16478"/>
                  </a:lnTo>
                  <a:lnTo>
                    <a:pt x="38232" y="16187"/>
                  </a:lnTo>
                  <a:lnTo>
                    <a:pt x="38318" y="15895"/>
                  </a:lnTo>
                  <a:lnTo>
                    <a:pt x="38385" y="15597"/>
                  </a:lnTo>
                  <a:lnTo>
                    <a:pt x="38443" y="15298"/>
                  </a:lnTo>
                  <a:lnTo>
                    <a:pt x="38500" y="14999"/>
                  </a:lnTo>
                  <a:lnTo>
                    <a:pt x="38538" y="14693"/>
                  </a:lnTo>
                  <a:lnTo>
                    <a:pt x="38567" y="14394"/>
                  </a:lnTo>
                  <a:lnTo>
                    <a:pt x="38586" y="14088"/>
                  </a:lnTo>
                  <a:lnTo>
                    <a:pt x="38586" y="13782"/>
                  </a:lnTo>
                  <a:lnTo>
                    <a:pt x="38586" y="13475"/>
                  </a:lnTo>
                  <a:lnTo>
                    <a:pt x="38577" y="13162"/>
                  </a:lnTo>
                  <a:lnTo>
                    <a:pt x="38548" y="12856"/>
                  </a:lnTo>
                  <a:lnTo>
                    <a:pt x="38510" y="12542"/>
                  </a:lnTo>
                  <a:lnTo>
                    <a:pt x="38462" y="12236"/>
                  </a:lnTo>
                  <a:lnTo>
                    <a:pt x="38404" y="11922"/>
                  </a:lnTo>
                  <a:lnTo>
                    <a:pt x="38328" y="11608"/>
                  </a:lnTo>
                  <a:lnTo>
                    <a:pt x="38251" y="11294"/>
                  </a:lnTo>
                  <a:lnTo>
                    <a:pt x="38155" y="10988"/>
                  </a:lnTo>
                  <a:lnTo>
                    <a:pt x="38050" y="10674"/>
                  </a:lnTo>
                  <a:lnTo>
                    <a:pt x="37935" y="10361"/>
                  </a:lnTo>
                  <a:lnTo>
                    <a:pt x="37801" y="10047"/>
                  </a:lnTo>
                  <a:lnTo>
                    <a:pt x="37666" y="9741"/>
                  </a:lnTo>
                  <a:lnTo>
                    <a:pt x="37513" y="9427"/>
                  </a:lnTo>
                  <a:lnTo>
                    <a:pt x="37350" y="9113"/>
                  </a:lnTo>
                  <a:lnTo>
                    <a:pt x="37168" y="8807"/>
                  </a:lnTo>
                  <a:lnTo>
                    <a:pt x="36986" y="8501"/>
                  </a:lnTo>
                  <a:lnTo>
                    <a:pt x="36785" y="8195"/>
                  </a:lnTo>
                  <a:lnTo>
                    <a:pt x="36565" y="7881"/>
                  </a:lnTo>
                  <a:lnTo>
                    <a:pt x="36344" y="7582"/>
                  </a:lnTo>
                  <a:lnTo>
                    <a:pt x="36105" y="7276"/>
                  </a:lnTo>
                  <a:lnTo>
                    <a:pt x="35855" y="6977"/>
                  </a:lnTo>
                  <a:lnTo>
                    <a:pt x="35616" y="6708"/>
                  </a:lnTo>
                  <a:lnTo>
                    <a:pt x="35376" y="6447"/>
                  </a:lnTo>
                  <a:lnTo>
                    <a:pt x="35127" y="6185"/>
                  </a:lnTo>
                  <a:lnTo>
                    <a:pt x="34878" y="5939"/>
                  </a:lnTo>
                  <a:lnTo>
                    <a:pt x="34619" y="5685"/>
                  </a:lnTo>
                  <a:lnTo>
                    <a:pt x="34351" y="5446"/>
                  </a:lnTo>
                  <a:lnTo>
                    <a:pt x="34073" y="5207"/>
                  </a:lnTo>
                  <a:lnTo>
                    <a:pt x="33795" y="4975"/>
                  </a:lnTo>
                  <a:lnTo>
                    <a:pt x="33508" y="4751"/>
                  </a:lnTo>
                  <a:lnTo>
                    <a:pt x="33220" y="4527"/>
                  </a:lnTo>
                  <a:lnTo>
                    <a:pt x="32923" y="4311"/>
                  </a:lnTo>
                  <a:lnTo>
                    <a:pt x="32617" y="4094"/>
                  </a:lnTo>
                  <a:lnTo>
                    <a:pt x="32310" y="3892"/>
                  </a:lnTo>
                  <a:lnTo>
                    <a:pt x="31994" y="3691"/>
                  </a:lnTo>
                  <a:lnTo>
                    <a:pt x="31678" y="3489"/>
                  </a:lnTo>
                  <a:lnTo>
                    <a:pt x="31352" y="3295"/>
                  </a:lnTo>
                  <a:lnTo>
                    <a:pt x="31026" y="3108"/>
                  </a:lnTo>
                  <a:lnTo>
                    <a:pt x="30691" y="2929"/>
                  </a:lnTo>
                  <a:lnTo>
                    <a:pt x="30355" y="2757"/>
                  </a:lnTo>
                  <a:lnTo>
                    <a:pt x="30011" y="2585"/>
                  </a:lnTo>
                  <a:lnTo>
                    <a:pt x="29666" y="2413"/>
                  </a:lnTo>
                  <a:lnTo>
                    <a:pt x="29311" y="2257"/>
                  </a:lnTo>
                  <a:lnTo>
                    <a:pt x="28957" y="2100"/>
                  </a:lnTo>
                  <a:lnTo>
                    <a:pt x="28602" y="1950"/>
                  </a:lnTo>
                  <a:lnTo>
                    <a:pt x="28238" y="1808"/>
                  </a:lnTo>
                  <a:lnTo>
                    <a:pt x="27874" y="1667"/>
                  </a:lnTo>
                  <a:lnTo>
                    <a:pt x="27500" y="1532"/>
                  </a:lnTo>
                  <a:lnTo>
                    <a:pt x="27126" y="1405"/>
                  </a:lnTo>
                  <a:lnTo>
                    <a:pt x="26753" y="1286"/>
                  </a:lnTo>
                  <a:lnTo>
                    <a:pt x="26369" y="1166"/>
                  </a:lnTo>
                  <a:lnTo>
                    <a:pt x="25996" y="1054"/>
                  </a:lnTo>
                  <a:lnTo>
                    <a:pt x="25603" y="950"/>
                  </a:lnTo>
                  <a:lnTo>
                    <a:pt x="25220" y="845"/>
                  </a:lnTo>
                  <a:lnTo>
                    <a:pt x="24836" y="748"/>
                  </a:lnTo>
                  <a:lnTo>
                    <a:pt x="24443" y="658"/>
                  </a:lnTo>
                  <a:lnTo>
                    <a:pt x="24051" y="576"/>
                  </a:lnTo>
                  <a:lnTo>
                    <a:pt x="23648" y="494"/>
                  </a:lnTo>
                  <a:lnTo>
                    <a:pt x="23255" y="427"/>
                  </a:lnTo>
                  <a:lnTo>
                    <a:pt x="22853" y="359"/>
                  </a:lnTo>
                  <a:lnTo>
                    <a:pt x="22450" y="292"/>
                  </a:lnTo>
                  <a:lnTo>
                    <a:pt x="22048" y="240"/>
                  </a:lnTo>
                  <a:lnTo>
                    <a:pt x="21646" y="188"/>
                  </a:lnTo>
                  <a:lnTo>
                    <a:pt x="21243" y="143"/>
                  </a:lnTo>
                  <a:lnTo>
                    <a:pt x="20841" y="105"/>
                  </a:lnTo>
                  <a:lnTo>
                    <a:pt x="20429" y="76"/>
                  </a:lnTo>
                  <a:lnTo>
                    <a:pt x="20026" y="46"/>
                  </a:lnTo>
                  <a:lnTo>
                    <a:pt x="19614" y="23"/>
                  </a:lnTo>
                  <a:lnTo>
                    <a:pt x="19212" y="8"/>
                  </a:lnTo>
                  <a:lnTo>
                    <a:pt x="1880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-8055525" y="2241925"/>
              <a:ext cx="702850" cy="444075"/>
            </a:xfrm>
            <a:custGeom>
              <a:avLst/>
              <a:gdLst/>
              <a:ahLst/>
              <a:cxnLst/>
              <a:rect l="l" t="t" r="r" b="b"/>
              <a:pathLst>
                <a:path w="28114" h="17763" extrusionOk="0">
                  <a:moveTo>
                    <a:pt x="21301" y="1"/>
                  </a:moveTo>
                  <a:lnTo>
                    <a:pt x="20688" y="202"/>
                  </a:lnTo>
                  <a:lnTo>
                    <a:pt x="20065" y="396"/>
                  </a:lnTo>
                  <a:lnTo>
                    <a:pt x="19442" y="591"/>
                  </a:lnTo>
                  <a:lnTo>
                    <a:pt x="18810" y="770"/>
                  </a:lnTo>
                  <a:lnTo>
                    <a:pt x="18177" y="957"/>
                  </a:lnTo>
                  <a:lnTo>
                    <a:pt x="17535" y="1128"/>
                  </a:lnTo>
                  <a:lnTo>
                    <a:pt x="16884" y="1308"/>
                  </a:lnTo>
                  <a:lnTo>
                    <a:pt x="16232" y="1472"/>
                  </a:lnTo>
                  <a:lnTo>
                    <a:pt x="15581" y="1636"/>
                  </a:lnTo>
                  <a:lnTo>
                    <a:pt x="14920" y="1801"/>
                  </a:lnTo>
                  <a:lnTo>
                    <a:pt x="14258" y="1958"/>
                  </a:lnTo>
                  <a:lnTo>
                    <a:pt x="13597" y="2107"/>
                  </a:lnTo>
                  <a:lnTo>
                    <a:pt x="12927" y="2256"/>
                  </a:lnTo>
                  <a:lnTo>
                    <a:pt x="12256" y="2398"/>
                  </a:lnTo>
                  <a:lnTo>
                    <a:pt x="11576" y="2533"/>
                  </a:lnTo>
                  <a:lnTo>
                    <a:pt x="10905" y="2667"/>
                  </a:lnTo>
                  <a:lnTo>
                    <a:pt x="9544" y="2929"/>
                  </a:lnTo>
                  <a:lnTo>
                    <a:pt x="8174" y="3168"/>
                  </a:lnTo>
                  <a:lnTo>
                    <a:pt x="6813" y="3392"/>
                  </a:lnTo>
                  <a:lnTo>
                    <a:pt x="5443" y="3593"/>
                  </a:lnTo>
                  <a:lnTo>
                    <a:pt x="4073" y="3780"/>
                  </a:lnTo>
                  <a:lnTo>
                    <a:pt x="2712" y="3952"/>
                  </a:lnTo>
                  <a:lnTo>
                    <a:pt x="1352" y="4109"/>
                  </a:lnTo>
                  <a:lnTo>
                    <a:pt x="1" y="4243"/>
                  </a:lnTo>
                  <a:lnTo>
                    <a:pt x="489" y="5132"/>
                  </a:lnTo>
                  <a:lnTo>
                    <a:pt x="997" y="6013"/>
                  </a:lnTo>
                  <a:lnTo>
                    <a:pt x="1505" y="6887"/>
                  </a:lnTo>
                  <a:lnTo>
                    <a:pt x="2042" y="7761"/>
                  </a:lnTo>
                  <a:lnTo>
                    <a:pt x="2588" y="8620"/>
                  </a:lnTo>
                  <a:lnTo>
                    <a:pt x="3143" y="9479"/>
                  </a:lnTo>
                  <a:lnTo>
                    <a:pt x="3718" y="10331"/>
                  </a:lnTo>
                  <a:lnTo>
                    <a:pt x="4303" y="11175"/>
                  </a:lnTo>
                  <a:lnTo>
                    <a:pt x="4907" y="12011"/>
                  </a:lnTo>
                  <a:lnTo>
                    <a:pt x="5520" y="12848"/>
                  </a:lnTo>
                  <a:lnTo>
                    <a:pt x="6152" y="13677"/>
                  </a:lnTo>
                  <a:lnTo>
                    <a:pt x="6794" y="14506"/>
                  </a:lnTo>
                  <a:lnTo>
                    <a:pt x="7455" y="15328"/>
                  </a:lnTo>
                  <a:lnTo>
                    <a:pt x="8126" y="16142"/>
                  </a:lnTo>
                  <a:lnTo>
                    <a:pt x="8816" y="16956"/>
                  </a:lnTo>
                  <a:lnTo>
                    <a:pt x="9515" y="17762"/>
                  </a:lnTo>
                  <a:lnTo>
                    <a:pt x="10052" y="17479"/>
                  </a:lnTo>
                  <a:lnTo>
                    <a:pt x="10589" y="17202"/>
                  </a:lnTo>
                  <a:lnTo>
                    <a:pt x="11125" y="16926"/>
                  </a:lnTo>
                  <a:lnTo>
                    <a:pt x="11671" y="16650"/>
                  </a:lnTo>
                  <a:lnTo>
                    <a:pt x="12227" y="16381"/>
                  </a:lnTo>
                  <a:lnTo>
                    <a:pt x="12773" y="16119"/>
                  </a:lnTo>
                  <a:lnTo>
                    <a:pt x="13329" y="15858"/>
                  </a:lnTo>
                  <a:lnTo>
                    <a:pt x="13894" y="15596"/>
                  </a:lnTo>
                  <a:lnTo>
                    <a:pt x="14460" y="15342"/>
                  </a:lnTo>
                  <a:lnTo>
                    <a:pt x="15025" y="15096"/>
                  </a:lnTo>
                  <a:lnTo>
                    <a:pt x="15590" y="14849"/>
                  </a:lnTo>
                  <a:lnTo>
                    <a:pt x="16165" y="14603"/>
                  </a:lnTo>
                  <a:lnTo>
                    <a:pt x="16740" y="14371"/>
                  </a:lnTo>
                  <a:lnTo>
                    <a:pt x="17315" y="14132"/>
                  </a:lnTo>
                  <a:lnTo>
                    <a:pt x="17890" y="13908"/>
                  </a:lnTo>
                  <a:lnTo>
                    <a:pt x="18474" y="13677"/>
                  </a:lnTo>
                  <a:lnTo>
                    <a:pt x="19059" y="13460"/>
                  </a:lnTo>
                  <a:lnTo>
                    <a:pt x="19653" y="13244"/>
                  </a:lnTo>
                  <a:lnTo>
                    <a:pt x="20238" y="13027"/>
                  </a:lnTo>
                  <a:lnTo>
                    <a:pt x="20832" y="12818"/>
                  </a:lnTo>
                  <a:lnTo>
                    <a:pt x="21426" y="12616"/>
                  </a:lnTo>
                  <a:lnTo>
                    <a:pt x="22029" y="12415"/>
                  </a:lnTo>
                  <a:lnTo>
                    <a:pt x="22623" y="12220"/>
                  </a:lnTo>
                  <a:lnTo>
                    <a:pt x="23227" y="12034"/>
                  </a:lnTo>
                  <a:lnTo>
                    <a:pt x="23831" y="11847"/>
                  </a:lnTo>
                  <a:lnTo>
                    <a:pt x="24444" y="11660"/>
                  </a:lnTo>
                  <a:lnTo>
                    <a:pt x="25048" y="11488"/>
                  </a:lnTo>
                  <a:lnTo>
                    <a:pt x="25661" y="11317"/>
                  </a:lnTo>
                  <a:lnTo>
                    <a:pt x="26274" y="11145"/>
                  </a:lnTo>
                  <a:lnTo>
                    <a:pt x="26887" y="10980"/>
                  </a:lnTo>
                  <a:lnTo>
                    <a:pt x="27501" y="10824"/>
                  </a:lnTo>
                  <a:lnTo>
                    <a:pt x="28114" y="10674"/>
                  </a:lnTo>
                  <a:lnTo>
                    <a:pt x="27616" y="10047"/>
                  </a:lnTo>
                  <a:lnTo>
                    <a:pt x="27127" y="9412"/>
                  </a:lnTo>
                  <a:lnTo>
                    <a:pt x="26648" y="8777"/>
                  </a:lnTo>
                  <a:lnTo>
                    <a:pt x="26169" y="8127"/>
                  </a:lnTo>
                  <a:lnTo>
                    <a:pt x="25709" y="7477"/>
                  </a:lnTo>
                  <a:lnTo>
                    <a:pt x="25258" y="6820"/>
                  </a:lnTo>
                  <a:lnTo>
                    <a:pt x="24818" y="6155"/>
                  </a:lnTo>
                  <a:lnTo>
                    <a:pt x="24377" y="5491"/>
                  </a:lnTo>
                  <a:lnTo>
                    <a:pt x="23955" y="4818"/>
                  </a:lnTo>
                  <a:lnTo>
                    <a:pt x="23543" y="4139"/>
                  </a:lnTo>
                  <a:lnTo>
                    <a:pt x="23141" y="3459"/>
                  </a:lnTo>
                  <a:lnTo>
                    <a:pt x="22758" y="2779"/>
                  </a:lnTo>
                  <a:lnTo>
                    <a:pt x="22374" y="2085"/>
                  </a:lnTo>
                  <a:lnTo>
                    <a:pt x="22010" y="1397"/>
                  </a:lnTo>
                  <a:lnTo>
                    <a:pt x="21646" y="703"/>
                  </a:lnTo>
                  <a:lnTo>
                    <a:pt x="21301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-7752725" y="965625"/>
              <a:ext cx="155950" cy="154450"/>
            </a:xfrm>
            <a:custGeom>
              <a:avLst/>
              <a:gdLst/>
              <a:ahLst/>
              <a:cxnLst/>
              <a:rect l="l" t="t" r="r" b="b"/>
              <a:pathLst>
                <a:path w="6238" h="6178" extrusionOk="0">
                  <a:moveTo>
                    <a:pt x="2923" y="0"/>
                  </a:moveTo>
                  <a:lnTo>
                    <a:pt x="2741" y="8"/>
                  </a:lnTo>
                  <a:lnTo>
                    <a:pt x="2568" y="30"/>
                  </a:lnTo>
                  <a:lnTo>
                    <a:pt x="2328" y="67"/>
                  </a:lnTo>
                  <a:lnTo>
                    <a:pt x="2099" y="127"/>
                  </a:lnTo>
                  <a:lnTo>
                    <a:pt x="1888" y="187"/>
                  </a:lnTo>
                  <a:lnTo>
                    <a:pt x="1687" y="269"/>
                  </a:lnTo>
                  <a:lnTo>
                    <a:pt x="1504" y="351"/>
                  </a:lnTo>
                  <a:lnTo>
                    <a:pt x="1332" y="448"/>
                  </a:lnTo>
                  <a:lnTo>
                    <a:pt x="1169" y="560"/>
                  </a:lnTo>
                  <a:lnTo>
                    <a:pt x="1025" y="672"/>
                  </a:lnTo>
                  <a:lnTo>
                    <a:pt x="891" y="799"/>
                  </a:lnTo>
                  <a:lnTo>
                    <a:pt x="767" y="926"/>
                  </a:lnTo>
                  <a:lnTo>
                    <a:pt x="652" y="1068"/>
                  </a:lnTo>
                  <a:lnTo>
                    <a:pt x="556" y="1218"/>
                  </a:lnTo>
                  <a:lnTo>
                    <a:pt x="460" y="1367"/>
                  </a:lnTo>
                  <a:lnTo>
                    <a:pt x="383" y="1524"/>
                  </a:lnTo>
                  <a:lnTo>
                    <a:pt x="307" y="1696"/>
                  </a:lnTo>
                  <a:lnTo>
                    <a:pt x="249" y="1860"/>
                  </a:lnTo>
                  <a:lnTo>
                    <a:pt x="192" y="2039"/>
                  </a:lnTo>
                  <a:lnTo>
                    <a:pt x="144" y="2219"/>
                  </a:lnTo>
                  <a:lnTo>
                    <a:pt x="105" y="2398"/>
                  </a:lnTo>
                  <a:lnTo>
                    <a:pt x="67" y="2585"/>
                  </a:lnTo>
                  <a:lnTo>
                    <a:pt x="48" y="2771"/>
                  </a:lnTo>
                  <a:lnTo>
                    <a:pt x="29" y="2958"/>
                  </a:lnTo>
                  <a:lnTo>
                    <a:pt x="0" y="3346"/>
                  </a:lnTo>
                  <a:lnTo>
                    <a:pt x="0" y="3735"/>
                  </a:lnTo>
                  <a:lnTo>
                    <a:pt x="10" y="4116"/>
                  </a:lnTo>
                  <a:lnTo>
                    <a:pt x="38" y="4497"/>
                  </a:lnTo>
                  <a:lnTo>
                    <a:pt x="67" y="4870"/>
                  </a:lnTo>
                  <a:lnTo>
                    <a:pt x="690" y="4990"/>
                  </a:lnTo>
                  <a:lnTo>
                    <a:pt x="1322" y="5124"/>
                  </a:lnTo>
                  <a:lnTo>
                    <a:pt x="1936" y="5266"/>
                  </a:lnTo>
                  <a:lnTo>
                    <a:pt x="2558" y="5423"/>
                  </a:lnTo>
                  <a:lnTo>
                    <a:pt x="3162" y="5595"/>
                  </a:lnTo>
                  <a:lnTo>
                    <a:pt x="3766" y="5781"/>
                  </a:lnTo>
                  <a:lnTo>
                    <a:pt x="4369" y="5976"/>
                  </a:lnTo>
                  <a:lnTo>
                    <a:pt x="4964" y="6177"/>
                  </a:lnTo>
                  <a:lnTo>
                    <a:pt x="5031" y="5946"/>
                  </a:lnTo>
                  <a:lnTo>
                    <a:pt x="5117" y="5722"/>
                  </a:lnTo>
                  <a:lnTo>
                    <a:pt x="5213" y="5498"/>
                  </a:lnTo>
                  <a:lnTo>
                    <a:pt x="5318" y="5281"/>
                  </a:lnTo>
                  <a:lnTo>
                    <a:pt x="5538" y="4848"/>
                  </a:lnTo>
                  <a:lnTo>
                    <a:pt x="5768" y="4415"/>
                  </a:lnTo>
                  <a:lnTo>
                    <a:pt x="5874" y="4198"/>
                  </a:lnTo>
                  <a:lnTo>
                    <a:pt x="5970" y="3974"/>
                  </a:lnTo>
                  <a:lnTo>
                    <a:pt x="6056" y="3750"/>
                  </a:lnTo>
                  <a:lnTo>
                    <a:pt x="6133" y="3526"/>
                  </a:lnTo>
                  <a:lnTo>
                    <a:pt x="6190" y="3294"/>
                  </a:lnTo>
                  <a:lnTo>
                    <a:pt x="6219" y="3055"/>
                  </a:lnTo>
                  <a:lnTo>
                    <a:pt x="6228" y="2936"/>
                  </a:lnTo>
                  <a:lnTo>
                    <a:pt x="6238" y="2809"/>
                  </a:lnTo>
                  <a:lnTo>
                    <a:pt x="6228" y="2682"/>
                  </a:lnTo>
                  <a:lnTo>
                    <a:pt x="6219" y="2555"/>
                  </a:lnTo>
                  <a:lnTo>
                    <a:pt x="6200" y="2428"/>
                  </a:lnTo>
                  <a:lnTo>
                    <a:pt x="6180" y="2301"/>
                  </a:lnTo>
                  <a:lnTo>
                    <a:pt x="6142" y="2174"/>
                  </a:lnTo>
                  <a:lnTo>
                    <a:pt x="6094" y="2039"/>
                  </a:lnTo>
                  <a:lnTo>
                    <a:pt x="6046" y="1920"/>
                  </a:lnTo>
                  <a:lnTo>
                    <a:pt x="5989" y="1793"/>
                  </a:lnTo>
                  <a:lnTo>
                    <a:pt x="5922" y="1666"/>
                  </a:lnTo>
                  <a:lnTo>
                    <a:pt x="5845" y="1546"/>
                  </a:lnTo>
                  <a:lnTo>
                    <a:pt x="5768" y="1427"/>
                  </a:lnTo>
                  <a:lnTo>
                    <a:pt x="5682" y="1307"/>
                  </a:lnTo>
                  <a:lnTo>
                    <a:pt x="5596" y="1195"/>
                  </a:lnTo>
                  <a:lnTo>
                    <a:pt x="5491" y="1083"/>
                  </a:lnTo>
                  <a:lnTo>
                    <a:pt x="5395" y="979"/>
                  </a:lnTo>
                  <a:lnTo>
                    <a:pt x="5280" y="874"/>
                  </a:lnTo>
                  <a:lnTo>
                    <a:pt x="5165" y="777"/>
                  </a:lnTo>
                  <a:lnTo>
                    <a:pt x="5040" y="680"/>
                  </a:lnTo>
                  <a:lnTo>
                    <a:pt x="4916" y="590"/>
                  </a:lnTo>
                  <a:lnTo>
                    <a:pt x="4791" y="508"/>
                  </a:lnTo>
                  <a:lnTo>
                    <a:pt x="4657" y="426"/>
                  </a:lnTo>
                  <a:lnTo>
                    <a:pt x="4513" y="351"/>
                  </a:lnTo>
                  <a:lnTo>
                    <a:pt x="4369" y="284"/>
                  </a:lnTo>
                  <a:lnTo>
                    <a:pt x="4226" y="224"/>
                  </a:lnTo>
                  <a:lnTo>
                    <a:pt x="4072" y="172"/>
                  </a:lnTo>
                  <a:lnTo>
                    <a:pt x="3919" y="120"/>
                  </a:lnTo>
                  <a:lnTo>
                    <a:pt x="3756" y="82"/>
                  </a:lnTo>
                  <a:lnTo>
                    <a:pt x="3593" y="45"/>
                  </a:lnTo>
                  <a:lnTo>
                    <a:pt x="3430" y="23"/>
                  </a:lnTo>
                  <a:lnTo>
                    <a:pt x="3258" y="8"/>
                  </a:lnTo>
                  <a:lnTo>
                    <a:pt x="3095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-8186550" y="1965750"/>
              <a:ext cx="632675" cy="327750"/>
            </a:xfrm>
            <a:custGeom>
              <a:avLst/>
              <a:gdLst/>
              <a:ahLst/>
              <a:cxnLst/>
              <a:rect l="l" t="t" r="r" b="b"/>
              <a:pathLst>
                <a:path w="25307" h="13110" extrusionOk="0">
                  <a:moveTo>
                    <a:pt x="22508" y="1"/>
                  </a:moveTo>
                  <a:lnTo>
                    <a:pt x="21080" y="113"/>
                  </a:lnTo>
                  <a:lnTo>
                    <a:pt x="19672" y="240"/>
                  </a:lnTo>
                  <a:lnTo>
                    <a:pt x="18254" y="367"/>
                  </a:lnTo>
                  <a:lnTo>
                    <a:pt x="16845" y="501"/>
                  </a:lnTo>
                  <a:lnTo>
                    <a:pt x="14038" y="785"/>
                  </a:lnTo>
                  <a:lnTo>
                    <a:pt x="11230" y="1084"/>
                  </a:lnTo>
                  <a:lnTo>
                    <a:pt x="8423" y="1390"/>
                  </a:lnTo>
                  <a:lnTo>
                    <a:pt x="5625" y="1711"/>
                  </a:lnTo>
                  <a:lnTo>
                    <a:pt x="2817" y="2040"/>
                  </a:lnTo>
                  <a:lnTo>
                    <a:pt x="0" y="2376"/>
                  </a:lnTo>
                  <a:lnTo>
                    <a:pt x="192" y="3078"/>
                  </a:lnTo>
                  <a:lnTo>
                    <a:pt x="403" y="3780"/>
                  </a:lnTo>
                  <a:lnTo>
                    <a:pt x="623" y="4475"/>
                  </a:lnTo>
                  <a:lnTo>
                    <a:pt x="843" y="5162"/>
                  </a:lnTo>
                  <a:lnTo>
                    <a:pt x="1073" y="5849"/>
                  </a:lnTo>
                  <a:lnTo>
                    <a:pt x="1303" y="6529"/>
                  </a:lnTo>
                  <a:lnTo>
                    <a:pt x="1553" y="7208"/>
                  </a:lnTo>
                  <a:lnTo>
                    <a:pt x="1802" y="7881"/>
                  </a:lnTo>
                  <a:lnTo>
                    <a:pt x="2060" y="8545"/>
                  </a:lnTo>
                  <a:lnTo>
                    <a:pt x="2329" y="9210"/>
                  </a:lnTo>
                  <a:lnTo>
                    <a:pt x="2597" y="9867"/>
                  </a:lnTo>
                  <a:lnTo>
                    <a:pt x="2884" y="10525"/>
                  </a:lnTo>
                  <a:lnTo>
                    <a:pt x="3162" y="11175"/>
                  </a:lnTo>
                  <a:lnTo>
                    <a:pt x="3459" y="11824"/>
                  </a:lnTo>
                  <a:lnTo>
                    <a:pt x="3756" y="12467"/>
                  </a:lnTo>
                  <a:lnTo>
                    <a:pt x="4063" y="13109"/>
                  </a:lnTo>
                  <a:lnTo>
                    <a:pt x="5357" y="12766"/>
                  </a:lnTo>
                  <a:lnTo>
                    <a:pt x="6660" y="12422"/>
                  </a:lnTo>
                  <a:lnTo>
                    <a:pt x="7972" y="12086"/>
                  </a:lnTo>
                  <a:lnTo>
                    <a:pt x="9295" y="11757"/>
                  </a:lnTo>
                  <a:lnTo>
                    <a:pt x="10627" y="11429"/>
                  </a:lnTo>
                  <a:lnTo>
                    <a:pt x="11958" y="11107"/>
                  </a:lnTo>
                  <a:lnTo>
                    <a:pt x="13290" y="10801"/>
                  </a:lnTo>
                  <a:lnTo>
                    <a:pt x="14632" y="10495"/>
                  </a:lnTo>
                  <a:lnTo>
                    <a:pt x="15973" y="10196"/>
                  </a:lnTo>
                  <a:lnTo>
                    <a:pt x="17315" y="9912"/>
                  </a:lnTo>
                  <a:lnTo>
                    <a:pt x="18656" y="9643"/>
                  </a:lnTo>
                  <a:lnTo>
                    <a:pt x="19998" y="9374"/>
                  </a:lnTo>
                  <a:lnTo>
                    <a:pt x="21330" y="9128"/>
                  </a:lnTo>
                  <a:lnTo>
                    <a:pt x="22661" y="8889"/>
                  </a:lnTo>
                  <a:lnTo>
                    <a:pt x="23993" y="8665"/>
                  </a:lnTo>
                  <a:lnTo>
                    <a:pt x="25306" y="8456"/>
                  </a:lnTo>
                  <a:lnTo>
                    <a:pt x="25086" y="7933"/>
                  </a:lnTo>
                  <a:lnTo>
                    <a:pt x="24865" y="7403"/>
                  </a:lnTo>
                  <a:lnTo>
                    <a:pt x="24654" y="6880"/>
                  </a:lnTo>
                  <a:lnTo>
                    <a:pt x="24444" y="6349"/>
                  </a:lnTo>
                  <a:lnTo>
                    <a:pt x="24252" y="5819"/>
                  </a:lnTo>
                  <a:lnTo>
                    <a:pt x="24060" y="5289"/>
                  </a:lnTo>
                  <a:lnTo>
                    <a:pt x="23869" y="4758"/>
                  </a:lnTo>
                  <a:lnTo>
                    <a:pt x="23687" y="4228"/>
                  </a:lnTo>
                  <a:lnTo>
                    <a:pt x="23514" y="3698"/>
                  </a:lnTo>
                  <a:lnTo>
                    <a:pt x="23351" y="3168"/>
                  </a:lnTo>
                  <a:lnTo>
                    <a:pt x="23188" y="2637"/>
                  </a:lnTo>
                  <a:lnTo>
                    <a:pt x="23035" y="2107"/>
                  </a:lnTo>
                  <a:lnTo>
                    <a:pt x="22891" y="1577"/>
                  </a:lnTo>
                  <a:lnTo>
                    <a:pt x="22757" y="1054"/>
                  </a:lnTo>
                  <a:lnTo>
                    <a:pt x="22623" y="523"/>
                  </a:lnTo>
                  <a:lnTo>
                    <a:pt x="2250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-8260825" y="1747100"/>
              <a:ext cx="622375" cy="229325"/>
            </a:xfrm>
            <a:custGeom>
              <a:avLst/>
              <a:gdLst/>
              <a:ahLst/>
              <a:cxnLst/>
              <a:rect l="l" t="t" r="r" b="b"/>
              <a:pathLst>
                <a:path w="24895" h="9173" extrusionOk="0">
                  <a:moveTo>
                    <a:pt x="1" y="0"/>
                  </a:moveTo>
                  <a:lnTo>
                    <a:pt x="49" y="613"/>
                  </a:lnTo>
                  <a:lnTo>
                    <a:pt x="78" y="919"/>
                  </a:lnTo>
                  <a:lnTo>
                    <a:pt x="87" y="1225"/>
                  </a:lnTo>
                  <a:lnTo>
                    <a:pt x="97" y="1352"/>
                  </a:lnTo>
                  <a:lnTo>
                    <a:pt x="106" y="1479"/>
                  </a:lnTo>
                  <a:lnTo>
                    <a:pt x="125" y="1606"/>
                  </a:lnTo>
                  <a:lnTo>
                    <a:pt x="135" y="1740"/>
                  </a:lnTo>
                  <a:lnTo>
                    <a:pt x="240" y="1770"/>
                  </a:lnTo>
                  <a:lnTo>
                    <a:pt x="336" y="1815"/>
                  </a:lnTo>
                  <a:lnTo>
                    <a:pt x="442" y="1860"/>
                  </a:lnTo>
                  <a:lnTo>
                    <a:pt x="537" y="1905"/>
                  </a:lnTo>
                  <a:lnTo>
                    <a:pt x="624" y="1964"/>
                  </a:lnTo>
                  <a:lnTo>
                    <a:pt x="710" y="2024"/>
                  </a:lnTo>
                  <a:lnTo>
                    <a:pt x="796" y="2084"/>
                  </a:lnTo>
                  <a:lnTo>
                    <a:pt x="873" y="2159"/>
                  </a:lnTo>
                  <a:lnTo>
                    <a:pt x="950" y="2233"/>
                  </a:lnTo>
                  <a:lnTo>
                    <a:pt x="1017" y="2308"/>
                  </a:lnTo>
                  <a:lnTo>
                    <a:pt x="1074" y="2398"/>
                  </a:lnTo>
                  <a:lnTo>
                    <a:pt x="1132" y="2487"/>
                  </a:lnTo>
                  <a:lnTo>
                    <a:pt x="1179" y="2577"/>
                  </a:lnTo>
                  <a:lnTo>
                    <a:pt x="1218" y="2682"/>
                  </a:lnTo>
                  <a:lnTo>
                    <a:pt x="1247" y="2786"/>
                  </a:lnTo>
                  <a:lnTo>
                    <a:pt x="1266" y="2898"/>
                  </a:lnTo>
                  <a:lnTo>
                    <a:pt x="1381" y="3705"/>
                  </a:lnTo>
                  <a:lnTo>
                    <a:pt x="1515" y="4504"/>
                  </a:lnTo>
                  <a:lnTo>
                    <a:pt x="1649" y="5296"/>
                  </a:lnTo>
                  <a:lnTo>
                    <a:pt x="1793" y="6080"/>
                  </a:lnTo>
                  <a:lnTo>
                    <a:pt x="1956" y="6864"/>
                  </a:lnTo>
                  <a:lnTo>
                    <a:pt x="2118" y="7634"/>
                  </a:lnTo>
                  <a:lnTo>
                    <a:pt x="2291" y="8403"/>
                  </a:lnTo>
                  <a:lnTo>
                    <a:pt x="2473" y="9172"/>
                  </a:lnTo>
                  <a:lnTo>
                    <a:pt x="3134" y="8978"/>
                  </a:lnTo>
                  <a:lnTo>
                    <a:pt x="3795" y="8791"/>
                  </a:lnTo>
                  <a:lnTo>
                    <a:pt x="4456" y="8605"/>
                  </a:lnTo>
                  <a:lnTo>
                    <a:pt x="5137" y="8433"/>
                  </a:lnTo>
                  <a:lnTo>
                    <a:pt x="5808" y="8261"/>
                  </a:lnTo>
                  <a:lnTo>
                    <a:pt x="6488" y="8097"/>
                  </a:lnTo>
                  <a:lnTo>
                    <a:pt x="7178" y="7932"/>
                  </a:lnTo>
                  <a:lnTo>
                    <a:pt x="7868" y="7783"/>
                  </a:lnTo>
                  <a:lnTo>
                    <a:pt x="8558" y="7634"/>
                  </a:lnTo>
                  <a:lnTo>
                    <a:pt x="9257" y="7492"/>
                  </a:lnTo>
                  <a:lnTo>
                    <a:pt x="9956" y="7357"/>
                  </a:lnTo>
                  <a:lnTo>
                    <a:pt x="10656" y="7223"/>
                  </a:lnTo>
                  <a:lnTo>
                    <a:pt x="11365" y="7103"/>
                  </a:lnTo>
                  <a:lnTo>
                    <a:pt x="12074" y="6984"/>
                  </a:lnTo>
                  <a:lnTo>
                    <a:pt x="12783" y="6872"/>
                  </a:lnTo>
                  <a:lnTo>
                    <a:pt x="13492" y="6767"/>
                  </a:lnTo>
                  <a:lnTo>
                    <a:pt x="14201" y="6663"/>
                  </a:lnTo>
                  <a:lnTo>
                    <a:pt x="14920" y="6566"/>
                  </a:lnTo>
                  <a:lnTo>
                    <a:pt x="15629" y="6476"/>
                  </a:lnTo>
                  <a:lnTo>
                    <a:pt x="16348" y="6394"/>
                  </a:lnTo>
                  <a:lnTo>
                    <a:pt x="17066" y="6319"/>
                  </a:lnTo>
                  <a:lnTo>
                    <a:pt x="17775" y="6244"/>
                  </a:lnTo>
                  <a:lnTo>
                    <a:pt x="18494" y="6177"/>
                  </a:lnTo>
                  <a:lnTo>
                    <a:pt x="19213" y="6117"/>
                  </a:lnTo>
                  <a:lnTo>
                    <a:pt x="19922" y="6065"/>
                  </a:lnTo>
                  <a:lnTo>
                    <a:pt x="20640" y="6020"/>
                  </a:lnTo>
                  <a:lnTo>
                    <a:pt x="21359" y="5975"/>
                  </a:lnTo>
                  <a:lnTo>
                    <a:pt x="22068" y="5938"/>
                  </a:lnTo>
                  <a:lnTo>
                    <a:pt x="22777" y="5908"/>
                  </a:lnTo>
                  <a:lnTo>
                    <a:pt x="23486" y="5886"/>
                  </a:lnTo>
                  <a:lnTo>
                    <a:pt x="24195" y="5863"/>
                  </a:lnTo>
                  <a:lnTo>
                    <a:pt x="24895" y="5848"/>
                  </a:lnTo>
                  <a:lnTo>
                    <a:pt x="24799" y="5229"/>
                  </a:lnTo>
                  <a:lnTo>
                    <a:pt x="24713" y="4609"/>
                  </a:lnTo>
                  <a:lnTo>
                    <a:pt x="24636" y="3996"/>
                  </a:lnTo>
                  <a:lnTo>
                    <a:pt x="24569" y="3384"/>
                  </a:lnTo>
                  <a:lnTo>
                    <a:pt x="24396" y="3421"/>
                  </a:lnTo>
                  <a:lnTo>
                    <a:pt x="24214" y="3451"/>
                  </a:lnTo>
                  <a:lnTo>
                    <a:pt x="24061" y="3458"/>
                  </a:lnTo>
                  <a:lnTo>
                    <a:pt x="23927" y="3458"/>
                  </a:lnTo>
                  <a:lnTo>
                    <a:pt x="23793" y="3443"/>
                  </a:lnTo>
                  <a:lnTo>
                    <a:pt x="23668" y="3421"/>
                  </a:lnTo>
                  <a:lnTo>
                    <a:pt x="23544" y="3399"/>
                  </a:lnTo>
                  <a:lnTo>
                    <a:pt x="23429" y="3361"/>
                  </a:lnTo>
                  <a:lnTo>
                    <a:pt x="23323" y="3316"/>
                  </a:lnTo>
                  <a:lnTo>
                    <a:pt x="23227" y="3264"/>
                  </a:lnTo>
                  <a:lnTo>
                    <a:pt x="23141" y="3212"/>
                  </a:lnTo>
                  <a:lnTo>
                    <a:pt x="23055" y="3145"/>
                  </a:lnTo>
                  <a:lnTo>
                    <a:pt x="22978" y="3077"/>
                  </a:lnTo>
                  <a:lnTo>
                    <a:pt x="22902" y="3010"/>
                  </a:lnTo>
                  <a:lnTo>
                    <a:pt x="22844" y="2935"/>
                  </a:lnTo>
                  <a:lnTo>
                    <a:pt x="22787" y="2853"/>
                  </a:lnTo>
                  <a:lnTo>
                    <a:pt x="22739" y="2764"/>
                  </a:lnTo>
                  <a:lnTo>
                    <a:pt x="22700" y="2682"/>
                  </a:lnTo>
                  <a:lnTo>
                    <a:pt x="22001" y="2794"/>
                  </a:lnTo>
                  <a:lnTo>
                    <a:pt x="21282" y="2898"/>
                  </a:lnTo>
                  <a:lnTo>
                    <a:pt x="20564" y="2988"/>
                  </a:lnTo>
                  <a:lnTo>
                    <a:pt x="19845" y="3070"/>
                  </a:lnTo>
                  <a:lnTo>
                    <a:pt x="19117" y="3137"/>
                  </a:lnTo>
                  <a:lnTo>
                    <a:pt x="18379" y="3189"/>
                  </a:lnTo>
                  <a:lnTo>
                    <a:pt x="17632" y="3234"/>
                  </a:lnTo>
                  <a:lnTo>
                    <a:pt x="16894" y="3272"/>
                  </a:lnTo>
                  <a:lnTo>
                    <a:pt x="16146" y="3287"/>
                  </a:lnTo>
                  <a:lnTo>
                    <a:pt x="15399" y="3294"/>
                  </a:lnTo>
                  <a:lnTo>
                    <a:pt x="14652" y="3287"/>
                  </a:lnTo>
                  <a:lnTo>
                    <a:pt x="13895" y="3264"/>
                  </a:lnTo>
                  <a:lnTo>
                    <a:pt x="13147" y="3234"/>
                  </a:lnTo>
                  <a:lnTo>
                    <a:pt x="12400" y="3189"/>
                  </a:lnTo>
                  <a:lnTo>
                    <a:pt x="11652" y="3130"/>
                  </a:lnTo>
                  <a:lnTo>
                    <a:pt x="10905" y="3062"/>
                  </a:lnTo>
                  <a:lnTo>
                    <a:pt x="10167" y="2973"/>
                  </a:lnTo>
                  <a:lnTo>
                    <a:pt x="9429" y="2876"/>
                  </a:lnTo>
                  <a:lnTo>
                    <a:pt x="8701" y="2764"/>
                  </a:lnTo>
                  <a:lnTo>
                    <a:pt x="7973" y="2637"/>
                  </a:lnTo>
                  <a:lnTo>
                    <a:pt x="7254" y="2495"/>
                  </a:lnTo>
                  <a:lnTo>
                    <a:pt x="6545" y="2345"/>
                  </a:lnTo>
                  <a:lnTo>
                    <a:pt x="5836" y="2174"/>
                  </a:lnTo>
                  <a:lnTo>
                    <a:pt x="5146" y="1994"/>
                  </a:lnTo>
                  <a:lnTo>
                    <a:pt x="4456" y="1800"/>
                  </a:lnTo>
                  <a:lnTo>
                    <a:pt x="3786" y="1584"/>
                  </a:lnTo>
                  <a:lnTo>
                    <a:pt x="3125" y="1359"/>
                  </a:lnTo>
                  <a:lnTo>
                    <a:pt x="2473" y="1120"/>
                  </a:lnTo>
                  <a:lnTo>
                    <a:pt x="2147" y="993"/>
                  </a:lnTo>
                  <a:lnTo>
                    <a:pt x="1831" y="859"/>
                  </a:lnTo>
                  <a:lnTo>
                    <a:pt x="1515" y="725"/>
                  </a:lnTo>
                  <a:lnTo>
                    <a:pt x="1208" y="590"/>
                  </a:lnTo>
                  <a:lnTo>
                    <a:pt x="902" y="448"/>
                  </a:lnTo>
                  <a:lnTo>
                    <a:pt x="595" y="306"/>
                  </a:lnTo>
                  <a:lnTo>
                    <a:pt x="298" y="1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-8284775" y="976250"/>
              <a:ext cx="184475" cy="188825"/>
            </a:xfrm>
            <a:custGeom>
              <a:avLst/>
              <a:gdLst/>
              <a:ahLst/>
              <a:cxnLst/>
              <a:rect l="l" t="t" r="r" b="b"/>
              <a:pathLst>
                <a:path w="7379" h="7553" extrusionOk="0">
                  <a:moveTo>
                    <a:pt x="3968" y="1"/>
                  </a:moveTo>
                  <a:lnTo>
                    <a:pt x="3680" y="16"/>
                  </a:lnTo>
                  <a:lnTo>
                    <a:pt x="3383" y="31"/>
                  </a:lnTo>
                  <a:lnTo>
                    <a:pt x="3096" y="61"/>
                  </a:lnTo>
                  <a:lnTo>
                    <a:pt x="2799" y="91"/>
                  </a:lnTo>
                  <a:lnTo>
                    <a:pt x="2511" y="135"/>
                  </a:lnTo>
                  <a:lnTo>
                    <a:pt x="2214" y="180"/>
                  </a:lnTo>
                  <a:lnTo>
                    <a:pt x="1917" y="233"/>
                  </a:lnTo>
                  <a:lnTo>
                    <a:pt x="1630" y="285"/>
                  </a:lnTo>
                  <a:lnTo>
                    <a:pt x="1064" y="404"/>
                  </a:lnTo>
                  <a:lnTo>
                    <a:pt x="518" y="539"/>
                  </a:lnTo>
                  <a:lnTo>
                    <a:pt x="1" y="673"/>
                  </a:lnTo>
                  <a:lnTo>
                    <a:pt x="384" y="2391"/>
                  </a:lnTo>
                  <a:lnTo>
                    <a:pt x="566" y="3250"/>
                  </a:lnTo>
                  <a:lnTo>
                    <a:pt x="748" y="4102"/>
                  </a:lnTo>
                  <a:lnTo>
                    <a:pt x="921" y="4961"/>
                  </a:lnTo>
                  <a:lnTo>
                    <a:pt x="1074" y="5820"/>
                  </a:lnTo>
                  <a:lnTo>
                    <a:pt x="1227" y="6686"/>
                  </a:lnTo>
                  <a:lnTo>
                    <a:pt x="1371" y="7552"/>
                  </a:lnTo>
                  <a:lnTo>
                    <a:pt x="1706" y="7358"/>
                  </a:lnTo>
                  <a:lnTo>
                    <a:pt x="2042" y="7164"/>
                  </a:lnTo>
                  <a:lnTo>
                    <a:pt x="2387" y="6977"/>
                  </a:lnTo>
                  <a:lnTo>
                    <a:pt x="2732" y="6798"/>
                  </a:lnTo>
                  <a:lnTo>
                    <a:pt x="3086" y="6626"/>
                  </a:lnTo>
                  <a:lnTo>
                    <a:pt x="3450" y="6454"/>
                  </a:lnTo>
                  <a:lnTo>
                    <a:pt x="3814" y="6290"/>
                  </a:lnTo>
                  <a:lnTo>
                    <a:pt x="4178" y="6126"/>
                  </a:lnTo>
                  <a:lnTo>
                    <a:pt x="4552" y="5976"/>
                  </a:lnTo>
                  <a:lnTo>
                    <a:pt x="4935" y="5827"/>
                  </a:lnTo>
                  <a:lnTo>
                    <a:pt x="5309" y="5678"/>
                  </a:lnTo>
                  <a:lnTo>
                    <a:pt x="5702" y="5543"/>
                  </a:lnTo>
                  <a:lnTo>
                    <a:pt x="6085" y="5409"/>
                  </a:lnTo>
                  <a:lnTo>
                    <a:pt x="6478" y="5282"/>
                  </a:lnTo>
                  <a:lnTo>
                    <a:pt x="6881" y="5162"/>
                  </a:lnTo>
                  <a:lnTo>
                    <a:pt x="7283" y="5043"/>
                  </a:lnTo>
                  <a:lnTo>
                    <a:pt x="7254" y="4863"/>
                  </a:lnTo>
                  <a:lnTo>
                    <a:pt x="7245" y="4677"/>
                  </a:lnTo>
                  <a:lnTo>
                    <a:pt x="7235" y="4497"/>
                  </a:lnTo>
                  <a:lnTo>
                    <a:pt x="7245" y="4311"/>
                  </a:lnTo>
                  <a:lnTo>
                    <a:pt x="7264" y="3937"/>
                  </a:lnTo>
                  <a:lnTo>
                    <a:pt x="7302" y="3564"/>
                  </a:lnTo>
                  <a:lnTo>
                    <a:pt x="7340" y="3175"/>
                  </a:lnTo>
                  <a:lnTo>
                    <a:pt x="7369" y="2787"/>
                  </a:lnTo>
                  <a:lnTo>
                    <a:pt x="7379" y="2585"/>
                  </a:lnTo>
                  <a:lnTo>
                    <a:pt x="7369" y="2384"/>
                  </a:lnTo>
                  <a:lnTo>
                    <a:pt x="7360" y="2182"/>
                  </a:lnTo>
                  <a:lnTo>
                    <a:pt x="7331" y="1980"/>
                  </a:lnTo>
                  <a:lnTo>
                    <a:pt x="7312" y="1853"/>
                  </a:lnTo>
                  <a:lnTo>
                    <a:pt x="7283" y="1726"/>
                  </a:lnTo>
                  <a:lnTo>
                    <a:pt x="7254" y="1614"/>
                  </a:lnTo>
                  <a:lnTo>
                    <a:pt x="7216" y="1502"/>
                  </a:lnTo>
                  <a:lnTo>
                    <a:pt x="7178" y="1390"/>
                  </a:lnTo>
                  <a:lnTo>
                    <a:pt x="7130" y="1286"/>
                  </a:lnTo>
                  <a:lnTo>
                    <a:pt x="7072" y="1189"/>
                  </a:lnTo>
                  <a:lnTo>
                    <a:pt x="7015" y="1091"/>
                  </a:lnTo>
                  <a:lnTo>
                    <a:pt x="6957" y="1002"/>
                  </a:lnTo>
                  <a:lnTo>
                    <a:pt x="6890" y="920"/>
                  </a:lnTo>
                  <a:lnTo>
                    <a:pt x="6813" y="838"/>
                  </a:lnTo>
                  <a:lnTo>
                    <a:pt x="6746" y="763"/>
                  </a:lnTo>
                  <a:lnTo>
                    <a:pt x="6660" y="688"/>
                  </a:lnTo>
                  <a:lnTo>
                    <a:pt x="6583" y="621"/>
                  </a:lnTo>
                  <a:lnTo>
                    <a:pt x="6488" y="561"/>
                  </a:lnTo>
                  <a:lnTo>
                    <a:pt x="6401" y="501"/>
                  </a:lnTo>
                  <a:lnTo>
                    <a:pt x="6306" y="442"/>
                  </a:lnTo>
                  <a:lnTo>
                    <a:pt x="6210" y="389"/>
                  </a:lnTo>
                  <a:lnTo>
                    <a:pt x="5999" y="300"/>
                  </a:lnTo>
                  <a:lnTo>
                    <a:pt x="5779" y="218"/>
                  </a:lnTo>
                  <a:lnTo>
                    <a:pt x="5549" y="150"/>
                  </a:lnTo>
                  <a:lnTo>
                    <a:pt x="5299" y="98"/>
                  </a:lnTo>
                  <a:lnTo>
                    <a:pt x="5050" y="61"/>
                  </a:lnTo>
                  <a:lnTo>
                    <a:pt x="4792" y="31"/>
                  </a:lnTo>
                  <a:lnTo>
                    <a:pt x="4523" y="8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8"/>
          <p:cNvSpPr txBox="1">
            <a:spLocks noGrp="1"/>
          </p:cNvSpPr>
          <p:nvPr>
            <p:ph type="title"/>
          </p:nvPr>
        </p:nvSpPr>
        <p:spPr>
          <a:xfrm>
            <a:off x="263402" y="2571750"/>
            <a:ext cx="546434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err="1">
                <a:solidFill>
                  <a:schemeClr val="bg1"/>
                </a:solidFill>
              </a:rPr>
              <a:t>Nao</a:t>
            </a:r>
            <a:r>
              <a:rPr lang="en-US" sz="8800" dirty="0" err="1">
                <a:solidFill>
                  <a:srgbClr val="1C1C1B"/>
                </a:solidFill>
              </a:rPr>
              <a:t>Robot</a:t>
            </a:r>
            <a:endParaRPr sz="8800" dirty="0">
              <a:solidFill>
                <a:srgbClr val="1C1C1B"/>
              </a:solidFill>
            </a:endParaRPr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2"/>
          </p:nvPr>
        </p:nvSpPr>
        <p:spPr>
          <a:xfrm>
            <a:off x="1145775" y="1342650"/>
            <a:ext cx="36996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91919"/>
                </a:solidFill>
              </a:rPr>
              <a:t>01.</a:t>
            </a:r>
            <a:endParaRPr dirty="0">
              <a:solidFill>
                <a:srgbClr val="191919"/>
              </a:solidFill>
            </a:endParaRPr>
          </a:p>
        </p:txBody>
      </p:sp>
      <p:sp>
        <p:nvSpPr>
          <p:cNvPr id="797" name="Google Shape;797;p38"/>
          <p:cNvSpPr/>
          <p:nvPr/>
        </p:nvSpPr>
        <p:spPr>
          <a:xfrm>
            <a:off x="8505675" y="3601797"/>
            <a:ext cx="36563" cy="94839"/>
          </a:xfrm>
          <a:custGeom>
            <a:avLst/>
            <a:gdLst/>
            <a:ahLst/>
            <a:cxnLst/>
            <a:rect l="l" t="t" r="r" b="b"/>
            <a:pathLst>
              <a:path w="2238" h="5805" extrusionOk="0">
                <a:moveTo>
                  <a:pt x="515" y="1"/>
                </a:moveTo>
                <a:lnTo>
                  <a:pt x="463" y="8"/>
                </a:lnTo>
                <a:lnTo>
                  <a:pt x="411" y="22"/>
                </a:lnTo>
                <a:lnTo>
                  <a:pt x="365" y="44"/>
                </a:lnTo>
                <a:lnTo>
                  <a:pt x="313" y="72"/>
                </a:lnTo>
                <a:lnTo>
                  <a:pt x="267" y="101"/>
                </a:lnTo>
                <a:lnTo>
                  <a:pt x="226" y="130"/>
                </a:lnTo>
                <a:lnTo>
                  <a:pt x="186" y="173"/>
                </a:lnTo>
                <a:lnTo>
                  <a:pt x="145" y="216"/>
                </a:lnTo>
                <a:lnTo>
                  <a:pt x="110" y="258"/>
                </a:lnTo>
                <a:lnTo>
                  <a:pt x="82" y="309"/>
                </a:lnTo>
                <a:lnTo>
                  <a:pt x="53" y="366"/>
                </a:lnTo>
                <a:lnTo>
                  <a:pt x="35" y="423"/>
                </a:lnTo>
                <a:lnTo>
                  <a:pt x="18" y="487"/>
                </a:lnTo>
                <a:lnTo>
                  <a:pt x="6" y="552"/>
                </a:lnTo>
                <a:lnTo>
                  <a:pt x="1" y="623"/>
                </a:lnTo>
                <a:lnTo>
                  <a:pt x="1" y="695"/>
                </a:lnTo>
                <a:lnTo>
                  <a:pt x="6" y="774"/>
                </a:lnTo>
                <a:lnTo>
                  <a:pt x="18" y="852"/>
                </a:lnTo>
                <a:lnTo>
                  <a:pt x="128" y="1396"/>
                </a:lnTo>
                <a:lnTo>
                  <a:pt x="232" y="1933"/>
                </a:lnTo>
                <a:lnTo>
                  <a:pt x="428" y="3021"/>
                </a:lnTo>
                <a:lnTo>
                  <a:pt x="625" y="4109"/>
                </a:lnTo>
                <a:lnTo>
                  <a:pt x="729" y="4646"/>
                </a:lnTo>
                <a:lnTo>
                  <a:pt x="845" y="5182"/>
                </a:lnTo>
                <a:lnTo>
                  <a:pt x="868" y="5283"/>
                </a:lnTo>
                <a:lnTo>
                  <a:pt x="897" y="5368"/>
                </a:lnTo>
                <a:lnTo>
                  <a:pt x="937" y="5454"/>
                </a:lnTo>
                <a:lnTo>
                  <a:pt x="977" y="5526"/>
                </a:lnTo>
                <a:lnTo>
                  <a:pt x="1024" y="5583"/>
                </a:lnTo>
                <a:lnTo>
                  <a:pt x="1076" y="5640"/>
                </a:lnTo>
                <a:lnTo>
                  <a:pt x="1133" y="5683"/>
                </a:lnTo>
                <a:lnTo>
                  <a:pt x="1191" y="5726"/>
                </a:lnTo>
                <a:lnTo>
                  <a:pt x="1249" y="5755"/>
                </a:lnTo>
                <a:lnTo>
                  <a:pt x="1313" y="5776"/>
                </a:lnTo>
                <a:lnTo>
                  <a:pt x="1376" y="5798"/>
                </a:lnTo>
                <a:lnTo>
                  <a:pt x="1446" y="5805"/>
                </a:lnTo>
                <a:lnTo>
                  <a:pt x="1509" y="5805"/>
                </a:lnTo>
                <a:lnTo>
                  <a:pt x="1579" y="5798"/>
                </a:lnTo>
                <a:lnTo>
                  <a:pt x="1642" y="5783"/>
                </a:lnTo>
                <a:lnTo>
                  <a:pt x="1711" y="5769"/>
                </a:lnTo>
                <a:lnTo>
                  <a:pt x="1775" y="5741"/>
                </a:lnTo>
                <a:lnTo>
                  <a:pt x="1833" y="5712"/>
                </a:lnTo>
                <a:lnTo>
                  <a:pt x="1896" y="5676"/>
                </a:lnTo>
                <a:lnTo>
                  <a:pt x="1948" y="5633"/>
                </a:lnTo>
                <a:lnTo>
                  <a:pt x="2000" y="5583"/>
                </a:lnTo>
                <a:lnTo>
                  <a:pt x="2052" y="5526"/>
                </a:lnTo>
                <a:lnTo>
                  <a:pt x="2099" y="5469"/>
                </a:lnTo>
                <a:lnTo>
                  <a:pt x="2133" y="5404"/>
                </a:lnTo>
                <a:lnTo>
                  <a:pt x="2168" y="5333"/>
                </a:lnTo>
                <a:lnTo>
                  <a:pt x="2197" y="5261"/>
                </a:lnTo>
                <a:lnTo>
                  <a:pt x="2220" y="5175"/>
                </a:lnTo>
                <a:lnTo>
                  <a:pt x="2232" y="5096"/>
                </a:lnTo>
                <a:lnTo>
                  <a:pt x="2237" y="5003"/>
                </a:lnTo>
                <a:lnTo>
                  <a:pt x="2237" y="4918"/>
                </a:lnTo>
                <a:lnTo>
                  <a:pt x="2226" y="4817"/>
                </a:lnTo>
                <a:lnTo>
                  <a:pt x="2209" y="4717"/>
                </a:lnTo>
                <a:lnTo>
                  <a:pt x="2076" y="4188"/>
                </a:lnTo>
                <a:lnTo>
                  <a:pt x="1943" y="3658"/>
                </a:lnTo>
                <a:lnTo>
                  <a:pt x="1654" y="2606"/>
                </a:lnTo>
                <a:lnTo>
                  <a:pt x="1370" y="1547"/>
                </a:lnTo>
                <a:lnTo>
                  <a:pt x="1232" y="1017"/>
                </a:lnTo>
                <a:lnTo>
                  <a:pt x="1099" y="487"/>
                </a:lnTo>
                <a:lnTo>
                  <a:pt x="1076" y="409"/>
                </a:lnTo>
                <a:lnTo>
                  <a:pt x="1047" y="337"/>
                </a:lnTo>
                <a:lnTo>
                  <a:pt x="1018" y="280"/>
                </a:lnTo>
                <a:lnTo>
                  <a:pt x="983" y="223"/>
                </a:lnTo>
                <a:lnTo>
                  <a:pt x="949" y="173"/>
                </a:lnTo>
                <a:lnTo>
                  <a:pt x="902" y="130"/>
                </a:lnTo>
                <a:lnTo>
                  <a:pt x="862" y="94"/>
                </a:lnTo>
                <a:lnTo>
                  <a:pt x="816" y="58"/>
                </a:lnTo>
                <a:lnTo>
                  <a:pt x="769" y="37"/>
                </a:lnTo>
                <a:lnTo>
                  <a:pt x="717" y="15"/>
                </a:lnTo>
                <a:lnTo>
                  <a:pt x="671" y="8"/>
                </a:lnTo>
                <a:lnTo>
                  <a:pt x="61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02B3E7-E87A-47C7-ADAE-CB006E3A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75" y="1112930"/>
            <a:ext cx="2884992" cy="3696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2"/>
          <p:cNvSpPr txBox="1">
            <a:spLocks noGrp="1"/>
          </p:cNvSpPr>
          <p:nvPr>
            <p:ph type="title"/>
          </p:nvPr>
        </p:nvSpPr>
        <p:spPr>
          <a:xfrm>
            <a:off x="705900" y="1228200"/>
            <a:ext cx="3866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800" dirty="0"/>
              <a:t>02.</a:t>
            </a:r>
            <a:endParaRPr sz="8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F82FCF-3A6B-4B5B-BE34-A5CEF52D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97" y="1228200"/>
            <a:ext cx="3091503" cy="3856650"/>
          </a:xfrm>
          <a:prstGeom prst="rect">
            <a:avLst/>
          </a:prstGeom>
        </p:spPr>
      </p:pic>
      <p:sp>
        <p:nvSpPr>
          <p:cNvPr id="80" name="Google Shape;1133;p42">
            <a:extLst>
              <a:ext uri="{FF2B5EF4-FFF2-40B4-BE49-F238E27FC236}">
                <a16:creationId xmlns:a16="http://schemas.microsoft.com/office/drawing/2014/main" id="{DC6BB913-CFFF-4B56-A1A9-A9C1ADE39DC4}"/>
              </a:ext>
            </a:extLst>
          </p:cNvPr>
          <p:cNvSpPr txBox="1">
            <a:spLocks/>
          </p:cNvSpPr>
          <p:nvPr/>
        </p:nvSpPr>
        <p:spPr>
          <a:xfrm>
            <a:off x="705900" y="2367252"/>
            <a:ext cx="38661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4200" b="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8800" dirty="0" err="1">
                <a:solidFill>
                  <a:schemeClr val="tx1"/>
                </a:solidFill>
              </a:rPr>
              <a:t>Big</a:t>
            </a:r>
            <a:r>
              <a:rPr lang="en-US" sz="8800" dirty="0" err="1"/>
              <a:t>Dog</a:t>
            </a:r>
            <a:endParaRPr lang="ru-RU" sz="8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BoHoN（ロボホン） | ロボスタ - ロボット情報WEBマガジン">
            <a:extLst>
              <a:ext uri="{FF2B5EF4-FFF2-40B4-BE49-F238E27FC236}">
                <a16:creationId xmlns:a16="http://schemas.microsoft.com/office/drawing/2014/main" id="{BC31F524-BBFA-49E0-AD01-C05A03DC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33" y="672958"/>
            <a:ext cx="4242872" cy="42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A1E7EE-7A48-4F85-97BB-A7A16FB34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63" t="21053" r="62008" b="40350"/>
          <a:stretch/>
        </p:blipFill>
        <p:spPr>
          <a:xfrm>
            <a:off x="672029" y="3338110"/>
            <a:ext cx="3899971" cy="605928"/>
          </a:xfrm>
          <a:prstGeom prst="rect">
            <a:avLst/>
          </a:prstGeom>
        </p:spPr>
      </p:pic>
      <p:sp>
        <p:nvSpPr>
          <p:cNvPr id="87" name="Google Shape;1133;p42">
            <a:extLst>
              <a:ext uri="{FF2B5EF4-FFF2-40B4-BE49-F238E27FC236}">
                <a16:creationId xmlns:a16="http://schemas.microsoft.com/office/drawing/2014/main" id="{AAAF42DA-09B0-48FC-9820-43439F0E594A}"/>
              </a:ext>
            </a:extLst>
          </p:cNvPr>
          <p:cNvSpPr txBox="1">
            <a:spLocks/>
          </p:cNvSpPr>
          <p:nvPr/>
        </p:nvSpPr>
        <p:spPr>
          <a:xfrm>
            <a:off x="705900" y="1228200"/>
            <a:ext cx="38661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 Hyeon"/>
              <a:buNone/>
              <a:defRPr sz="52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ru-RU" sz="8800" dirty="0"/>
              <a:t>0</a:t>
            </a:r>
            <a:r>
              <a:rPr lang="en-US" sz="8800" dirty="0"/>
              <a:t>3</a:t>
            </a:r>
            <a:r>
              <a:rPr lang="ru-RU" sz="8800" dirty="0"/>
              <a:t>.</a:t>
            </a:r>
          </a:p>
        </p:txBody>
      </p:sp>
      <p:sp>
        <p:nvSpPr>
          <p:cNvPr id="89" name="Google Shape;794;p38">
            <a:extLst>
              <a:ext uri="{FF2B5EF4-FFF2-40B4-BE49-F238E27FC236}">
                <a16:creationId xmlns:a16="http://schemas.microsoft.com/office/drawing/2014/main" id="{92D6DDF1-FF3B-48F3-A4EE-7658ABB84D2D}"/>
              </a:ext>
            </a:extLst>
          </p:cNvPr>
          <p:cNvSpPr txBox="1">
            <a:spLocks/>
          </p:cNvSpPr>
          <p:nvPr/>
        </p:nvSpPr>
        <p:spPr>
          <a:xfrm>
            <a:off x="-93223" y="2598901"/>
            <a:ext cx="546434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 Hyeon"/>
              <a:buNone/>
              <a:defRPr sz="52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8800" dirty="0" err="1">
                <a:solidFill>
                  <a:schemeClr val="bg1"/>
                </a:solidFill>
              </a:rPr>
              <a:t>RoBo</a:t>
            </a:r>
            <a:r>
              <a:rPr lang="en-US" sz="8800" dirty="0" err="1">
                <a:solidFill>
                  <a:srgbClr val="191919"/>
                </a:solidFill>
              </a:rPr>
              <a:t>Hon</a:t>
            </a:r>
            <a:endParaRPr lang="en-US" sz="8800" dirty="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94;p38">
            <a:extLst>
              <a:ext uri="{FF2B5EF4-FFF2-40B4-BE49-F238E27FC236}">
                <a16:creationId xmlns:a16="http://schemas.microsoft.com/office/drawing/2014/main" id="{7153D434-595A-4916-831A-465421575E98}"/>
              </a:ext>
            </a:extLst>
          </p:cNvPr>
          <p:cNvSpPr txBox="1">
            <a:spLocks/>
          </p:cNvSpPr>
          <p:nvPr/>
        </p:nvSpPr>
        <p:spPr>
          <a:xfrm>
            <a:off x="1839827" y="2060456"/>
            <a:ext cx="546434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o Hyeon"/>
              <a:buNone/>
              <a:defRPr sz="52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8800" dirty="0">
                <a:solidFill>
                  <a:schemeClr val="bg1"/>
                </a:solidFill>
              </a:rPr>
              <a:t>Thank </a:t>
            </a:r>
          </a:p>
          <a:p>
            <a:pPr algn="ctr"/>
            <a:r>
              <a:rPr lang="en-US" sz="8800" dirty="0">
                <a:solidFill>
                  <a:srgbClr val="191919"/>
                </a:solidFill>
              </a:rPr>
              <a:t>You</a:t>
            </a:r>
          </a:p>
        </p:txBody>
      </p:sp>
      <p:grpSp>
        <p:nvGrpSpPr>
          <p:cNvPr id="17" name="Google Shape;1077;p41">
            <a:extLst>
              <a:ext uri="{FF2B5EF4-FFF2-40B4-BE49-F238E27FC236}">
                <a16:creationId xmlns:a16="http://schemas.microsoft.com/office/drawing/2014/main" id="{1E2D2C11-BA06-403A-969A-818C854D0E95}"/>
              </a:ext>
            </a:extLst>
          </p:cNvPr>
          <p:cNvGrpSpPr/>
          <p:nvPr/>
        </p:nvGrpSpPr>
        <p:grpSpPr>
          <a:xfrm>
            <a:off x="6843434" y="1332840"/>
            <a:ext cx="1680696" cy="3042467"/>
            <a:chOff x="2206525" y="-5910425"/>
            <a:chExt cx="3206950" cy="6148550"/>
          </a:xfrm>
        </p:grpSpPr>
        <p:sp>
          <p:nvSpPr>
            <p:cNvPr id="18" name="Google Shape;1078;p41">
              <a:extLst>
                <a:ext uri="{FF2B5EF4-FFF2-40B4-BE49-F238E27FC236}">
                  <a16:creationId xmlns:a16="http://schemas.microsoft.com/office/drawing/2014/main" id="{331D628B-55B1-46E8-91AD-B84813ED6C34}"/>
                </a:ext>
              </a:extLst>
            </p:cNvPr>
            <p:cNvSpPr/>
            <p:nvPr/>
          </p:nvSpPr>
          <p:spPr>
            <a:xfrm>
              <a:off x="2206525" y="-3493650"/>
              <a:ext cx="3206950" cy="3731775"/>
            </a:xfrm>
            <a:custGeom>
              <a:avLst/>
              <a:gdLst/>
              <a:ahLst/>
              <a:cxnLst/>
              <a:rect l="l" t="t" r="r" b="b"/>
              <a:pathLst>
                <a:path w="128278" h="149271" extrusionOk="0">
                  <a:moveTo>
                    <a:pt x="59372" y="5484"/>
                  </a:moveTo>
                  <a:lnTo>
                    <a:pt x="59413" y="5554"/>
                  </a:lnTo>
                  <a:lnTo>
                    <a:pt x="59461" y="5623"/>
                  </a:lnTo>
                  <a:lnTo>
                    <a:pt x="59514" y="5686"/>
                  </a:lnTo>
                  <a:lnTo>
                    <a:pt x="59573" y="5741"/>
                  </a:lnTo>
                  <a:lnTo>
                    <a:pt x="59644" y="5790"/>
                  </a:lnTo>
                  <a:lnTo>
                    <a:pt x="59715" y="5825"/>
                  </a:lnTo>
                  <a:lnTo>
                    <a:pt x="59798" y="5853"/>
                  </a:lnTo>
                  <a:lnTo>
                    <a:pt x="59887" y="5873"/>
                  </a:lnTo>
                  <a:lnTo>
                    <a:pt x="61060" y="5978"/>
                  </a:lnTo>
                  <a:lnTo>
                    <a:pt x="62232" y="6068"/>
                  </a:lnTo>
                  <a:lnTo>
                    <a:pt x="63411" y="6158"/>
                  </a:lnTo>
                  <a:lnTo>
                    <a:pt x="64583" y="6235"/>
                  </a:lnTo>
                  <a:lnTo>
                    <a:pt x="65762" y="6304"/>
                  </a:lnTo>
                  <a:lnTo>
                    <a:pt x="66940" y="6367"/>
                  </a:lnTo>
                  <a:lnTo>
                    <a:pt x="68118" y="6416"/>
                  </a:lnTo>
                  <a:lnTo>
                    <a:pt x="69297" y="6464"/>
                  </a:lnTo>
                  <a:lnTo>
                    <a:pt x="69244" y="10127"/>
                  </a:lnTo>
                  <a:lnTo>
                    <a:pt x="69220" y="11962"/>
                  </a:lnTo>
                  <a:lnTo>
                    <a:pt x="69208" y="13797"/>
                  </a:lnTo>
                  <a:lnTo>
                    <a:pt x="68610" y="13720"/>
                  </a:lnTo>
                  <a:lnTo>
                    <a:pt x="68012" y="13651"/>
                  </a:lnTo>
                  <a:lnTo>
                    <a:pt x="67408" y="13602"/>
                  </a:lnTo>
                  <a:lnTo>
                    <a:pt x="66810" y="13560"/>
                  </a:lnTo>
                  <a:lnTo>
                    <a:pt x="66212" y="13540"/>
                  </a:lnTo>
                  <a:lnTo>
                    <a:pt x="65614" y="13526"/>
                  </a:lnTo>
                  <a:lnTo>
                    <a:pt x="65015" y="13526"/>
                  </a:lnTo>
                  <a:lnTo>
                    <a:pt x="64411" y="13533"/>
                  </a:lnTo>
                  <a:lnTo>
                    <a:pt x="63813" y="13560"/>
                  </a:lnTo>
                  <a:lnTo>
                    <a:pt x="63215" y="13595"/>
                  </a:lnTo>
                  <a:lnTo>
                    <a:pt x="62617" y="13644"/>
                  </a:lnTo>
                  <a:lnTo>
                    <a:pt x="62019" y="13699"/>
                  </a:lnTo>
                  <a:lnTo>
                    <a:pt x="61427" y="13769"/>
                  </a:lnTo>
                  <a:lnTo>
                    <a:pt x="60829" y="13852"/>
                  </a:lnTo>
                  <a:lnTo>
                    <a:pt x="60237" y="13950"/>
                  </a:lnTo>
                  <a:lnTo>
                    <a:pt x="59638" y="14054"/>
                  </a:lnTo>
                  <a:lnTo>
                    <a:pt x="59633" y="12977"/>
                  </a:lnTo>
                  <a:lnTo>
                    <a:pt x="59615" y="11899"/>
                  </a:lnTo>
                  <a:lnTo>
                    <a:pt x="59591" y="10829"/>
                  </a:lnTo>
                  <a:lnTo>
                    <a:pt x="59561" y="9759"/>
                  </a:lnTo>
                  <a:lnTo>
                    <a:pt x="59526" y="8681"/>
                  </a:lnTo>
                  <a:lnTo>
                    <a:pt x="59479" y="7611"/>
                  </a:lnTo>
                  <a:lnTo>
                    <a:pt x="59431" y="6548"/>
                  </a:lnTo>
                  <a:lnTo>
                    <a:pt x="59372" y="5484"/>
                  </a:lnTo>
                  <a:close/>
                  <a:moveTo>
                    <a:pt x="67390" y="14832"/>
                  </a:moveTo>
                  <a:lnTo>
                    <a:pt x="67988" y="14839"/>
                  </a:lnTo>
                  <a:lnTo>
                    <a:pt x="68592" y="14846"/>
                  </a:lnTo>
                  <a:lnTo>
                    <a:pt x="69196" y="14867"/>
                  </a:lnTo>
                  <a:lnTo>
                    <a:pt x="69173" y="16487"/>
                  </a:lnTo>
                  <a:lnTo>
                    <a:pt x="69161" y="18106"/>
                  </a:lnTo>
                  <a:lnTo>
                    <a:pt x="69155" y="19725"/>
                  </a:lnTo>
                  <a:lnTo>
                    <a:pt x="69155" y="21345"/>
                  </a:lnTo>
                  <a:lnTo>
                    <a:pt x="66833" y="21275"/>
                  </a:lnTo>
                  <a:lnTo>
                    <a:pt x="64518" y="21213"/>
                  </a:lnTo>
                  <a:lnTo>
                    <a:pt x="63357" y="21178"/>
                  </a:lnTo>
                  <a:lnTo>
                    <a:pt x="62197" y="21157"/>
                  </a:lnTo>
                  <a:lnTo>
                    <a:pt x="61042" y="21143"/>
                  </a:lnTo>
                  <a:lnTo>
                    <a:pt x="59887" y="21143"/>
                  </a:lnTo>
                  <a:lnTo>
                    <a:pt x="59834" y="21150"/>
                  </a:lnTo>
                  <a:lnTo>
                    <a:pt x="59786" y="21157"/>
                  </a:lnTo>
                  <a:lnTo>
                    <a:pt x="59739" y="21164"/>
                  </a:lnTo>
                  <a:lnTo>
                    <a:pt x="59698" y="21178"/>
                  </a:lnTo>
                  <a:lnTo>
                    <a:pt x="59621" y="21213"/>
                  </a:lnTo>
                  <a:lnTo>
                    <a:pt x="59550" y="21268"/>
                  </a:lnTo>
                  <a:lnTo>
                    <a:pt x="59591" y="19857"/>
                  </a:lnTo>
                  <a:lnTo>
                    <a:pt x="59621" y="18453"/>
                  </a:lnTo>
                  <a:lnTo>
                    <a:pt x="59638" y="17043"/>
                  </a:lnTo>
                  <a:lnTo>
                    <a:pt x="59650" y="15639"/>
                  </a:lnTo>
                  <a:lnTo>
                    <a:pt x="60248" y="15513"/>
                  </a:lnTo>
                  <a:lnTo>
                    <a:pt x="60846" y="15402"/>
                  </a:lnTo>
                  <a:lnTo>
                    <a:pt x="61439" y="15305"/>
                  </a:lnTo>
                  <a:lnTo>
                    <a:pt x="62037" y="15215"/>
                  </a:lnTo>
                  <a:lnTo>
                    <a:pt x="62629" y="15131"/>
                  </a:lnTo>
                  <a:lnTo>
                    <a:pt x="63221" y="15062"/>
                  </a:lnTo>
                  <a:lnTo>
                    <a:pt x="63813" y="15006"/>
                  </a:lnTo>
                  <a:lnTo>
                    <a:pt x="64411" y="14950"/>
                  </a:lnTo>
                  <a:lnTo>
                    <a:pt x="65004" y="14909"/>
                  </a:lnTo>
                  <a:lnTo>
                    <a:pt x="65596" y="14881"/>
                  </a:lnTo>
                  <a:lnTo>
                    <a:pt x="66194" y="14853"/>
                  </a:lnTo>
                  <a:lnTo>
                    <a:pt x="66792" y="14839"/>
                  </a:lnTo>
                  <a:lnTo>
                    <a:pt x="67390" y="14832"/>
                  </a:lnTo>
                  <a:close/>
                  <a:moveTo>
                    <a:pt x="69155" y="22311"/>
                  </a:moveTo>
                  <a:lnTo>
                    <a:pt x="69178" y="24945"/>
                  </a:lnTo>
                  <a:lnTo>
                    <a:pt x="69190" y="26259"/>
                  </a:lnTo>
                  <a:lnTo>
                    <a:pt x="69208" y="27572"/>
                  </a:lnTo>
                  <a:lnTo>
                    <a:pt x="67751" y="27614"/>
                  </a:lnTo>
                  <a:lnTo>
                    <a:pt x="66300" y="27649"/>
                  </a:lnTo>
                  <a:lnTo>
                    <a:pt x="64856" y="27676"/>
                  </a:lnTo>
                  <a:lnTo>
                    <a:pt x="63405" y="27697"/>
                  </a:lnTo>
                  <a:lnTo>
                    <a:pt x="61326" y="27704"/>
                  </a:lnTo>
                  <a:lnTo>
                    <a:pt x="59242" y="27711"/>
                  </a:lnTo>
                  <a:lnTo>
                    <a:pt x="59325" y="26377"/>
                  </a:lnTo>
                  <a:lnTo>
                    <a:pt x="59390" y="25035"/>
                  </a:lnTo>
                  <a:lnTo>
                    <a:pt x="59455" y="23694"/>
                  </a:lnTo>
                  <a:lnTo>
                    <a:pt x="59514" y="22353"/>
                  </a:lnTo>
                  <a:lnTo>
                    <a:pt x="59585" y="22415"/>
                  </a:lnTo>
                  <a:lnTo>
                    <a:pt x="59627" y="22443"/>
                  </a:lnTo>
                  <a:lnTo>
                    <a:pt x="59668" y="22471"/>
                  </a:lnTo>
                  <a:lnTo>
                    <a:pt x="59715" y="22492"/>
                  </a:lnTo>
                  <a:lnTo>
                    <a:pt x="59769" y="22505"/>
                  </a:lnTo>
                  <a:lnTo>
                    <a:pt x="59822" y="22512"/>
                  </a:lnTo>
                  <a:lnTo>
                    <a:pt x="59887" y="22519"/>
                  </a:lnTo>
                  <a:lnTo>
                    <a:pt x="61042" y="22519"/>
                  </a:lnTo>
                  <a:lnTo>
                    <a:pt x="62203" y="22505"/>
                  </a:lnTo>
                  <a:lnTo>
                    <a:pt x="63363" y="22485"/>
                  </a:lnTo>
                  <a:lnTo>
                    <a:pt x="64518" y="22450"/>
                  </a:lnTo>
                  <a:lnTo>
                    <a:pt x="66839" y="22380"/>
                  </a:lnTo>
                  <a:lnTo>
                    <a:pt x="69155" y="22311"/>
                  </a:lnTo>
                  <a:close/>
                  <a:moveTo>
                    <a:pt x="21952" y="39499"/>
                  </a:moveTo>
                  <a:lnTo>
                    <a:pt x="21792" y="39756"/>
                  </a:lnTo>
                  <a:lnTo>
                    <a:pt x="21632" y="40027"/>
                  </a:lnTo>
                  <a:lnTo>
                    <a:pt x="21478" y="40298"/>
                  </a:lnTo>
                  <a:lnTo>
                    <a:pt x="21330" y="40569"/>
                  </a:lnTo>
                  <a:lnTo>
                    <a:pt x="21188" y="40854"/>
                  </a:lnTo>
                  <a:lnTo>
                    <a:pt x="21052" y="41132"/>
                  </a:lnTo>
                  <a:lnTo>
                    <a:pt x="20922" y="41424"/>
                  </a:lnTo>
                  <a:lnTo>
                    <a:pt x="20791" y="41716"/>
                  </a:lnTo>
                  <a:lnTo>
                    <a:pt x="20673" y="42008"/>
                  </a:lnTo>
                  <a:lnTo>
                    <a:pt x="20555" y="42307"/>
                  </a:lnTo>
                  <a:lnTo>
                    <a:pt x="20448" y="42606"/>
                  </a:lnTo>
                  <a:lnTo>
                    <a:pt x="20341" y="42911"/>
                  </a:lnTo>
                  <a:lnTo>
                    <a:pt x="20241" y="43224"/>
                  </a:lnTo>
                  <a:lnTo>
                    <a:pt x="20146" y="43537"/>
                  </a:lnTo>
                  <a:lnTo>
                    <a:pt x="20063" y="43850"/>
                  </a:lnTo>
                  <a:lnTo>
                    <a:pt x="19980" y="44169"/>
                  </a:lnTo>
                  <a:lnTo>
                    <a:pt x="19903" y="44489"/>
                  </a:lnTo>
                  <a:lnTo>
                    <a:pt x="19838" y="44816"/>
                  </a:lnTo>
                  <a:lnTo>
                    <a:pt x="19773" y="45142"/>
                  </a:lnTo>
                  <a:lnTo>
                    <a:pt x="19714" y="45469"/>
                  </a:lnTo>
                  <a:lnTo>
                    <a:pt x="19666" y="45803"/>
                  </a:lnTo>
                  <a:lnTo>
                    <a:pt x="19619" y="46143"/>
                  </a:lnTo>
                  <a:lnTo>
                    <a:pt x="19583" y="46477"/>
                  </a:lnTo>
                  <a:lnTo>
                    <a:pt x="19554" y="46817"/>
                  </a:lnTo>
                  <a:lnTo>
                    <a:pt x="19530" y="47165"/>
                  </a:lnTo>
                  <a:lnTo>
                    <a:pt x="19512" y="47505"/>
                  </a:lnTo>
                  <a:lnTo>
                    <a:pt x="19500" y="47853"/>
                  </a:lnTo>
                  <a:lnTo>
                    <a:pt x="19495" y="48207"/>
                  </a:lnTo>
                  <a:lnTo>
                    <a:pt x="19500" y="48555"/>
                  </a:lnTo>
                  <a:lnTo>
                    <a:pt x="19506" y="48909"/>
                  </a:lnTo>
                  <a:lnTo>
                    <a:pt x="19524" y="49264"/>
                  </a:lnTo>
                  <a:lnTo>
                    <a:pt x="19548" y="49625"/>
                  </a:lnTo>
                  <a:lnTo>
                    <a:pt x="19566" y="49834"/>
                  </a:lnTo>
                  <a:lnTo>
                    <a:pt x="19589" y="50042"/>
                  </a:lnTo>
                  <a:lnTo>
                    <a:pt x="19613" y="50258"/>
                  </a:lnTo>
                  <a:lnTo>
                    <a:pt x="19643" y="50466"/>
                  </a:lnTo>
                  <a:lnTo>
                    <a:pt x="19714" y="50890"/>
                  </a:lnTo>
                  <a:lnTo>
                    <a:pt x="19791" y="51314"/>
                  </a:lnTo>
                  <a:lnTo>
                    <a:pt x="19441" y="51425"/>
                  </a:lnTo>
                  <a:lnTo>
                    <a:pt x="19092" y="51551"/>
                  </a:lnTo>
                  <a:lnTo>
                    <a:pt x="18754" y="51690"/>
                  </a:lnTo>
                  <a:lnTo>
                    <a:pt x="18417" y="51842"/>
                  </a:lnTo>
                  <a:lnTo>
                    <a:pt x="18079" y="52009"/>
                  </a:lnTo>
                  <a:lnTo>
                    <a:pt x="17754" y="52190"/>
                  </a:lnTo>
                  <a:lnTo>
                    <a:pt x="17434" y="52385"/>
                  </a:lnTo>
                  <a:lnTo>
                    <a:pt x="17114" y="52586"/>
                  </a:lnTo>
                  <a:lnTo>
                    <a:pt x="16800" y="52802"/>
                  </a:lnTo>
                  <a:lnTo>
                    <a:pt x="16492" y="53031"/>
                  </a:lnTo>
                  <a:lnTo>
                    <a:pt x="16190" y="53267"/>
                  </a:lnTo>
                  <a:lnTo>
                    <a:pt x="15894" y="53517"/>
                  </a:lnTo>
                  <a:lnTo>
                    <a:pt x="15598" y="53775"/>
                  </a:lnTo>
                  <a:lnTo>
                    <a:pt x="15314" y="54046"/>
                  </a:lnTo>
                  <a:lnTo>
                    <a:pt x="15030" y="54331"/>
                  </a:lnTo>
                  <a:lnTo>
                    <a:pt x="14751" y="54616"/>
                  </a:lnTo>
                  <a:lnTo>
                    <a:pt x="14283" y="53649"/>
                  </a:lnTo>
                  <a:lnTo>
                    <a:pt x="13804" y="52683"/>
                  </a:lnTo>
                  <a:lnTo>
                    <a:pt x="13312" y="51724"/>
                  </a:lnTo>
                  <a:lnTo>
                    <a:pt x="12809" y="50765"/>
                  </a:lnTo>
                  <a:lnTo>
                    <a:pt x="12300" y="49820"/>
                  </a:lnTo>
                  <a:lnTo>
                    <a:pt x="11778" y="48882"/>
                  </a:lnTo>
                  <a:lnTo>
                    <a:pt x="11251" y="47957"/>
                  </a:lnTo>
                  <a:lnTo>
                    <a:pt x="10718" y="47040"/>
                  </a:lnTo>
                  <a:lnTo>
                    <a:pt x="10985" y="46713"/>
                  </a:lnTo>
                  <a:lnTo>
                    <a:pt x="11257" y="46393"/>
                  </a:lnTo>
                  <a:lnTo>
                    <a:pt x="11536" y="46074"/>
                  </a:lnTo>
                  <a:lnTo>
                    <a:pt x="11820" y="45768"/>
                  </a:lnTo>
                  <a:lnTo>
                    <a:pt x="12110" y="45462"/>
                  </a:lnTo>
                  <a:lnTo>
                    <a:pt x="12406" y="45163"/>
                  </a:lnTo>
                  <a:lnTo>
                    <a:pt x="12702" y="44864"/>
                  </a:lnTo>
                  <a:lnTo>
                    <a:pt x="13004" y="44579"/>
                  </a:lnTo>
                  <a:lnTo>
                    <a:pt x="13318" y="44294"/>
                  </a:lnTo>
                  <a:lnTo>
                    <a:pt x="13632" y="44016"/>
                  </a:lnTo>
                  <a:lnTo>
                    <a:pt x="13952" y="43745"/>
                  </a:lnTo>
                  <a:lnTo>
                    <a:pt x="14277" y="43481"/>
                  </a:lnTo>
                  <a:lnTo>
                    <a:pt x="14609" y="43217"/>
                  </a:lnTo>
                  <a:lnTo>
                    <a:pt x="14941" y="42967"/>
                  </a:lnTo>
                  <a:lnTo>
                    <a:pt x="15284" y="42717"/>
                  </a:lnTo>
                  <a:lnTo>
                    <a:pt x="15634" y="42473"/>
                  </a:lnTo>
                  <a:lnTo>
                    <a:pt x="15983" y="42244"/>
                  </a:lnTo>
                  <a:lnTo>
                    <a:pt x="16338" y="42015"/>
                  </a:lnTo>
                  <a:lnTo>
                    <a:pt x="16705" y="41792"/>
                  </a:lnTo>
                  <a:lnTo>
                    <a:pt x="17073" y="41570"/>
                  </a:lnTo>
                  <a:lnTo>
                    <a:pt x="17446" y="41361"/>
                  </a:lnTo>
                  <a:lnTo>
                    <a:pt x="17831" y="41160"/>
                  </a:lnTo>
                  <a:lnTo>
                    <a:pt x="18215" y="40965"/>
                  </a:lnTo>
                  <a:lnTo>
                    <a:pt x="18606" y="40771"/>
                  </a:lnTo>
                  <a:lnTo>
                    <a:pt x="19003" y="40590"/>
                  </a:lnTo>
                  <a:lnTo>
                    <a:pt x="19406" y="40409"/>
                  </a:lnTo>
                  <a:lnTo>
                    <a:pt x="19814" y="40242"/>
                  </a:lnTo>
                  <a:lnTo>
                    <a:pt x="20235" y="40076"/>
                  </a:lnTo>
                  <a:lnTo>
                    <a:pt x="20655" y="39923"/>
                  </a:lnTo>
                  <a:lnTo>
                    <a:pt x="21082" y="39777"/>
                  </a:lnTo>
                  <a:lnTo>
                    <a:pt x="21514" y="39631"/>
                  </a:lnTo>
                  <a:lnTo>
                    <a:pt x="21952" y="39499"/>
                  </a:lnTo>
                  <a:close/>
                  <a:moveTo>
                    <a:pt x="104656" y="40778"/>
                  </a:moveTo>
                  <a:lnTo>
                    <a:pt x="105070" y="40951"/>
                  </a:lnTo>
                  <a:lnTo>
                    <a:pt x="105479" y="41132"/>
                  </a:lnTo>
                  <a:lnTo>
                    <a:pt x="105882" y="41320"/>
                  </a:lnTo>
                  <a:lnTo>
                    <a:pt x="106279" y="41521"/>
                  </a:lnTo>
                  <a:lnTo>
                    <a:pt x="106669" y="41723"/>
                  </a:lnTo>
                  <a:lnTo>
                    <a:pt x="107054" y="41924"/>
                  </a:lnTo>
                  <a:lnTo>
                    <a:pt x="107439" y="42140"/>
                  </a:lnTo>
                  <a:lnTo>
                    <a:pt x="107812" y="42362"/>
                  </a:lnTo>
                  <a:lnTo>
                    <a:pt x="108185" y="42592"/>
                  </a:lnTo>
                  <a:lnTo>
                    <a:pt x="108552" y="42828"/>
                  </a:lnTo>
                  <a:lnTo>
                    <a:pt x="108914" y="43064"/>
                  </a:lnTo>
                  <a:lnTo>
                    <a:pt x="109269" y="43308"/>
                  </a:lnTo>
                  <a:lnTo>
                    <a:pt x="109618" y="43565"/>
                  </a:lnTo>
                  <a:lnTo>
                    <a:pt x="109968" y="43822"/>
                  </a:lnTo>
                  <a:lnTo>
                    <a:pt x="110305" y="44086"/>
                  </a:lnTo>
                  <a:lnTo>
                    <a:pt x="110643" y="44357"/>
                  </a:lnTo>
                  <a:lnTo>
                    <a:pt x="110975" y="44628"/>
                  </a:lnTo>
                  <a:lnTo>
                    <a:pt x="111300" y="44913"/>
                  </a:lnTo>
                  <a:lnTo>
                    <a:pt x="111626" y="45198"/>
                  </a:lnTo>
                  <a:lnTo>
                    <a:pt x="111940" y="45497"/>
                  </a:lnTo>
                  <a:lnTo>
                    <a:pt x="112254" y="45789"/>
                  </a:lnTo>
                  <a:lnTo>
                    <a:pt x="112562" y="46095"/>
                  </a:lnTo>
                  <a:lnTo>
                    <a:pt x="112864" y="46407"/>
                  </a:lnTo>
                  <a:lnTo>
                    <a:pt x="113160" y="46720"/>
                  </a:lnTo>
                  <a:lnTo>
                    <a:pt x="113456" y="47040"/>
                  </a:lnTo>
                  <a:lnTo>
                    <a:pt x="113746" y="47366"/>
                  </a:lnTo>
                  <a:lnTo>
                    <a:pt x="114030" y="47700"/>
                  </a:lnTo>
                  <a:lnTo>
                    <a:pt x="114308" y="48034"/>
                  </a:lnTo>
                  <a:lnTo>
                    <a:pt x="114581" y="48374"/>
                  </a:lnTo>
                  <a:lnTo>
                    <a:pt x="114853" y="48722"/>
                  </a:lnTo>
                  <a:lnTo>
                    <a:pt x="115120" y="49069"/>
                  </a:lnTo>
                  <a:lnTo>
                    <a:pt x="115380" y="49424"/>
                  </a:lnTo>
                  <a:lnTo>
                    <a:pt x="113781" y="51043"/>
                  </a:lnTo>
                  <a:lnTo>
                    <a:pt x="112177" y="52656"/>
                  </a:lnTo>
                  <a:lnTo>
                    <a:pt x="111904" y="52934"/>
                  </a:lnTo>
                  <a:lnTo>
                    <a:pt x="111626" y="53212"/>
                  </a:lnTo>
                  <a:lnTo>
                    <a:pt x="111069" y="53768"/>
                  </a:lnTo>
                  <a:lnTo>
                    <a:pt x="110785" y="54046"/>
                  </a:lnTo>
                  <a:lnTo>
                    <a:pt x="110507" y="54331"/>
                  </a:lnTo>
                  <a:lnTo>
                    <a:pt x="110234" y="54623"/>
                  </a:lnTo>
                  <a:lnTo>
                    <a:pt x="109968" y="54921"/>
                  </a:lnTo>
                  <a:lnTo>
                    <a:pt x="109719" y="54553"/>
                  </a:lnTo>
                  <a:lnTo>
                    <a:pt x="109470" y="54192"/>
                  </a:lnTo>
                  <a:lnTo>
                    <a:pt x="109210" y="53837"/>
                  </a:lnTo>
                  <a:lnTo>
                    <a:pt x="108949" y="53483"/>
                  </a:lnTo>
                  <a:lnTo>
                    <a:pt x="108677" y="53142"/>
                  </a:lnTo>
                  <a:lnTo>
                    <a:pt x="108404" y="52795"/>
                  </a:lnTo>
                  <a:lnTo>
                    <a:pt x="108126" y="52461"/>
                  </a:lnTo>
                  <a:lnTo>
                    <a:pt x="107836" y="52127"/>
                  </a:lnTo>
                  <a:lnTo>
                    <a:pt x="107546" y="51801"/>
                  </a:lnTo>
                  <a:lnTo>
                    <a:pt x="107250" y="51481"/>
                  </a:lnTo>
                  <a:lnTo>
                    <a:pt x="106942" y="51168"/>
                  </a:lnTo>
                  <a:lnTo>
                    <a:pt x="106634" y="50855"/>
                  </a:lnTo>
                  <a:lnTo>
                    <a:pt x="106314" y="50550"/>
                  </a:lnTo>
                  <a:lnTo>
                    <a:pt x="105988" y="50251"/>
                  </a:lnTo>
                  <a:lnTo>
                    <a:pt x="105663" y="49959"/>
                  </a:lnTo>
                  <a:lnTo>
                    <a:pt x="105325" y="49667"/>
                  </a:lnTo>
                  <a:lnTo>
                    <a:pt x="105266" y="49618"/>
                  </a:lnTo>
                  <a:lnTo>
                    <a:pt x="105207" y="49584"/>
                  </a:lnTo>
                  <a:lnTo>
                    <a:pt x="105153" y="49563"/>
                  </a:lnTo>
                  <a:lnTo>
                    <a:pt x="105094" y="49549"/>
                  </a:lnTo>
                  <a:lnTo>
                    <a:pt x="105153" y="49007"/>
                  </a:lnTo>
                  <a:lnTo>
                    <a:pt x="105207" y="48465"/>
                  </a:lnTo>
                  <a:lnTo>
                    <a:pt x="105242" y="47916"/>
                  </a:lnTo>
                  <a:lnTo>
                    <a:pt x="105272" y="47360"/>
                  </a:lnTo>
                  <a:lnTo>
                    <a:pt x="105284" y="46810"/>
                  </a:lnTo>
                  <a:lnTo>
                    <a:pt x="105284" y="46254"/>
                  </a:lnTo>
                  <a:lnTo>
                    <a:pt x="105278" y="45698"/>
                  </a:lnTo>
                  <a:lnTo>
                    <a:pt x="105254" y="45142"/>
                  </a:lnTo>
                  <a:lnTo>
                    <a:pt x="105224" y="44586"/>
                  </a:lnTo>
                  <a:lnTo>
                    <a:pt x="105177" y="44030"/>
                  </a:lnTo>
                  <a:lnTo>
                    <a:pt x="105118" y="43481"/>
                  </a:lnTo>
                  <a:lnTo>
                    <a:pt x="105053" y="42932"/>
                  </a:lnTo>
                  <a:lnTo>
                    <a:pt x="104970" y="42383"/>
                  </a:lnTo>
                  <a:lnTo>
                    <a:pt x="104875" y="41841"/>
                  </a:lnTo>
                  <a:lnTo>
                    <a:pt x="104774" y="41306"/>
                  </a:lnTo>
                  <a:lnTo>
                    <a:pt x="104656" y="40778"/>
                  </a:lnTo>
                  <a:close/>
                  <a:moveTo>
                    <a:pt x="94855" y="33160"/>
                  </a:moveTo>
                  <a:lnTo>
                    <a:pt x="95098" y="33167"/>
                  </a:lnTo>
                  <a:lnTo>
                    <a:pt x="95335" y="33188"/>
                  </a:lnTo>
                  <a:lnTo>
                    <a:pt x="95566" y="33216"/>
                  </a:lnTo>
                  <a:lnTo>
                    <a:pt x="95797" y="33251"/>
                  </a:lnTo>
                  <a:lnTo>
                    <a:pt x="96028" y="33292"/>
                  </a:lnTo>
                  <a:lnTo>
                    <a:pt x="96253" y="33341"/>
                  </a:lnTo>
                  <a:lnTo>
                    <a:pt x="96472" y="33403"/>
                  </a:lnTo>
                  <a:lnTo>
                    <a:pt x="96691" y="33466"/>
                  </a:lnTo>
                  <a:lnTo>
                    <a:pt x="96904" y="33542"/>
                  </a:lnTo>
                  <a:lnTo>
                    <a:pt x="97112" y="33626"/>
                  </a:lnTo>
                  <a:lnTo>
                    <a:pt x="97319" y="33716"/>
                  </a:lnTo>
                  <a:lnTo>
                    <a:pt x="97526" y="33813"/>
                  </a:lnTo>
                  <a:lnTo>
                    <a:pt x="97727" y="33918"/>
                  </a:lnTo>
                  <a:lnTo>
                    <a:pt x="97923" y="34029"/>
                  </a:lnTo>
                  <a:lnTo>
                    <a:pt x="98118" y="34147"/>
                  </a:lnTo>
                  <a:lnTo>
                    <a:pt x="98308" y="34272"/>
                  </a:lnTo>
                  <a:lnTo>
                    <a:pt x="98497" y="34397"/>
                  </a:lnTo>
                  <a:lnTo>
                    <a:pt x="98681" y="34536"/>
                  </a:lnTo>
                  <a:lnTo>
                    <a:pt x="98864" y="34682"/>
                  </a:lnTo>
                  <a:lnTo>
                    <a:pt x="99042" y="34828"/>
                  </a:lnTo>
                  <a:lnTo>
                    <a:pt x="99214" y="34988"/>
                  </a:lnTo>
                  <a:lnTo>
                    <a:pt x="99386" y="35148"/>
                  </a:lnTo>
                  <a:lnTo>
                    <a:pt x="99551" y="35315"/>
                  </a:lnTo>
                  <a:lnTo>
                    <a:pt x="99717" y="35488"/>
                  </a:lnTo>
                  <a:lnTo>
                    <a:pt x="99877" y="35669"/>
                  </a:lnTo>
                  <a:lnTo>
                    <a:pt x="100037" y="35850"/>
                  </a:lnTo>
                  <a:lnTo>
                    <a:pt x="100185" y="36038"/>
                  </a:lnTo>
                  <a:lnTo>
                    <a:pt x="100339" y="36232"/>
                  </a:lnTo>
                  <a:lnTo>
                    <a:pt x="100487" y="36434"/>
                  </a:lnTo>
                  <a:lnTo>
                    <a:pt x="100629" y="36635"/>
                  </a:lnTo>
                  <a:lnTo>
                    <a:pt x="100765" y="36844"/>
                  </a:lnTo>
                  <a:lnTo>
                    <a:pt x="100902" y="37059"/>
                  </a:lnTo>
                  <a:lnTo>
                    <a:pt x="101038" y="37275"/>
                  </a:lnTo>
                  <a:lnTo>
                    <a:pt x="101162" y="37497"/>
                  </a:lnTo>
                  <a:lnTo>
                    <a:pt x="101292" y="37720"/>
                  </a:lnTo>
                  <a:lnTo>
                    <a:pt x="101411" y="37949"/>
                  </a:lnTo>
                  <a:lnTo>
                    <a:pt x="101529" y="38185"/>
                  </a:lnTo>
                  <a:lnTo>
                    <a:pt x="101642" y="38421"/>
                  </a:lnTo>
                  <a:lnTo>
                    <a:pt x="101754" y="38665"/>
                  </a:lnTo>
                  <a:lnTo>
                    <a:pt x="101861" y="38908"/>
                  </a:lnTo>
                  <a:lnTo>
                    <a:pt x="101967" y="39151"/>
                  </a:lnTo>
                  <a:lnTo>
                    <a:pt x="102068" y="39401"/>
                  </a:lnTo>
                  <a:lnTo>
                    <a:pt x="102163" y="39659"/>
                  </a:lnTo>
                  <a:lnTo>
                    <a:pt x="102258" y="39909"/>
                  </a:lnTo>
                  <a:lnTo>
                    <a:pt x="102346" y="40173"/>
                  </a:lnTo>
                  <a:lnTo>
                    <a:pt x="102429" y="40430"/>
                  </a:lnTo>
                  <a:lnTo>
                    <a:pt x="102512" y="40694"/>
                  </a:lnTo>
                  <a:lnTo>
                    <a:pt x="102589" y="40965"/>
                  </a:lnTo>
                  <a:lnTo>
                    <a:pt x="102666" y="41229"/>
                  </a:lnTo>
                  <a:lnTo>
                    <a:pt x="102737" y="41500"/>
                  </a:lnTo>
                  <a:lnTo>
                    <a:pt x="102802" y="41772"/>
                  </a:lnTo>
                  <a:lnTo>
                    <a:pt x="102868" y="42050"/>
                  </a:lnTo>
                  <a:lnTo>
                    <a:pt x="102927" y="42321"/>
                  </a:lnTo>
                  <a:lnTo>
                    <a:pt x="102980" y="42599"/>
                  </a:lnTo>
                  <a:lnTo>
                    <a:pt x="103033" y="42877"/>
                  </a:lnTo>
                  <a:lnTo>
                    <a:pt x="103081" y="43162"/>
                  </a:lnTo>
                  <a:lnTo>
                    <a:pt x="103128" y="43440"/>
                  </a:lnTo>
                  <a:lnTo>
                    <a:pt x="103170" y="43725"/>
                  </a:lnTo>
                  <a:lnTo>
                    <a:pt x="103205" y="44003"/>
                  </a:lnTo>
                  <a:lnTo>
                    <a:pt x="103241" y="44287"/>
                  </a:lnTo>
                  <a:lnTo>
                    <a:pt x="103270" y="44572"/>
                  </a:lnTo>
                  <a:lnTo>
                    <a:pt x="103294" y="44857"/>
                  </a:lnTo>
                  <a:lnTo>
                    <a:pt x="103318" y="45142"/>
                  </a:lnTo>
                  <a:lnTo>
                    <a:pt x="103335" y="45427"/>
                  </a:lnTo>
                  <a:lnTo>
                    <a:pt x="103347" y="45712"/>
                  </a:lnTo>
                  <a:lnTo>
                    <a:pt x="103359" y="45990"/>
                  </a:lnTo>
                  <a:lnTo>
                    <a:pt x="103365" y="46275"/>
                  </a:lnTo>
                  <a:lnTo>
                    <a:pt x="103365" y="46560"/>
                  </a:lnTo>
                  <a:lnTo>
                    <a:pt x="103365" y="46845"/>
                  </a:lnTo>
                  <a:lnTo>
                    <a:pt x="103359" y="47130"/>
                  </a:lnTo>
                  <a:lnTo>
                    <a:pt x="103347" y="47408"/>
                  </a:lnTo>
                  <a:lnTo>
                    <a:pt x="103335" y="47686"/>
                  </a:lnTo>
                  <a:lnTo>
                    <a:pt x="103318" y="47971"/>
                  </a:lnTo>
                  <a:lnTo>
                    <a:pt x="103300" y="48249"/>
                  </a:lnTo>
                  <a:lnTo>
                    <a:pt x="103270" y="48527"/>
                  </a:lnTo>
                  <a:lnTo>
                    <a:pt x="103241" y="48798"/>
                  </a:lnTo>
                  <a:lnTo>
                    <a:pt x="103211" y="49076"/>
                  </a:lnTo>
                  <a:lnTo>
                    <a:pt x="103170" y="49347"/>
                  </a:lnTo>
                  <a:lnTo>
                    <a:pt x="103128" y="49618"/>
                  </a:lnTo>
                  <a:lnTo>
                    <a:pt x="103087" y="49882"/>
                  </a:lnTo>
                  <a:lnTo>
                    <a:pt x="103033" y="50147"/>
                  </a:lnTo>
                  <a:lnTo>
                    <a:pt x="102980" y="50411"/>
                  </a:lnTo>
                  <a:lnTo>
                    <a:pt x="102927" y="50675"/>
                  </a:lnTo>
                  <a:lnTo>
                    <a:pt x="102862" y="50932"/>
                  </a:lnTo>
                  <a:lnTo>
                    <a:pt x="102797" y="51189"/>
                  </a:lnTo>
                  <a:lnTo>
                    <a:pt x="102725" y="51439"/>
                  </a:lnTo>
                  <a:lnTo>
                    <a:pt x="102654" y="51690"/>
                  </a:lnTo>
                  <a:lnTo>
                    <a:pt x="102577" y="51933"/>
                  </a:lnTo>
                  <a:lnTo>
                    <a:pt x="102494" y="52176"/>
                  </a:lnTo>
                  <a:lnTo>
                    <a:pt x="102406" y="52419"/>
                  </a:lnTo>
                  <a:lnTo>
                    <a:pt x="102317" y="52656"/>
                  </a:lnTo>
                  <a:lnTo>
                    <a:pt x="102222" y="52885"/>
                  </a:lnTo>
                  <a:lnTo>
                    <a:pt x="102127" y="53114"/>
                  </a:lnTo>
                  <a:lnTo>
                    <a:pt x="102021" y="53337"/>
                  </a:lnTo>
                  <a:lnTo>
                    <a:pt x="101914" y="53559"/>
                  </a:lnTo>
                  <a:lnTo>
                    <a:pt x="101802" y="53775"/>
                  </a:lnTo>
                  <a:lnTo>
                    <a:pt x="101689" y="53990"/>
                  </a:lnTo>
                  <a:lnTo>
                    <a:pt x="101571" y="54199"/>
                  </a:lnTo>
                  <a:lnTo>
                    <a:pt x="101446" y="54400"/>
                  </a:lnTo>
                  <a:lnTo>
                    <a:pt x="101316" y="54595"/>
                  </a:lnTo>
                  <a:lnTo>
                    <a:pt x="101186" y="54789"/>
                  </a:lnTo>
                  <a:lnTo>
                    <a:pt x="101050" y="54977"/>
                  </a:lnTo>
                  <a:lnTo>
                    <a:pt x="100907" y="55158"/>
                  </a:lnTo>
                  <a:lnTo>
                    <a:pt x="100765" y="55338"/>
                  </a:lnTo>
                  <a:lnTo>
                    <a:pt x="100611" y="55505"/>
                  </a:lnTo>
                  <a:lnTo>
                    <a:pt x="100457" y="55672"/>
                  </a:lnTo>
                  <a:lnTo>
                    <a:pt x="100303" y="55832"/>
                  </a:lnTo>
                  <a:lnTo>
                    <a:pt x="100138" y="55992"/>
                  </a:lnTo>
                  <a:lnTo>
                    <a:pt x="99972" y="56138"/>
                  </a:lnTo>
                  <a:lnTo>
                    <a:pt x="99800" y="56277"/>
                  </a:lnTo>
                  <a:lnTo>
                    <a:pt x="99628" y="56416"/>
                  </a:lnTo>
                  <a:lnTo>
                    <a:pt x="99445" y="56548"/>
                  </a:lnTo>
                  <a:lnTo>
                    <a:pt x="99261" y="56666"/>
                  </a:lnTo>
                  <a:lnTo>
                    <a:pt x="99072" y="56784"/>
                  </a:lnTo>
                  <a:lnTo>
                    <a:pt x="98882" y="56895"/>
                  </a:lnTo>
                  <a:lnTo>
                    <a:pt x="98687" y="56993"/>
                  </a:lnTo>
                  <a:lnTo>
                    <a:pt x="98485" y="57090"/>
                  </a:lnTo>
                  <a:lnTo>
                    <a:pt x="98278" y="57180"/>
                  </a:lnTo>
                  <a:lnTo>
                    <a:pt x="98065" y="57257"/>
                  </a:lnTo>
                  <a:lnTo>
                    <a:pt x="97852" y="57333"/>
                  </a:lnTo>
                  <a:lnTo>
                    <a:pt x="97633" y="57396"/>
                  </a:lnTo>
                  <a:lnTo>
                    <a:pt x="97408" y="57458"/>
                  </a:lnTo>
                  <a:lnTo>
                    <a:pt x="97177" y="57507"/>
                  </a:lnTo>
                  <a:lnTo>
                    <a:pt x="96946" y="57549"/>
                  </a:lnTo>
                  <a:lnTo>
                    <a:pt x="96709" y="57576"/>
                  </a:lnTo>
                  <a:lnTo>
                    <a:pt x="96466" y="57604"/>
                  </a:lnTo>
                  <a:lnTo>
                    <a:pt x="96223" y="57618"/>
                  </a:lnTo>
                  <a:lnTo>
                    <a:pt x="96170" y="56082"/>
                  </a:lnTo>
                  <a:lnTo>
                    <a:pt x="96117" y="54539"/>
                  </a:lnTo>
                  <a:lnTo>
                    <a:pt x="96058" y="52996"/>
                  </a:lnTo>
                  <a:lnTo>
                    <a:pt x="95992" y="51460"/>
                  </a:lnTo>
                  <a:lnTo>
                    <a:pt x="95915" y="49924"/>
                  </a:lnTo>
                  <a:lnTo>
                    <a:pt x="95838" y="48388"/>
                  </a:lnTo>
                  <a:lnTo>
                    <a:pt x="95750" y="46859"/>
                  </a:lnTo>
                  <a:lnTo>
                    <a:pt x="95655" y="45330"/>
                  </a:lnTo>
                  <a:lnTo>
                    <a:pt x="95554" y="43801"/>
                  </a:lnTo>
                  <a:lnTo>
                    <a:pt x="95442" y="42272"/>
                  </a:lnTo>
                  <a:lnTo>
                    <a:pt x="95323" y="40743"/>
                  </a:lnTo>
                  <a:lnTo>
                    <a:pt x="95199" y="39221"/>
                  </a:lnTo>
                  <a:lnTo>
                    <a:pt x="95069" y="37706"/>
                  </a:lnTo>
                  <a:lnTo>
                    <a:pt x="94926" y="36184"/>
                  </a:lnTo>
                  <a:lnTo>
                    <a:pt x="94772" y="34668"/>
                  </a:lnTo>
                  <a:lnTo>
                    <a:pt x="94613" y="33160"/>
                  </a:lnTo>
                  <a:close/>
                  <a:moveTo>
                    <a:pt x="30568" y="35238"/>
                  </a:moveTo>
                  <a:lnTo>
                    <a:pt x="30527" y="36663"/>
                  </a:lnTo>
                  <a:lnTo>
                    <a:pt x="30503" y="38081"/>
                  </a:lnTo>
                  <a:lnTo>
                    <a:pt x="30491" y="39499"/>
                  </a:lnTo>
                  <a:lnTo>
                    <a:pt x="30485" y="40924"/>
                  </a:lnTo>
                  <a:lnTo>
                    <a:pt x="30497" y="42341"/>
                  </a:lnTo>
                  <a:lnTo>
                    <a:pt x="30509" y="43766"/>
                  </a:lnTo>
                  <a:lnTo>
                    <a:pt x="30533" y="45184"/>
                  </a:lnTo>
                  <a:lnTo>
                    <a:pt x="30568" y="46602"/>
                  </a:lnTo>
                  <a:lnTo>
                    <a:pt x="30604" y="48027"/>
                  </a:lnTo>
                  <a:lnTo>
                    <a:pt x="30645" y="49445"/>
                  </a:lnTo>
                  <a:lnTo>
                    <a:pt x="30740" y="52287"/>
                  </a:lnTo>
                  <a:lnTo>
                    <a:pt x="30841" y="55130"/>
                  </a:lnTo>
                  <a:lnTo>
                    <a:pt x="30941" y="57966"/>
                  </a:lnTo>
                  <a:lnTo>
                    <a:pt x="30888" y="57973"/>
                  </a:lnTo>
                  <a:lnTo>
                    <a:pt x="30841" y="57979"/>
                  </a:lnTo>
                  <a:lnTo>
                    <a:pt x="30545" y="58105"/>
                  </a:lnTo>
                  <a:lnTo>
                    <a:pt x="30260" y="58209"/>
                  </a:lnTo>
                  <a:lnTo>
                    <a:pt x="29976" y="58292"/>
                  </a:lnTo>
                  <a:lnTo>
                    <a:pt x="29692" y="58369"/>
                  </a:lnTo>
                  <a:lnTo>
                    <a:pt x="29414" y="58424"/>
                  </a:lnTo>
                  <a:lnTo>
                    <a:pt x="29141" y="58473"/>
                  </a:lnTo>
                  <a:lnTo>
                    <a:pt x="28869" y="58501"/>
                  </a:lnTo>
                  <a:lnTo>
                    <a:pt x="28602" y="58515"/>
                  </a:lnTo>
                  <a:lnTo>
                    <a:pt x="28342" y="58515"/>
                  </a:lnTo>
                  <a:lnTo>
                    <a:pt x="28081" y="58508"/>
                  </a:lnTo>
                  <a:lnTo>
                    <a:pt x="27827" y="58480"/>
                  </a:lnTo>
                  <a:lnTo>
                    <a:pt x="27578" y="58445"/>
                  </a:lnTo>
                  <a:lnTo>
                    <a:pt x="27335" y="58390"/>
                  </a:lnTo>
                  <a:lnTo>
                    <a:pt x="27092" y="58327"/>
                  </a:lnTo>
                  <a:lnTo>
                    <a:pt x="26855" y="58257"/>
                  </a:lnTo>
                  <a:lnTo>
                    <a:pt x="26618" y="58167"/>
                  </a:lnTo>
                  <a:lnTo>
                    <a:pt x="26388" y="58070"/>
                  </a:lnTo>
                  <a:lnTo>
                    <a:pt x="26163" y="57966"/>
                  </a:lnTo>
                  <a:lnTo>
                    <a:pt x="25943" y="57840"/>
                  </a:lnTo>
                  <a:lnTo>
                    <a:pt x="25730" y="57715"/>
                  </a:lnTo>
                  <a:lnTo>
                    <a:pt x="25517" y="57576"/>
                  </a:lnTo>
                  <a:lnTo>
                    <a:pt x="25310" y="57423"/>
                  </a:lnTo>
                  <a:lnTo>
                    <a:pt x="25108" y="57264"/>
                  </a:lnTo>
                  <a:lnTo>
                    <a:pt x="24907" y="57097"/>
                  </a:lnTo>
                  <a:lnTo>
                    <a:pt x="24718" y="56916"/>
                  </a:lnTo>
                  <a:lnTo>
                    <a:pt x="24528" y="56728"/>
                  </a:lnTo>
                  <a:lnTo>
                    <a:pt x="24345" y="56534"/>
                  </a:lnTo>
                  <a:lnTo>
                    <a:pt x="24167" y="56332"/>
                  </a:lnTo>
                  <a:lnTo>
                    <a:pt x="23995" y="56124"/>
                  </a:lnTo>
                  <a:lnTo>
                    <a:pt x="23823" y="55901"/>
                  </a:lnTo>
                  <a:lnTo>
                    <a:pt x="23664" y="55679"/>
                  </a:lnTo>
                  <a:lnTo>
                    <a:pt x="23504" y="55443"/>
                  </a:lnTo>
                  <a:lnTo>
                    <a:pt x="23350" y="55206"/>
                  </a:lnTo>
                  <a:lnTo>
                    <a:pt x="23202" y="54963"/>
                  </a:lnTo>
                  <a:lnTo>
                    <a:pt x="23059" y="54713"/>
                  </a:lnTo>
                  <a:lnTo>
                    <a:pt x="22923" y="54456"/>
                  </a:lnTo>
                  <a:lnTo>
                    <a:pt x="22793" y="54192"/>
                  </a:lnTo>
                  <a:lnTo>
                    <a:pt x="22669" y="53921"/>
                  </a:lnTo>
                  <a:lnTo>
                    <a:pt x="22550" y="53649"/>
                  </a:lnTo>
                  <a:lnTo>
                    <a:pt x="22432" y="53371"/>
                  </a:lnTo>
                  <a:lnTo>
                    <a:pt x="22325" y="53093"/>
                  </a:lnTo>
                  <a:lnTo>
                    <a:pt x="22219" y="52809"/>
                  </a:lnTo>
                  <a:lnTo>
                    <a:pt x="22124" y="52517"/>
                  </a:lnTo>
                  <a:lnTo>
                    <a:pt x="22029" y="52225"/>
                  </a:lnTo>
                  <a:lnTo>
                    <a:pt x="21946" y="51933"/>
                  </a:lnTo>
                  <a:lnTo>
                    <a:pt x="21863" y="51634"/>
                  </a:lnTo>
                  <a:lnTo>
                    <a:pt x="21792" y="51335"/>
                  </a:lnTo>
                  <a:lnTo>
                    <a:pt x="21721" y="51029"/>
                  </a:lnTo>
                  <a:lnTo>
                    <a:pt x="21662" y="50730"/>
                  </a:lnTo>
                  <a:lnTo>
                    <a:pt x="21609" y="50425"/>
                  </a:lnTo>
                  <a:lnTo>
                    <a:pt x="21555" y="50119"/>
                  </a:lnTo>
                  <a:lnTo>
                    <a:pt x="21514" y="49806"/>
                  </a:lnTo>
                  <a:lnTo>
                    <a:pt x="21478" y="49500"/>
                  </a:lnTo>
                  <a:lnTo>
                    <a:pt x="21449" y="49194"/>
                  </a:lnTo>
                  <a:lnTo>
                    <a:pt x="21419" y="48882"/>
                  </a:lnTo>
                  <a:lnTo>
                    <a:pt x="21401" y="48576"/>
                  </a:lnTo>
                  <a:lnTo>
                    <a:pt x="21395" y="48263"/>
                  </a:lnTo>
                  <a:lnTo>
                    <a:pt x="21390" y="47957"/>
                  </a:lnTo>
                  <a:lnTo>
                    <a:pt x="21390" y="47651"/>
                  </a:lnTo>
                  <a:lnTo>
                    <a:pt x="21401" y="47346"/>
                  </a:lnTo>
                  <a:lnTo>
                    <a:pt x="21413" y="47047"/>
                  </a:lnTo>
                  <a:lnTo>
                    <a:pt x="21437" y="46748"/>
                  </a:lnTo>
                  <a:lnTo>
                    <a:pt x="21467" y="46449"/>
                  </a:lnTo>
                  <a:lnTo>
                    <a:pt x="21502" y="46150"/>
                  </a:lnTo>
                  <a:lnTo>
                    <a:pt x="21544" y="45879"/>
                  </a:lnTo>
                  <a:lnTo>
                    <a:pt x="21585" y="45615"/>
                  </a:lnTo>
                  <a:lnTo>
                    <a:pt x="21632" y="45351"/>
                  </a:lnTo>
                  <a:lnTo>
                    <a:pt x="21686" y="45087"/>
                  </a:lnTo>
                  <a:lnTo>
                    <a:pt x="21739" y="44830"/>
                  </a:lnTo>
                  <a:lnTo>
                    <a:pt x="21798" y="44579"/>
                  </a:lnTo>
                  <a:lnTo>
                    <a:pt x="21863" y="44329"/>
                  </a:lnTo>
                  <a:lnTo>
                    <a:pt x="21934" y="44079"/>
                  </a:lnTo>
                  <a:lnTo>
                    <a:pt x="22005" y="43829"/>
                  </a:lnTo>
                  <a:lnTo>
                    <a:pt x="22076" y="43592"/>
                  </a:lnTo>
                  <a:lnTo>
                    <a:pt x="22159" y="43349"/>
                  </a:lnTo>
                  <a:lnTo>
                    <a:pt x="22242" y="43113"/>
                  </a:lnTo>
                  <a:lnTo>
                    <a:pt x="22331" y="42884"/>
                  </a:lnTo>
                  <a:lnTo>
                    <a:pt x="22420" y="42654"/>
                  </a:lnTo>
                  <a:lnTo>
                    <a:pt x="22515" y="42425"/>
                  </a:lnTo>
                  <a:lnTo>
                    <a:pt x="22609" y="42202"/>
                  </a:lnTo>
                  <a:lnTo>
                    <a:pt x="22710" y="41980"/>
                  </a:lnTo>
                  <a:lnTo>
                    <a:pt x="22817" y="41765"/>
                  </a:lnTo>
                  <a:lnTo>
                    <a:pt x="22923" y="41549"/>
                  </a:lnTo>
                  <a:lnTo>
                    <a:pt x="23036" y="41341"/>
                  </a:lnTo>
                  <a:lnTo>
                    <a:pt x="23154" y="41132"/>
                  </a:lnTo>
                  <a:lnTo>
                    <a:pt x="23273" y="40931"/>
                  </a:lnTo>
                  <a:lnTo>
                    <a:pt x="23391" y="40729"/>
                  </a:lnTo>
                  <a:lnTo>
                    <a:pt x="23515" y="40527"/>
                  </a:lnTo>
                  <a:lnTo>
                    <a:pt x="23646" y="40333"/>
                  </a:lnTo>
                  <a:lnTo>
                    <a:pt x="23776" y="40145"/>
                  </a:lnTo>
                  <a:lnTo>
                    <a:pt x="23906" y="39957"/>
                  </a:lnTo>
                  <a:lnTo>
                    <a:pt x="24048" y="39770"/>
                  </a:lnTo>
                  <a:lnTo>
                    <a:pt x="24185" y="39589"/>
                  </a:lnTo>
                  <a:lnTo>
                    <a:pt x="24327" y="39408"/>
                  </a:lnTo>
                  <a:lnTo>
                    <a:pt x="24475" y="39235"/>
                  </a:lnTo>
                  <a:lnTo>
                    <a:pt x="24623" y="39061"/>
                  </a:lnTo>
                  <a:lnTo>
                    <a:pt x="24777" y="38894"/>
                  </a:lnTo>
                  <a:lnTo>
                    <a:pt x="24931" y="38727"/>
                  </a:lnTo>
                  <a:lnTo>
                    <a:pt x="25085" y="38560"/>
                  </a:lnTo>
                  <a:lnTo>
                    <a:pt x="25245" y="38401"/>
                  </a:lnTo>
                  <a:lnTo>
                    <a:pt x="25405" y="38248"/>
                  </a:lnTo>
                  <a:lnTo>
                    <a:pt x="25570" y="38095"/>
                  </a:lnTo>
                  <a:lnTo>
                    <a:pt x="25736" y="37942"/>
                  </a:lnTo>
                  <a:lnTo>
                    <a:pt x="25908" y="37796"/>
                  </a:lnTo>
                  <a:lnTo>
                    <a:pt x="26080" y="37650"/>
                  </a:lnTo>
                  <a:lnTo>
                    <a:pt x="26251" y="37511"/>
                  </a:lnTo>
                  <a:lnTo>
                    <a:pt x="26607" y="37240"/>
                  </a:lnTo>
                  <a:lnTo>
                    <a:pt x="26968" y="36983"/>
                  </a:lnTo>
                  <a:lnTo>
                    <a:pt x="27341" y="36733"/>
                  </a:lnTo>
                  <a:lnTo>
                    <a:pt x="27720" y="36503"/>
                  </a:lnTo>
                  <a:lnTo>
                    <a:pt x="28111" y="36281"/>
                  </a:lnTo>
                  <a:lnTo>
                    <a:pt x="28502" y="36079"/>
                  </a:lnTo>
                  <a:lnTo>
                    <a:pt x="28904" y="35885"/>
                  </a:lnTo>
                  <a:lnTo>
                    <a:pt x="29313" y="35704"/>
                  </a:lnTo>
                  <a:lnTo>
                    <a:pt x="29727" y="35537"/>
                  </a:lnTo>
                  <a:lnTo>
                    <a:pt x="30142" y="35384"/>
                  </a:lnTo>
                  <a:lnTo>
                    <a:pt x="30568" y="35238"/>
                  </a:lnTo>
                  <a:close/>
                  <a:moveTo>
                    <a:pt x="9688" y="48416"/>
                  </a:moveTo>
                  <a:lnTo>
                    <a:pt x="10191" y="49326"/>
                  </a:lnTo>
                  <a:lnTo>
                    <a:pt x="10701" y="50230"/>
                  </a:lnTo>
                  <a:lnTo>
                    <a:pt x="11228" y="51127"/>
                  </a:lnTo>
                  <a:lnTo>
                    <a:pt x="11761" y="52016"/>
                  </a:lnTo>
                  <a:lnTo>
                    <a:pt x="12306" y="52906"/>
                  </a:lnTo>
                  <a:lnTo>
                    <a:pt x="12856" y="53782"/>
                  </a:lnTo>
                  <a:lnTo>
                    <a:pt x="13419" y="54650"/>
                  </a:lnTo>
                  <a:lnTo>
                    <a:pt x="13981" y="55505"/>
                  </a:lnTo>
                  <a:lnTo>
                    <a:pt x="13744" y="55804"/>
                  </a:lnTo>
                  <a:lnTo>
                    <a:pt x="13508" y="56110"/>
                  </a:lnTo>
                  <a:lnTo>
                    <a:pt x="13277" y="56416"/>
                  </a:lnTo>
                  <a:lnTo>
                    <a:pt x="13052" y="56735"/>
                  </a:lnTo>
                  <a:lnTo>
                    <a:pt x="12827" y="57055"/>
                  </a:lnTo>
                  <a:lnTo>
                    <a:pt x="12613" y="57382"/>
                  </a:lnTo>
                  <a:lnTo>
                    <a:pt x="12400" y="57715"/>
                  </a:lnTo>
                  <a:lnTo>
                    <a:pt x="12187" y="58049"/>
                  </a:lnTo>
                  <a:lnTo>
                    <a:pt x="11986" y="58390"/>
                  </a:lnTo>
                  <a:lnTo>
                    <a:pt x="11784" y="58737"/>
                  </a:lnTo>
                  <a:lnTo>
                    <a:pt x="11589" y="59092"/>
                  </a:lnTo>
                  <a:lnTo>
                    <a:pt x="11399" y="59446"/>
                  </a:lnTo>
                  <a:lnTo>
                    <a:pt x="11210" y="59807"/>
                  </a:lnTo>
                  <a:lnTo>
                    <a:pt x="11026" y="60169"/>
                  </a:lnTo>
                  <a:lnTo>
                    <a:pt x="10849" y="60537"/>
                  </a:lnTo>
                  <a:lnTo>
                    <a:pt x="10677" y="60912"/>
                  </a:lnTo>
                  <a:lnTo>
                    <a:pt x="10067" y="60308"/>
                  </a:lnTo>
                  <a:lnTo>
                    <a:pt x="9451" y="59717"/>
                  </a:lnTo>
                  <a:lnTo>
                    <a:pt x="8829" y="59126"/>
                  </a:lnTo>
                  <a:lnTo>
                    <a:pt x="8202" y="58549"/>
                  </a:lnTo>
                  <a:lnTo>
                    <a:pt x="7888" y="58264"/>
                  </a:lnTo>
                  <a:lnTo>
                    <a:pt x="7568" y="57979"/>
                  </a:lnTo>
                  <a:lnTo>
                    <a:pt x="7248" y="57701"/>
                  </a:lnTo>
                  <a:lnTo>
                    <a:pt x="6929" y="57430"/>
                  </a:lnTo>
                  <a:lnTo>
                    <a:pt x="6603" y="57166"/>
                  </a:lnTo>
                  <a:lnTo>
                    <a:pt x="6283" y="56902"/>
                  </a:lnTo>
                  <a:lnTo>
                    <a:pt x="5951" y="56645"/>
                  </a:lnTo>
                  <a:lnTo>
                    <a:pt x="5626" y="56395"/>
                  </a:lnTo>
                  <a:lnTo>
                    <a:pt x="5827" y="55853"/>
                  </a:lnTo>
                  <a:lnTo>
                    <a:pt x="6034" y="55304"/>
                  </a:lnTo>
                  <a:lnTo>
                    <a:pt x="6248" y="54768"/>
                  </a:lnTo>
                  <a:lnTo>
                    <a:pt x="6473" y="54240"/>
                  </a:lnTo>
                  <a:lnTo>
                    <a:pt x="6698" y="53719"/>
                  </a:lnTo>
                  <a:lnTo>
                    <a:pt x="6934" y="53198"/>
                  </a:lnTo>
                  <a:lnTo>
                    <a:pt x="7177" y="52690"/>
                  </a:lnTo>
                  <a:lnTo>
                    <a:pt x="7432" y="52183"/>
                  </a:lnTo>
                  <a:lnTo>
                    <a:pt x="7686" y="51690"/>
                  </a:lnTo>
                  <a:lnTo>
                    <a:pt x="7953" y="51196"/>
                  </a:lnTo>
                  <a:lnTo>
                    <a:pt x="8219" y="50716"/>
                  </a:lnTo>
                  <a:lnTo>
                    <a:pt x="8498" y="50244"/>
                  </a:lnTo>
                  <a:lnTo>
                    <a:pt x="8788" y="49771"/>
                  </a:lnTo>
                  <a:lnTo>
                    <a:pt x="9078" y="49313"/>
                  </a:lnTo>
                  <a:lnTo>
                    <a:pt x="9380" y="48861"/>
                  </a:lnTo>
                  <a:lnTo>
                    <a:pt x="9688" y="48416"/>
                  </a:lnTo>
                  <a:close/>
                  <a:moveTo>
                    <a:pt x="116038" y="50362"/>
                  </a:moveTo>
                  <a:lnTo>
                    <a:pt x="116257" y="50696"/>
                  </a:lnTo>
                  <a:lnTo>
                    <a:pt x="116476" y="51036"/>
                  </a:lnTo>
                  <a:lnTo>
                    <a:pt x="116695" y="51377"/>
                  </a:lnTo>
                  <a:lnTo>
                    <a:pt x="116902" y="51717"/>
                  </a:lnTo>
                  <a:lnTo>
                    <a:pt x="117115" y="52072"/>
                  </a:lnTo>
                  <a:lnTo>
                    <a:pt x="117317" y="52419"/>
                  </a:lnTo>
                  <a:lnTo>
                    <a:pt x="117518" y="52781"/>
                  </a:lnTo>
                  <a:lnTo>
                    <a:pt x="117719" y="53135"/>
                  </a:lnTo>
                  <a:lnTo>
                    <a:pt x="117915" y="53497"/>
                  </a:lnTo>
                  <a:lnTo>
                    <a:pt x="118104" y="53865"/>
                  </a:lnTo>
                  <a:lnTo>
                    <a:pt x="118294" y="54233"/>
                  </a:lnTo>
                  <a:lnTo>
                    <a:pt x="118477" y="54609"/>
                  </a:lnTo>
                  <a:lnTo>
                    <a:pt x="118661" y="54977"/>
                  </a:lnTo>
                  <a:lnTo>
                    <a:pt x="118839" y="55359"/>
                  </a:lnTo>
                  <a:lnTo>
                    <a:pt x="119010" y="55742"/>
                  </a:lnTo>
                  <a:lnTo>
                    <a:pt x="119182" y="56124"/>
                  </a:lnTo>
                  <a:lnTo>
                    <a:pt x="119354" y="56513"/>
                  </a:lnTo>
                  <a:lnTo>
                    <a:pt x="119520" y="56902"/>
                  </a:lnTo>
                  <a:lnTo>
                    <a:pt x="119680" y="57298"/>
                  </a:lnTo>
                  <a:lnTo>
                    <a:pt x="119839" y="57695"/>
                  </a:lnTo>
                  <a:lnTo>
                    <a:pt x="119993" y="58091"/>
                  </a:lnTo>
                  <a:lnTo>
                    <a:pt x="120147" y="58494"/>
                  </a:lnTo>
                  <a:lnTo>
                    <a:pt x="120301" y="58897"/>
                  </a:lnTo>
                  <a:lnTo>
                    <a:pt x="120443" y="59300"/>
                  </a:lnTo>
                  <a:lnTo>
                    <a:pt x="120592" y="59710"/>
                  </a:lnTo>
                  <a:lnTo>
                    <a:pt x="120728" y="60120"/>
                  </a:lnTo>
                  <a:lnTo>
                    <a:pt x="121000" y="60954"/>
                  </a:lnTo>
                  <a:lnTo>
                    <a:pt x="121261" y="61795"/>
                  </a:lnTo>
                  <a:lnTo>
                    <a:pt x="121515" y="62643"/>
                  </a:lnTo>
                  <a:lnTo>
                    <a:pt x="121468" y="62650"/>
                  </a:lnTo>
                  <a:lnTo>
                    <a:pt x="121444" y="62650"/>
                  </a:lnTo>
                  <a:lnTo>
                    <a:pt x="121421" y="62664"/>
                  </a:lnTo>
                  <a:lnTo>
                    <a:pt x="119751" y="63477"/>
                  </a:lnTo>
                  <a:lnTo>
                    <a:pt x="118910" y="63894"/>
                  </a:lnTo>
                  <a:lnTo>
                    <a:pt x="118069" y="64318"/>
                  </a:lnTo>
                  <a:lnTo>
                    <a:pt x="117234" y="64756"/>
                  </a:lnTo>
                  <a:lnTo>
                    <a:pt x="116819" y="64978"/>
                  </a:lnTo>
                  <a:lnTo>
                    <a:pt x="116405" y="65201"/>
                  </a:lnTo>
                  <a:lnTo>
                    <a:pt x="115990" y="65430"/>
                  </a:lnTo>
                  <a:lnTo>
                    <a:pt x="115582" y="65666"/>
                  </a:lnTo>
                  <a:lnTo>
                    <a:pt x="115179" y="65903"/>
                  </a:lnTo>
                  <a:lnTo>
                    <a:pt x="114776" y="66146"/>
                  </a:lnTo>
                  <a:lnTo>
                    <a:pt x="114599" y="65486"/>
                  </a:lnTo>
                  <a:lnTo>
                    <a:pt x="114409" y="64832"/>
                  </a:lnTo>
                  <a:lnTo>
                    <a:pt x="114214" y="64179"/>
                  </a:lnTo>
                  <a:lnTo>
                    <a:pt x="114012" y="63540"/>
                  </a:lnTo>
                  <a:lnTo>
                    <a:pt x="113793" y="62900"/>
                  </a:lnTo>
                  <a:lnTo>
                    <a:pt x="113574" y="62268"/>
                  </a:lnTo>
                  <a:lnTo>
                    <a:pt x="113337" y="61635"/>
                  </a:lnTo>
                  <a:lnTo>
                    <a:pt x="113095" y="61017"/>
                  </a:lnTo>
                  <a:lnTo>
                    <a:pt x="112846" y="60398"/>
                  </a:lnTo>
                  <a:lnTo>
                    <a:pt x="112585" y="59794"/>
                  </a:lnTo>
                  <a:lnTo>
                    <a:pt x="112313" y="59189"/>
                  </a:lnTo>
                  <a:lnTo>
                    <a:pt x="112029" y="58598"/>
                  </a:lnTo>
                  <a:lnTo>
                    <a:pt x="111738" y="58007"/>
                  </a:lnTo>
                  <a:lnTo>
                    <a:pt x="111436" y="57430"/>
                  </a:lnTo>
                  <a:lnTo>
                    <a:pt x="111123" y="56854"/>
                  </a:lnTo>
                  <a:lnTo>
                    <a:pt x="110803" y="56291"/>
                  </a:lnTo>
                  <a:lnTo>
                    <a:pt x="111075" y="56006"/>
                  </a:lnTo>
                  <a:lnTo>
                    <a:pt x="111342" y="55714"/>
                  </a:lnTo>
                  <a:lnTo>
                    <a:pt x="111608" y="55415"/>
                  </a:lnTo>
                  <a:lnTo>
                    <a:pt x="111869" y="55116"/>
                  </a:lnTo>
                  <a:lnTo>
                    <a:pt x="112899" y="53921"/>
                  </a:lnTo>
                  <a:lnTo>
                    <a:pt x="114468" y="52148"/>
                  </a:lnTo>
                  <a:lnTo>
                    <a:pt x="116038" y="50362"/>
                  </a:lnTo>
                  <a:close/>
                  <a:moveTo>
                    <a:pt x="5099" y="57952"/>
                  </a:moveTo>
                  <a:lnTo>
                    <a:pt x="5395" y="58237"/>
                  </a:lnTo>
                  <a:lnTo>
                    <a:pt x="5697" y="58508"/>
                  </a:lnTo>
                  <a:lnTo>
                    <a:pt x="6005" y="58786"/>
                  </a:lnTo>
                  <a:lnTo>
                    <a:pt x="6313" y="59057"/>
                  </a:lnTo>
                  <a:lnTo>
                    <a:pt x="6621" y="59321"/>
                  </a:lnTo>
                  <a:lnTo>
                    <a:pt x="6934" y="59585"/>
                  </a:lnTo>
                  <a:lnTo>
                    <a:pt x="7568" y="60106"/>
                  </a:lnTo>
                  <a:lnTo>
                    <a:pt x="8214" y="60614"/>
                  </a:lnTo>
                  <a:lnTo>
                    <a:pt x="8853" y="61114"/>
                  </a:lnTo>
                  <a:lnTo>
                    <a:pt x="9504" y="61601"/>
                  </a:lnTo>
                  <a:lnTo>
                    <a:pt x="10150" y="62087"/>
                  </a:lnTo>
                  <a:lnTo>
                    <a:pt x="9925" y="62650"/>
                  </a:lnTo>
                  <a:lnTo>
                    <a:pt x="9712" y="63220"/>
                  </a:lnTo>
                  <a:lnTo>
                    <a:pt x="9504" y="63790"/>
                  </a:lnTo>
                  <a:lnTo>
                    <a:pt x="9309" y="64360"/>
                  </a:lnTo>
                  <a:lnTo>
                    <a:pt x="9125" y="64937"/>
                  </a:lnTo>
                  <a:lnTo>
                    <a:pt x="8948" y="65507"/>
                  </a:lnTo>
                  <a:lnTo>
                    <a:pt x="8782" y="66083"/>
                  </a:lnTo>
                  <a:lnTo>
                    <a:pt x="8628" y="66660"/>
                  </a:lnTo>
                  <a:lnTo>
                    <a:pt x="8480" y="67230"/>
                  </a:lnTo>
                  <a:lnTo>
                    <a:pt x="8344" y="67807"/>
                  </a:lnTo>
                  <a:lnTo>
                    <a:pt x="8219" y="68370"/>
                  </a:lnTo>
                  <a:lnTo>
                    <a:pt x="8101" y="68940"/>
                  </a:lnTo>
                  <a:lnTo>
                    <a:pt x="7994" y="69496"/>
                  </a:lnTo>
                  <a:lnTo>
                    <a:pt x="7900" y="70052"/>
                  </a:lnTo>
                  <a:lnTo>
                    <a:pt x="7811" y="70601"/>
                  </a:lnTo>
                  <a:lnTo>
                    <a:pt x="7734" y="71143"/>
                  </a:lnTo>
                  <a:lnTo>
                    <a:pt x="7106" y="70949"/>
                  </a:lnTo>
                  <a:lnTo>
                    <a:pt x="6478" y="70754"/>
                  </a:lnTo>
                  <a:lnTo>
                    <a:pt x="5851" y="70566"/>
                  </a:lnTo>
                  <a:lnTo>
                    <a:pt x="5223" y="70386"/>
                  </a:lnTo>
                  <a:lnTo>
                    <a:pt x="4589" y="70205"/>
                  </a:lnTo>
                  <a:lnTo>
                    <a:pt x="3962" y="70038"/>
                  </a:lnTo>
                  <a:lnTo>
                    <a:pt x="3328" y="69871"/>
                  </a:lnTo>
                  <a:lnTo>
                    <a:pt x="2694" y="69712"/>
                  </a:lnTo>
                  <a:lnTo>
                    <a:pt x="2783" y="68933"/>
                  </a:lnTo>
                  <a:lnTo>
                    <a:pt x="2884" y="68162"/>
                  </a:lnTo>
                  <a:lnTo>
                    <a:pt x="2985" y="67397"/>
                  </a:lnTo>
                  <a:lnTo>
                    <a:pt x="3103" y="66633"/>
                  </a:lnTo>
                  <a:lnTo>
                    <a:pt x="3221" y="65875"/>
                  </a:lnTo>
                  <a:lnTo>
                    <a:pt x="3352" y="65124"/>
                  </a:lnTo>
                  <a:lnTo>
                    <a:pt x="3488" y="64381"/>
                  </a:lnTo>
                  <a:lnTo>
                    <a:pt x="3636" y="63637"/>
                  </a:lnTo>
                  <a:lnTo>
                    <a:pt x="3790" y="62907"/>
                  </a:lnTo>
                  <a:lnTo>
                    <a:pt x="3950" y="62177"/>
                  </a:lnTo>
                  <a:lnTo>
                    <a:pt x="4122" y="61455"/>
                  </a:lnTo>
                  <a:lnTo>
                    <a:pt x="4299" y="60739"/>
                  </a:lnTo>
                  <a:lnTo>
                    <a:pt x="4483" y="60030"/>
                  </a:lnTo>
                  <a:lnTo>
                    <a:pt x="4678" y="59335"/>
                  </a:lnTo>
                  <a:lnTo>
                    <a:pt x="4885" y="58640"/>
                  </a:lnTo>
                  <a:lnTo>
                    <a:pt x="5099" y="57952"/>
                  </a:lnTo>
                  <a:close/>
                  <a:moveTo>
                    <a:pt x="121823" y="63734"/>
                  </a:moveTo>
                  <a:lnTo>
                    <a:pt x="122054" y="64638"/>
                  </a:lnTo>
                  <a:lnTo>
                    <a:pt x="122273" y="65548"/>
                  </a:lnTo>
                  <a:lnTo>
                    <a:pt x="122486" y="66473"/>
                  </a:lnTo>
                  <a:lnTo>
                    <a:pt x="122682" y="67397"/>
                  </a:lnTo>
                  <a:lnTo>
                    <a:pt x="122865" y="68335"/>
                  </a:lnTo>
                  <a:lnTo>
                    <a:pt x="123043" y="69281"/>
                  </a:lnTo>
                  <a:lnTo>
                    <a:pt x="123209" y="70233"/>
                  </a:lnTo>
                  <a:lnTo>
                    <a:pt x="123357" y="71185"/>
                  </a:lnTo>
                  <a:lnTo>
                    <a:pt x="123499" y="72151"/>
                  </a:lnTo>
                  <a:lnTo>
                    <a:pt x="123635" y="73117"/>
                  </a:lnTo>
                  <a:lnTo>
                    <a:pt x="123754" y="74090"/>
                  </a:lnTo>
                  <a:lnTo>
                    <a:pt x="123866" y="75063"/>
                  </a:lnTo>
                  <a:lnTo>
                    <a:pt x="123967" y="76043"/>
                  </a:lnTo>
                  <a:lnTo>
                    <a:pt x="124062" y="77030"/>
                  </a:lnTo>
                  <a:lnTo>
                    <a:pt x="124139" y="78017"/>
                  </a:lnTo>
                  <a:lnTo>
                    <a:pt x="124216" y="79004"/>
                  </a:lnTo>
                  <a:lnTo>
                    <a:pt x="122386" y="79303"/>
                  </a:lnTo>
                  <a:lnTo>
                    <a:pt x="121468" y="79463"/>
                  </a:lnTo>
                  <a:lnTo>
                    <a:pt x="120556" y="79630"/>
                  </a:lnTo>
                  <a:lnTo>
                    <a:pt x="120100" y="79720"/>
                  </a:lnTo>
                  <a:lnTo>
                    <a:pt x="119644" y="79817"/>
                  </a:lnTo>
                  <a:lnTo>
                    <a:pt x="119194" y="79914"/>
                  </a:lnTo>
                  <a:lnTo>
                    <a:pt x="118744" y="80026"/>
                  </a:lnTo>
                  <a:lnTo>
                    <a:pt x="118300" y="80137"/>
                  </a:lnTo>
                  <a:lnTo>
                    <a:pt x="117856" y="80262"/>
                  </a:lnTo>
                  <a:lnTo>
                    <a:pt x="117412" y="80387"/>
                  </a:lnTo>
                  <a:lnTo>
                    <a:pt x="116973" y="80526"/>
                  </a:lnTo>
                  <a:lnTo>
                    <a:pt x="116873" y="79421"/>
                  </a:lnTo>
                  <a:lnTo>
                    <a:pt x="116772" y="78323"/>
                  </a:lnTo>
                  <a:lnTo>
                    <a:pt x="116665" y="77239"/>
                  </a:lnTo>
                  <a:lnTo>
                    <a:pt x="116547" y="76168"/>
                  </a:lnTo>
                  <a:lnTo>
                    <a:pt x="116428" y="75091"/>
                  </a:lnTo>
                  <a:lnTo>
                    <a:pt x="116363" y="74556"/>
                  </a:lnTo>
                  <a:lnTo>
                    <a:pt x="116292" y="74021"/>
                  </a:lnTo>
                  <a:lnTo>
                    <a:pt x="116215" y="73479"/>
                  </a:lnTo>
                  <a:lnTo>
                    <a:pt x="116138" y="72943"/>
                  </a:lnTo>
                  <a:lnTo>
                    <a:pt x="116061" y="72408"/>
                  </a:lnTo>
                  <a:lnTo>
                    <a:pt x="115973" y="71880"/>
                  </a:lnTo>
                  <a:lnTo>
                    <a:pt x="115884" y="71345"/>
                  </a:lnTo>
                  <a:lnTo>
                    <a:pt x="115795" y="70817"/>
                  </a:lnTo>
                  <a:lnTo>
                    <a:pt x="115694" y="70281"/>
                  </a:lnTo>
                  <a:lnTo>
                    <a:pt x="115594" y="69753"/>
                  </a:lnTo>
                  <a:lnTo>
                    <a:pt x="115487" y="69225"/>
                  </a:lnTo>
                  <a:lnTo>
                    <a:pt x="115380" y="68704"/>
                  </a:lnTo>
                  <a:lnTo>
                    <a:pt x="115268" y="68176"/>
                  </a:lnTo>
                  <a:lnTo>
                    <a:pt x="115149" y="67654"/>
                  </a:lnTo>
                  <a:lnTo>
                    <a:pt x="115570" y="67439"/>
                  </a:lnTo>
                  <a:lnTo>
                    <a:pt x="115996" y="67216"/>
                  </a:lnTo>
                  <a:lnTo>
                    <a:pt x="116417" y="66987"/>
                  </a:lnTo>
                  <a:lnTo>
                    <a:pt x="116837" y="66758"/>
                  </a:lnTo>
                  <a:lnTo>
                    <a:pt x="117263" y="66521"/>
                  </a:lnTo>
                  <a:lnTo>
                    <a:pt x="117678" y="66278"/>
                  </a:lnTo>
                  <a:lnTo>
                    <a:pt x="118519" y="65778"/>
                  </a:lnTo>
                  <a:lnTo>
                    <a:pt x="119348" y="65277"/>
                  </a:lnTo>
                  <a:lnTo>
                    <a:pt x="120177" y="64763"/>
                  </a:lnTo>
                  <a:lnTo>
                    <a:pt x="121811" y="63748"/>
                  </a:lnTo>
                  <a:lnTo>
                    <a:pt x="121823" y="63734"/>
                  </a:lnTo>
                  <a:close/>
                  <a:moveTo>
                    <a:pt x="2540" y="71261"/>
                  </a:moveTo>
                  <a:lnTo>
                    <a:pt x="3168" y="71414"/>
                  </a:lnTo>
                  <a:lnTo>
                    <a:pt x="3796" y="71567"/>
                  </a:lnTo>
                  <a:lnTo>
                    <a:pt x="4430" y="71706"/>
                  </a:lnTo>
                  <a:lnTo>
                    <a:pt x="5057" y="71845"/>
                  </a:lnTo>
                  <a:lnTo>
                    <a:pt x="5691" y="71977"/>
                  </a:lnTo>
                  <a:lnTo>
                    <a:pt x="6324" y="72095"/>
                  </a:lnTo>
                  <a:lnTo>
                    <a:pt x="6958" y="72221"/>
                  </a:lnTo>
                  <a:lnTo>
                    <a:pt x="7592" y="72332"/>
                  </a:lnTo>
                  <a:lnTo>
                    <a:pt x="7544" y="72860"/>
                  </a:lnTo>
                  <a:lnTo>
                    <a:pt x="7497" y="73388"/>
                  </a:lnTo>
                  <a:lnTo>
                    <a:pt x="7456" y="73916"/>
                  </a:lnTo>
                  <a:lnTo>
                    <a:pt x="7420" y="74445"/>
                  </a:lnTo>
                  <a:lnTo>
                    <a:pt x="7390" y="74980"/>
                  </a:lnTo>
                  <a:lnTo>
                    <a:pt x="7361" y="75508"/>
                  </a:lnTo>
                  <a:lnTo>
                    <a:pt x="7337" y="76043"/>
                  </a:lnTo>
                  <a:lnTo>
                    <a:pt x="7319" y="76571"/>
                  </a:lnTo>
                  <a:lnTo>
                    <a:pt x="7302" y="77107"/>
                  </a:lnTo>
                  <a:lnTo>
                    <a:pt x="7284" y="77642"/>
                  </a:lnTo>
                  <a:lnTo>
                    <a:pt x="7278" y="78177"/>
                  </a:lnTo>
                  <a:lnTo>
                    <a:pt x="7272" y="78712"/>
                  </a:lnTo>
                  <a:lnTo>
                    <a:pt x="7272" y="79789"/>
                  </a:lnTo>
                  <a:lnTo>
                    <a:pt x="7284" y="80860"/>
                  </a:lnTo>
                  <a:lnTo>
                    <a:pt x="7284" y="80860"/>
                  </a:lnTo>
                  <a:lnTo>
                    <a:pt x="6644" y="80804"/>
                  </a:lnTo>
                  <a:lnTo>
                    <a:pt x="6005" y="80749"/>
                  </a:lnTo>
                  <a:lnTo>
                    <a:pt x="5353" y="80707"/>
                  </a:lnTo>
                  <a:lnTo>
                    <a:pt x="4702" y="80679"/>
                  </a:lnTo>
                  <a:lnTo>
                    <a:pt x="4051" y="80658"/>
                  </a:lnTo>
                  <a:lnTo>
                    <a:pt x="3399" y="80658"/>
                  </a:lnTo>
                  <a:lnTo>
                    <a:pt x="3079" y="80665"/>
                  </a:lnTo>
                  <a:lnTo>
                    <a:pt x="2754" y="80672"/>
                  </a:lnTo>
                  <a:lnTo>
                    <a:pt x="2434" y="80693"/>
                  </a:lnTo>
                  <a:lnTo>
                    <a:pt x="2114" y="80707"/>
                  </a:lnTo>
                  <a:lnTo>
                    <a:pt x="2114" y="80707"/>
                  </a:lnTo>
                  <a:lnTo>
                    <a:pt x="2120" y="79511"/>
                  </a:lnTo>
                  <a:lnTo>
                    <a:pt x="2138" y="78316"/>
                  </a:lnTo>
                  <a:lnTo>
                    <a:pt x="2173" y="77127"/>
                  </a:lnTo>
                  <a:lnTo>
                    <a:pt x="2221" y="75939"/>
                  </a:lnTo>
                  <a:lnTo>
                    <a:pt x="2280" y="74764"/>
                  </a:lnTo>
                  <a:lnTo>
                    <a:pt x="2351" y="73590"/>
                  </a:lnTo>
                  <a:lnTo>
                    <a:pt x="2440" y="72422"/>
                  </a:lnTo>
                  <a:lnTo>
                    <a:pt x="2540" y="71261"/>
                  </a:lnTo>
                  <a:close/>
                  <a:moveTo>
                    <a:pt x="124293" y="80241"/>
                  </a:moveTo>
                  <a:lnTo>
                    <a:pt x="124328" y="80957"/>
                  </a:lnTo>
                  <a:lnTo>
                    <a:pt x="124364" y="81673"/>
                  </a:lnTo>
                  <a:lnTo>
                    <a:pt x="124393" y="82396"/>
                  </a:lnTo>
                  <a:lnTo>
                    <a:pt x="124417" y="83112"/>
                  </a:lnTo>
                  <a:lnTo>
                    <a:pt x="124441" y="83827"/>
                  </a:lnTo>
                  <a:lnTo>
                    <a:pt x="124458" y="84550"/>
                  </a:lnTo>
                  <a:lnTo>
                    <a:pt x="124470" y="85266"/>
                  </a:lnTo>
                  <a:lnTo>
                    <a:pt x="124476" y="85989"/>
                  </a:lnTo>
                  <a:lnTo>
                    <a:pt x="124482" y="86705"/>
                  </a:lnTo>
                  <a:lnTo>
                    <a:pt x="124482" y="87428"/>
                  </a:lnTo>
                  <a:lnTo>
                    <a:pt x="124476" y="88144"/>
                  </a:lnTo>
                  <a:lnTo>
                    <a:pt x="124464" y="88859"/>
                  </a:lnTo>
                  <a:lnTo>
                    <a:pt x="124453" y="89575"/>
                  </a:lnTo>
                  <a:lnTo>
                    <a:pt x="124441" y="90284"/>
                  </a:lnTo>
                  <a:lnTo>
                    <a:pt x="124417" y="91000"/>
                  </a:lnTo>
                  <a:lnTo>
                    <a:pt x="124393" y="91709"/>
                  </a:lnTo>
                  <a:lnTo>
                    <a:pt x="122516" y="91869"/>
                  </a:lnTo>
                  <a:lnTo>
                    <a:pt x="121569" y="91952"/>
                  </a:lnTo>
                  <a:lnTo>
                    <a:pt x="120627" y="92043"/>
                  </a:lnTo>
                  <a:lnTo>
                    <a:pt x="120639" y="91987"/>
                  </a:lnTo>
                  <a:lnTo>
                    <a:pt x="120645" y="91931"/>
                  </a:lnTo>
                  <a:lnTo>
                    <a:pt x="120645" y="91876"/>
                  </a:lnTo>
                  <a:lnTo>
                    <a:pt x="120645" y="91820"/>
                  </a:lnTo>
                  <a:lnTo>
                    <a:pt x="120633" y="91765"/>
                  </a:lnTo>
                  <a:lnTo>
                    <a:pt x="120615" y="91709"/>
                  </a:lnTo>
                  <a:lnTo>
                    <a:pt x="120592" y="91660"/>
                  </a:lnTo>
                  <a:lnTo>
                    <a:pt x="120568" y="91612"/>
                  </a:lnTo>
                  <a:lnTo>
                    <a:pt x="120532" y="91570"/>
                  </a:lnTo>
                  <a:lnTo>
                    <a:pt x="120497" y="91528"/>
                  </a:lnTo>
                  <a:lnTo>
                    <a:pt x="120455" y="91494"/>
                  </a:lnTo>
                  <a:lnTo>
                    <a:pt x="120408" y="91466"/>
                  </a:lnTo>
                  <a:lnTo>
                    <a:pt x="120361" y="91445"/>
                  </a:lnTo>
                  <a:lnTo>
                    <a:pt x="120307" y="91438"/>
                  </a:lnTo>
                  <a:lnTo>
                    <a:pt x="120248" y="91431"/>
                  </a:lnTo>
                  <a:lnTo>
                    <a:pt x="120189" y="91438"/>
                  </a:lnTo>
                  <a:lnTo>
                    <a:pt x="119881" y="91487"/>
                  </a:lnTo>
                  <a:lnTo>
                    <a:pt x="119573" y="91542"/>
                  </a:lnTo>
                  <a:lnTo>
                    <a:pt x="118951" y="91660"/>
                  </a:lnTo>
                  <a:lnTo>
                    <a:pt x="118329" y="91772"/>
                  </a:lnTo>
                  <a:lnTo>
                    <a:pt x="118021" y="91827"/>
                  </a:lnTo>
                  <a:lnTo>
                    <a:pt x="117708" y="91876"/>
                  </a:lnTo>
                  <a:lnTo>
                    <a:pt x="117660" y="90625"/>
                  </a:lnTo>
                  <a:lnTo>
                    <a:pt x="117607" y="89381"/>
                  </a:lnTo>
                  <a:lnTo>
                    <a:pt x="117548" y="88130"/>
                  </a:lnTo>
                  <a:lnTo>
                    <a:pt x="117477" y="86886"/>
                  </a:lnTo>
                  <a:lnTo>
                    <a:pt x="117394" y="85648"/>
                  </a:lnTo>
                  <a:lnTo>
                    <a:pt x="117305" y="84418"/>
                  </a:lnTo>
                  <a:lnTo>
                    <a:pt x="117216" y="83195"/>
                  </a:lnTo>
                  <a:lnTo>
                    <a:pt x="117115" y="81979"/>
                  </a:lnTo>
                  <a:lnTo>
                    <a:pt x="117565" y="81916"/>
                  </a:lnTo>
                  <a:lnTo>
                    <a:pt x="118016" y="81847"/>
                  </a:lnTo>
                  <a:lnTo>
                    <a:pt x="118466" y="81763"/>
                  </a:lnTo>
                  <a:lnTo>
                    <a:pt x="118910" y="81680"/>
                  </a:lnTo>
                  <a:lnTo>
                    <a:pt x="119360" y="81583"/>
                  </a:lnTo>
                  <a:lnTo>
                    <a:pt x="119810" y="81478"/>
                  </a:lnTo>
                  <a:lnTo>
                    <a:pt x="120260" y="81367"/>
                  </a:lnTo>
                  <a:lnTo>
                    <a:pt x="120710" y="81256"/>
                  </a:lnTo>
                  <a:lnTo>
                    <a:pt x="121610" y="81020"/>
                  </a:lnTo>
                  <a:lnTo>
                    <a:pt x="122510" y="80762"/>
                  </a:lnTo>
                  <a:lnTo>
                    <a:pt x="123398" y="80505"/>
                  </a:lnTo>
                  <a:lnTo>
                    <a:pt x="124293" y="80241"/>
                  </a:lnTo>
                  <a:close/>
                  <a:moveTo>
                    <a:pt x="7296" y="82006"/>
                  </a:moveTo>
                  <a:lnTo>
                    <a:pt x="7319" y="82611"/>
                  </a:lnTo>
                  <a:lnTo>
                    <a:pt x="7343" y="83216"/>
                  </a:lnTo>
                  <a:lnTo>
                    <a:pt x="7373" y="83827"/>
                  </a:lnTo>
                  <a:lnTo>
                    <a:pt x="7408" y="84432"/>
                  </a:lnTo>
                  <a:lnTo>
                    <a:pt x="7444" y="85037"/>
                  </a:lnTo>
                  <a:lnTo>
                    <a:pt x="7485" y="85648"/>
                  </a:lnTo>
                  <a:lnTo>
                    <a:pt x="7533" y="86253"/>
                  </a:lnTo>
                  <a:lnTo>
                    <a:pt x="7580" y="86858"/>
                  </a:lnTo>
                  <a:lnTo>
                    <a:pt x="7686" y="88074"/>
                  </a:lnTo>
                  <a:lnTo>
                    <a:pt x="7811" y="89290"/>
                  </a:lnTo>
                  <a:lnTo>
                    <a:pt x="7947" y="90507"/>
                  </a:lnTo>
                  <a:lnTo>
                    <a:pt x="8095" y="91723"/>
                  </a:lnTo>
                  <a:lnTo>
                    <a:pt x="7414" y="91897"/>
                  </a:lnTo>
                  <a:lnTo>
                    <a:pt x="6727" y="92070"/>
                  </a:lnTo>
                  <a:lnTo>
                    <a:pt x="6573" y="92077"/>
                  </a:lnTo>
                  <a:lnTo>
                    <a:pt x="6413" y="92084"/>
                  </a:lnTo>
                  <a:lnTo>
                    <a:pt x="6253" y="92098"/>
                  </a:lnTo>
                  <a:lnTo>
                    <a:pt x="6094" y="92112"/>
                  </a:lnTo>
                  <a:lnTo>
                    <a:pt x="5774" y="92161"/>
                  </a:lnTo>
                  <a:lnTo>
                    <a:pt x="5454" y="92223"/>
                  </a:lnTo>
                  <a:lnTo>
                    <a:pt x="5424" y="92203"/>
                  </a:lnTo>
                  <a:lnTo>
                    <a:pt x="5383" y="92189"/>
                  </a:lnTo>
                  <a:lnTo>
                    <a:pt x="5341" y="92175"/>
                  </a:lnTo>
                  <a:lnTo>
                    <a:pt x="5300" y="92168"/>
                  </a:lnTo>
                  <a:lnTo>
                    <a:pt x="5205" y="92168"/>
                  </a:lnTo>
                  <a:lnTo>
                    <a:pt x="5152" y="92182"/>
                  </a:lnTo>
                  <a:lnTo>
                    <a:pt x="5099" y="92196"/>
                  </a:lnTo>
                  <a:lnTo>
                    <a:pt x="4009" y="92585"/>
                  </a:lnTo>
                  <a:lnTo>
                    <a:pt x="3458" y="92772"/>
                  </a:lnTo>
                  <a:lnTo>
                    <a:pt x="2914" y="92946"/>
                  </a:lnTo>
                  <a:lnTo>
                    <a:pt x="2831" y="92988"/>
                  </a:lnTo>
                  <a:lnTo>
                    <a:pt x="2765" y="93030"/>
                  </a:lnTo>
                  <a:lnTo>
                    <a:pt x="2706" y="93078"/>
                  </a:lnTo>
                  <a:lnTo>
                    <a:pt x="2653" y="93127"/>
                  </a:lnTo>
                  <a:lnTo>
                    <a:pt x="2546" y="91772"/>
                  </a:lnTo>
                  <a:lnTo>
                    <a:pt x="2452" y="90409"/>
                  </a:lnTo>
                  <a:lnTo>
                    <a:pt x="2369" y="89047"/>
                  </a:lnTo>
                  <a:lnTo>
                    <a:pt x="2292" y="87671"/>
                  </a:lnTo>
                  <a:lnTo>
                    <a:pt x="2227" y="86302"/>
                  </a:lnTo>
                  <a:lnTo>
                    <a:pt x="2179" y="84926"/>
                  </a:lnTo>
                  <a:lnTo>
                    <a:pt x="2138" y="83549"/>
                  </a:lnTo>
                  <a:lnTo>
                    <a:pt x="2114" y="82173"/>
                  </a:lnTo>
                  <a:lnTo>
                    <a:pt x="2114" y="82173"/>
                  </a:lnTo>
                  <a:lnTo>
                    <a:pt x="2434" y="82194"/>
                  </a:lnTo>
                  <a:lnTo>
                    <a:pt x="2760" y="82208"/>
                  </a:lnTo>
                  <a:lnTo>
                    <a:pt x="3085" y="82215"/>
                  </a:lnTo>
                  <a:lnTo>
                    <a:pt x="3411" y="82222"/>
                  </a:lnTo>
                  <a:lnTo>
                    <a:pt x="3737" y="82222"/>
                  </a:lnTo>
                  <a:lnTo>
                    <a:pt x="4062" y="82215"/>
                  </a:lnTo>
                  <a:lnTo>
                    <a:pt x="4714" y="82201"/>
                  </a:lnTo>
                  <a:lnTo>
                    <a:pt x="5365" y="82166"/>
                  </a:lnTo>
                  <a:lnTo>
                    <a:pt x="6017" y="82118"/>
                  </a:lnTo>
                  <a:lnTo>
                    <a:pt x="6662" y="82069"/>
                  </a:lnTo>
                  <a:lnTo>
                    <a:pt x="7296" y="82006"/>
                  </a:lnTo>
                  <a:close/>
                  <a:moveTo>
                    <a:pt x="92724" y="29810"/>
                  </a:moveTo>
                  <a:lnTo>
                    <a:pt x="92724" y="31812"/>
                  </a:lnTo>
                  <a:lnTo>
                    <a:pt x="92735" y="33820"/>
                  </a:lnTo>
                  <a:lnTo>
                    <a:pt x="92753" y="35829"/>
                  </a:lnTo>
                  <a:lnTo>
                    <a:pt x="92777" y="37838"/>
                  </a:lnTo>
                  <a:lnTo>
                    <a:pt x="92806" y="39846"/>
                  </a:lnTo>
                  <a:lnTo>
                    <a:pt x="92836" y="41855"/>
                  </a:lnTo>
                  <a:lnTo>
                    <a:pt x="92877" y="43864"/>
                  </a:lnTo>
                  <a:lnTo>
                    <a:pt x="92925" y="45872"/>
                  </a:lnTo>
                  <a:lnTo>
                    <a:pt x="92972" y="47881"/>
                  </a:lnTo>
                  <a:lnTo>
                    <a:pt x="93026" y="49889"/>
                  </a:lnTo>
                  <a:lnTo>
                    <a:pt x="93138" y="53907"/>
                  </a:lnTo>
                  <a:lnTo>
                    <a:pt x="93256" y="57924"/>
                  </a:lnTo>
                  <a:lnTo>
                    <a:pt x="93387" y="61941"/>
                  </a:lnTo>
                  <a:lnTo>
                    <a:pt x="93511" y="65958"/>
                  </a:lnTo>
                  <a:lnTo>
                    <a:pt x="93630" y="69983"/>
                  </a:lnTo>
                  <a:lnTo>
                    <a:pt x="93742" y="74000"/>
                  </a:lnTo>
                  <a:lnTo>
                    <a:pt x="93795" y="76008"/>
                  </a:lnTo>
                  <a:lnTo>
                    <a:pt x="93843" y="78024"/>
                  </a:lnTo>
                  <a:lnTo>
                    <a:pt x="93884" y="80033"/>
                  </a:lnTo>
                  <a:lnTo>
                    <a:pt x="93926" y="82041"/>
                  </a:lnTo>
                  <a:lnTo>
                    <a:pt x="93961" y="84057"/>
                  </a:lnTo>
                  <a:lnTo>
                    <a:pt x="93991" y="86065"/>
                  </a:lnTo>
                  <a:lnTo>
                    <a:pt x="94009" y="88074"/>
                  </a:lnTo>
                  <a:lnTo>
                    <a:pt x="94026" y="90090"/>
                  </a:lnTo>
                  <a:lnTo>
                    <a:pt x="94032" y="92098"/>
                  </a:lnTo>
                  <a:lnTo>
                    <a:pt x="94038" y="94114"/>
                  </a:lnTo>
                  <a:lnTo>
                    <a:pt x="92125" y="94079"/>
                  </a:lnTo>
                  <a:lnTo>
                    <a:pt x="90219" y="94065"/>
                  </a:lnTo>
                  <a:lnTo>
                    <a:pt x="88306" y="94051"/>
                  </a:lnTo>
                  <a:lnTo>
                    <a:pt x="86393" y="94044"/>
                  </a:lnTo>
                  <a:lnTo>
                    <a:pt x="84480" y="94044"/>
                  </a:lnTo>
                  <a:lnTo>
                    <a:pt x="82574" y="94058"/>
                  </a:lnTo>
                  <a:lnTo>
                    <a:pt x="80661" y="94072"/>
                  </a:lnTo>
                  <a:lnTo>
                    <a:pt x="78748" y="94093"/>
                  </a:lnTo>
                  <a:lnTo>
                    <a:pt x="76835" y="94121"/>
                  </a:lnTo>
                  <a:lnTo>
                    <a:pt x="74923" y="94149"/>
                  </a:lnTo>
                  <a:lnTo>
                    <a:pt x="73010" y="94190"/>
                  </a:lnTo>
                  <a:lnTo>
                    <a:pt x="71097" y="94232"/>
                  </a:lnTo>
                  <a:lnTo>
                    <a:pt x="67272" y="94329"/>
                  </a:lnTo>
                  <a:lnTo>
                    <a:pt x="63446" y="94440"/>
                  </a:lnTo>
                  <a:lnTo>
                    <a:pt x="59621" y="94566"/>
                  </a:lnTo>
                  <a:lnTo>
                    <a:pt x="55795" y="94698"/>
                  </a:lnTo>
                  <a:lnTo>
                    <a:pt x="51976" y="94837"/>
                  </a:lnTo>
                  <a:lnTo>
                    <a:pt x="48150" y="94976"/>
                  </a:lnTo>
                  <a:lnTo>
                    <a:pt x="40505" y="95261"/>
                  </a:lnTo>
                  <a:lnTo>
                    <a:pt x="36686" y="95400"/>
                  </a:lnTo>
                  <a:lnTo>
                    <a:pt x="32872" y="95532"/>
                  </a:lnTo>
                  <a:lnTo>
                    <a:pt x="32759" y="95539"/>
                  </a:lnTo>
                  <a:lnTo>
                    <a:pt x="32653" y="95553"/>
                  </a:lnTo>
                  <a:lnTo>
                    <a:pt x="32552" y="95587"/>
                  </a:lnTo>
                  <a:lnTo>
                    <a:pt x="32463" y="95629"/>
                  </a:lnTo>
                  <a:lnTo>
                    <a:pt x="32380" y="95678"/>
                  </a:lnTo>
                  <a:lnTo>
                    <a:pt x="32303" y="95733"/>
                  </a:lnTo>
                  <a:lnTo>
                    <a:pt x="32226" y="95796"/>
                  </a:lnTo>
                  <a:lnTo>
                    <a:pt x="32161" y="95858"/>
                  </a:lnTo>
                  <a:lnTo>
                    <a:pt x="32161" y="95858"/>
                  </a:lnTo>
                  <a:lnTo>
                    <a:pt x="32292" y="94844"/>
                  </a:lnTo>
                  <a:lnTo>
                    <a:pt x="32410" y="93829"/>
                  </a:lnTo>
                  <a:lnTo>
                    <a:pt x="32523" y="92807"/>
                  </a:lnTo>
                  <a:lnTo>
                    <a:pt x="32623" y="91785"/>
                  </a:lnTo>
                  <a:lnTo>
                    <a:pt x="32718" y="90771"/>
                  </a:lnTo>
                  <a:lnTo>
                    <a:pt x="32801" y="89749"/>
                  </a:lnTo>
                  <a:lnTo>
                    <a:pt x="32884" y="88727"/>
                  </a:lnTo>
                  <a:lnTo>
                    <a:pt x="32955" y="87706"/>
                  </a:lnTo>
                  <a:lnTo>
                    <a:pt x="33020" y="86684"/>
                  </a:lnTo>
                  <a:lnTo>
                    <a:pt x="33079" y="85662"/>
                  </a:lnTo>
                  <a:lnTo>
                    <a:pt x="33127" y="84641"/>
                  </a:lnTo>
                  <a:lnTo>
                    <a:pt x="33174" y="83619"/>
                  </a:lnTo>
                  <a:lnTo>
                    <a:pt x="33215" y="82597"/>
                  </a:lnTo>
                  <a:lnTo>
                    <a:pt x="33245" y="81569"/>
                  </a:lnTo>
                  <a:lnTo>
                    <a:pt x="33275" y="80547"/>
                  </a:lnTo>
                  <a:lnTo>
                    <a:pt x="33298" y="79525"/>
                  </a:lnTo>
                  <a:lnTo>
                    <a:pt x="33316" y="78497"/>
                  </a:lnTo>
                  <a:lnTo>
                    <a:pt x="33328" y="77475"/>
                  </a:lnTo>
                  <a:lnTo>
                    <a:pt x="33340" y="76446"/>
                  </a:lnTo>
                  <a:lnTo>
                    <a:pt x="33340" y="75425"/>
                  </a:lnTo>
                  <a:lnTo>
                    <a:pt x="33340" y="74396"/>
                  </a:lnTo>
                  <a:lnTo>
                    <a:pt x="33340" y="73374"/>
                  </a:lnTo>
                  <a:lnTo>
                    <a:pt x="33316" y="71317"/>
                  </a:lnTo>
                  <a:lnTo>
                    <a:pt x="33286" y="69267"/>
                  </a:lnTo>
                  <a:lnTo>
                    <a:pt x="33245" y="67209"/>
                  </a:lnTo>
                  <a:lnTo>
                    <a:pt x="33192" y="65159"/>
                  </a:lnTo>
                  <a:lnTo>
                    <a:pt x="33138" y="63102"/>
                  </a:lnTo>
                  <a:lnTo>
                    <a:pt x="33073" y="61045"/>
                  </a:lnTo>
                  <a:lnTo>
                    <a:pt x="33008" y="58994"/>
                  </a:lnTo>
                  <a:lnTo>
                    <a:pt x="32878" y="54880"/>
                  </a:lnTo>
                  <a:lnTo>
                    <a:pt x="32813" y="52829"/>
                  </a:lnTo>
                  <a:lnTo>
                    <a:pt x="32753" y="50772"/>
                  </a:lnTo>
                  <a:lnTo>
                    <a:pt x="32706" y="48715"/>
                  </a:lnTo>
                  <a:lnTo>
                    <a:pt x="32665" y="46664"/>
                  </a:lnTo>
                  <a:lnTo>
                    <a:pt x="32629" y="44614"/>
                  </a:lnTo>
                  <a:lnTo>
                    <a:pt x="32611" y="42564"/>
                  </a:lnTo>
                  <a:lnTo>
                    <a:pt x="32605" y="41535"/>
                  </a:lnTo>
                  <a:lnTo>
                    <a:pt x="32605" y="40507"/>
                  </a:lnTo>
                  <a:lnTo>
                    <a:pt x="32605" y="39485"/>
                  </a:lnTo>
                  <a:lnTo>
                    <a:pt x="32611" y="38463"/>
                  </a:lnTo>
                  <a:lnTo>
                    <a:pt x="32629" y="37435"/>
                  </a:lnTo>
                  <a:lnTo>
                    <a:pt x="32641" y="36413"/>
                  </a:lnTo>
                  <a:lnTo>
                    <a:pt x="32665" y="35391"/>
                  </a:lnTo>
                  <a:lnTo>
                    <a:pt x="32694" y="34363"/>
                  </a:lnTo>
                  <a:lnTo>
                    <a:pt x="32724" y="33341"/>
                  </a:lnTo>
                  <a:lnTo>
                    <a:pt x="32765" y="32319"/>
                  </a:lnTo>
                  <a:lnTo>
                    <a:pt x="32807" y="31297"/>
                  </a:lnTo>
                  <a:lnTo>
                    <a:pt x="32860" y="30276"/>
                  </a:lnTo>
                  <a:lnTo>
                    <a:pt x="32925" y="30331"/>
                  </a:lnTo>
                  <a:lnTo>
                    <a:pt x="32996" y="30387"/>
                  </a:lnTo>
                  <a:lnTo>
                    <a:pt x="33073" y="30436"/>
                  </a:lnTo>
                  <a:lnTo>
                    <a:pt x="33150" y="30470"/>
                  </a:lnTo>
                  <a:lnTo>
                    <a:pt x="33233" y="30505"/>
                  </a:lnTo>
                  <a:lnTo>
                    <a:pt x="33322" y="30526"/>
                  </a:lnTo>
                  <a:lnTo>
                    <a:pt x="33417" y="30540"/>
                  </a:lnTo>
                  <a:lnTo>
                    <a:pt x="33511" y="30547"/>
                  </a:lnTo>
                  <a:lnTo>
                    <a:pt x="37248" y="30540"/>
                  </a:lnTo>
                  <a:lnTo>
                    <a:pt x="40985" y="30526"/>
                  </a:lnTo>
                  <a:lnTo>
                    <a:pt x="48458" y="30484"/>
                  </a:lnTo>
                  <a:lnTo>
                    <a:pt x="55931" y="30429"/>
                  </a:lnTo>
                  <a:lnTo>
                    <a:pt x="63405" y="30380"/>
                  </a:lnTo>
                  <a:lnTo>
                    <a:pt x="65229" y="30380"/>
                  </a:lnTo>
                  <a:lnTo>
                    <a:pt x="67053" y="30394"/>
                  </a:lnTo>
                  <a:lnTo>
                    <a:pt x="68882" y="30415"/>
                  </a:lnTo>
                  <a:lnTo>
                    <a:pt x="70718" y="30443"/>
                  </a:lnTo>
                  <a:lnTo>
                    <a:pt x="74401" y="30505"/>
                  </a:lnTo>
                  <a:lnTo>
                    <a:pt x="76243" y="30533"/>
                  </a:lnTo>
                  <a:lnTo>
                    <a:pt x="78085" y="30547"/>
                  </a:lnTo>
                  <a:lnTo>
                    <a:pt x="79927" y="30547"/>
                  </a:lnTo>
                  <a:lnTo>
                    <a:pt x="80850" y="30540"/>
                  </a:lnTo>
                  <a:lnTo>
                    <a:pt x="81768" y="30533"/>
                  </a:lnTo>
                  <a:lnTo>
                    <a:pt x="82686" y="30512"/>
                  </a:lnTo>
                  <a:lnTo>
                    <a:pt x="83610" y="30491"/>
                  </a:lnTo>
                  <a:lnTo>
                    <a:pt x="84528" y="30463"/>
                  </a:lnTo>
                  <a:lnTo>
                    <a:pt x="85440" y="30422"/>
                  </a:lnTo>
                  <a:lnTo>
                    <a:pt x="86358" y="30380"/>
                  </a:lnTo>
                  <a:lnTo>
                    <a:pt x="87270" y="30324"/>
                  </a:lnTo>
                  <a:lnTo>
                    <a:pt x="88187" y="30262"/>
                  </a:lnTo>
                  <a:lnTo>
                    <a:pt x="89093" y="30192"/>
                  </a:lnTo>
                  <a:lnTo>
                    <a:pt x="90005" y="30116"/>
                  </a:lnTo>
                  <a:lnTo>
                    <a:pt x="90911" y="30026"/>
                  </a:lnTo>
                  <a:lnTo>
                    <a:pt x="91817" y="29921"/>
                  </a:lnTo>
                  <a:lnTo>
                    <a:pt x="92724" y="29810"/>
                  </a:lnTo>
                  <a:close/>
                  <a:moveTo>
                    <a:pt x="8296" y="93308"/>
                  </a:moveTo>
                  <a:lnTo>
                    <a:pt x="8444" y="94336"/>
                  </a:lnTo>
                  <a:lnTo>
                    <a:pt x="8604" y="95358"/>
                  </a:lnTo>
                  <a:lnTo>
                    <a:pt x="8764" y="96380"/>
                  </a:lnTo>
                  <a:lnTo>
                    <a:pt x="8936" y="97401"/>
                  </a:lnTo>
                  <a:lnTo>
                    <a:pt x="9114" y="98423"/>
                  </a:lnTo>
                  <a:lnTo>
                    <a:pt x="9303" y="99438"/>
                  </a:lnTo>
                  <a:lnTo>
                    <a:pt x="9499" y="100452"/>
                  </a:lnTo>
                  <a:lnTo>
                    <a:pt x="9700" y="101460"/>
                  </a:lnTo>
                  <a:lnTo>
                    <a:pt x="8219" y="101724"/>
                  </a:lnTo>
                  <a:lnTo>
                    <a:pt x="7467" y="101863"/>
                  </a:lnTo>
                  <a:lnTo>
                    <a:pt x="6721" y="102016"/>
                  </a:lnTo>
                  <a:lnTo>
                    <a:pt x="6354" y="102100"/>
                  </a:lnTo>
                  <a:lnTo>
                    <a:pt x="5981" y="102190"/>
                  </a:lnTo>
                  <a:lnTo>
                    <a:pt x="5614" y="102280"/>
                  </a:lnTo>
                  <a:lnTo>
                    <a:pt x="5247" y="102378"/>
                  </a:lnTo>
                  <a:lnTo>
                    <a:pt x="4885" y="102489"/>
                  </a:lnTo>
                  <a:lnTo>
                    <a:pt x="4530" y="102600"/>
                  </a:lnTo>
                  <a:lnTo>
                    <a:pt x="4175" y="102718"/>
                  </a:lnTo>
                  <a:lnTo>
                    <a:pt x="3825" y="102850"/>
                  </a:lnTo>
                  <a:lnTo>
                    <a:pt x="3796" y="102864"/>
                  </a:lnTo>
                  <a:lnTo>
                    <a:pt x="3766" y="102878"/>
                  </a:lnTo>
                  <a:lnTo>
                    <a:pt x="3707" y="102927"/>
                  </a:lnTo>
                  <a:lnTo>
                    <a:pt x="3571" y="101863"/>
                  </a:lnTo>
                  <a:lnTo>
                    <a:pt x="3441" y="100800"/>
                  </a:lnTo>
                  <a:lnTo>
                    <a:pt x="3310" y="99723"/>
                  </a:lnTo>
                  <a:lnTo>
                    <a:pt x="3192" y="98638"/>
                  </a:lnTo>
                  <a:lnTo>
                    <a:pt x="3073" y="97554"/>
                  </a:lnTo>
                  <a:lnTo>
                    <a:pt x="2961" y="96456"/>
                  </a:lnTo>
                  <a:lnTo>
                    <a:pt x="2854" y="95351"/>
                  </a:lnTo>
                  <a:lnTo>
                    <a:pt x="2760" y="94246"/>
                  </a:lnTo>
                  <a:lnTo>
                    <a:pt x="2801" y="94281"/>
                  </a:lnTo>
                  <a:lnTo>
                    <a:pt x="2854" y="94315"/>
                  </a:lnTo>
                  <a:lnTo>
                    <a:pt x="2908" y="94336"/>
                  </a:lnTo>
                  <a:lnTo>
                    <a:pt x="2967" y="94350"/>
                  </a:lnTo>
                  <a:lnTo>
                    <a:pt x="3026" y="94357"/>
                  </a:lnTo>
                  <a:lnTo>
                    <a:pt x="3091" y="94357"/>
                  </a:lnTo>
                  <a:lnTo>
                    <a:pt x="3162" y="94343"/>
                  </a:lnTo>
                  <a:lnTo>
                    <a:pt x="3233" y="94322"/>
                  </a:lnTo>
                  <a:lnTo>
                    <a:pt x="3446" y="94246"/>
                  </a:lnTo>
                  <a:lnTo>
                    <a:pt x="3666" y="94169"/>
                  </a:lnTo>
                  <a:lnTo>
                    <a:pt x="3879" y="94100"/>
                  </a:lnTo>
                  <a:lnTo>
                    <a:pt x="4092" y="94017"/>
                  </a:lnTo>
                  <a:lnTo>
                    <a:pt x="4157" y="94058"/>
                  </a:lnTo>
                  <a:lnTo>
                    <a:pt x="4222" y="94093"/>
                  </a:lnTo>
                  <a:lnTo>
                    <a:pt x="4293" y="94114"/>
                  </a:lnTo>
                  <a:lnTo>
                    <a:pt x="4376" y="94128"/>
                  </a:lnTo>
                  <a:lnTo>
                    <a:pt x="4743" y="94162"/>
                  </a:lnTo>
                  <a:lnTo>
                    <a:pt x="5116" y="94204"/>
                  </a:lnTo>
                  <a:lnTo>
                    <a:pt x="5869" y="94295"/>
                  </a:lnTo>
                  <a:lnTo>
                    <a:pt x="5945" y="94295"/>
                  </a:lnTo>
                  <a:lnTo>
                    <a:pt x="6011" y="94288"/>
                  </a:lnTo>
                  <a:lnTo>
                    <a:pt x="6076" y="94267"/>
                  </a:lnTo>
                  <a:lnTo>
                    <a:pt x="6135" y="94239"/>
                  </a:lnTo>
                  <a:lnTo>
                    <a:pt x="6194" y="94197"/>
                  </a:lnTo>
                  <a:lnTo>
                    <a:pt x="6242" y="94149"/>
                  </a:lnTo>
                  <a:lnTo>
                    <a:pt x="6289" y="94100"/>
                  </a:lnTo>
                  <a:lnTo>
                    <a:pt x="6324" y="94037"/>
                  </a:lnTo>
                  <a:lnTo>
                    <a:pt x="6360" y="93975"/>
                  </a:lnTo>
                  <a:lnTo>
                    <a:pt x="6390" y="93905"/>
                  </a:lnTo>
                  <a:lnTo>
                    <a:pt x="6413" y="93829"/>
                  </a:lnTo>
                  <a:lnTo>
                    <a:pt x="6431" y="93759"/>
                  </a:lnTo>
                  <a:lnTo>
                    <a:pt x="6443" y="93683"/>
                  </a:lnTo>
                  <a:lnTo>
                    <a:pt x="6449" y="93600"/>
                  </a:lnTo>
                  <a:lnTo>
                    <a:pt x="6449" y="93523"/>
                  </a:lnTo>
                  <a:lnTo>
                    <a:pt x="6449" y="93447"/>
                  </a:lnTo>
                  <a:lnTo>
                    <a:pt x="6668" y="93412"/>
                  </a:lnTo>
                  <a:lnTo>
                    <a:pt x="6893" y="93384"/>
                  </a:lnTo>
                  <a:lnTo>
                    <a:pt x="7118" y="93356"/>
                  </a:lnTo>
                  <a:lnTo>
                    <a:pt x="7349" y="93342"/>
                  </a:lnTo>
                  <a:lnTo>
                    <a:pt x="7580" y="93328"/>
                  </a:lnTo>
                  <a:lnTo>
                    <a:pt x="7817" y="93315"/>
                  </a:lnTo>
                  <a:lnTo>
                    <a:pt x="8296" y="93308"/>
                  </a:lnTo>
                  <a:close/>
                  <a:moveTo>
                    <a:pt x="118454" y="92891"/>
                  </a:moveTo>
                  <a:lnTo>
                    <a:pt x="118448" y="92960"/>
                  </a:lnTo>
                  <a:lnTo>
                    <a:pt x="118454" y="93037"/>
                  </a:lnTo>
                  <a:lnTo>
                    <a:pt x="118460" y="93106"/>
                  </a:lnTo>
                  <a:lnTo>
                    <a:pt x="118472" y="93176"/>
                  </a:lnTo>
                  <a:lnTo>
                    <a:pt x="118495" y="93245"/>
                  </a:lnTo>
                  <a:lnTo>
                    <a:pt x="118513" y="93315"/>
                  </a:lnTo>
                  <a:lnTo>
                    <a:pt x="118543" y="93370"/>
                  </a:lnTo>
                  <a:lnTo>
                    <a:pt x="118578" y="93433"/>
                  </a:lnTo>
                  <a:lnTo>
                    <a:pt x="118620" y="93481"/>
                  </a:lnTo>
                  <a:lnTo>
                    <a:pt x="118661" y="93530"/>
                  </a:lnTo>
                  <a:lnTo>
                    <a:pt x="118708" y="93565"/>
                  </a:lnTo>
                  <a:lnTo>
                    <a:pt x="118762" y="93600"/>
                  </a:lnTo>
                  <a:lnTo>
                    <a:pt x="118821" y="93620"/>
                  </a:lnTo>
                  <a:lnTo>
                    <a:pt x="118886" y="93641"/>
                  </a:lnTo>
                  <a:lnTo>
                    <a:pt x="118957" y="93648"/>
                  </a:lnTo>
                  <a:lnTo>
                    <a:pt x="119034" y="93641"/>
                  </a:lnTo>
                  <a:lnTo>
                    <a:pt x="120361" y="93467"/>
                  </a:lnTo>
                  <a:lnTo>
                    <a:pt x="121693" y="93294"/>
                  </a:lnTo>
                  <a:lnTo>
                    <a:pt x="123025" y="93120"/>
                  </a:lnTo>
                  <a:lnTo>
                    <a:pt x="124352" y="92932"/>
                  </a:lnTo>
                  <a:lnTo>
                    <a:pt x="124287" y="94295"/>
                  </a:lnTo>
                  <a:lnTo>
                    <a:pt x="124210" y="95643"/>
                  </a:lnTo>
                  <a:lnTo>
                    <a:pt x="124121" y="96984"/>
                  </a:lnTo>
                  <a:lnTo>
                    <a:pt x="124020" y="98319"/>
                  </a:lnTo>
                  <a:lnTo>
                    <a:pt x="123908" y="99639"/>
                  </a:lnTo>
                  <a:lnTo>
                    <a:pt x="123789" y="100946"/>
                  </a:lnTo>
                  <a:lnTo>
                    <a:pt x="123659" y="102239"/>
                  </a:lnTo>
                  <a:lnTo>
                    <a:pt x="123517" y="103511"/>
                  </a:lnTo>
                  <a:lnTo>
                    <a:pt x="122031" y="103260"/>
                  </a:lnTo>
                  <a:lnTo>
                    <a:pt x="121284" y="103135"/>
                  </a:lnTo>
                  <a:lnTo>
                    <a:pt x="120544" y="103010"/>
                  </a:lnTo>
                  <a:lnTo>
                    <a:pt x="119798" y="102899"/>
                  </a:lnTo>
                  <a:lnTo>
                    <a:pt x="119052" y="102795"/>
                  </a:lnTo>
                  <a:lnTo>
                    <a:pt x="118306" y="102711"/>
                  </a:lnTo>
                  <a:lnTo>
                    <a:pt x="117939" y="102670"/>
                  </a:lnTo>
                  <a:lnTo>
                    <a:pt x="117565" y="102635"/>
                  </a:lnTo>
                  <a:lnTo>
                    <a:pt x="117601" y="102051"/>
                  </a:lnTo>
                  <a:lnTo>
                    <a:pt x="117637" y="101460"/>
                  </a:lnTo>
                  <a:lnTo>
                    <a:pt x="117666" y="100869"/>
                  </a:lnTo>
                  <a:lnTo>
                    <a:pt x="117690" y="100272"/>
                  </a:lnTo>
                  <a:lnTo>
                    <a:pt x="117731" y="99090"/>
                  </a:lnTo>
                  <a:lnTo>
                    <a:pt x="117755" y="97902"/>
                  </a:lnTo>
                  <a:lnTo>
                    <a:pt x="117773" y="96706"/>
                  </a:lnTo>
                  <a:lnTo>
                    <a:pt x="117773" y="95518"/>
                  </a:lnTo>
                  <a:lnTo>
                    <a:pt x="117767" y="94322"/>
                  </a:lnTo>
                  <a:lnTo>
                    <a:pt x="117743" y="93127"/>
                  </a:lnTo>
                  <a:lnTo>
                    <a:pt x="117921" y="93064"/>
                  </a:lnTo>
                  <a:lnTo>
                    <a:pt x="118093" y="93002"/>
                  </a:lnTo>
                  <a:lnTo>
                    <a:pt x="118454" y="92891"/>
                  </a:lnTo>
                  <a:close/>
                  <a:moveTo>
                    <a:pt x="78938" y="98562"/>
                  </a:moveTo>
                  <a:lnTo>
                    <a:pt x="79115" y="98729"/>
                  </a:lnTo>
                  <a:lnTo>
                    <a:pt x="79281" y="98903"/>
                  </a:lnTo>
                  <a:lnTo>
                    <a:pt x="79453" y="99083"/>
                  </a:lnTo>
                  <a:lnTo>
                    <a:pt x="79613" y="99257"/>
                  </a:lnTo>
                  <a:lnTo>
                    <a:pt x="79778" y="99438"/>
                  </a:lnTo>
                  <a:lnTo>
                    <a:pt x="79932" y="99625"/>
                  </a:lnTo>
                  <a:lnTo>
                    <a:pt x="80092" y="99813"/>
                  </a:lnTo>
                  <a:lnTo>
                    <a:pt x="80240" y="100001"/>
                  </a:lnTo>
                  <a:lnTo>
                    <a:pt x="80536" y="100383"/>
                  </a:lnTo>
                  <a:lnTo>
                    <a:pt x="80827" y="100779"/>
                  </a:lnTo>
                  <a:lnTo>
                    <a:pt x="81099" y="101189"/>
                  </a:lnTo>
                  <a:lnTo>
                    <a:pt x="81366" y="101606"/>
                  </a:lnTo>
                  <a:lnTo>
                    <a:pt x="81620" y="102030"/>
                  </a:lnTo>
                  <a:lnTo>
                    <a:pt x="81863" y="102461"/>
                  </a:lnTo>
                  <a:lnTo>
                    <a:pt x="82094" y="102906"/>
                  </a:lnTo>
                  <a:lnTo>
                    <a:pt x="82319" y="103358"/>
                  </a:lnTo>
                  <a:lnTo>
                    <a:pt x="82538" y="103809"/>
                  </a:lnTo>
                  <a:lnTo>
                    <a:pt x="82745" y="104282"/>
                  </a:lnTo>
                  <a:lnTo>
                    <a:pt x="82941" y="104755"/>
                  </a:lnTo>
                  <a:lnTo>
                    <a:pt x="83130" y="105234"/>
                  </a:lnTo>
                  <a:lnTo>
                    <a:pt x="81821" y="105846"/>
                  </a:lnTo>
                  <a:lnTo>
                    <a:pt x="80507" y="106451"/>
                  </a:lnTo>
                  <a:lnTo>
                    <a:pt x="79850" y="106749"/>
                  </a:lnTo>
                  <a:lnTo>
                    <a:pt x="79186" y="107041"/>
                  </a:lnTo>
                  <a:lnTo>
                    <a:pt x="78523" y="107333"/>
                  </a:lnTo>
                  <a:lnTo>
                    <a:pt x="77860" y="107618"/>
                  </a:lnTo>
                  <a:lnTo>
                    <a:pt x="77653" y="107340"/>
                  </a:lnTo>
                  <a:lnTo>
                    <a:pt x="77439" y="107076"/>
                  </a:lnTo>
                  <a:lnTo>
                    <a:pt x="77220" y="106819"/>
                  </a:lnTo>
                  <a:lnTo>
                    <a:pt x="76989" y="106569"/>
                  </a:lnTo>
                  <a:lnTo>
                    <a:pt x="76752" y="106325"/>
                  </a:lnTo>
                  <a:lnTo>
                    <a:pt x="76504" y="106096"/>
                  </a:lnTo>
                  <a:lnTo>
                    <a:pt x="76249" y="105867"/>
                  </a:lnTo>
                  <a:lnTo>
                    <a:pt x="75983" y="105658"/>
                  </a:lnTo>
                  <a:lnTo>
                    <a:pt x="76237" y="105255"/>
                  </a:lnTo>
                  <a:lnTo>
                    <a:pt x="76480" y="104852"/>
                  </a:lnTo>
                  <a:lnTo>
                    <a:pt x="76711" y="104442"/>
                  </a:lnTo>
                  <a:lnTo>
                    <a:pt x="76942" y="104025"/>
                  </a:lnTo>
                  <a:lnTo>
                    <a:pt x="77161" y="103601"/>
                  </a:lnTo>
                  <a:lnTo>
                    <a:pt x="77368" y="103177"/>
                  </a:lnTo>
                  <a:lnTo>
                    <a:pt x="77570" y="102739"/>
                  </a:lnTo>
                  <a:lnTo>
                    <a:pt x="77759" y="102294"/>
                  </a:lnTo>
                  <a:lnTo>
                    <a:pt x="77943" y="101849"/>
                  </a:lnTo>
                  <a:lnTo>
                    <a:pt x="78114" y="101391"/>
                  </a:lnTo>
                  <a:lnTo>
                    <a:pt x="78280" y="100932"/>
                  </a:lnTo>
                  <a:lnTo>
                    <a:pt x="78428" y="100473"/>
                  </a:lnTo>
                  <a:lnTo>
                    <a:pt x="78576" y="100001"/>
                  </a:lnTo>
                  <a:lnTo>
                    <a:pt x="78707" y="99528"/>
                  </a:lnTo>
                  <a:lnTo>
                    <a:pt x="78831" y="99049"/>
                  </a:lnTo>
                  <a:lnTo>
                    <a:pt x="78938" y="98562"/>
                  </a:lnTo>
                  <a:close/>
                  <a:moveTo>
                    <a:pt x="49056" y="97867"/>
                  </a:moveTo>
                  <a:lnTo>
                    <a:pt x="49109" y="98360"/>
                  </a:lnTo>
                  <a:lnTo>
                    <a:pt x="49169" y="98854"/>
                  </a:lnTo>
                  <a:lnTo>
                    <a:pt x="49234" y="99340"/>
                  </a:lnTo>
                  <a:lnTo>
                    <a:pt x="49305" y="99820"/>
                  </a:lnTo>
                  <a:lnTo>
                    <a:pt x="49382" y="100300"/>
                  </a:lnTo>
                  <a:lnTo>
                    <a:pt x="49465" y="100765"/>
                  </a:lnTo>
                  <a:lnTo>
                    <a:pt x="49554" y="101231"/>
                  </a:lnTo>
                  <a:lnTo>
                    <a:pt x="49648" y="101690"/>
                  </a:lnTo>
                  <a:lnTo>
                    <a:pt x="49749" y="102148"/>
                  </a:lnTo>
                  <a:lnTo>
                    <a:pt x="49856" y="102593"/>
                  </a:lnTo>
                  <a:lnTo>
                    <a:pt x="49968" y="103031"/>
                  </a:lnTo>
                  <a:lnTo>
                    <a:pt x="50081" y="103469"/>
                  </a:lnTo>
                  <a:lnTo>
                    <a:pt x="50205" y="103900"/>
                  </a:lnTo>
                  <a:lnTo>
                    <a:pt x="50335" y="104317"/>
                  </a:lnTo>
                  <a:lnTo>
                    <a:pt x="50471" y="104734"/>
                  </a:lnTo>
                  <a:lnTo>
                    <a:pt x="50614" y="105144"/>
                  </a:lnTo>
                  <a:lnTo>
                    <a:pt x="50471" y="105206"/>
                  </a:lnTo>
                  <a:lnTo>
                    <a:pt x="50329" y="105283"/>
                  </a:lnTo>
                  <a:lnTo>
                    <a:pt x="50193" y="105359"/>
                  </a:lnTo>
                  <a:lnTo>
                    <a:pt x="50057" y="105436"/>
                  </a:lnTo>
                  <a:lnTo>
                    <a:pt x="49927" y="105526"/>
                  </a:lnTo>
                  <a:lnTo>
                    <a:pt x="49802" y="105616"/>
                  </a:lnTo>
                  <a:lnTo>
                    <a:pt x="49678" y="105707"/>
                  </a:lnTo>
                  <a:lnTo>
                    <a:pt x="49554" y="105804"/>
                  </a:lnTo>
                  <a:lnTo>
                    <a:pt x="49441" y="105908"/>
                  </a:lnTo>
                  <a:lnTo>
                    <a:pt x="49323" y="106013"/>
                  </a:lnTo>
                  <a:lnTo>
                    <a:pt x="49210" y="106117"/>
                  </a:lnTo>
                  <a:lnTo>
                    <a:pt x="49104" y="106235"/>
                  </a:lnTo>
                  <a:lnTo>
                    <a:pt x="48997" y="106346"/>
                  </a:lnTo>
                  <a:lnTo>
                    <a:pt x="48896" y="106471"/>
                  </a:lnTo>
                  <a:lnTo>
                    <a:pt x="48796" y="106590"/>
                  </a:lnTo>
                  <a:lnTo>
                    <a:pt x="48701" y="106715"/>
                  </a:lnTo>
                  <a:lnTo>
                    <a:pt x="48606" y="106847"/>
                  </a:lnTo>
                  <a:lnTo>
                    <a:pt x="48511" y="106979"/>
                  </a:lnTo>
                  <a:lnTo>
                    <a:pt x="48334" y="107250"/>
                  </a:lnTo>
                  <a:lnTo>
                    <a:pt x="48168" y="107535"/>
                  </a:lnTo>
                  <a:lnTo>
                    <a:pt x="48014" y="107834"/>
                  </a:lnTo>
                  <a:lnTo>
                    <a:pt x="47866" y="108132"/>
                  </a:lnTo>
                  <a:lnTo>
                    <a:pt x="47730" y="108445"/>
                  </a:lnTo>
                  <a:lnTo>
                    <a:pt x="47599" y="108765"/>
                  </a:lnTo>
                  <a:lnTo>
                    <a:pt x="47475" y="109099"/>
                  </a:lnTo>
                  <a:lnTo>
                    <a:pt x="46942" y="108661"/>
                  </a:lnTo>
                  <a:lnTo>
                    <a:pt x="46403" y="108230"/>
                  </a:lnTo>
                  <a:lnTo>
                    <a:pt x="45858" y="107799"/>
                  </a:lnTo>
                  <a:lnTo>
                    <a:pt x="45302" y="107375"/>
                  </a:lnTo>
                  <a:lnTo>
                    <a:pt x="44745" y="106951"/>
                  </a:lnTo>
                  <a:lnTo>
                    <a:pt x="44188" y="106548"/>
                  </a:lnTo>
                  <a:lnTo>
                    <a:pt x="43620" y="106145"/>
                  </a:lnTo>
                  <a:lnTo>
                    <a:pt x="43051" y="105762"/>
                  </a:lnTo>
                  <a:lnTo>
                    <a:pt x="43324" y="105179"/>
                  </a:lnTo>
                  <a:lnTo>
                    <a:pt x="43608" y="104602"/>
                  </a:lnTo>
                  <a:lnTo>
                    <a:pt x="43756" y="104317"/>
                  </a:lnTo>
                  <a:lnTo>
                    <a:pt x="43904" y="104039"/>
                  </a:lnTo>
                  <a:lnTo>
                    <a:pt x="44058" y="103761"/>
                  </a:lnTo>
                  <a:lnTo>
                    <a:pt x="44212" y="103483"/>
                  </a:lnTo>
                  <a:lnTo>
                    <a:pt x="44372" y="103212"/>
                  </a:lnTo>
                  <a:lnTo>
                    <a:pt x="44532" y="102941"/>
                  </a:lnTo>
                  <a:lnTo>
                    <a:pt x="44692" y="102677"/>
                  </a:lnTo>
                  <a:lnTo>
                    <a:pt x="44858" y="102412"/>
                  </a:lnTo>
                  <a:lnTo>
                    <a:pt x="45029" y="102148"/>
                  </a:lnTo>
                  <a:lnTo>
                    <a:pt x="45201" y="101891"/>
                  </a:lnTo>
                  <a:lnTo>
                    <a:pt x="45379" y="101634"/>
                  </a:lnTo>
                  <a:lnTo>
                    <a:pt x="45556" y="101384"/>
                  </a:lnTo>
                  <a:lnTo>
                    <a:pt x="45740" y="101134"/>
                  </a:lnTo>
                  <a:lnTo>
                    <a:pt x="45929" y="100890"/>
                  </a:lnTo>
                  <a:lnTo>
                    <a:pt x="46119" y="100654"/>
                  </a:lnTo>
                  <a:lnTo>
                    <a:pt x="46308" y="100411"/>
                  </a:lnTo>
                  <a:lnTo>
                    <a:pt x="46504" y="100181"/>
                  </a:lnTo>
                  <a:lnTo>
                    <a:pt x="46705" y="99952"/>
                  </a:lnTo>
                  <a:lnTo>
                    <a:pt x="46912" y="99723"/>
                  </a:lnTo>
                  <a:lnTo>
                    <a:pt x="47114" y="99500"/>
                  </a:lnTo>
                  <a:lnTo>
                    <a:pt x="47327" y="99285"/>
                  </a:lnTo>
                  <a:lnTo>
                    <a:pt x="47540" y="99069"/>
                  </a:lnTo>
                  <a:lnTo>
                    <a:pt x="47759" y="98854"/>
                  </a:lnTo>
                  <a:lnTo>
                    <a:pt x="47978" y="98652"/>
                  </a:lnTo>
                  <a:lnTo>
                    <a:pt x="48203" y="98451"/>
                  </a:lnTo>
                  <a:lnTo>
                    <a:pt x="48434" y="98249"/>
                  </a:lnTo>
                  <a:lnTo>
                    <a:pt x="48665" y="98055"/>
                  </a:lnTo>
                  <a:lnTo>
                    <a:pt x="48902" y="97867"/>
                  </a:lnTo>
                  <a:close/>
                  <a:moveTo>
                    <a:pt x="77730" y="97040"/>
                  </a:moveTo>
                  <a:lnTo>
                    <a:pt x="77647" y="97339"/>
                  </a:lnTo>
                  <a:lnTo>
                    <a:pt x="77564" y="97638"/>
                  </a:lnTo>
                  <a:lnTo>
                    <a:pt x="77469" y="97936"/>
                  </a:lnTo>
                  <a:lnTo>
                    <a:pt x="77374" y="98228"/>
                  </a:lnTo>
                  <a:lnTo>
                    <a:pt x="77279" y="98527"/>
                  </a:lnTo>
                  <a:lnTo>
                    <a:pt x="77179" y="98812"/>
                  </a:lnTo>
                  <a:lnTo>
                    <a:pt x="77078" y="99104"/>
                  </a:lnTo>
                  <a:lnTo>
                    <a:pt x="76972" y="99389"/>
                  </a:lnTo>
                  <a:lnTo>
                    <a:pt x="76859" y="99674"/>
                  </a:lnTo>
                  <a:lnTo>
                    <a:pt x="76747" y="99959"/>
                  </a:lnTo>
                  <a:lnTo>
                    <a:pt x="76634" y="100237"/>
                  </a:lnTo>
                  <a:lnTo>
                    <a:pt x="76510" y="100515"/>
                  </a:lnTo>
                  <a:lnTo>
                    <a:pt x="76391" y="100793"/>
                  </a:lnTo>
                  <a:lnTo>
                    <a:pt x="76261" y="101064"/>
                  </a:lnTo>
                  <a:lnTo>
                    <a:pt x="76137" y="101335"/>
                  </a:lnTo>
                  <a:lnTo>
                    <a:pt x="76000" y="101599"/>
                  </a:lnTo>
                  <a:lnTo>
                    <a:pt x="75870" y="101870"/>
                  </a:lnTo>
                  <a:lnTo>
                    <a:pt x="75728" y="102127"/>
                  </a:lnTo>
                  <a:lnTo>
                    <a:pt x="75586" y="102392"/>
                  </a:lnTo>
                  <a:lnTo>
                    <a:pt x="75444" y="102649"/>
                  </a:lnTo>
                  <a:lnTo>
                    <a:pt x="75296" y="102899"/>
                  </a:lnTo>
                  <a:lnTo>
                    <a:pt x="75148" y="103156"/>
                  </a:lnTo>
                  <a:lnTo>
                    <a:pt x="74994" y="103399"/>
                  </a:lnTo>
                  <a:lnTo>
                    <a:pt x="74840" y="103650"/>
                  </a:lnTo>
                  <a:lnTo>
                    <a:pt x="74680" y="103893"/>
                  </a:lnTo>
                  <a:lnTo>
                    <a:pt x="74514" y="104129"/>
                  </a:lnTo>
                  <a:lnTo>
                    <a:pt x="74348" y="104365"/>
                  </a:lnTo>
                  <a:lnTo>
                    <a:pt x="74182" y="104602"/>
                  </a:lnTo>
                  <a:lnTo>
                    <a:pt x="74011" y="104831"/>
                  </a:lnTo>
                  <a:lnTo>
                    <a:pt x="73839" y="105060"/>
                  </a:lnTo>
                  <a:lnTo>
                    <a:pt x="73661" y="105283"/>
                  </a:lnTo>
                  <a:lnTo>
                    <a:pt x="73478" y="105505"/>
                  </a:lnTo>
                  <a:lnTo>
                    <a:pt x="73300" y="105721"/>
                  </a:lnTo>
                  <a:lnTo>
                    <a:pt x="73111" y="105936"/>
                  </a:lnTo>
                  <a:lnTo>
                    <a:pt x="72921" y="106152"/>
                  </a:lnTo>
                  <a:lnTo>
                    <a:pt x="72732" y="106360"/>
                  </a:lnTo>
                  <a:lnTo>
                    <a:pt x="72536" y="106562"/>
                  </a:lnTo>
                  <a:lnTo>
                    <a:pt x="72341" y="106763"/>
                  </a:lnTo>
                  <a:lnTo>
                    <a:pt x="72139" y="106958"/>
                  </a:lnTo>
                  <a:lnTo>
                    <a:pt x="71938" y="107152"/>
                  </a:lnTo>
                  <a:lnTo>
                    <a:pt x="71737" y="107340"/>
                  </a:lnTo>
                  <a:lnTo>
                    <a:pt x="71523" y="107528"/>
                  </a:lnTo>
                  <a:lnTo>
                    <a:pt x="71316" y="107709"/>
                  </a:lnTo>
                  <a:lnTo>
                    <a:pt x="71103" y="107889"/>
                  </a:lnTo>
                  <a:lnTo>
                    <a:pt x="70884" y="108063"/>
                  </a:lnTo>
                  <a:lnTo>
                    <a:pt x="70665" y="108237"/>
                  </a:lnTo>
                  <a:lnTo>
                    <a:pt x="70446" y="108404"/>
                  </a:lnTo>
                  <a:lnTo>
                    <a:pt x="70221" y="108563"/>
                  </a:lnTo>
                  <a:lnTo>
                    <a:pt x="69996" y="108723"/>
                  </a:lnTo>
                  <a:lnTo>
                    <a:pt x="69765" y="108876"/>
                  </a:lnTo>
                  <a:lnTo>
                    <a:pt x="69534" y="109029"/>
                  </a:lnTo>
                  <a:lnTo>
                    <a:pt x="69297" y="109175"/>
                  </a:lnTo>
                  <a:lnTo>
                    <a:pt x="69060" y="109314"/>
                  </a:lnTo>
                  <a:lnTo>
                    <a:pt x="68823" y="109453"/>
                  </a:lnTo>
                  <a:lnTo>
                    <a:pt x="68580" y="109585"/>
                  </a:lnTo>
                  <a:lnTo>
                    <a:pt x="68338" y="109717"/>
                  </a:lnTo>
                  <a:lnTo>
                    <a:pt x="68089" y="109842"/>
                  </a:lnTo>
                  <a:lnTo>
                    <a:pt x="67840" y="109960"/>
                  </a:lnTo>
                  <a:lnTo>
                    <a:pt x="67585" y="110079"/>
                  </a:lnTo>
                  <a:lnTo>
                    <a:pt x="67331" y="110190"/>
                  </a:lnTo>
                  <a:lnTo>
                    <a:pt x="67076" y="110294"/>
                  </a:lnTo>
                  <a:lnTo>
                    <a:pt x="66816" y="110398"/>
                  </a:lnTo>
                  <a:lnTo>
                    <a:pt x="66555" y="110496"/>
                  </a:lnTo>
                  <a:lnTo>
                    <a:pt x="66289" y="110593"/>
                  </a:lnTo>
                  <a:lnTo>
                    <a:pt x="65993" y="110690"/>
                  </a:lnTo>
                  <a:lnTo>
                    <a:pt x="65685" y="110781"/>
                  </a:lnTo>
                  <a:lnTo>
                    <a:pt x="65383" y="110864"/>
                  </a:lnTo>
                  <a:lnTo>
                    <a:pt x="65069" y="110940"/>
                  </a:lnTo>
                  <a:lnTo>
                    <a:pt x="64755" y="111017"/>
                  </a:lnTo>
                  <a:lnTo>
                    <a:pt x="64435" y="111079"/>
                  </a:lnTo>
                  <a:lnTo>
                    <a:pt x="64115" y="111142"/>
                  </a:lnTo>
                  <a:lnTo>
                    <a:pt x="63790" y="111191"/>
                  </a:lnTo>
                  <a:lnTo>
                    <a:pt x="63464" y="111239"/>
                  </a:lnTo>
                  <a:lnTo>
                    <a:pt x="63132" y="111274"/>
                  </a:lnTo>
                  <a:lnTo>
                    <a:pt x="62807" y="111302"/>
                  </a:lnTo>
                  <a:lnTo>
                    <a:pt x="62475" y="111323"/>
                  </a:lnTo>
                  <a:lnTo>
                    <a:pt x="62143" y="111337"/>
                  </a:lnTo>
                  <a:lnTo>
                    <a:pt x="61812" y="111343"/>
                  </a:lnTo>
                  <a:lnTo>
                    <a:pt x="61474" y="111337"/>
                  </a:lnTo>
                  <a:lnTo>
                    <a:pt x="61143" y="111323"/>
                  </a:lnTo>
                  <a:lnTo>
                    <a:pt x="60811" y="111302"/>
                  </a:lnTo>
                  <a:lnTo>
                    <a:pt x="60479" y="111274"/>
                  </a:lnTo>
                  <a:lnTo>
                    <a:pt x="60154" y="111232"/>
                  </a:lnTo>
                  <a:lnTo>
                    <a:pt x="59828" y="111184"/>
                  </a:lnTo>
                  <a:lnTo>
                    <a:pt x="59502" y="111121"/>
                  </a:lnTo>
                  <a:lnTo>
                    <a:pt x="59177" y="111052"/>
                  </a:lnTo>
                  <a:lnTo>
                    <a:pt x="58857" y="110968"/>
                  </a:lnTo>
                  <a:lnTo>
                    <a:pt x="58537" y="110878"/>
                  </a:lnTo>
                  <a:lnTo>
                    <a:pt x="58223" y="110781"/>
                  </a:lnTo>
                  <a:lnTo>
                    <a:pt x="57915" y="110669"/>
                  </a:lnTo>
                  <a:lnTo>
                    <a:pt x="57607" y="110544"/>
                  </a:lnTo>
                  <a:lnTo>
                    <a:pt x="57305" y="110412"/>
                  </a:lnTo>
                  <a:lnTo>
                    <a:pt x="57009" y="110266"/>
                  </a:lnTo>
                  <a:lnTo>
                    <a:pt x="56719" y="110106"/>
                  </a:lnTo>
                  <a:lnTo>
                    <a:pt x="56435" y="109940"/>
                  </a:lnTo>
                  <a:lnTo>
                    <a:pt x="56156" y="109759"/>
                  </a:lnTo>
                  <a:lnTo>
                    <a:pt x="55979" y="109641"/>
                  </a:lnTo>
                  <a:lnTo>
                    <a:pt x="55813" y="109516"/>
                  </a:lnTo>
                  <a:lnTo>
                    <a:pt x="55641" y="109384"/>
                  </a:lnTo>
                  <a:lnTo>
                    <a:pt x="55481" y="109251"/>
                  </a:lnTo>
                  <a:lnTo>
                    <a:pt x="55321" y="109119"/>
                  </a:lnTo>
                  <a:lnTo>
                    <a:pt x="55167" y="108980"/>
                  </a:lnTo>
                  <a:lnTo>
                    <a:pt x="55019" y="108841"/>
                  </a:lnTo>
                  <a:lnTo>
                    <a:pt x="54877" y="108702"/>
                  </a:lnTo>
                  <a:lnTo>
                    <a:pt x="54735" y="108556"/>
                  </a:lnTo>
                  <a:lnTo>
                    <a:pt x="54593" y="108404"/>
                  </a:lnTo>
                  <a:lnTo>
                    <a:pt x="54463" y="108258"/>
                  </a:lnTo>
                  <a:lnTo>
                    <a:pt x="54333" y="108105"/>
                  </a:lnTo>
                  <a:lnTo>
                    <a:pt x="54202" y="107945"/>
                  </a:lnTo>
                  <a:lnTo>
                    <a:pt x="54078" y="107785"/>
                  </a:lnTo>
                  <a:lnTo>
                    <a:pt x="53959" y="107625"/>
                  </a:lnTo>
                  <a:lnTo>
                    <a:pt x="53847" y="107465"/>
                  </a:lnTo>
                  <a:lnTo>
                    <a:pt x="53734" y="107298"/>
                  </a:lnTo>
                  <a:lnTo>
                    <a:pt x="53622" y="107125"/>
                  </a:lnTo>
                  <a:lnTo>
                    <a:pt x="53515" y="106958"/>
                  </a:lnTo>
                  <a:lnTo>
                    <a:pt x="53415" y="106784"/>
                  </a:lnTo>
                  <a:lnTo>
                    <a:pt x="53314" y="106610"/>
                  </a:lnTo>
                  <a:lnTo>
                    <a:pt x="53219" y="106430"/>
                  </a:lnTo>
                  <a:lnTo>
                    <a:pt x="53036" y="106075"/>
                  </a:lnTo>
                  <a:lnTo>
                    <a:pt x="52864" y="105707"/>
                  </a:lnTo>
                  <a:lnTo>
                    <a:pt x="52704" y="105332"/>
                  </a:lnTo>
                  <a:lnTo>
                    <a:pt x="52556" y="104949"/>
                  </a:lnTo>
                  <a:lnTo>
                    <a:pt x="52414" y="104560"/>
                  </a:lnTo>
                  <a:lnTo>
                    <a:pt x="52284" y="104164"/>
                  </a:lnTo>
                  <a:lnTo>
                    <a:pt x="52165" y="103768"/>
                  </a:lnTo>
                  <a:lnTo>
                    <a:pt x="52053" y="103365"/>
                  </a:lnTo>
                  <a:lnTo>
                    <a:pt x="51952" y="102955"/>
                  </a:lnTo>
                  <a:lnTo>
                    <a:pt x="51851" y="102538"/>
                  </a:lnTo>
                  <a:lnTo>
                    <a:pt x="51768" y="102121"/>
                  </a:lnTo>
                  <a:lnTo>
                    <a:pt x="51685" y="101697"/>
                  </a:lnTo>
                  <a:lnTo>
                    <a:pt x="51608" y="101273"/>
                  </a:lnTo>
                  <a:lnTo>
                    <a:pt x="51543" y="100849"/>
                  </a:lnTo>
                  <a:lnTo>
                    <a:pt x="51478" y="100418"/>
                  </a:lnTo>
                  <a:lnTo>
                    <a:pt x="51419" y="99987"/>
                  </a:lnTo>
                  <a:lnTo>
                    <a:pt x="51366" y="99556"/>
                  </a:lnTo>
                  <a:lnTo>
                    <a:pt x="51312" y="99125"/>
                  </a:lnTo>
                  <a:lnTo>
                    <a:pt x="51265" y="98687"/>
                  </a:lnTo>
                  <a:lnTo>
                    <a:pt x="51182" y="97825"/>
                  </a:lnTo>
                  <a:lnTo>
                    <a:pt x="57815" y="97672"/>
                  </a:lnTo>
                  <a:lnTo>
                    <a:pt x="61137" y="97589"/>
                  </a:lnTo>
                  <a:lnTo>
                    <a:pt x="64453" y="97499"/>
                  </a:lnTo>
                  <a:lnTo>
                    <a:pt x="67775" y="97401"/>
                  </a:lnTo>
                  <a:lnTo>
                    <a:pt x="71097" y="97290"/>
                  </a:lnTo>
                  <a:lnTo>
                    <a:pt x="74413" y="97172"/>
                  </a:lnTo>
                  <a:lnTo>
                    <a:pt x="77730" y="97040"/>
                  </a:lnTo>
                  <a:close/>
                  <a:moveTo>
                    <a:pt x="9919" y="102489"/>
                  </a:moveTo>
                  <a:lnTo>
                    <a:pt x="10233" y="103935"/>
                  </a:lnTo>
                  <a:lnTo>
                    <a:pt x="10559" y="105373"/>
                  </a:lnTo>
                  <a:lnTo>
                    <a:pt x="10724" y="106089"/>
                  </a:lnTo>
                  <a:lnTo>
                    <a:pt x="10890" y="106798"/>
                  </a:lnTo>
                  <a:lnTo>
                    <a:pt x="11068" y="107514"/>
                  </a:lnTo>
                  <a:lnTo>
                    <a:pt x="11245" y="108223"/>
                  </a:lnTo>
                  <a:lnTo>
                    <a:pt x="9670" y="109050"/>
                  </a:lnTo>
                  <a:lnTo>
                    <a:pt x="8883" y="109460"/>
                  </a:lnTo>
                  <a:lnTo>
                    <a:pt x="8101" y="109884"/>
                  </a:lnTo>
                  <a:lnTo>
                    <a:pt x="7325" y="110308"/>
                  </a:lnTo>
                  <a:lnTo>
                    <a:pt x="6550" y="110746"/>
                  </a:lnTo>
                  <a:lnTo>
                    <a:pt x="5780" y="111191"/>
                  </a:lnTo>
                  <a:lnTo>
                    <a:pt x="5022" y="111649"/>
                  </a:lnTo>
                  <a:lnTo>
                    <a:pt x="4720" y="109828"/>
                  </a:lnTo>
                  <a:lnTo>
                    <a:pt x="4430" y="107959"/>
                  </a:lnTo>
                  <a:lnTo>
                    <a:pt x="4281" y="107007"/>
                  </a:lnTo>
                  <a:lnTo>
                    <a:pt x="4139" y="106040"/>
                  </a:lnTo>
                  <a:lnTo>
                    <a:pt x="3997" y="105067"/>
                  </a:lnTo>
                  <a:lnTo>
                    <a:pt x="3861" y="104087"/>
                  </a:lnTo>
                  <a:lnTo>
                    <a:pt x="3861" y="104087"/>
                  </a:lnTo>
                  <a:lnTo>
                    <a:pt x="3914" y="104094"/>
                  </a:lnTo>
                  <a:lnTo>
                    <a:pt x="3938" y="104094"/>
                  </a:lnTo>
                  <a:lnTo>
                    <a:pt x="3968" y="104087"/>
                  </a:lnTo>
                  <a:lnTo>
                    <a:pt x="4335" y="104032"/>
                  </a:lnTo>
                  <a:lnTo>
                    <a:pt x="4708" y="103962"/>
                  </a:lnTo>
                  <a:lnTo>
                    <a:pt x="5081" y="103893"/>
                  </a:lnTo>
                  <a:lnTo>
                    <a:pt x="5460" y="103809"/>
                  </a:lnTo>
                  <a:lnTo>
                    <a:pt x="5833" y="103719"/>
                  </a:lnTo>
                  <a:lnTo>
                    <a:pt x="6206" y="103629"/>
                  </a:lnTo>
                  <a:lnTo>
                    <a:pt x="6579" y="103524"/>
                  </a:lnTo>
                  <a:lnTo>
                    <a:pt x="6958" y="103420"/>
                  </a:lnTo>
                  <a:lnTo>
                    <a:pt x="7704" y="103198"/>
                  </a:lnTo>
                  <a:lnTo>
                    <a:pt x="8450" y="102968"/>
                  </a:lnTo>
                  <a:lnTo>
                    <a:pt x="9919" y="102489"/>
                  </a:lnTo>
                  <a:close/>
                  <a:moveTo>
                    <a:pt x="117465" y="103921"/>
                  </a:moveTo>
                  <a:lnTo>
                    <a:pt x="118199" y="104032"/>
                  </a:lnTo>
                  <a:lnTo>
                    <a:pt x="118933" y="104129"/>
                  </a:lnTo>
                  <a:lnTo>
                    <a:pt x="119674" y="104213"/>
                  </a:lnTo>
                  <a:lnTo>
                    <a:pt x="120414" y="104289"/>
                  </a:lnTo>
                  <a:lnTo>
                    <a:pt x="121160" y="104352"/>
                  </a:lnTo>
                  <a:lnTo>
                    <a:pt x="121906" y="104414"/>
                  </a:lnTo>
                  <a:lnTo>
                    <a:pt x="123393" y="104539"/>
                  </a:lnTo>
                  <a:lnTo>
                    <a:pt x="123215" y="105915"/>
                  </a:lnTo>
                  <a:lnTo>
                    <a:pt x="123031" y="107271"/>
                  </a:lnTo>
                  <a:lnTo>
                    <a:pt x="122842" y="108605"/>
                  </a:lnTo>
                  <a:lnTo>
                    <a:pt x="122646" y="109912"/>
                  </a:lnTo>
                  <a:lnTo>
                    <a:pt x="122439" y="111198"/>
                  </a:lnTo>
                  <a:lnTo>
                    <a:pt x="122226" y="112449"/>
                  </a:lnTo>
                  <a:lnTo>
                    <a:pt x="122007" y="113672"/>
                  </a:lnTo>
                  <a:lnTo>
                    <a:pt x="121782" y="114860"/>
                  </a:lnTo>
                  <a:lnTo>
                    <a:pt x="121450" y="114680"/>
                  </a:lnTo>
                  <a:lnTo>
                    <a:pt x="121107" y="114513"/>
                  </a:lnTo>
                  <a:lnTo>
                    <a:pt x="120763" y="114353"/>
                  </a:lnTo>
                  <a:lnTo>
                    <a:pt x="120414" y="114207"/>
                  </a:lnTo>
                  <a:lnTo>
                    <a:pt x="120064" y="114075"/>
                  </a:lnTo>
                  <a:lnTo>
                    <a:pt x="119709" y="113950"/>
                  </a:lnTo>
                  <a:lnTo>
                    <a:pt x="119348" y="113839"/>
                  </a:lnTo>
                  <a:lnTo>
                    <a:pt x="118987" y="113734"/>
                  </a:lnTo>
                  <a:lnTo>
                    <a:pt x="118625" y="113644"/>
                  </a:lnTo>
                  <a:lnTo>
                    <a:pt x="118258" y="113568"/>
                  </a:lnTo>
                  <a:lnTo>
                    <a:pt x="117891" y="113505"/>
                  </a:lnTo>
                  <a:lnTo>
                    <a:pt x="117518" y="113449"/>
                  </a:lnTo>
                  <a:lnTo>
                    <a:pt x="117145" y="113408"/>
                  </a:lnTo>
                  <a:lnTo>
                    <a:pt x="116772" y="113380"/>
                  </a:lnTo>
                  <a:lnTo>
                    <a:pt x="116399" y="113366"/>
                  </a:lnTo>
                  <a:lnTo>
                    <a:pt x="116020" y="113366"/>
                  </a:lnTo>
                  <a:lnTo>
                    <a:pt x="116150" y="112796"/>
                  </a:lnTo>
                  <a:lnTo>
                    <a:pt x="116275" y="112226"/>
                  </a:lnTo>
                  <a:lnTo>
                    <a:pt x="116393" y="111656"/>
                  </a:lnTo>
                  <a:lnTo>
                    <a:pt x="116505" y="111072"/>
                  </a:lnTo>
                  <a:lnTo>
                    <a:pt x="116618" y="110496"/>
                  </a:lnTo>
                  <a:lnTo>
                    <a:pt x="116719" y="109912"/>
                  </a:lnTo>
                  <a:lnTo>
                    <a:pt x="116813" y="109321"/>
                  </a:lnTo>
                  <a:lnTo>
                    <a:pt x="116908" y="108730"/>
                  </a:lnTo>
                  <a:lnTo>
                    <a:pt x="116991" y="108139"/>
                  </a:lnTo>
                  <a:lnTo>
                    <a:pt x="117074" y="107549"/>
                  </a:lnTo>
                  <a:lnTo>
                    <a:pt x="117151" y="106944"/>
                  </a:lnTo>
                  <a:lnTo>
                    <a:pt x="117222" y="106346"/>
                  </a:lnTo>
                  <a:lnTo>
                    <a:pt x="117287" y="105742"/>
                  </a:lnTo>
                  <a:lnTo>
                    <a:pt x="117352" y="105137"/>
                  </a:lnTo>
                  <a:lnTo>
                    <a:pt x="117412" y="104532"/>
                  </a:lnTo>
                  <a:lnTo>
                    <a:pt x="117465" y="103921"/>
                  </a:lnTo>
                  <a:close/>
                  <a:moveTo>
                    <a:pt x="83426" y="106110"/>
                  </a:moveTo>
                  <a:lnTo>
                    <a:pt x="83574" y="106555"/>
                  </a:lnTo>
                  <a:lnTo>
                    <a:pt x="83722" y="107007"/>
                  </a:lnTo>
                  <a:lnTo>
                    <a:pt x="83859" y="107458"/>
                  </a:lnTo>
                  <a:lnTo>
                    <a:pt x="83989" y="107917"/>
                  </a:lnTo>
                  <a:lnTo>
                    <a:pt x="84119" y="108383"/>
                  </a:lnTo>
                  <a:lnTo>
                    <a:pt x="84238" y="108848"/>
                  </a:lnTo>
                  <a:lnTo>
                    <a:pt x="84356" y="109321"/>
                  </a:lnTo>
                  <a:lnTo>
                    <a:pt x="84469" y="109794"/>
                  </a:lnTo>
                  <a:lnTo>
                    <a:pt x="84575" y="110273"/>
                  </a:lnTo>
                  <a:lnTo>
                    <a:pt x="84676" y="110753"/>
                  </a:lnTo>
                  <a:lnTo>
                    <a:pt x="84771" y="111239"/>
                  </a:lnTo>
                  <a:lnTo>
                    <a:pt x="84865" y="111726"/>
                  </a:lnTo>
                  <a:lnTo>
                    <a:pt x="84954" y="112212"/>
                  </a:lnTo>
                  <a:lnTo>
                    <a:pt x="85037" y="112706"/>
                  </a:lnTo>
                  <a:lnTo>
                    <a:pt x="85114" y="113199"/>
                  </a:lnTo>
                  <a:lnTo>
                    <a:pt x="85191" y="113700"/>
                  </a:lnTo>
                  <a:lnTo>
                    <a:pt x="84611" y="113846"/>
                  </a:lnTo>
                  <a:lnTo>
                    <a:pt x="84030" y="113998"/>
                  </a:lnTo>
                  <a:lnTo>
                    <a:pt x="83450" y="114158"/>
                  </a:lnTo>
                  <a:lnTo>
                    <a:pt x="82876" y="114325"/>
                  </a:lnTo>
                  <a:lnTo>
                    <a:pt x="82301" y="114499"/>
                  </a:lnTo>
                  <a:lnTo>
                    <a:pt x="81727" y="114687"/>
                  </a:lnTo>
                  <a:lnTo>
                    <a:pt x="81158" y="114881"/>
                  </a:lnTo>
                  <a:lnTo>
                    <a:pt x="80602" y="115090"/>
                  </a:lnTo>
                  <a:lnTo>
                    <a:pt x="80531" y="114645"/>
                  </a:lnTo>
                  <a:lnTo>
                    <a:pt x="80459" y="114207"/>
                  </a:lnTo>
                  <a:lnTo>
                    <a:pt x="80377" y="113776"/>
                  </a:lnTo>
                  <a:lnTo>
                    <a:pt x="80288" y="113345"/>
                  </a:lnTo>
                  <a:lnTo>
                    <a:pt x="80187" y="112921"/>
                  </a:lnTo>
                  <a:lnTo>
                    <a:pt x="80080" y="112504"/>
                  </a:lnTo>
                  <a:lnTo>
                    <a:pt x="79968" y="112087"/>
                  </a:lnTo>
                  <a:lnTo>
                    <a:pt x="79844" y="111684"/>
                  </a:lnTo>
                  <a:lnTo>
                    <a:pt x="79713" y="111281"/>
                  </a:lnTo>
                  <a:lnTo>
                    <a:pt x="79577" y="110892"/>
                  </a:lnTo>
                  <a:lnTo>
                    <a:pt x="79429" y="110503"/>
                  </a:lnTo>
                  <a:lnTo>
                    <a:pt x="79269" y="110127"/>
                  </a:lnTo>
                  <a:lnTo>
                    <a:pt x="79103" y="109752"/>
                  </a:lnTo>
                  <a:lnTo>
                    <a:pt x="78932" y="109390"/>
                  </a:lnTo>
                  <a:lnTo>
                    <a:pt x="78748" y="109036"/>
                  </a:lnTo>
                  <a:lnTo>
                    <a:pt x="78553" y="108689"/>
                  </a:lnTo>
                  <a:lnTo>
                    <a:pt x="79767" y="108028"/>
                  </a:lnTo>
                  <a:lnTo>
                    <a:pt x="80981" y="107375"/>
                  </a:lnTo>
                  <a:lnTo>
                    <a:pt x="82200" y="106735"/>
                  </a:lnTo>
                  <a:lnTo>
                    <a:pt x="83426" y="106110"/>
                  </a:lnTo>
                  <a:close/>
                  <a:moveTo>
                    <a:pt x="42619" y="106784"/>
                  </a:moveTo>
                  <a:lnTo>
                    <a:pt x="43176" y="107194"/>
                  </a:lnTo>
                  <a:lnTo>
                    <a:pt x="43744" y="107597"/>
                  </a:lnTo>
                  <a:lnTo>
                    <a:pt x="44325" y="107987"/>
                  </a:lnTo>
                  <a:lnTo>
                    <a:pt x="44905" y="108369"/>
                  </a:lnTo>
                  <a:lnTo>
                    <a:pt x="45491" y="108737"/>
                  </a:lnTo>
                  <a:lnTo>
                    <a:pt x="46078" y="109106"/>
                  </a:lnTo>
                  <a:lnTo>
                    <a:pt x="47244" y="109821"/>
                  </a:lnTo>
                  <a:lnTo>
                    <a:pt x="47173" y="110065"/>
                  </a:lnTo>
                  <a:lnTo>
                    <a:pt x="47108" y="110308"/>
                  </a:lnTo>
                  <a:lnTo>
                    <a:pt x="47043" y="110558"/>
                  </a:lnTo>
                  <a:lnTo>
                    <a:pt x="46984" y="110808"/>
                  </a:lnTo>
                  <a:lnTo>
                    <a:pt x="46930" y="111052"/>
                  </a:lnTo>
                  <a:lnTo>
                    <a:pt x="46877" y="111309"/>
                  </a:lnTo>
                  <a:lnTo>
                    <a:pt x="46830" y="111559"/>
                  </a:lnTo>
                  <a:lnTo>
                    <a:pt x="46782" y="111809"/>
                  </a:lnTo>
                  <a:lnTo>
                    <a:pt x="46705" y="112261"/>
                  </a:lnTo>
                  <a:lnTo>
                    <a:pt x="46628" y="112713"/>
                  </a:lnTo>
                  <a:lnTo>
                    <a:pt x="46557" y="113171"/>
                  </a:lnTo>
                  <a:lnTo>
                    <a:pt x="46486" y="113630"/>
                  </a:lnTo>
                  <a:lnTo>
                    <a:pt x="46362" y="114555"/>
                  </a:lnTo>
                  <a:lnTo>
                    <a:pt x="46243" y="115479"/>
                  </a:lnTo>
                  <a:lnTo>
                    <a:pt x="46036" y="115500"/>
                  </a:lnTo>
                  <a:lnTo>
                    <a:pt x="45835" y="115514"/>
                  </a:lnTo>
                  <a:lnTo>
                    <a:pt x="45633" y="115528"/>
                  </a:lnTo>
                  <a:lnTo>
                    <a:pt x="45432" y="115534"/>
                  </a:lnTo>
                  <a:lnTo>
                    <a:pt x="45041" y="115534"/>
                  </a:lnTo>
                  <a:lnTo>
                    <a:pt x="44846" y="115528"/>
                  </a:lnTo>
                  <a:lnTo>
                    <a:pt x="44656" y="115514"/>
                  </a:lnTo>
                  <a:lnTo>
                    <a:pt x="44467" y="115500"/>
                  </a:lnTo>
                  <a:lnTo>
                    <a:pt x="44277" y="115479"/>
                  </a:lnTo>
                  <a:lnTo>
                    <a:pt x="44094" y="115451"/>
                  </a:lnTo>
                  <a:lnTo>
                    <a:pt x="43904" y="115423"/>
                  </a:lnTo>
                  <a:lnTo>
                    <a:pt x="43721" y="115389"/>
                  </a:lnTo>
                  <a:lnTo>
                    <a:pt x="43543" y="115347"/>
                  </a:lnTo>
                  <a:lnTo>
                    <a:pt x="43359" y="115305"/>
                  </a:lnTo>
                  <a:lnTo>
                    <a:pt x="43182" y="115256"/>
                  </a:lnTo>
                  <a:lnTo>
                    <a:pt x="43004" y="115201"/>
                  </a:lnTo>
                  <a:lnTo>
                    <a:pt x="42826" y="115145"/>
                  </a:lnTo>
                  <a:lnTo>
                    <a:pt x="42655" y="115083"/>
                  </a:lnTo>
                  <a:lnTo>
                    <a:pt x="42477" y="115020"/>
                  </a:lnTo>
                  <a:lnTo>
                    <a:pt x="42305" y="114951"/>
                  </a:lnTo>
                  <a:lnTo>
                    <a:pt x="42134" y="114874"/>
                  </a:lnTo>
                  <a:lnTo>
                    <a:pt x="41956" y="114798"/>
                  </a:lnTo>
                  <a:lnTo>
                    <a:pt x="41784" y="114714"/>
                  </a:lnTo>
                  <a:lnTo>
                    <a:pt x="41618" y="114624"/>
                  </a:lnTo>
                  <a:lnTo>
                    <a:pt x="41447" y="114527"/>
                  </a:lnTo>
                  <a:lnTo>
                    <a:pt x="41275" y="114429"/>
                  </a:lnTo>
                  <a:lnTo>
                    <a:pt x="41109" y="114332"/>
                  </a:lnTo>
                  <a:lnTo>
                    <a:pt x="40766" y="114117"/>
                  </a:lnTo>
                  <a:lnTo>
                    <a:pt x="40428" y="113880"/>
                  </a:lnTo>
                  <a:lnTo>
                    <a:pt x="40653" y="112963"/>
                  </a:lnTo>
                  <a:lnTo>
                    <a:pt x="40890" y="112045"/>
                  </a:lnTo>
                  <a:lnTo>
                    <a:pt x="41008" y="111594"/>
                  </a:lnTo>
                  <a:lnTo>
                    <a:pt x="41133" y="111142"/>
                  </a:lnTo>
                  <a:lnTo>
                    <a:pt x="41263" y="110690"/>
                  </a:lnTo>
                  <a:lnTo>
                    <a:pt x="41399" y="110245"/>
                  </a:lnTo>
                  <a:lnTo>
                    <a:pt x="41535" y="109801"/>
                  </a:lnTo>
                  <a:lnTo>
                    <a:pt x="41678" y="109356"/>
                  </a:lnTo>
                  <a:lnTo>
                    <a:pt x="41820" y="108918"/>
                  </a:lnTo>
                  <a:lnTo>
                    <a:pt x="41974" y="108487"/>
                  </a:lnTo>
                  <a:lnTo>
                    <a:pt x="42128" y="108056"/>
                  </a:lnTo>
                  <a:lnTo>
                    <a:pt x="42282" y="107625"/>
                  </a:lnTo>
                  <a:lnTo>
                    <a:pt x="42447" y="107208"/>
                  </a:lnTo>
                  <a:lnTo>
                    <a:pt x="42619" y="106784"/>
                  </a:lnTo>
                  <a:close/>
                  <a:moveTo>
                    <a:pt x="11512" y="109335"/>
                  </a:moveTo>
                  <a:lnTo>
                    <a:pt x="11861" y="110676"/>
                  </a:lnTo>
                  <a:lnTo>
                    <a:pt x="12217" y="112004"/>
                  </a:lnTo>
                  <a:lnTo>
                    <a:pt x="12584" y="113317"/>
                  </a:lnTo>
                  <a:lnTo>
                    <a:pt x="12951" y="114617"/>
                  </a:lnTo>
                  <a:lnTo>
                    <a:pt x="12720" y="114721"/>
                  </a:lnTo>
                  <a:lnTo>
                    <a:pt x="12483" y="114826"/>
                  </a:lnTo>
                  <a:lnTo>
                    <a:pt x="12252" y="114937"/>
                  </a:lnTo>
                  <a:lnTo>
                    <a:pt x="12027" y="115048"/>
                  </a:lnTo>
                  <a:lnTo>
                    <a:pt x="11796" y="115166"/>
                  </a:lnTo>
                  <a:lnTo>
                    <a:pt x="11571" y="115291"/>
                  </a:lnTo>
                  <a:lnTo>
                    <a:pt x="11346" y="115416"/>
                  </a:lnTo>
                  <a:lnTo>
                    <a:pt x="11121" y="115548"/>
                  </a:lnTo>
                  <a:lnTo>
                    <a:pt x="10896" y="115687"/>
                  </a:lnTo>
                  <a:lnTo>
                    <a:pt x="10677" y="115826"/>
                  </a:lnTo>
                  <a:lnTo>
                    <a:pt x="10464" y="115965"/>
                  </a:lnTo>
                  <a:lnTo>
                    <a:pt x="10245" y="116111"/>
                  </a:lnTo>
                  <a:lnTo>
                    <a:pt x="10032" y="116264"/>
                  </a:lnTo>
                  <a:lnTo>
                    <a:pt x="9818" y="116424"/>
                  </a:lnTo>
                  <a:lnTo>
                    <a:pt x="9611" y="116577"/>
                  </a:lnTo>
                  <a:lnTo>
                    <a:pt x="9404" y="116744"/>
                  </a:lnTo>
                  <a:lnTo>
                    <a:pt x="9197" y="116911"/>
                  </a:lnTo>
                  <a:lnTo>
                    <a:pt x="8995" y="117077"/>
                  </a:lnTo>
                  <a:lnTo>
                    <a:pt x="8794" y="117251"/>
                  </a:lnTo>
                  <a:lnTo>
                    <a:pt x="8593" y="117432"/>
                  </a:lnTo>
                  <a:lnTo>
                    <a:pt x="8397" y="117613"/>
                  </a:lnTo>
                  <a:lnTo>
                    <a:pt x="8208" y="117800"/>
                  </a:lnTo>
                  <a:lnTo>
                    <a:pt x="8012" y="117988"/>
                  </a:lnTo>
                  <a:lnTo>
                    <a:pt x="7829" y="118183"/>
                  </a:lnTo>
                  <a:lnTo>
                    <a:pt x="7639" y="118377"/>
                  </a:lnTo>
                  <a:lnTo>
                    <a:pt x="7456" y="118572"/>
                  </a:lnTo>
                  <a:lnTo>
                    <a:pt x="7278" y="118780"/>
                  </a:lnTo>
                  <a:lnTo>
                    <a:pt x="7100" y="118982"/>
                  </a:lnTo>
                  <a:lnTo>
                    <a:pt x="6929" y="119190"/>
                  </a:lnTo>
                  <a:lnTo>
                    <a:pt x="6757" y="119406"/>
                  </a:lnTo>
                  <a:lnTo>
                    <a:pt x="6585" y="119621"/>
                  </a:lnTo>
                  <a:lnTo>
                    <a:pt x="6419" y="119844"/>
                  </a:lnTo>
                  <a:lnTo>
                    <a:pt x="6804" y="117953"/>
                  </a:lnTo>
                  <a:lnTo>
                    <a:pt x="6822" y="117877"/>
                  </a:lnTo>
                  <a:lnTo>
                    <a:pt x="6828" y="117800"/>
                  </a:lnTo>
                  <a:lnTo>
                    <a:pt x="6834" y="117731"/>
                  </a:lnTo>
                  <a:lnTo>
                    <a:pt x="6840" y="117654"/>
                  </a:lnTo>
                  <a:lnTo>
                    <a:pt x="6834" y="117585"/>
                  </a:lnTo>
                  <a:lnTo>
                    <a:pt x="6828" y="117522"/>
                  </a:lnTo>
                  <a:lnTo>
                    <a:pt x="6822" y="117453"/>
                  </a:lnTo>
                  <a:lnTo>
                    <a:pt x="6810" y="117390"/>
                  </a:lnTo>
                  <a:lnTo>
                    <a:pt x="6775" y="117272"/>
                  </a:lnTo>
                  <a:lnTo>
                    <a:pt x="6727" y="117161"/>
                  </a:lnTo>
                  <a:lnTo>
                    <a:pt x="6674" y="117057"/>
                  </a:lnTo>
                  <a:lnTo>
                    <a:pt x="6609" y="116959"/>
                  </a:lnTo>
                  <a:lnTo>
                    <a:pt x="6532" y="116876"/>
                  </a:lnTo>
                  <a:lnTo>
                    <a:pt x="6455" y="116806"/>
                  </a:lnTo>
                  <a:lnTo>
                    <a:pt x="6366" y="116737"/>
                  </a:lnTo>
                  <a:lnTo>
                    <a:pt x="6271" y="116688"/>
                  </a:lnTo>
                  <a:lnTo>
                    <a:pt x="6176" y="116640"/>
                  </a:lnTo>
                  <a:lnTo>
                    <a:pt x="6076" y="116612"/>
                  </a:lnTo>
                  <a:lnTo>
                    <a:pt x="5969" y="116591"/>
                  </a:lnTo>
                  <a:lnTo>
                    <a:pt x="5869" y="116584"/>
                  </a:lnTo>
                  <a:lnTo>
                    <a:pt x="5561" y="114819"/>
                  </a:lnTo>
                  <a:lnTo>
                    <a:pt x="5241" y="112991"/>
                  </a:lnTo>
                  <a:lnTo>
                    <a:pt x="5306" y="112984"/>
                  </a:lnTo>
                  <a:lnTo>
                    <a:pt x="5371" y="112977"/>
                  </a:lnTo>
                  <a:lnTo>
                    <a:pt x="5442" y="112956"/>
                  </a:lnTo>
                  <a:lnTo>
                    <a:pt x="5507" y="112928"/>
                  </a:lnTo>
                  <a:lnTo>
                    <a:pt x="5892" y="112727"/>
                  </a:lnTo>
                  <a:lnTo>
                    <a:pt x="6271" y="112511"/>
                  </a:lnTo>
                  <a:lnTo>
                    <a:pt x="7029" y="112080"/>
                  </a:lnTo>
                  <a:lnTo>
                    <a:pt x="7787" y="111642"/>
                  </a:lnTo>
                  <a:lnTo>
                    <a:pt x="8533" y="111191"/>
                  </a:lnTo>
                  <a:lnTo>
                    <a:pt x="9279" y="110732"/>
                  </a:lnTo>
                  <a:lnTo>
                    <a:pt x="10026" y="110266"/>
                  </a:lnTo>
                  <a:lnTo>
                    <a:pt x="11512" y="109335"/>
                  </a:lnTo>
                  <a:close/>
                  <a:moveTo>
                    <a:pt x="85380" y="115013"/>
                  </a:moveTo>
                  <a:lnTo>
                    <a:pt x="85481" y="115826"/>
                  </a:lnTo>
                  <a:lnTo>
                    <a:pt x="85570" y="116647"/>
                  </a:lnTo>
                  <a:lnTo>
                    <a:pt x="85659" y="117467"/>
                  </a:lnTo>
                  <a:lnTo>
                    <a:pt x="85736" y="118287"/>
                  </a:lnTo>
                  <a:lnTo>
                    <a:pt x="85813" y="119100"/>
                  </a:lnTo>
                  <a:lnTo>
                    <a:pt x="85884" y="119920"/>
                  </a:lnTo>
                  <a:lnTo>
                    <a:pt x="86026" y="121546"/>
                  </a:lnTo>
                  <a:lnTo>
                    <a:pt x="85700" y="121526"/>
                  </a:lnTo>
                  <a:lnTo>
                    <a:pt x="85375" y="121512"/>
                  </a:lnTo>
                  <a:lnTo>
                    <a:pt x="85049" y="121505"/>
                  </a:lnTo>
                  <a:lnTo>
                    <a:pt x="84392" y="121505"/>
                  </a:lnTo>
                  <a:lnTo>
                    <a:pt x="84060" y="121512"/>
                  </a:lnTo>
                  <a:lnTo>
                    <a:pt x="83734" y="121526"/>
                  </a:lnTo>
                  <a:lnTo>
                    <a:pt x="83403" y="121546"/>
                  </a:lnTo>
                  <a:lnTo>
                    <a:pt x="83077" y="121574"/>
                  </a:lnTo>
                  <a:lnTo>
                    <a:pt x="82751" y="121609"/>
                  </a:lnTo>
                  <a:lnTo>
                    <a:pt x="82426" y="121658"/>
                  </a:lnTo>
                  <a:lnTo>
                    <a:pt x="82106" y="121706"/>
                  </a:lnTo>
                  <a:lnTo>
                    <a:pt x="81786" y="121769"/>
                  </a:lnTo>
                  <a:lnTo>
                    <a:pt x="81466" y="121845"/>
                  </a:lnTo>
                  <a:lnTo>
                    <a:pt x="81152" y="121922"/>
                  </a:lnTo>
                  <a:lnTo>
                    <a:pt x="80844" y="122012"/>
                  </a:lnTo>
                  <a:lnTo>
                    <a:pt x="80874" y="121324"/>
                  </a:lnTo>
                  <a:lnTo>
                    <a:pt x="80898" y="120629"/>
                  </a:lnTo>
                  <a:lnTo>
                    <a:pt x="80910" y="119927"/>
                  </a:lnTo>
                  <a:lnTo>
                    <a:pt x="80904" y="119232"/>
                  </a:lnTo>
                  <a:lnTo>
                    <a:pt x="80892" y="118537"/>
                  </a:lnTo>
                  <a:lnTo>
                    <a:pt x="80862" y="117842"/>
                  </a:lnTo>
                  <a:lnTo>
                    <a:pt x="80821" y="117147"/>
                  </a:lnTo>
                  <a:lnTo>
                    <a:pt x="80797" y="116806"/>
                  </a:lnTo>
                  <a:lnTo>
                    <a:pt x="80767" y="116459"/>
                  </a:lnTo>
                  <a:lnTo>
                    <a:pt x="81058" y="116396"/>
                  </a:lnTo>
                  <a:lnTo>
                    <a:pt x="81342" y="116320"/>
                  </a:lnTo>
                  <a:lnTo>
                    <a:pt x="81922" y="116167"/>
                  </a:lnTo>
                  <a:lnTo>
                    <a:pt x="82503" y="115993"/>
                  </a:lnTo>
                  <a:lnTo>
                    <a:pt x="83077" y="115813"/>
                  </a:lnTo>
                  <a:lnTo>
                    <a:pt x="83657" y="115625"/>
                  </a:lnTo>
                  <a:lnTo>
                    <a:pt x="84232" y="115423"/>
                  </a:lnTo>
                  <a:lnTo>
                    <a:pt x="84806" y="115222"/>
                  </a:lnTo>
                  <a:lnTo>
                    <a:pt x="85380" y="115013"/>
                  </a:lnTo>
                  <a:close/>
                  <a:moveTo>
                    <a:pt x="86103" y="122693"/>
                  </a:moveTo>
                  <a:lnTo>
                    <a:pt x="86215" y="124132"/>
                  </a:lnTo>
                  <a:lnTo>
                    <a:pt x="86322" y="125543"/>
                  </a:lnTo>
                  <a:lnTo>
                    <a:pt x="86435" y="126919"/>
                  </a:lnTo>
                  <a:lnTo>
                    <a:pt x="86494" y="127593"/>
                  </a:lnTo>
                  <a:lnTo>
                    <a:pt x="86553" y="128260"/>
                  </a:lnTo>
                  <a:lnTo>
                    <a:pt x="86470" y="128309"/>
                  </a:lnTo>
                  <a:lnTo>
                    <a:pt x="86399" y="128365"/>
                  </a:lnTo>
                  <a:lnTo>
                    <a:pt x="86334" y="128434"/>
                  </a:lnTo>
                  <a:lnTo>
                    <a:pt x="86298" y="128476"/>
                  </a:lnTo>
                  <a:lnTo>
                    <a:pt x="86275" y="128518"/>
                  </a:lnTo>
                  <a:lnTo>
                    <a:pt x="86251" y="128566"/>
                  </a:lnTo>
                  <a:lnTo>
                    <a:pt x="86227" y="128615"/>
                  </a:lnTo>
                  <a:lnTo>
                    <a:pt x="86210" y="128670"/>
                  </a:lnTo>
                  <a:lnTo>
                    <a:pt x="86198" y="128719"/>
                  </a:lnTo>
                  <a:lnTo>
                    <a:pt x="86186" y="128782"/>
                  </a:lnTo>
                  <a:lnTo>
                    <a:pt x="86180" y="128837"/>
                  </a:lnTo>
                  <a:lnTo>
                    <a:pt x="86174" y="128907"/>
                  </a:lnTo>
                  <a:lnTo>
                    <a:pt x="86180" y="128969"/>
                  </a:lnTo>
                  <a:lnTo>
                    <a:pt x="86180" y="129032"/>
                  </a:lnTo>
                  <a:lnTo>
                    <a:pt x="85783" y="128983"/>
                  </a:lnTo>
                  <a:lnTo>
                    <a:pt x="85380" y="128948"/>
                  </a:lnTo>
                  <a:lnTo>
                    <a:pt x="84978" y="128914"/>
                  </a:lnTo>
                  <a:lnTo>
                    <a:pt x="84581" y="128893"/>
                  </a:lnTo>
                  <a:lnTo>
                    <a:pt x="84178" y="128886"/>
                  </a:lnTo>
                  <a:lnTo>
                    <a:pt x="83776" y="128879"/>
                  </a:lnTo>
                  <a:lnTo>
                    <a:pt x="83373" y="128886"/>
                  </a:lnTo>
                  <a:lnTo>
                    <a:pt x="82970" y="128893"/>
                  </a:lnTo>
                  <a:lnTo>
                    <a:pt x="82568" y="128914"/>
                  </a:lnTo>
                  <a:lnTo>
                    <a:pt x="82165" y="128948"/>
                  </a:lnTo>
                  <a:lnTo>
                    <a:pt x="81768" y="128983"/>
                  </a:lnTo>
                  <a:lnTo>
                    <a:pt x="81366" y="129032"/>
                  </a:lnTo>
                  <a:lnTo>
                    <a:pt x="80969" y="129087"/>
                  </a:lnTo>
                  <a:lnTo>
                    <a:pt x="80572" y="129150"/>
                  </a:lnTo>
                  <a:lnTo>
                    <a:pt x="80181" y="129220"/>
                  </a:lnTo>
                  <a:lnTo>
                    <a:pt x="79790" y="129303"/>
                  </a:lnTo>
                  <a:lnTo>
                    <a:pt x="79944" y="128622"/>
                  </a:lnTo>
                  <a:lnTo>
                    <a:pt x="80086" y="127927"/>
                  </a:lnTo>
                  <a:lnTo>
                    <a:pt x="80223" y="127211"/>
                  </a:lnTo>
                  <a:lnTo>
                    <a:pt x="80353" y="126481"/>
                  </a:lnTo>
                  <a:lnTo>
                    <a:pt x="80465" y="125737"/>
                  </a:lnTo>
                  <a:lnTo>
                    <a:pt x="80572" y="124980"/>
                  </a:lnTo>
                  <a:lnTo>
                    <a:pt x="80661" y="124208"/>
                  </a:lnTo>
                  <a:lnTo>
                    <a:pt x="80738" y="123430"/>
                  </a:lnTo>
                  <a:lnTo>
                    <a:pt x="81419" y="123319"/>
                  </a:lnTo>
                  <a:lnTo>
                    <a:pt x="82088" y="123208"/>
                  </a:lnTo>
                  <a:lnTo>
                    <a:pt x="82757" y="123089"/>
                  </a:lnTo>
                  <a:lnTo>
                    <a:pt x="83420" y="122978"/>
                  </a:lnTo>
                  <a:lnTo>
                    <a:pt x="84090" y="122881"/>
                  </a:lnTo>
                  <a:lnTo>
                    <a:pt x="84421" y="122832"/>
                  </a:lnTo>
                  <a:lnTo>
                    <a:pt x="84753" y="122791"/>
                  </a:lnTo>
                  <a:lnTo>
                    <a:pt x="85090" y="122756"/>
                  </a:lnTo>
                  <a:lnTo>
                    <a:pt x="85428" y="122728"/>
                  </a:lnTo>
                  <a:lnTo>
                    <a:pt x="85765" y="122707"/>
                  </a:lnTo>
                  <a:lnTo>
                    <a:pt x="86103" y="122693"/>
                  </a:lnTo>
                  <a:close/>
                  <a:moveTo>
                    <a:pt x="18298" y="115910"/>
                  </a:moveTo>
                  <a:lnTo>
                    <a:pt x="18707" y="115917"/>
                  </a:lnTo>
                  <a:lnTo>
                    <a:pt x="19127" y="115931"/>
                  </a:lnTo>
                  <a:lnTo>
                    <a:pt x="19548" y="115965"/>
                  </a:lnTo>
                  <a:lnTo>
                    <a:pt x="19968" y="116007"/>
                  </a:lnTo>
                  <a:lnTo>
                    <a:pt x="20395" y="116063"/>
                  </a:lnTo>
                  <a:lnTo>
                    <a:pt x="20821" y="116139"/>
                  </a:lnTo>
                  <a:lnTo>
                    <a:pt x="21253" y="116223"/>
                  </a:lnTo>
                  <a:lnTo>
                    <a:pt x="21686" y="116320"/>
                  </a:lnTo>
                  <a:lnTo>
                    <a:pt x="22118" y="116438"/>
                  </a:lnTo>
                  <a:lnTo>
                    <a:pt x="22556" y="116563"/>
                  </a:lnTo>
                  <a:lnTo>
                    <a:pt x="22994" y="116702"/>
                  </a:lnTo>
                  <a:lnTo>
                    <a:pt x="23433" y="116862"/>
                  </a:lnTo>
                  <a:lnTo>
                    <a:pt x="23871" y="117029"/>
                  </a:lnTo>
                  <a:lnTo>
                    <a:pt x="24315" y="117210"/>
                  </a:lnTo>
                  <a:lnTo>
                    <a:pt x="24759" y="117411"/>
                  </a:lnTo>
                  <a:lnTo>
                    <a:pt x="24800" y="117432"/>
                  </a:lnTo>
                  <a:lnTo>
                    <a:pt x="24842" y="117446"/>
                  </a:lnTo>
                  <a:lnTo>
                    <a:pt x="24925" y="117460"/>
                  </a:lnTo>
                  <a:lnTo>
                    <a:pt x="25002" y="117467"/>
                  </a:lnTo>
                  <a:lnTo>
                    <a:pt x="25079" y="117460"/>
                  </a:lnTo>
                  <a:lnTo>
                    <a:pt x="23817" y="118280"/>
                  </a:lnTo>
                  <a:lnTo>
                    <a:pt x="22562" y="119100"/>
                  </a:lnTo>
                  <a:lnTo>
                    <a:pt x="20057" y="120754"/>
                  </a:lnTo>
                  <a:lnTo>
                    <a:pt x="17558" y="122394"/>
                  </a:lnTo>
                  <a:lnTo>
                    <a:pt x="16303" y="123208"/>
                  </a:lnTo>
                  <a:lnTo>
                    <a:pt x="15047" y="124014"/>
                  </a:lnTo>
                  <a:lnTo>
                    <a:pt x="13792" y="124813"/>
                  </a:lnTo>
                  <a:lnTo>
                    <a:pt x="12531" y="125605"/>
                  </a:lnTo>
                  <a:lnTo>
                    <a:pt x="11257" y="126384"/>
                  </a:lnTo>
                  <a:lnTo>
                    <a:pt x="9984" y="127148"/>
                  </a:lnTo>
                  <a:lnTo>
                    <a:pt x="9345" y="127531"/>
                  </a:lnTo>
                  <a:lnTo>
                    <a:pt x="8699" y="127899"/>
                  </a:lnTo>
                  <a:lnTo>
                    <a:pt x="8054" y="128274"/>
                  </a:lnTo>
                  <a:lnTo>
                    <a:pt x="7408" y="128636"/>
                  </a:lnTo>
                  <a:lnTo>
                    <a:pt x="6757" y="128997"/>
                  </a:lnTo>
                  <a:lnTo>
                    <a:pt x="6105" y="129359"/>
                  </a:lnTo>
                  <a:lnTo>
                    <a:pt x="5448" y="129713"/>
                  </a:lnTo>
                  <a:lnTo>
                    <a:pt x="4791" y="130061"/>
                  </a:lnTo>
                  <a:lnTo>
                    <a:pt x="4874" y="129525"/>
                  </a:lnTo>
                  <a:lnTo>
                    <a:pt x="4968" y="128997"/>
                  </a:lnTo>
                  <a:lnTo>
                    <a:pt x="5075" y="128483"/>
                  </a:lnTo>
                  <a:lnTo>
                    <a:pt x="5187" y="127975"/>
                  </a:lnTo>
                  <a:lnTo>
                    <a:pt x="5318" y="127475"/>
                  </a:lnTo>
                  <a:lnTo>
                    <a:pt x="5448" y="126989"/>
                  </a:lnTo>
                  <a:lnTo>
                    <a:pt x="5596" y="126509"/>
                  </a:lnTo>
                  <a:lnTo>
                    <a:pt x="5750" y="126036"/>
                  </a:lnTo>
                  <a:lnTo>
                    <a:pt x="5910" y="125578"/>
                  </a:lnTo>
                  <a:lnTo>
                    <a:pt x="6082" y="125126"/>
                  </a:lnTo>
                  <a:lnTo>
                    <a:pt x="6265" y="124681"/>
                  </a:lnTo>
                  <a:lnTo>
                    <a:pt x="6455" y="124250"/>
                  </a:lnTo>
                  <a:lnTo>
                    <a:pt x="6656" y="123826"/>
                  </a:lnTo>
                  <a:lnTo>
                    <a:pt x="6863" y="123416"/>
                  </a:lnTo>
                  <a:lnTo>
                    <a:pt x="7077" y="123013"/>
                  </a:lnTo>
                  <a:lnTo>
                    <a:pt x="7302" y="122617"/>
                  </a:lnTo>
                  <a:lnTo>
                    <a:pt x="7533" y="122235"/>
                  </a:lnTo>
                  <a:lnTo>
                    <a:pt x="7769" y="121866"/>
                  </a:lnTo>
                  <a:lnTo>
                    <a:pt x="8018" y="121505"/>
                  </a:lnTo>
                  <a:lnTo>
                    <a:pt x="8273" y="121150"/>
                  </a:lnTo>
                  <a:lnTo>
                    <a:pt x="8533" y="120810"/>
                  </a:lnTo>
                  <a:lnTo>
                    <a:pt x="8800" y="120483"/>
                  </a:lnTo>
                  <a:lnTo>
                    <a:pt x="9078" y="120163"/>
                  </a:lnTo>
                  <a:lnTo>
                    <a:pt x="9362" y="119851"/>
                  </a:lnTo>
                  <a:lnTo>
                    <a:pt x="9653" y="119552"/>
                  </a:lnTo>
                  <a:lnTo>
                    <a:pt x="9949" y="119267"/>
                  </a:lnTo>
                  <a:lnTo>
                    <a:pt x="10257" y="118989"/>
                  </a:lnTo>
                  <a:lnTo>
                    <a:pt x="10564" y="118725"/>
                  </a:lnTo>
                  <a:lnTo>
                    <a:pt x="10878" y="118474"/>
                  </a:lnTo>
                  <a:lnTo>
                    <a:pt x="11204" y="118231"/>
                  </a:lnTo>
                  <a:lnTo>
                    <a:pt x="11530" y="118002"/>
                  </a:lnTo>
                  <a:lnTo>
                    <a:pt x="11867" y="117779"/>
                  </a:lnTo>
                  <a:lnTo>
                    <a:pt x="12205" y="117571"/>
                  </a:lnTo>
                  <a:lnTo>
                    <a:pt x="12548" y="117376"/>
                  </a:lnTo>
                  <a:lnTo>
                    <a:pt x="12904" y="117196"/>
                  </a:lnTo>
                  <a:lnTo>
                    <a:pt x="13259" y="117022"/>
                  </a:lnTo>
                  <a:lnTo>
                    <a:pt x="13620" y="116862"/>
                  </a:lnTo>
                  <a:lnTo>
                    <a:pt x="13981" y="116716"/>
                  </a:lnTo>
                  <a:lnTo>
                    <a:pt x="14354" y="116577"/>
                  </a:lnTo>
                  <a:lnTo>
                    <a:pt x="14733" y="116452"/>
                  </a:lnTo>
                  <a:lnTo>
                    <a:pt x="15112" y="116341"/>
                  </a:lnTo>
                  <a:lnTo>
                    <a:pt x="15497" y="116243"/>
                  </a:lnTo>
                  <a:lnTo>
                    <a:pt x="15882" y="116160"/>
                  </a:lnTo>
                  <a:lnTo>
                    <a:pt x="16279" y="116084"/>
                  </a:lnTo>
                  <a:lnTo>
                    <a:pt x="16676" y="116021"/>
                  </a:lnTo>
                  <a:lnTo>
                    <a:pt x="17073" y="115979"/>
                  </a:lnTo>
                  <a:lnTo>
                    <a:pt x="17475" y="115945"/>
                  </a:lnTo>
                  <a:lnTo>
                    <a:pt x="17884" y="115917"/>
                  </a:lnTo>
                  <a:lnTo>
                    <a:pt x="18298" y="115910"/>
                  </a:lnTo>
                  <a:close/>
                  <a:moveTo>
                    <a:pt x="40132" y="115180"/>
                  </a:moveTo>
                  <a:lnTo>
                    <a:pt x="40310" y="115284"/>
                  </a:lnTo>
                  <a:lnTo>
                    <a:pt x="40481" y="115382"/>
                  </a:lnTo>
                  <a:lnTo>
                    <a:pt x="40659" y="115479"/>
                  </a:lnTo>
                  <a:lnTo>
                    <a:pt x="40837" y="115569"/>
                  </a:lnTo>
                  <a:lnTo>
                    <a:pt x="41014" y="115660"/>
                  </a:lnTo>
                  <a:lnTo>
                    <a:pt x="41198" y="115736"/>
                  </a:lnTo>
                  <a:lnTo>
                    <a:pt x="41382" y="115813"/>
                  </a:lnTo>
                  <a:lnTo>
                    <a:pt x="41565" y="115889"/>
                  </a:lnTo>
                  <a:lnTo>
                    <a:pt x="41749" y="115952"/>
                  </a:lnTo>
                  <a:lnTo>
                    <a:pt x="41938" y="116014"/>
                  </a:lnTo>
                  <a:lnTo>
                    <a:pt x="42128" y="116070"/>
                  </a:lnTo>
                  <a:lnTo>
                    <a:pt x="42317" y="116125"/>
                  </a:lnTo>
                  <a:lnTo>
                    <a:pt x="42507" y="116174"/>
                  </a:lnTo>
                  <a:lnTo>
                    <a:pt x="42696" y="116216"/>
                  </a:lnTo>
                  <a:lnTo>
                    <a:pt x="42892" y="116250"/>
                  </a:lnTo>
                  <a:lnTo>
                    <a:pt x="43081" y="116285"/>
                  </a:lnTo>
                  <a:lnTo>
                    <a:pt x="43277" y="116313"/>
                  </a:lnTo>
                  <a:lnTo>
                    <a:pt x="43472" y="116334"/>
                  </a:lnTo>
                  <a:lnTo>
                    <a:pt x="43661" y="116355"/>
                  </a:lnTo>
                  <a:lnTo>
                    <a:pt x="43857" y="116362"/>
                  </a:lnTo>
                  <a:lnTo>
                    <a:pt x="44052" y="116375"/>
                  </a:lnTo>
                  <a:lnTo>
                    <a:pt x="44248" y="116375"/>
                  </a:lnTo>
                  <a:lnTo>
                    <a:pt x="44437" y="116369"/>
                  </a:lnTo>
                  <a:lnTo>
                    <a:pt x="44633" y="116362"/>
                  </a:lnTo>
                  <a:lnTo>
                    <a:pt x="44828" y="116348"/>
                  </a:lnTo>
                  <a:lnTo>
                    <a:pt x="45018" y="116334"/>
                  </a:lnTo>
                  <a:lnTo>
                    <a:pt x="45213" y="116306"/>
                  </a:lnTo>
                  <a:lnTo>
                    <a:pt x="45402" y="116278"/>
                  </a:lnTo>
                  <a:lnTo>
                    <a:pt x="45598" y="116243"/>
                  </a:lnTo>
                  <a:lnTo>
                    <a:pt x="45787" y="116209"/>
                  </a:lnTo>
                  <a:lnTo>
                    <a:pt x="45977" y="116160"/>
                  </a:lnTo>
                  <a:lnTo>
                    <a:pt x="46166" y="116111"/>
                  </a:lnTo>
                  <a:lnTo>
                    <a:pt x="46072" y="116966"/>
                  </a:lnTo>
                  <a:lnTo>
                    <a:pt x="45989" y="117821"/>
                  </a:lnTo>
                  <a:lnTo>
                    <a:pt x="45912" y="118683"/>
                  </a:lnTo>
                  <a:lnTo>
                    <a:pt x="45841" y="119545"/>
                  </a:lnTo>
                  <a:lnTo>
                    <a:pt x="45781" y="120407"/>
                  </a:lnTo>
                  <a:lnTo>
                    <a:pt x="45722" y="121268"/>
                  </a:lnTo>
                  <a:lnTo>
                    <a:pt x="45669" y="122130"/>
                  </a:lnTo>
                  <a:lnTo>
                    <a:pt x="45627" y="122992"/>
                  </a:lnTo>
                  <a:lnTo>
                    <a:pt x="45550" y="124556"/>
                  </a:lnTo>
                  <a:lnTo>
                    <a:pt x="45491" y="126099"/>
                  </a:lnTo>
                  <a:lnTo>
                    <a:pt x="45432" y="127635"/>
                  </a:lnTo>
                  <a:lnTo>
                    <a:pt x="45379" y="129150"/>
                  </a:lnTo>
                  <a:lnTo>
                    <a:pt x="45379" y="129254"/>
                  </a:lnTo>
                  <a:lnTo>
                    <a:pt x="45391" y="129345"/>
                  </a:lnTo>
                  <a:lnTo>
                    <a:pt x="45408" y="129435"/>
                  </a:lnTo>
                  <a:lnTo>
                    <a:pt x="45432" y="129511"/>
                  </a:lnTo>
                  <a:lnTo>
                    <a:pt x="45468" y="129588"/>
                  </a:lnTo>
                  <a:lnTo>
                    <a:pt x="45503" y="129664"/>
                  </a:lnTo>
                  <a:lnTo>
                    <a:pt x="45550" y="129727"/>
                  </a:lnTo>
                  <a:lnTo>
                    <a:pt x="45598" y="129783"/>
                  </a:lnTo>
                  <a:lnTo>
                    <a:pt x="45598" y="129783"/>
                  </a:lnTo>
                  <a:lnTo>
                    <a:pt x="45118" y="129727"/>
                  </a:lnTo>
                  <a:lnTo>
                    <a:pt x="44633" y="129678"/>
                  </a:lnTo>
                  <a:lnTo>
                    <a:pt x="44147" y="129650"/>
                  </a:lnTo>
                  <a:lnTo>
                    <a:pt x="43661" y="129630"/>
                  </a:lnTo>
                  <a:lnTo>
                    <a:pt x="43176" y="129623"/>
                  </a:lnTo>
                  <a:lnTo>
                    <a:pt x="42690" y="129630"/>
                  </a:lnTo>
                  <a:lnTo>
                    <a:pt x="42205" y="129650"/>
                  </a:lnTo>
                  <a:lnTo>
                    <a:pt x="41725" y="129685"/>
                  </a:lnTo>
                  <a:lnTo>
                    <a:pt x="41245" y="129734"/>
                  </a:lnTo>
                  <a:lnTo>
                    <a:pt x="40766" y="129796"/>
                  </a:lnTo>
                  <a:lnTo>
                    <a:pt x="40292" y="129873"/>
                  </a:lnTo>
                  <a:lnTo>
                    <a:pt x="39818" y="129956"/>
                  </a:lnTo>
                  <a:lnTo>
                    <a:pt x="39350" y="130067"/>
                  </a:lnTo>
                  <a:lnTo>
                    <a:pt x="38888" y="130186"/>
                  </a:lnTo>
                  <a:lnTo>
                    <a:pt x="38427" y="130318"/>
                  </a:lnTo>
                  <a:lnTo>
                    <a:pt x="37976" y="130464"/>
                  </a:lnTo>
                  <a:lnTo>
                    <a:pt x="38367" y="126995"/>
                  </a:lnTo>
                  <a:lnTo>
                    <a:pt x="38581" y="125188"/>
                  </a:lnTo>
                  <a:lnTo>
                    <a:pt x="38693" y="124278"/>
                  </a:lnTo>
                  <a:lnTo>
                    <a:pt x="38811" y="123354"/>
                  </a:lnTo>
                  <a:lnTo>
                    <a:pt x="39167" y="123430"/>
                  </a:lnTo>
                  <a:lnTo>
                    <a:pt x="39522" y="123493"/>
                  </a:lnTo>
                  <a:lnTo>
                    <a:pt x="39883" y="123548"/>
                  </a:lnTo>
                  <a:lnTo>
                    <a:pt x="40239" y="123590"/>
                  </a:lnTo>
                  <a:lnTo>
                    <a:pt x="40600" y="123625"/>
                  </a:lnTo>
                  <a:lnTo>
                    <a:pt x="40961" y="123652"/>
                  </a:lnTo>
                  <a:lnTo>
                    <a:pt x="41322" y="123666"/>
                  </a:lnTo>
                  <a:lnTo>
                    <a:pt x="41684" y="123673"/>
                  </a:lnTo>
                  <a:lnTo>
                    <a:pt x="42051" y="123666"/>
                  </a:lnTo>
                  <a:lnTo>
                    <a:pt x="42412" y="123652"/>
                  </a:lnTo>
                  <a:lnTo>
                    <a:pt x="42773" y="123638"/>
                  </a:lnTo>
                  <a:lnTo>
                    <a:pt x="43134" y="123611"/>
                  </a:lnTo>
                  <a:lnTo>
                    <a:pt x="43496" y="123569"/>
                  </a:lnTo>
                  <a:lnTo>
                    <a:pt x="43857" y="123527"/>
                  </a:lnTo>
                  <a:lnTo>
                    <a:pt x="44212" y="123479"/>
                  </a:lnTo>
                  <a:lnTo>
                    <a:pt x="44573" y="123416"/>
                  </a:lnTo>
                  <a:lnTo>
                    <a:pt x="44609" y="123409"/>
                  </a:lnTo>
                  <a:lnTo>
                    <a:pt x="44644" y="123395"/>
                  </a:lnTo>
                  <a:lnTo>
                    <a:pt x="44680" y="123374"/>
                  </a:lnTo>
                  <a:lnTo>
                    <a:pt x="44716" y="123354"/>
                  </a:lnTo>
                  <a:lnTo>
                    <a:pt x="44769" y="123305"/>
                  </a:lnTo>
                  <a:lnTo>
                    <a:pt x="44816" y="123242"/>
                  </a:lnTo>
                  <a:lnTo>
                    <a:pt x="44846" y="123180"/>
                  </a:lnTo>
                  <a:lnTo>
                    <a:pt x="44875" y="123103"/>
                  </a:lnTo>
                  <a:lnTo>
                    <a:pt x="44887" y="123027"/>
                  </a:lnTo>
                  <a:lnTo>
                    <a:pt x="44893" y="122950"/>
                  </a:lnTo>
                  <a:lnTo>
                    <a:pt x="44893" y="122895"/>
                  </a:lnTo>
                  <a:lnTo>
                    <a:pt x="44887" y="122839"/>
                  </a:lnTo>
                  <a:lnTo>
                    <a:pt x="44875" y="122791"/>
                  </a:lnTo>
                  <a:lnTo>
                    <a:pt x="44864" y="122735"/>
                  </a:lnTo>
                  <a:lnTo>
                    <a:pt x="44846" y="122686"/>
                  </a:lnTo>
                  <a:lnTo>
                    <a:pt x="44822" y="122638"/>
                  </a:lnTo>
                  <a:lnTo>
                    <a:pt x="44798" y="122589"/>
                  </a:lnTo>
                  <a:lnTo>
                    <a:pt x="44775" y="122547"/>
                  </a:lnTo>
                  <a:lnTo>
                    <a:pt x="44745" y="122513"/>
                  </a:lnTo>
                  <a:lnTo>
                    <a:pt x="44710" y="122478"/>
                  </a:lnTo>
                  <a:lnTo>
                    <a:pt x="44674" y="122443"/>
                  </a:lnTo>
                  <a:lnTo>
                    <a:pt x="44633" y="122422"/>
                  </a:lnTo>
                  <a:lnTo>
                    <a:pt x="44591" y="122401"/>
                  </a:lnTo>
                  <a:lnTo>
                    <a:pt x="44544" y="122387"/>
                  </a:lnTo>
                  <a:lnTo>
                    <a:pt x="44496" y="122374"/>
                  </a:lnTo>
                  <a:lnTo>
                    <a:pt x="44443" y="122374"/>
                  </a:lnTo>
                  <a:lnTo>
                    <a:pt x="44094" y="122394"/>
                  </a:lnTo>
                  <a:lnTo>
                    <a:pt x="43744" y="122408"/>
                  </a:lnTo>
                  <a:lnTo>
                    <a:pt x="43401" y="122415"/>
                  </a:lnTo>
                  <a:lnTo>
                    <a:pt x="43057" y="122415"/>
                  </a:lnTo>
                  <a:lnTo>
                    <a:pt x="42720" y="122401"/>
                  </a:lnTo>
                  <a:lnTo>
                    <a:pt x="42376" y="122387"/>
                  </a:lnTo>
                  <a:lnTo>
                    <a:pt x="42039" y="122360"/>
                  </a:lnTo>
                  <a:lnTo>
                    <a:pt x="41701" y="122332"/>
                  </a:lnTo>
                  <a:lnTo>
                    <a:pt x="41358" y="122297"/>
                  </a:lnTo>
                  <a:lnTo>
                    <a:pt x="41026" y="122255"/>
                  </a:lnTo>
                  <a:lnTo>
                    <a:pt x="40689" y="122207"/>
                  </a:lnTo>
                  <a:lnTo>
                    <a:pt x="40351" y="122151"/>
                  </a:lnTo>
                  <a:lnTo>
                    <a:pt x="40014" y="122096"/>
                  </a:lnTo>
                  <a:lnTo>
                    <a:pt x="39676" y="122033"/>
                  </a:lnTo>
                  <a:lnTo>
                    <a:pt x="39001" y="121894"/>
                  </a:lnTo>
                  <a:lnTo>
                    <a:pt x="39119" y="121060"/>
                  </a:lnTo>
                  <a:lnTo>
                    <a:pt x="39244" y="120219"/>
                  </a:lnTo>
                  <a:lnTo>
                    <a:pt x="39374" y="119385"/>
                  </a:lnTo>
                  <a:lnTo>
                    <a:pt x="39510" y="118544"/>
                  </a:lnTo>
                  <a:lnTo>
                    <a:pt x="39652" y="117696"/>
                  </a:lnTo>
                  <a:lnTo>
                    <a:pt x="39806" y="116855"/>
                  </a:lnTo>
                  <a:lnTo>
                    <a:pt x="39966" y="116014"/>
                  </a:lnTo>
                  <a:lnTo>
                    <a:pt x="40132" y="115180"/>
                  </a:lnTo>
                  <a:close/>
                  <a:moveTo>
                    <a:pt x="43584" y="131979"/>
                  </a:moveTo>
                  <a:lnTo>
                    <a:pt x="43892" y="131986"/>
                  </a:lnTo>
                  <a:lnTo>
                    <a:pt x="44200" y="132000"/>
                  </a:lnTo>
                  <a:lnTo>
                    <a:pt x="44502" y="132020"/>
                  </a:lnTo>
                  <a:lnTo>
                    <a:pt x="44810" y="132048"/>
                  </a:lnTo>
                  <a:lnTo>
                    <a:pt x="45118" y="132083"/>
                  </a:lnTo>
                  <a:lnTo>
                    <a:pt x="45420" y="132125"/>
                  </a:lnTo>
                  <a:lnTo>
                    <a:pt x="45722" y="132173"/>
                  </a:lnTo>
                  <a:lnTo>
                    <a:pt x="46030" y="132222"/>
                  </a:lnTo>
                  <a:lnTo>
                    <a:pt x="46332" y="132285"/>
                  </a:lnTo>
                  <a:lnTo>
                    <a:pt x="46628" y="132354"/>
                  </a:lnTo>
                  <a:lnTo>
                    <a:pt x="46930" y="132431"/>
                  </a:lnTo>
                  <a:lnTo>
                    <a:pt x="47226" y="132507"/>
                  </a:lnTo>
                  <a:lnTo>
                    <a:pt x="47522" y="132597"/>
                  </a:lnTo>
                  <a:lnTo>
                    <a:pt x="47819" y="132688"/>
                  </a:lnTo>
                  <a:lnTo>
                    <a:pt x="48109" y="132792"/>
                  </a:lnTo>
                  <a:lnTo>
                    <a:pt x="48399" y="132896"/>
                  </a:lnTo>
                  <a:lnTo>
                    <a:pt x="48689" y="133014"/>
                  </a:lnTo>
                  <a:lnTo>
                    <a:pt x="48973" y="133133"/>
                  </a:lnTo>
                  <a:lnTo>
                    <a:pt x="49258" y="133258"/>
                  </a:lnTo>
                  <a:lnTo>
                    <a:pt x="49536" y="133390"/>
                  </a:lnTo>
                  <a:lnTo>
                    <a:pt x="49814" y="133529"/>
                  </a:lnTo>
                  <a:lnTo>
                    <a:pt x="50087" y="133675"/>
                  </a:lnTo>
                  <a:lnTo>
                    <a:pt x="50353" y="133828"/>
                  </a:lnTo>
                  <a:lnTo>
                    <a:pt x="50620" y="133987"/>
                  </a:lnTo>
                  <a:lnTo>
                    <a:pt x="50886" y="134154"/>
                  </a:lnTo>
                  <a:lnTo>
                    <a:pt x="51147" y="134328"/>
                  </a:lnTo>
                  <a:lnTo>
                    <a:pt x="51401" y="134509"/>
                  </a:lnTo>
                  <a:lnTo>
                    <a:pt x="51650" y="134689"/>
                  </a:lnTo>
                  <a:lnTo>
                    <a:pt x="51899" y="134884"/>
                  </a:lnTo>
                  <a:lnTo>
                    <a:pt x="52141" y="135079"/>
                  </a:lnTo>
                  <a:lnTo>
                    <a:pt x="52378" y="135287"/>
                  </a:lnTo>
                  <a:lnTo>
                    <a:pt x="52609" y="135496"/>
                  </a:lnTo>
                  <a:lnTo>
                    <a:pt x="52840" y="135711"/>
                  </a:lnTo>
                  <a:lnTo>
                    <a:pt x="53059" y="135940"/>
                  </a:lnTo>
                  <a:lnTo>
                    <a:pt x="53278" y="136170"/>
                  </a:lnTo>
                  <a:lnTo>
                    <a:pt x="53492" y="136406"/>
                  </a:lnTo>
                  <a:lnTo>
                    <a:pt x="53699" y="136649"/>
                  </a:lnTo>
                  <a:lnTo>
                    <a:pt x="53894" y="136900"/>
                  </a:lnTo>
                  <a:lnTo>
                    <a:pt x="54090" y="137150"/>
                  </a:lnTo>
                  <a:lnTo>
                    <a:pt x="54279" y="137414"/>
                  </a:lnTo>
                  <a:lnTo>
                    <a:pt x="54463" y="137685"/>
                  </a:lnTo>
                  <a:lnTo>
                    <a:pt x="54640" y="137956"/>
                  </a:lnTo>
                  <a:lnTo>
                    <a:pt x="54806" y="138241"/>
                  </a:lnTo>
                  <a:lnTo>
                    <a:pt x="54972" y="138526"/>
                  </a:lnTo>
                  <a:lnTo>
                    <a:pt x="55126" y="138818"/>
                  </a:lnTo>
                  <a:lnTo>
                    <a:pt x="55274" y="139117"/>
                  </a:lnTo>
                  <a:lnTo>
                    <a:pt x="55416" y="139423"/>
                  </a:lnTo>
                  <a:lnTo>
                    <a:pt x="55552" y="139735"/>
                  </a:lnTo>
                  <a:lnTo>
                    <a:pt x="55677" y="140055"/>
                  </a:lnTo>
                  <a:lnTo>
                    <a:pt x="55795" y="140382"/>
                  </a:lnTo>
                  <a:lnTo>
                    <a:pt x="55908" y="140715"/>
                  </a:lnTo>
                  <a:lnTo>
                    <a:pt x="56014" y="141049"/>
                  </a:lnTo>
                  <a:lnTo>
                    <a:pt x="56109" y="141396"/>
                  </a:lnTo>
                  <a:lnTo>
                    <a:pt x="56192" y="141744"/>
                  </a:lnTo>
                  <a:lnTo>
                    <a:pt x="56275" y="142098"/>
                  </a:lnTo>
                  <a:lnTo>
                    <a:pt x="56340" y="142467"/>
                  </a:lnTo>
                  <a:lnTo>
                    <a:pt x="56405" y="142835"/>
                  </a:lnTo>
                  <a:lnTo>
                    <a:pt x="56453" y="143210"/>
                  </a:lnTo>
                  <a:lnTo>
                    <a:pt x="56500" y="143586"/>
                  </a:lnTo>
                  <a:lnTo>
                    <a:pt x="56529" y="143975"/>
                  </a:lnTo>
                  <a:lnTo>
                    <a:pt x="56553" y="144371"/>
                  </a:lnTo>
                  <a:lnTo>
                    <a:pt x="56571" y="144767"/>
                  </a:lnTo>
                  <a:lnTo>
                    <a:pt x="56571" y="145177"/>
                  </a:lnTo>
                  <a:lnTo>
                    <a:pt x="56565" y="145587"/>
                  </a:lnTo>
                  <a:lnTo>
                    <a:pt x="56565" y="145664"/>
                  </a:lnTo>
                  <a:lnTo>
                    <a:pt x="56571" y="145733"/>
                  </a:lnTo>
                  <a:lnTo>
                    <a:pt x="56583" y="145803"/>
                  </a:lnTo>
                  <a:lnTo>
                    <a:pt x="56601" y="145872"/>
                  </a:lnTo>
                  <a:lnTo>
                    <a:pt x="56618" y="145935"/>
                  </a:lnTo>
                  <a:lnTo>
                    <a:pt x="56648" y="145990"/>
                  </a:lnTo>
                  <a:lnTo>
                    <a:pt x="56672" y="146046"/>
                  </a:lnTo>
                  <a:lnTo>
                    <a:pt x="56707" y="146095"/>
                  </a:lnTo>
                  <a:lnTo>
                    <a:pt x="56743" y="146143"/>
                  </a:lnTo>
                  <a:lnTo>
                    <a:pt x="56778" y="146185"/>
                  </a:lnTo>
                  <a:lnTo>
                    <a:pt x="56820" y="146227"/>
                  </a:lnTo>
                  <a:lnTo>
                    <a:pt x="56861" y="146262"/>
                  </a:lnTo>
                  <a:lnTo>
                    <a:pt x="56908" y="146296"/>
                  </a:lnTo>
                  <a:lnTo>
                    <a:pt x="56956" y="146324"/>
                  </a:lnTo>
                  <a:lnTo>
                    <a:pt x="57057" y="146373"/>
                  </a:lnTo>
                  <a:lnTo>
                    <a:pt x="56304" y="146213"/>
                  </a:lnTo>
                  <a:lnTo>
                    <a:pt x="55546" y="146060"/>
                  </a:lnTo>
                  <a:lnTo>
                    <a:pt x="54777" y="145928"/>
                  </a:lnTo>
                  <a:lnTo>
                    <a:pt x="54007" y="145810"/>
                  </a:lnTo>
                  <a:lnTo>
                    <a:pt x="53225" y="145706"/>
                  </a:lnTo>
                  <a:lnTo>
                    <a:pt x="52438" y="145608"/>
                  </a:lnTo>
                  <a:lnTo>
                    <a:pt x="51644" y="145532"/>
                  </a:lnTo>
                  <a:lnTo>
                    <a:pt x="50845" y="145455"/>
                  </a:lnTo>
                  <a:lnTo>
                    <a:pt x="50039" y="145400"/>
                  </a:lnTo>
                  <a:lnTo>
                    <a:pt x="49234" y="145351"/>
                  </a:lnTo>
                  <a:lnTo>
                    <a:pt x="48423" y="145309"/>
                  </a:lnTo>
                  <a:lnTo>
                    <a:pt x="47605" y="145282"/>
                  </a:lnTo>
                  <a:lnTo>
                    <a:pt x="46788" y="145254"/>
                  </a:lnTo>
                  <a:lnTo>
                    <a:pt x="45971" y="145240"/>
                  </a:lnTo>
                  <a:lnTo>
                    <a:pt x="44325" y="145240"/>
                  </a:lnTo>
                  <a:lnTo>
                    <a:pt x="43502" y="145247"/>
                  </a:lnTo>
                  <a:lnTo>
                    <a:pt x="42684" y="145261"/>
                  </a:lnTo>
                  <a:lnTo>
                    <a:pt x="41861" y="145282"/>
                  </a:lnTo>
                  <a:lnTo>
                    <a:pt x="41038" y="145309"/>
                  </a:lnTo>
                  <a:lnTo>
                    <a:pt x="40221" y="145337"/>
                  </a:lnTo>
                  <a:lnTo>
                    <a:pt x="39404" y="145372"/>
                  </a:lnTo>
                  <a:lnTo>
                    <a:pt x="37781" y="145448"/>
                  </a:lnTo>
                  <a:lnTo>
                    <a:pt x="36170" y="145539"/>
                  </a:lnTo>
                  <a:lnTo>
                    <a:pt x="34583" y="145636"/>
                  </a:lnTo>
                  <a:lnTo>
                    <a:pt x="31480" y="145831"/>
                  </a:lnTo>
                  <a:lnTo>
                    <a:pt x="31451" y="145386"/>
                  </a:lnTo>
                  <a:lnTo>
                    <a:pt x="31427" y="144955"/>
                  </a:lnTo>
                  <a:lnTo>
                    <a:pt x="31415" y="144531"/>
                  </a:lnTo>
                  <a:lnTo>
                    <a:pt x="31409" y="144114"/>
                  </a:lnTo>
                  <a:lnTo>
                    <a:pt x="31421" y="143704"/>
                  </a:lnTo>
                  <a:lnTo>
                    <a:pt x="31439" y="143301"/>
                  </a:lnTo>
                  <a:lnTo>
                    <a:pt x="31463" y="142905"/>
                  </a:lnTo>
                  <a:lnTo>
                    <a:pt x="31504" y="142515"/>
                  </a:lnTo>
                  <a:lnTo>
                    <a:pt x="31545" y="142133"/>
                  </a:lnTo>
                  <a:lnTo>
                    <a:pt x="31599" y="141758"/>
                  </a:lnTo>
                  <a:lnTo>
                    <a:pt x="31664" y="141389"/>
                  </a:lnTo>
                  <a:lnTo>
                    <a:pt x="31741" y="141028"/>
                  </a:lnTo>
                  <a:lnTo>
                    <a:pt x="31818" y="140681"/>
                  </a:lnTo>
                  <a:lnTo>
                    <a:pt x="31907" y="140333"/>
                  </a:lnTo>
                  <a:lnTo>
                    <a:pt x="32007" y="139992"/>
                  </a:lnTo>
                  <a:lnTo>
                    <a:pt x="32114" y="139659"/>
                  </a:lnTo>
                  <a:lnTo>
                    <a:pt x="32226" y="139339"/>
                  </a:lnTo>
                  <a:lnTo>
                    <a:pt x="32351" y="139019"/>
                  </a:lnTo>
                  <a:lnTo>
                    <a:pt x="32475" y="138714"/>
                  </a:lnTo>
                  <a:lnTo>
                    <a:pt x="32617" y="138408"/>
                  </a:lnTo>
                  <a:lnTo>
                    <a:pt x="32759" y="138109"/>
                  </a:lnTo>
                  <a:lnTo>
                    <a:pt x="32907" y="137824"/>
                  </a:lnTo>
                  <a:lnTo>
                    <a:pt x="33067" y="137539"/>
                  </a:lnTo>
                  <a:lnTo>
                    <a:pt x="33233" y="137268"/>
                  </a:lnTo>
                  <a:lnTo>
                    <a:pt x="33405" y="136997"/>
                  </a:lnTo>
                  <a:lnTo>
                    <a:pt x="33583" y="136740"/>
                  </a:lnTo>
                  <a:lnTo>
                    <a:pt x="33766" y="136483"/>
                  </a:lnTo>
                  <a:lnTo>
                    <a:pt x="33962" y="136239"/>
                  </a:lnTo>
                  <a:lnTo>
                    <a:pt x="34157" y="135996"/>
                  </a:lnTo>
                  <a:lnTo>
                    <a:pt x="34358" y="135767"/>
                  </a:lnTo>
                  <a:lnTo>
                    <a:pt x="34566" y="135544"/>
                  </a:lnTo>
                  <a:lnTo>
                    <a:pt x="34779" y="135322"/>
                  </a:lnTo>
                  <a:lnTo>
                    <a:pt x="34998" y="135113"/>
                  </a:lnTo>
                  <a:lnTo>
                    <a:pt x="35223" y="134905"/>
                  </a:lnTo>
                  <a:lnTo>
                    <a:pt x="35454" y="134710"/>
                  </a:lnTo>
                  <a:lnTo>
                    <a:pt x="35691" y="134523"/>
                  </a:lnTo>
                  <a:lnTo>
                    <a:pt x="35928" y="134335"/>
                  </a:lnTo>
                  <a:lnTo>
                    <a:pt x="36170" y="134161"/>
                  </a:lnTo>
                  <a:lnTo>
                    <a:pt x="36419" y="133987"/>
                  </a:lnTo>
                  <a:lnTo>
                    <a:pt x="36674" y="133828"/>
                  </a:lnTo>
                  <a:lnTo>
                    <a:pt x="36928" y="133675"/>
                  </a:lnTo>
                  <a:lnTo>
                    <a:pt x="37189" y="133522"/>
                  </a:lnTo>
                  <a:lnTo>
                    <a:pt x="37455" y="133383"/>
                  </a:lnTo>
                  <a:lnTo>
                    <a:pt x="37722" y="133244"/>
                  </a:lnTo>
                  <a:lnTo>
                    <a:pt x="37994" y="133119"/>
                  </a:lnTo>
                  <a:lnTo>
                    <a:pt x="38267" y="132994"/>
                  </a:lnTo>
                  <a:lnTo>
                    <a:pt x="38545" y="132882"/>
                  </a:lnTo>
                  <a:lnTo>
                    <a:pt x="38823" y="132771"/>
                  </a:lnTo>
                  <a:lnTo>
                    <a:pt x="39108" y="132674"/>
                  </a:lnTo>
                  <a:lnTo>
                    <a:pt x="39398" y="132577"/>
                  </a:lnTo>
                  <a:lnTo>
                    <a:pt x="39682" y="132493"/>
                  </a:lnTo>
                  <a:lnTo>
                    <a:pt x="39972" y="132410"/>
                  </a:lnTo>
                  <a:lnTo>
                    <a:pt x="40268" y="132340"/>
                  </a:lnTo>
                  <a:lnTo>
                    <a:pt x="40564" y="132271"/>
                  </a:lnTo>
                  <a:lnTo>
                    <a:pt x="40860" y="132215"/>
                  </a:lnTo>
                  <a:lnTo>
                    <a:pt x="41157" y="132159"/>
                  </a:lnTo>
                  <a:lnTo>
                    <a:pt x="41459" y="132111"/>
                  </a:lnTo>
                  <a:lnTo>
                    <a:pt x="41761" y="132076"/>
                  </a:lnTo>
                  <a:lnTo>
                    <a:pt x="42063" y="132041"/>
                  </a:lnTo>
                  <a:lnTo>
                    <a:pt x="42365" y="132014"/>
                  </a:lnTo>
                  <a:lnTo>
                    <a:pt x="42667" y="131993"/>
                  </a:lnTo>
                  <a:lnTo>
                    <a:pt x="42974" y="131986"/>
                  </a:lnTo>
                  <a:lnTo>
                    <a:pt x="43282" y="131979"/>
                  </a:lnTo>
                  <a:close/>
                  <a:moveTo>
                    <a:pt x="84149" y="131263"/>
                  </a:moveTo>
                  <a:lnTo>
                    <a:pt x="84486" y="131270"/>
                  </a:lnTo>
                  <a:lnTo>
                    <a:pt x="84818" y="131277"/>
                  </a:lnTo>
                  <a:lnTo>
                    <a:pt x="85155" y="131298"/>
                  </a:lnTo>
                  <a:lnTo>
                    <a:pt x="85493" y="131319"/>
                  </a:lnTo>
                  <a:lnTo>
                    <a:pt x="85825" y="131353"/>
                  </a:lnTo>
                  <a:lnTo>
                    <a:pt x="86156" y="131388"/>
                  </a:lnTo>
                  <a:lnTo>
                    <a:pt x="86494" y="131437"/>
                  </a:lnTo>
                  <a:lnTo>
                    <a:pt x="86819" y="131492"/>
                  </a:lnTo>
                  <a:lnTo>
                    <a:pt x="87151" y="131548"/>
                  </a:lnTo>
                  <a:lnTo>
                    <a:pt x="87477" y="131617"/>
                  </a:lnTo>
                  <a:lnTo>
                    <a:pt x="87803" y="131694"/>
                  </a:lnTo>
                  <a:lnTo>
                    <a:pt x="88122" y="131777"/>
                  </a:lnTo>
                  <a:lnTo>
                    <a:pt x="88448" y="131868"/>
                  </a:lnTo>
                  <a:lnTo>
                    <a:pt x="88762" y="131958"/>
                  </a:lnTo>
                  <a:lnTo>
                    <a:pt x="89076" y="132062"/>
                  </a:lnTo>
                  <a:lnTo>
                    <a:pt x="89390" y="132180"/>
                  </a:lnTo>
                  <a:lnTo>
                    <a:pt x="89697" y="132299"/>
                  </a:lnTo>
                  <a:lnTo>
                    <a:pt x="90000" y="132424"/>
                  </a:lnTo>
                  <a:lnTo>
                    <a:pt x="90302" y="132556"/>
                  </a:lnTo>
                  <a:lnTo>
                    <a:pt x="90598" y="132695"/>
                  </a:lnTo>
                  <a:lnTo>
                    <a:pt x="90894" y="132848"/>
                  </a:lnTo>
                  <a:lnTo>
                    <a:pt x="91184" y="133000"/>
                  </a:lnTo>
                  <a:lnTo>
                    <a:pt x="91468" y="133167"/>
                  </a:lnTo>
                  <a:lnTo>
                    <a:pt x="91746" y="133341"/>
                  </a:lnTo>
                  <a:lnTo>
                    <a:pt x="92019" y="133515"/>
                  </a:lnTo>
                  <a:lnTo>
                    <a:pt x="92291" y="133702"/>
                  </a:lnTo>
                  <a:lnTo>
                    <a:pt x="92552" y="133897"/>
                  </a:lnTo>
                  <a:lnTo>
                    <a:pt x="92812" y="134099"/>
                  </a:lnTo>
                  <a:lnTo>
                    <a:pt x="93067" y="134307"/>
                  </a:lnTo>
                  <a:lnTo>
                    <a:pt x="93310" y="134523"/>
                  </a:lnTo>
                  <a:lnTo>
                    <a:pt x="93553" y="134745"/>
                  </a:lnTo>
                  <a:lnTo>
                    <a:pt x="93784" y="134974"/>
                  </a:lnTo>
                  <a:lnTo>
                    <a:pt x="94014" y="135218"/>
                  </a:lnTo>
                  <a:lnTo>
                    <a:pt x="94234" y="135461"/>
                  </a:lnTo>
                  <a:lnTo>
                    <a:pt x="94447" y="135718"/>
                  </a:lnTo>
                  <a:lnTo>
                    <a:pt x="94654" y="135975"/>
                  </a:lnTo>
                  <a:lnTo>
                    <a:pt x="94855" y="136246"/>
                  </a:lnTo>
                  <a:lnTo>
                    <a:pt x="95045" y="136524"/>
                  </a:lnTo>
                  <a:lnTo>
                    <a:pt x="95234" y="136809"/>
                  </a:lnTo>
                  <a:lnTo>
                    <a:pt x="95406" y="137101"/>
                  </a:lnTo>
                  <a:lnTo>
                    <a:pt x="95578" y="137400"/>
                  </a:lnTo>
                  <a:lnTo>
                    <a:pt x="95738" y="137713"/>
                  </a:lnTo>
                  <a:lnTo>
                    <a:pt x="95886" y="138026"/>
                  </a:lnTo>
                  <a:lnTo>
                    <a:pt x="96028" y="138345"/>
                  </a:lnTo>
                  <a:lnTo>
                    <a:pt x="96164" y="138679"/>
                  </a:lnTo>
                  <a:lnTo>
                    <a:pt x="96288" y="139019"/>
                  </a:lnTo>
                  <a:lnTo>
                    <a:pt x="96401" y="139367"/>
                  </a:lnTo>
                  <a:lnTo>
                    <a:pt x="96508" y="139721"/>
                  </a:lnTo>
                  <a:lnTo>
                    <a:pt x="96602" y="140083"/>
                  </a:lnTo>
                  <a:lnTo>
                    <a:pt x="96685" y="140451"/>
                  </a:lnTo>
                  <a:lnTo>
                    <a:pt x="96762" y="140826"/>
                  </a:lnTo>
                  <a:lnTo>
                    <a:pt x="96827" y="141216"/>
                  </a:lnTo>
                  <a:lnTo>
                    <a:pt x="96881" y="141612"/>
                  </a:lnTo>
                  <a:lnTo>
                    <a:pt x="96922" y="142008"/>
                  </a:lnTo>
                  <a:lnTo>
                    <a:pt x="96952" y="142418"/>
                  </a:lnTo>
                  <a:lnTo>
                    <a:pt x="96975" y="142835"/>
                  </a:lnTo>
                  <a:lnTo>
                    <a:pt x="96981" y="143259"/>
                  </a:lnTo>
                  <a:lnTo>
                    <a:pt x="96981" y="143697"/>
                  </a:lnTo>
                  <a:lnTo>
                    <a:pt x="96969" y="144135"/>
                  </a:lnTo>
                  <a:lnTo>
                    <a:pt x="96940" y="144587"/>
                  </a:lnTo>
                  <a:lnTo>
                    <a:pt x="96904" y="145038"/>
                  </a:lnTo>
                  <a:lnTo>
                    <a:pt x="96851" y="145504"/>
                  </a:lnTo>
                  <a:lnTo>
                    <a:pt x="96786" y="145977"/>
                  </a:lnTo>
                  <a:lnTo>
                    <a:pt x="96780" y="146046"/>
                  </a:lnTo>
                  <a:lnTo>
                    <a:pt x="96780" y="146116"/>
                  </a:lnTo>
                  <a:lnTo>
                    <a:pt x="96786" y="146248"/>
                  </a:lnTo>
                  <a:lnTo>
                    <a:pt x="95205" y="146310"/>
                  </a:lnTo>
                  <a:lnTo>
                    <a:pt x="93624" y="146366"/>
                  </a:lnTo>
                  <a:lnTo>
                    <a:pt x="92048" y="146414"/>
                  </a:lnTo>
                  <a:lnTo>
                    <a:pt x="90467" y="146456"/>
                  </a:lnTo>
                  <a:lnTo>
                    <a:pt x="88886" y="146498"/>
                  </a:lnTo>
                  <a:lnTo>
                    <a:pt x="87311" y="146533"/>
                  </a:lnTo>
                  <a:lnTo>
                    <a:pt x="85730" y="146560"/>
                  </a:lnTo>
                  <a:lnTo>
                    <a:pt x="84155" y="146581"/>
                  </a:lnTo>
                  <a:lnTo>
                    <a:pt x="82574" y="146602"/>
                  </a:lnTo>
                  <a:lnTo>
                    <a:pt x="80992" y="146616"/>
                  </a:lnTo>
                  <a:lnTo>
                    <a:pt x="79417" y="146630"/>
                  </a:lnTo>
                  <a:lnTo>
                    <a:pt x="77836" y="146637"/>
                  </a:lnTo>
                  <a:lnTo>
                    <a:pt x="76255" y="146637"/>
                  </a:lnTo>
                  <a:lnTo>
                    <a:pt x="74674" y="146630"/>
                  </a:lnTo>
                  <a:lnTo>
                    <a:pt x="73093" y="146623"/>
                  </a:lnTo>
                  <a:lnTo>
                    <a:pt x="71506" y="146609"/>
                  </a:lnTo>
                  <a:lnTo>
                    <a:pt x="71535" y="146526"/>
                  </a:lnTo>
                  <a:lnTo>
                    <a:pt x="71559" y="146435"/>
                  </a:lnTo>
                  <a:lnTo>
                    <a:pt x="71577" y="146345"/>
                  </a:lnTo>
                  <a:lnTo>
                    <a:pt x="71589" y="146248"/>
                  </a:lnTo>
                  <a:lnTo>
                    <a:pt x="71595" y="146150"/>
                  </a:lnTo>
                  <a:lnTo>
                    <a:pt x="71589" y="146053"/>
                  </a:lnTo>
                  <a:lnTo>
                    <a:pt x="71577" y="145949"/>
                  </a:lnTo>
                  <a:lnTo>
                    <a:pt x="71559" y="145845"/>
                  </a:lnTo>
                  <a:lnTo>
                    <a:pt x="71476" y="145407"/>
                  </a:lnTo>
                  <a:lnTo>
                    <a:pt x="71399" y="144976"/>
                  </a:lnTo>
                  <a:lnTo>
                    <a:pt x="71340" y="144559"/>
                  </a:lnTo>
                  <a:lnTo>
                    <a:pt x="71293" y="144142"/>
                  </a:lnTo>
                  <a:lnTo>
                    <a:pt x="71257" y="143732"/>
                  </a:lnTo>
                  <a:lnTo>
                    <a:pt x="71233" y="143329"/>
                  </a:lnTo>
                  <a:lnTo>
                    <a:pt x="71221" y="142932"/>
                  </a:lnTo>
                  <a:lnTo>
                    <a:pt x="71221" y="142536"/>
                  </a:lnTo>
                  <a:lnTo>
                    <a:pt x="71233" y="142154"/>
                  </a:lnTo>
                  <a:lnTo>
                    <a:pt x="71257" y="141779"/>
                  </a:lnTo>
                  <a:lnTo>
                    <a:pt x="71293" y="141403"/>
                  </a:lnTo>
                  <a:lnTo>
                    <a:pt x="71340" y="141042"/>
                  </a:lnTo>
                  <a:lnTo>
                    <a:pt x="71399" y="140681"/>
                  </a:lnTo>
                  <a:lnTo>
                    <a:pt x="71464" y="140333"/>
                  </a:lnTo>
                  <a:lnTo>
                    <a:pt x="71541" y="139985"/>
                  </a:lnTo>
                  <a:lnTo>
                    <a:pt x="71630" y="139645"/>
                  </a:lnTo>
                  <a:lnTo>
                    <a:pt x="71725" y="139311"/>
                  </a:lnTo>
                  <a:lnTo>
                    <a:pt x="71837" y="138985"/>
                  </a:lnTo>
                  <a:lnTo>
                    <a:pt x="71950" y="138665"/>
                  </a:lnTo>
                  <a:lnTo>
                    <a:pt x="72080" y="138352"/>
                  </a:lnTo>
                  <a:lnTo>
                    <a:pt x="72216" y="138046"/>
                  </a:lnTo>
                  <a:lnTo>
                    <a:pt x="72358" y="137747"/>
                  </a:lnTo>
                  <a:lnTo>
                    <a:pt x="72512" y="137456"/>
                  </a:lnTo>
                  <a:lnTo>
                    <a:pt x="72672" y="137171"/>
                  </a:lnTo>
                  <a:lnTo>
                    <a:pt x="72844" y="136886"/>
                  </a:lnTo>
                  <a:lnTo>
                    <a:pt x="73022" y="136615"/>
                  </a:lnTo>
                  <a:lnTo>
                    <a:pt x="73211" y="136350"/>
                  </a:lnTo>
                  <a:lnTo>
                    <a:pt x="73401" y="136086"/>
                  </a:lnTo>
                  <a:lnTo>
                    <a:pt x="73602" y="135836"/>
                  </a:lnTo>
                  <a:lnTo>
                    <a:pt x="73815" y="135586"/>
                  </a:lnTo>
                  <a:lnTo>
                    <a:pt x="74028" y="135350"/>
                  </a:lnTo>
                  <a:lnTo>
                    <a:pt x="74253" y="135113"/>
                  </a:lnTo>
                  <a:lnTo>
                    <a:pt x="74484" y="134891"/>
                  </a:lnTo>
                  <a:lnTo>
                    <a:pt x="74715" y="134669"/>
                  </a:lnTo>
                  <a:lnTo>
                    <a:pt x="74958" y="134453"/>
                  </a:lnTo>
                  <a:lnTo>
                    <a:pt x="75207" y="134252"/>
                  </a:lnTo>
                  <a:lnTo>
                    <a:pt x="75461" y="134050"/>
                  </a:lnTo>
                  <a:lnTo>
                    <a:pt x="75722" y="133855"/>
                  </a:lnTo>
                  <a:lnTo>
                    <a:pt x="75989" y="133668"/>
                  </a:lnTo>
                  <a:lnTo>
                    <a:pt x="76261" y="133494"/>
                  </a:lnTo>
                  <a:lnTo>
                    <a:pt x="76533" y="133320"/>
                  </a:lnTo>
                  <a:lnTo>
                    <a:pt x="76818" y="133153"/>
                  </a:lnTo>
                  <a:lnTo>
                    <a:pt x="77102" y="132994"/>
                  </a:lnTo>
                  <a:lnTo>
                    <a:pt x="77392" y="132841"/>
                  </a:lnTo>
                  <a:lnTo>
                    <a:pt x="77688" y="132702"/>
                  </a:lnTo>
                  <a:lnTo>
                    <a:pt x="77984" y="132563"/>
                  </a:lnTo>
                  <a:lnTo>
                    <a:pt x="78286" y="132431"/>
                  </a:lnTo>
                  <a:lnTo>
                    <a:pt x="78594" y="132305"/>
                  </a:lnTo>
                  <a:lnTo>
                    <a:pt x="78902" y="132187"/>
                  </a:lnTo>
                  <a:lnTo>
                    <a:pt x="79210" y="132076"/>
                  </a:lnTo>
                  <a:lnTo>
                    <a:pt x="79530" y="131972"/>
                  </a:lnTo>
                  <a:lnTo>
                    <a:pt x="79844" y="131875"/>
                  </a:lnTo>
                  <a:lnTo>
                    <a:pt x="80169" y="131791"/>
                  </a:lnTo>
                  <a:lnTo>
                    <a:pt x="80489" y="131708"/>
                  </a:lnTo>
                  <a:lnTo>
                    <a:pt x="80815" y="131631"/>
                  </a:lnTo>
                  <a:lnTo>
                    <a:pt x="81146" y="131562"/>
                  </a:lnTo>
                  <a:lnTo>
                    <a:pt x="81472" y="131499"/>
                  </a:lnTo>
                  <a:lnTo>
                    <a:pt x="81804" y="131444"/>
                  </a:lnTo>
                  <a:lnTo>
                    <a:pt x="82135" y="131402"/>
                  </a:lnTo>
                  <a:lnTo>
                    <a:pt x="82467" y="131360"/>
                  </a:lnTo>
                  <a:lnTo>
                    <a:pt x="82805" y="131325"/>
                  </a:lnTo>
                  <a:lnTo>
                    <a:pt x="83142" y="131298"/>
                  </a:lnTo>
                  <a:lnTo>
                    <a:pt x="83474" y="131284"/>
                  </a:lnTo>
                  <a:lnTo>
                    <a:pt x="83811" y="131270"/>
                  </a:lnTo>
                  <a:lnTo>
                    <a:pt x="84149" y="131263"/>
                  </a:lnTo>
                  <a:close/>
                  <a:moveTo>
                    <a:pt x="70440" y="1"/>
                  </a:moveTo>
                  <a:lnTo>
                    <a:pt x="69723" y="21"/>
                  </a:lnTo>
                  <a:lnTo>
                    <a:pt x="69652" y="70"/>
                  </a:lnTo>
                  <a:lnTo>
                    <a:pt x="69587" y="133"/>
                  </a:lnTo>
                  <a:lnTo>
                    <a:pt x="69528" y="209"/>
                  </a:lnTo>
                  <a:lnTo>
                    <a:pt x="69475" y="285"/>
                  </a:lnTo>
                  <a:lnTo>
                    <a:pt x="69433" y="376"/>
                  </a:lnTo>
                  <a:lnTo>
                    <a:pt x="69403" y="473"/>
                  </a:lnTo>
                  <a:lnTo>
                    <a:pt x="69392" y="529"/>
                  </a:lnTo>
                  <a:lnTo>
                    <a:pt x="69380" y="591"/>
                  </a:lnTo>
                  <a:lnTo>
                    <a:pt x="69374" y="647"/>
                  </a:lnTo>
                  <a:lnTo>
                    <a:pt x="69374" y="709"/>
                  </a:lnTo>
                  <a:lnTo>
                    <a:pt x="69344" y="3107"/>
                  </a:lnTo>
                  <a:lnTo>
                    <a:pt x="69309" y="5498"/>
                  </a:lnTo>
                  <a:lnTo>
                    <a:pt x="68136" y="5317"/>
                  </a:lnTo>
                  <a:lnTo>
                    <a:pt x="66958" y="5144"/>
                  </a:lnTo>
                  <a:lnTo>
                    <a:pt x="65779" y="4984"/>
                  </a:lnTo>
                  <a:lnTo>
                    <a:pt x="64601" y="4831"/>
                  </a:lnTo>
                  <a:lnTo>
                    <a:pt x="63422" y="4692"/>
                  </a:lnTo>
                  <a:lnTo>
                    <a:pt x="62244" y="4560"/>
                  </a:lnTo>
                  <a:lnTo>
                    <a:pt x="61060" y="4435"/>
                  </a:lnTo>
                  <a:lnTo>
                    <a:pt x="59887" y="4317"/>
                  </a:lnTo>
                  <a:lnTo>
                    <a:pt x="59781" y="4317"/>
                  </a:lnTo>
                  <a:lnTo>
                    <a:pt x="59733" y="4324"/>
                  </a:lnTo>
                  <a:lnTo>
                    <a:pt x="59686" y="4331"/>
                  </a:lnTo>
                  <a:lnTo>
                    <a:pt x="59638" y="4344"/>
                  </a:lnTo>
                  <a:lnTo>
                    <a:pt x="59597" y="4365"/>
                  </a:lnTo>
                  <a:lnTo>
                    <a:pt x="59561" y="4386"/>
                  </a:lnTo>
                  <a:lnTo>
                    <a:pt x="59526" y="4414"/>
                  </a:lnTo>
                  <a:lnTo>
                    <a:pt x="59461" y="4470"/>
                  </a:lnTo>
                  <a:lnTo>
                    <a:pt x="59402" y="4539"/>
                  </a:lnTo>
                  <a:lnTo>
                    <a:pt x="59354" y="4615"/>
                  </a:lnTo>
                  <a:lnTo>
                    <a:pt x="59319" y="4699"/>
                  </a:lnTo>
                  <a:lnTo>
                    <a:pt x="59248" y="3698"/>
                  </a:lnTo>
                  <a:lnTo>
                    <a:pt x="59171" y="2704"/>
                  </a:lnTo>
                  <a:lnTo>
                    <a:pt x="59088" y="1717"/>
                  </a:lnTo>
                  <a:lnTo>
                    <a:pt x="58999" y="730"/>
                  </a:lnTo>
                  <a:lnTo>
                    <a:pt x="58981" y="605"/>
                  </a:lnTo>
                  <a:lnTo>
                    <a:pt x="58957" y="501"/>
                  </a:lnTo>
                  <a:lnTo>
                    <a:pt x="58922" y="397"/>
                  </a:lnTo>
                  <a:lnTo>
                    <a:pt x="58875" y="306"/>
                  </a:lnTo>
                  <a:lnTo>
                    <a:pt x="58821" y="223"/>
                  </a:lnTo>
                  <a:lnTo>
                    <a:pt x="58762" y="153"/>
                  </a:lnTo>
                  <a:lnTo>
                    <a:pt x="58697" y="91"/>
                  </a:lnTo>
                  <a:lnTo>
                    <a:pt x="58626" y="35"/>
                  </a:lnTo>
                  <a:lnTo>
                    <a:pt x="57773" y="21"/>
                  </a:lnTo>
                  <a:lnTo>
                    <a:pt x="57714" y="77"/>
                  </a:lnTo>
                  <a:lnTo>
                    <a:pt x="57661" y="146"/>
                  </a:lnTo>
                  <a:lnTo>
                    <a:pt x="57607" y="216"/>
                  </a:lnTo>
                  <a:lnTo>
                    <a:pt x="57566" y="299"/>
                  </a:lnTo>
                  <a:lnTo>
                    <a:pt x="57530" y="390"/>
                  </a:lnTo>
                  <a:lnTo>
                    <a:pt x="57501" y="494"/>
                  </a:lnTo>
                  <a:lnTo>
                    <a:pt x="57489" y="605"/>
                  </a:lnTo>
                  <a:lnTo>
                    <a:pt x="57483" y="730"/>
                  </a:lnTo>
                  <a:lnTo>
                    <a:pt x="57477" y="2412"/>
                  </a:lnTo>
                  <a:lnTo>
                    <a:pt x="57483" y="4094"/>
                  </a:lnTo>
                  <a:lnTo>
                    <a:pt x="57495" y="5783"/>
                  </a:lnTo>
                  <a:lnTo>
                    <a:pt x="57513" y="7472"/>
                  </a:lnTo>
                  <a:lnTo>
                    <a:pt x="57530" y="9154"/>
                  </a:lnTo>
                  <a:lnTo>
                    <a:pt x="57560" y="10843"/>
                  </a:lnTo>
                  <a:lnTo>
                    <a:pt x="57625" y="14221"/>
                  </a:lnTo>
                  <a:lnTo>
                    <a:pt x="57767" y="20969"/>
                  </a:lnTo>
                  <a:lnTo>
                    <a:pt x="57838" y="24340"/>
                  </a:lnTo>
                  <a:lnTo>
                    <a:pt x="57868" y="26029"/>
                  </a:lnTo>
                  <a:lnTo>
                    <a:pt x="57892" y="27711"/>
                  </a:lnTo>
                  <a:lnTo>
                    <a:pt x="45704" y="27774"/>
                  </a:lnTo>
                  <a:lnTo>
                    <a:pt x="39605" y="27808"/>
                  </a:lnTo>
                  <a:lnTo>
                    <a:pt x="33511" y="27864"/>
                  </a:lnTo>
                  <a:lnTo>
                    <a:pt x="33387" y="27871"/>
                  </a:lnTo>
                  <a:lnTo>
                    <a:pt x="33275" y="27892"/>
                  </a:lnTo>
                  <a:lnTo>
                    <a:pt x="33162" y="27927"/>
                  </a:lnTo>
                  <a:lnTo>
                    <a:pt x="33061" y="27968"/>
                  </a:lnTo>
                  <a:lnTo>
                    <a:pt x="32967" y="28024"/>
                  </a:lnTo>
                  <a:lnTo>
                    <a:pt x="32884" y="28093"/>
                  </a:lnTo>
                  <a:lnTo>
                    <a:pt x="32801" y="28163"/>
                  </a:lnTo>
                  <a:lnTo>
                    <a:pt x="32730" y="28246"/>
                  </a:lnTo>
                  <a:lnTo>
                    <a:pt x="32671" y="28337"/>
                  </a:lnTo>
                  <a:lnTo>
                    <a:pt x="32611" y="28427"/>
                  </a:lnTo>
                  <a:lnTo>
                    <a:pt x="32564" y="28531"/>
                  </a:lnTo>
                  <a:lnTo>
                    <a:pt x="32523" y="28636"/>
                  </a:lnTo>
                  <a:lnTo>
                    <a:pt x="32487" y="28740"/>
                  </a:lnTo>
                  <a:lnTo>
                    <a:pt x="32463" y="28851"/>
                  </a:lnTo>
                  <a:lnTo>
                    <a:pt x="32446" y="28969"/>
                  </a:lnTo>
                  <a:lnTo>
                    <a:pt x="32434" y="29080"/>
                  </a:lnTo>
                  <a:lnTo>
                    <a:pt x="32380" y="29053"/>
                  </a:lnTo>
                  <a:lnTo>
                    <a:pt x="32321" y="29018"/>
                  </a:lnTo>
                  <a:lnTo>
                    <a:pt x="32262" y="28997"/>
                  </a:lnTo>
                  <a:lnTo>
                    <a:pt x="32203" y="28976"/>
                  </a:lnTo>
                  <a:lnTo>
                    <a:pt x="32138" y="28955"/>
                  </a:lnTo>
                  <a:lnTo>
                    <a:pt x="32078" y="28948"/>
                  </a:lnTo>
                  <a:lnTo>
                    <a:pt x="32013" y="28934"/>
                  </a:lnTo>
                  <a:lnTo>
                    <a:pt x="31824" y="28934"/>
                  </a:lnTo>
                  <a:lnTo>
                    <a:pt x="31693" y="28955"/>
                  </a:lnTo>
                  <a:lnTo>
                    <a:pt x="31634" y="28976"/>
                  </a:lnTo>
                  <a:lnTo>
                    <a:pt x="31569" y="28997"/>
                  </a:lnTo>
                  <a:lnTo>
                    <a:pt x="31510" y="29018"/>
                  </a:lnTo>
                  <a:lnTo>
                    <a:pt x="31445" y="29046"/>
                  </a:lnTo>
                  <a:lnTo>
                    <a:pt x="31391" y="29080"/>
                  </a:lnTo>
                  <a:lnTo>
                    <a:pt x="31332" y="29115"/>
                  </a:lnTo>
                  <a:lnTo>
                    <a:pt x="31279" y="29157"/>
                  </a:lnTo>
                  <a:lnTo>
                    <a:pt x="31226" y="29205"/>
                  </a:lnTo>
                  <a:lnTo>
                    <a:pt x="31172" y="29254"/>
                  </a:lnTo>
                  <a:lnTo>
                    <a:pt x="31125" y="29303"/>
                  </a:lnTo>
                  <a:lnTo>
                    <a:pt x="31084" y="29365"/>
                  </a:lnTo>
                  <a:lnTo>
                    <a:pt x="31036" y="29428"/>
                  </a:lnTo>
                  <a:lnTo>
                    <a:pt x="31001" y="29490"/>
                  </a:lnTo>
                  <a:lnTo>
                    <a:pt x="30965" y="29560"/>
                  </a:lnTo>
                  <a:lnTo>
                    <a:pt x="30935" y="29636"/>
                  </a:lnTo>
                  <a:lnTo>
                    <a:pt x="30906" y="29713"/>
                  </a:lnTo>
                  <a:lnTo>
                    <a:pt x="30882" y="29796"/>
                  </a:lnTo>
                  <a:lnTo>
                    <a:pt x="30864" y="29880"/>
                  </a:lnTo>
                  <a:lnTo>
                    <a:pt x="30847" y="29970"/>
                  </a:lnTo>
                  <a:lnTo>
                    <a:pt x="30841" y="30067"/>
                  </a:lnTo>
                  <a:lnTo>
                    <a:pt x="30776" y="30964"/>
                  </a:lnTo>
                  <a:lnTo>
                    <a:pt x="30722" y="31867"/>
                  </a:lnTo>
                  <a:lnTo>
                    <a:pt x="30675" y="32764"/>
                  </a:lnTo>
                  <a:lnTo>
                    <a:pt x="30633" y="33654"/>
                  </a:lnTo>
                  <a:lnTo>
                    <a:pt x="30367" y="33695"/>
                  </a:lnTo>
                  <a:lnTo>
                    <a:pt x="30106" y="33737"/>
                  </a:lnTo>
                  <a:lnTo>
                    <a:pt x="29840" y="33786"/>
                  </a:lnTo>
                  <a:lnTo>
                    <a:pt x="29585" y="33841"/>
                  </a:lnTo>
                  <a:lnTo>
                    <a:pt x="29325" y="33904"/>
                  </a:lnTo>
                  <a:lnTo>
                    <a:pt x="29070" y="33973"/>
                  </a:lnTo>
                  <a:lnTo>
                    <a:pt x="28815" y="34043"/>
                  </a:lnTo>
                  <a:lnTo>
                    <a:pt x="28567" y="34126"/>
                  </a:lnTo>
                  <a:lnTo>
                    <a:pt x="28318" y="34210"/>
                  </a:lnTo>
                  <a:lnTo>
                    <a:pt x="28069" y="34300"/>
                  </a:lnTo>
                  <a:lnTo>
                    <a:pt x="27827" y="34397"/>
                  </a:lnTo>
                  <a:lnTo>
                    <a:pt x="27584" y="34502"/>
                  </a:lnTo>
                  <a:lnTo>
                    <a:pt x="27347" y="34613"/>
                  </a:lnTo>
                  <a:lnTo>
                    <a:pt x="27110" y="34724"/>
                  </a:lnTo>
                  <a:lnTo>
                    <a:pt x="26879" y="34842"/>
                  </a:lnTo>
                  <a:lnTo>
                    <a:pt x="26648" y="34967"/>
                  </a:lnTo>
                  <a:lnTo>
                    <a:pt x="26417" y="35099"/>
                  </a:lnTo>
                  <a:lnTo>
                    <a:pt x="26192" y="35231"/>
                  </a:lnTo>
                  <a:lnTo>
                    <a:pt x="25973" y="35370"/>
                  </a:lnTo>
                  <a:lnTo>
                    <a:pt x="25748" y="35516"/>
                  </a:lnTo>
                  <a:lnTo>
                    <a:pt x="25535" y="35669"/>
                  </a:lnTo>
                  <a:lnTo>
                    <a:pt x="25322" y="35822"/>
                  </a:lnTo>
                  <a:lnTo>
                    <a:pt x="25108" y="35982"/>
                  </a:lnTo>
                  <a:lnTo>
                    <a:pt x="24901" y="36142"/>
                  </a:lnTo>
                  <a:lnTo>
                    <a:pt x="24694" y="36316"/>
                  </a:lnTo>
                  <a:lnTo>
                    <a:pt x="24493" y="36489"/>
                  </a:lnTo>
                  <a:lnTo>
                    <a:pt x="24297" y="36670"/>
                  </a:lnTo>
                  <a:lnTo>
                    <a:pt x="24102" y="36851"/>
                  </a:lnTo>
                  <a:lnTo>
                    <a:pt x="23912" y="37038"/>
                  </a:lnTo>
                  <a:lnTo>
                    <a:pt x="23723" y="37226"/>
                  </a:lnTo>
                  <a:lnTo>
                    <a:pt x="23539" y="37428"/>
                  </a:lnTo>
                  <a:lnTo>
                    <a:pt x="23356" y="37622"/>
                  </a:lnTo>
                  <a:lnTo>
                    <a:pt x="23332" y="37615"/>
                  </a:lnTo>
                  <a:lnTo>
                    <a:pt x="23320" y="37615"/>
                  </a:lnTo>
                  <a:lnTo>
                    <a:pt x="23302" y="37608"/>
                  </a:lnTo>
                  <a:lnTo>
                    <a:pt x="22959" y="37657"/>
                  </a:lnTo>
                  <a:lnTo>
                    <a:pt x="22615" y="37706"/>
                  </a:lnTo>
                  <a:lnTo>
                    <a:pt x="22278" y="37754"/>
                  </a:lnTo>
                  <a:lnTo>
                    <a:pt x="21940" y="37817"/>
                  </a:lnTo>
                  <a:lnTo>
                    <a:pt x="21609" y="37879"/>
                  </a:lnTo>
                  <a:lnTo>
                    <a:pt x="21277" y="37942"/>
                  </a:lnTo>
                  <a:lnTo>
                    <a:pt x="20951" y="38011"/>
                  </a:lnTo>
                  <a:lnTo>
                    <a:pt x="20626" y="38088"/>
                  </a:lnTo>
                  <a:lnTo>
                    <a:pt x="20306" y="38164"/>
                  </a:lnTo>
                  <a:lnTo>
                    <a:pt x="19992" y="38248"/>
                  </a:lnTo>
                  <a:lnTo>
                    <a:pt x="19678" y="38338"/>
                  </a:lnTo>
                  <a:lnTo>
                    <a:pt x="19364" y="38428"/>
                  </a:lnTo>
                  <a:lnTo>
                    <a:pt x="19056" y="38519"/>
                  </a:lnTo>
                  <a:lnTo>
                    <a:pt x="18748" y="38623"/>
                  </a:lnTo>
                  <a:lnTo>
                    <a:pt x="18446" y="38720"/>
                  </a:lnTo>
                  <a:lnTo>
                    <a:pt x="18150" y="38832"/>
                  </a:lnTo>
                  <a:lnTo>
                    <a:pt x="17854" y="38943"/>
                  </a:lnTo>
                  <a:lnTo>
                    <a:pt x="17558" y="39054"/>
                  </a:lnTo>
                  <a:lnTo>
                    <a:pt x="17268" y="39172"/>
                  </a:lnTo>
                  <a:lnTo>
                    <a:pt x="16984" y="39297"/>
                  </a:lnTo>
                  <a:lnTo>
                    <a:pt x="16699" y="39422"/>
                  </a:lnTo>
                  <a:lnTo>
                    <a:pt x="16415" y="39547"/>
                  </a:lnTo>
                  <a:lnTo>
                    <a:pt x="16137" y="39686"/>
                  </a:lnTo>
                  <a:lnTo>
                    <a:pt x="15865" y="39818"/>
                  </a:lnTo>
                  <a:lnTo>
                    <a:pt x="15592" y="39964"/>
                  </a:lnTo>
                  <a:lnTo>
                    <a:pt x="15320" y="40103"/>
                  </a:lnTo>
                  <a:lnTo>
                    <a:pt x="15053" y="40256"/>
                  </a:lnTo>
                  <a:lnTo>
                    <a:pt x="14787" y="40409"/>
                  </a:lnTo>
                  <a:lnTo>
                    <a:pt x="14526" y="40562"/>
                  </a:lnTo>
                  <a:lnTo>
                    <a:pt x="14272" y="40722"/>
                  </a:lnTo>
                  <a:lnTo>
                    <a:pt x="14011" y="40882"/>
                  </a:lnTo>
                  <a:lnTo>
                    <a:pt x="13762" y="41049"/>
                  </a:lnTo>
                  <a:lnTo>
                    <a:pt x="13508" y="41215"/>
                  </a:lnTo>
                  <a:lnTo>
                    <a:pt x="13265" y="41389"/>
                  </a:lnTo>
                  <a:lnTo>
                    <a:pt x="13016" y="41570"/>
                  </a:lnTo>
                  <a:lnTo>
                    <a:pt x="12779" y="41744"/>
                  </a:lnTo>
                  <a:lnTo>
                    <a:pt x="12536" y="41931"/>
                  </a:lnTo>
                  <a:lnTo>
                    <a:pt x="12300" y="42119"/>
                  </a:lnTo>
                  <a:lnTo>
                    <a:pt x="12069" y="42307"/>
                  </a:lnTo>
                  <a:lnTo>
                    <a:pt x="11838" y="42501"/>
                  </a:lnTo>
                  <a:lnTo>
                    <a:pt x="11607" y="42696"/>
                  </a:lnTo>
                  <a:lnTo>
                    <a:pt x="11382" y="42897"/>
                  </a:lnTo>
                  <a:lnTo>
                    <a:pt x="11163" y="43099"/>
                  </a:lnTo>
                  <a:lnTo>
                    <a:pt x="10938" y="43308"/>
                  </a:lnTo>
                  <a:lnTo>
                    <a:pt x="10724" y="43516"/>
                  </a:lnTo>
                  <a:lnTo>
                    <a:pt x="10505" y="43725"/>
                  </a:lnTo>
                  <a:lnTo>
                    <a:pt x="10292" y="43940"/>
                  </a:lnTo>
                  <a:lnTo>
                    <a:pt x="10085" y="44162"/>
                  </a:lnTo>
                  <a:lnTo>
                    <a:pt x="9878" y="44378"/>
                  </a:lnTo>
                  <a:lnTo>
                    <a:pt x="9670" y="44607"/>
                  </a:lnTo>
                  <a:lnTo>
                    <a:pt x="9469" y="44837"/>
                  </a:lnTo>
                  <a:lnTo>
                    <a:pt x="9274" y="45066"/>
                  </a:lnTo>
                  <a:lnTo>
                    <a:pt x="9072" y="45295"/>
                  </a:lnTo>
                  <a:lnTo>
                    <a:pt x="8883" y="45532"/>
                  </a:lnTo>
                  <a:lnTo>
                    <a:pt x="8498" y="46018"/>
                  </a:lnTo>
                  <a:lnTo>
                    <a:pt x="8125" y="46512"/>
                  </a:lnTo>
                  <a:lnTo>
                    <a:pt x="7763" y="47012"/>
                  </a:lnTo>
                  <a:lnTo>
                    <a:pt x="7414" y="47526"/>
                  </a:lnTo>
                  <a:lnTo>
                    <a:pt x="7071" y="48055"/>
                  </a:lnTo>
                  <a:lnTo>
                    <a:pt x="6739" y="48590"/>
                  </a:lnTo>
                  <a:lnTo>
                    <a:pt x="6419" y="49139"/>
                  </a:lnTo>
                  <a:lnTo>
                    <a:pt x="6105" y="49695"/>
                  </a:lnTo>
                  <a:lnTo>
                    <a:pt x="5797" y="50265"/>
                  </a:lnTo>
                  <a:lnTo>
                    <a:pt x="5501" y="50842"/>
                  </a:lnTo>
                  <a:lnTo>
                    <a:pt x="5217" y="51425"/>
                  </a:lnTo>
                  <a:lnTo>
                    <a:pt x="4939" y="52023"/>
                  </a:lnTo>
                  <a:lnTo>
                    <a:pt x="4672" y="52628"/>
                  </a:lnTo>
                  <a:lnTo>
                    <a:pt x="4412" y="53239"/>
                  </a:lnTo>
                  <a:lnTo>
                    <a:pt x="4157" y="53865"/>
                  </a:lnTo>
                  <a:lnTo>
                    <a:pt x="3914" y="54490"/>
                  </a:lnTo>
                  <a:lnTo>
                    <a:pt x="3683" y="55130"/>
                  </a:lnTo>
                  <a:lnTo>
                    <a:pt x="3458" y="55783"/>
                  </a:lnTo>
                  <a:lnTo>
                    <a:pt x="3239" y="56437"/>
                  </a:lnTo>
                  <a:lnTo>
                    <a:pt x="3026" y="57097"/>
                  </a:lnTo>
                  <a:lnTo>
                    <a:pt x="2825" y="57771"/>
                  </a:lnTo>
                  <a:lnTo>
                    <a:pt x="2635" y="58445"/>
                  </a:lnTo>
                  <a:lnTo>
                    <a:pt x="2446" y="59133"/>
                  </a:lnTo>
                  <a:lnTo>
                    <a:pt x="2268" y="59821"/>
                  </a:lnTo>
                  <a:lnTo>
                    <a:pt x="2096" y="60516"/>
                  </a:lnTo>
                  <a:lnTo>
                    <a:pt x="1936" y="61225"/>
                  </a:lnTo>
                  <a:lnTo>
                    <a:pt x="1777" y="61934"/>
                  </a:lnTo>
                  <a:lnTo>
                    <a:pt x="1628" y="62650"/>
                  </a:lnTo>
                  <a:lnTo>
                    <a:pt x="1492" y="63373"/>
                  </a:lnTo>
                  <a:lnTo>
                    <a:pt x="1356" y="64103"/>
                  </a:lnTo>
                  <a:lnTo>
                    <a:pt x="1232" y="64832"/>
                  </a:lnTo>
                  <a:lnTo>
                    <a:pt x="1107" y="65569"/>
                  </a:lnTo>
                  <a:lnTo>
                    <a:pt x="995" y="66313"/>
                  </a:lnTo>
                  <a:lnTo>
                    <a:pt x="888" y="67063"/>
                  </a:lnTo>
                  <a:lnTo>
                    <a:pt x="788" y="67814"/>
                  </a:lnTo>
                  <a:lnTo>
                    <a:pt x="699" y="68572"/>
                  </a:lnTo>
                  <a:lnTo>
                    <a:pt x="610" y="69329"/>
                  </a:lnTo>
                  <a:lnTo>
                    <a:pt x="563" y="69350"/>
                  </a:lnTo>
                  <a:lnTo>
                    <a:pt x="521" y="69371"/>
                  </a:lnTo>
                  <a:lnTo>
                    <a:pt x="480" y="69399"/>
                  </a:lnTo>
                  <a:lnTo>
                    <a:pt x="438" y="69427"/>
                  </a:lnTo>
                  <a:lnTo>
                    <a:pt x="367" y="69496"/>
                  </a:lnTo>
                  <a:lnTo>
                    <a:pt x="302" y="69573"/>
                  </a:lnTo>
                  <a:lnTo>
                    <a:pt x="249" y="69663"/>
                  </a:lnTo>
                  <a:lnTo>
                    <a:pt x="207" y="69753"/>
                  </a:lnTo>
                  <a:lnTo>
                    <a:pt x="172" y="69851"/>
                  </a:lnTo>
                  <a:lnTo>
                    <a:pt x="154" y="69955"/>
                  </a:lnTo>
                  <a:lnTo>
                    <a:pt x="142" y="70059"/>
                  </a:lnTo>
                  <a:lnTo>
                    <a:pt x="148" y="70163"/>
                  </a:lnTo>
                  <a:lnTo>
                    <a:pt x="166" y="70261"/>
                  </a:lnTo>
                  <a:lnTo>
                    <a:pt x="178" y="70309"/>
                  </a:lnTo>
                  <a:lnTo>
                    <a:pt x="195" y="70358"/>
                  </a:lnTo>
                  <a:lnTo>
                    <a:pt x="219" y="70400"/>
                  </a:lnTo>
                  <a:lnTo>
                    <a:pt x="243" y="70448"/>
                  </a:lnTo>
                  <a:lnTo>
                    <a:pt x="272" y="70490"/>
                  </a:lnTo>
                  <a:lnTo>
                    <a:pt x="302" y="70525"/>
                  </a:lnTo>
                  <a:lnTo>
                    <a:pt x="338" y="70566"/>
                  </a:lnTo>
                  <a:lnTo>
                    <a:pt x="379" y="70601"/>
                  </a:lnTo>
                  <a:lnTo>
                    <a:pt x="420" y="70629"/>
                  </a:lnTo>
                  <a:lnTo>
                    <a:pt x="468" y="70657"/>
                  </a:lnTo>
                  <a:lnTo>
                    <a:pt x="397" y="71477"/>
                  </a:lnTo>
                  <a:lnTo>
                    <a:pt x="326" y="72297"/>
                  </a:lnTo>
                  <a:lnTo>
                    <a:pt x="266" y="73117"/>
                  </a:lnTo>
                  <a:lnTo>
                    <a:pt x="213" y="73944"/>
                  </a:lnTo>
                  <a:lnTo>
                    <a:pt x="166" y="74771"/>
                  </a:lnTo>
                  <a:lnTo>
                    <a:pt x="124" y="75605"/>
                  </a:lnTo>
                  <a:lnTo>
                    <a:pt x="89" y="76439"/>
                  </a:lnTo>
                  <a:lnTo>
                    <a:pt x="59" y="77280"/>
                  </a:lnTo>
                  <a:lnTo>
                    <a:pt x="36" y="78114"/>
                  </a:lnTo>
                  <a:lnTo>
                    <a:pt x="18" y="78955"/>
                  </a:lnTo>
                  <a:lnTo>
                    <a:pt x="6" y="79796"/>
                  </a:lnTo>
                  <a:lnTo>
                    <a:pt x="0" y="80644"/>
                  </a:lnTo>
                  <a:lnTo>
                    <a:pt x="0" y="81485"/>
                  </a:lnTo>
                  <a:lnTo>
                    <a:pt x="6" y="82333"/>
                  </a:lnTo>
                  <a:lnTo>
                    <a:pt x="18" y="83174"/>
                  </a:lnTo>
                  <a:lnTo>
                    <a:pt x="30" y="84022"/>
                  </a:lnTo>
                  <a:lnTo>
                    <a:pt x="53" y="84863"/>
                  </a:lnTo>
                  <a:lnTo>
                    <a:pt x="77" y="85711"/>
                  </a:lnTo>
                  <a:lnTo>
                    <a:pt x="107" y="86559"/>
                  </a:lnTo>
                  <a:lnTo>
                    <a:pt x="142" y="87400"/>
                  </a:lnTo>
                  <a:lnTo>
                    <a:pt x="178" y="88241"/>
                  </a:lnTo>
                  <a:lnTo>
                    <a:pt x="225" y="89082"/>
                  </a:lnTo>
                  <a:lnTo>
                    <a:pt x="272" y="89923"/>
                  </a:lnTo>
                  <a:lnTo>
                    <a:pt x="320" y="90764"/>
                  </a:lnTo>
                  <a:lnTo>
                    <a:pt x="379" y="91598"/>
                  </a:lnTo>
                  <a:lnTo>
                    <a:pt x="438" y="92432"/>
                  </a:lnTo>
                  <a:lnTo>
                    <a:pt x="497" y="93266"/>
                  </a:lnTo>
                  <a:lnTo>
                    <a:pt x="568" y="94093"/>
                  </a:lnTo>
                  <a:lnTo>
                    <a:pt x="640" y="94920"/>
                  </a:lnTo>
                  <a:lnTo>
                    <a:pt x="711" y="95740"/>
                  </a:lnTo>
                  <a:lnTo>
                    <a:pt x="871" y="97373"/>
                  </a:lnTo>
                  <a:lnTo>
                    <a:pt x="1036" y="98993"/>
                  </a:lnTo>
                  <a:lnTo>
                    <a:pt x="1220" y="100591"/>
                  </a:lnTo>
                  <a:lnTo>
                    <a:pt x="1409" y="102169"/>
                  </a:lnTo>
                  <a:lnTo>
                    <a:pt x="1611" y="103733"/>
                  </a:lnTo>
                  <a:lnTo>
                    <a:pt x="1818" y="105262"/>
                  </a:lnTo>
                  <a:lnTo>
                    <a:pt x="2037" y="106770"/>
                  </a:lnTo>
                  <a:lnTo>
                    <a:pt x="2256" y="108251"/>
                  </a:lnTo>
                  <a:lnTo>
                    <a:pt x="2487" y="109703"/>
                  </a:lnTo>
                  <a:lnTo>
                    <a:pt x="2718" y="111121"/>
                  </a:lnTo>
                  <a:lnTo>
                    <a:pt x="2955" y="112504"/>
                  </a:lnTo>
                  <a:lnTo>
                    <a:pt x="3198" y="113853"/>
                  </a:lnTo>
                  <a:lnTo>
                    <a:pt x="3441" y="115166"/>
                  </a:lnTo>
                  <a:lnTo>
                    <a:pt x="3683" y="116438"/>
                  </a:lnTo>
                  <a:lnTo>
                    <a:pt x="3920" y="117668"/>
                  </a:lnTo>
                  <a:lnTo>
                    <a:pt x="4163" y="118850"/>
                  </a:lnTo>
                  <a:lnTo>
                    <a:pt x="4400" y="119990"/>
                  </a:lnTo>
                  <a:lnTo>
                    <a:pt x="4441" y="120122"/>
                  </a:lnTo>
                  <a:lnTo>
                    <a:pt x="4489" y="120247"/>
                  </a:lnTo>
                  <a:lnTo>
                    <a:pt x="4548" y="120358"/>
                  </a:lnTo>
                  <a:lnTo>
                    <a:pt x="4613" y="120455"/>
                  </a:lnTo>
                  <a:lnTo>
                    <a:pt x="4690" y="120546"/>
                  </a:lnTo>
                  <a:lnTo>
                    <a:pt x="4773" y="120622"/>
                  </a:lnTo>
                  <a:lnTo>
                    <a:pt x="4862" y="120685"/>
                  </a:lnTo>
                  <a:lnTo>
                    <a:pt x="4957" y="120740"/>
                  </a:lnTo>
                  <a:lnTo>
                    <a:pt x="5051" y="120782"/>
                  </a:lnTo>
                  <a:lnTo>
                    <a:pt x="5158" y="120817"/>
                  </a:lnTo>
                  <a:lnTo>
                    <a:pt x="5259" y="120838"/>
                  </a:lnTo>
                  <a:lnTo>
                    <a:pt x="5365" y="120844"/>
                  </a:lnTo>
                  <a:lnTo>
                    <a:pt x="5472" y="120844"/>
                  </a:lnTo>
                  <a:lnTo>
                    <a:pt x="5572" y="120831"/>
                  </a:lnTo>
                  <a:lnTo>
                    <a:pt x="5679" y="120810"/>
                  </a:lnTo>
                  <a:lnTo>
                    <a:pt x="5780" y="120775"/>
                  </a:lnTo>
                  <a:lnTo>
                    <a:pt x="5608" y="121046"/>
                  </a:lnTo>
                  <a:lnTo>
                    <a:pt x="5436" y="121324"/>
                  </a:lnTo>
                  <a:lnTo>
                    <a:pt x="5276" y="121602"/>
                  </a:lnTo>
                  <a:lnTo>
                    <a:pt x="5116" y="121887"/>
                  </a:lnTo>
                  <a:lnTo>
                    <a:pt x="4962" y="122179"/>
                  </a:lnTo>
                  <a:lnTo>
                    <a:pt x="4809" y="122471"/>
                  </a:lnTo>
                  <a:lnTo>
                    <a:pt x="4666" y="122763"/>
                  </a:lnTo>
                  <a:lnTo>
                    <a:pt x="4524" y="123062"/>
                  </a:lnTo>
                  <a:lnTo>
                    <a:pt x="4394" y="123367"/>
                  </a:lnTo>
                  <a:lnTo>
                    <a:pt x="4264" y="123673"/>
                  </a:lnTo>
                  <a:lnTo>
                    <a:pt x="4139" y="123986"/>
                  </a:lnTo>
                  <a:lnTo>
                    <a:pt x="4021" y="124299"/>
                  </a:lnTo>
                  <a:lnTo>
                    <a:pt x="3908" y="124612"/>
                  </a:lnTo>
                  <a:lnTo>
                    <a:pt x="3796" y="124938"/>
                  </a:lnTo>
                  <a:lnTo>
                    <a:pt x="3695" y="125258"/>
                  </a:lnTo>
                  <a:lnTo>
                    <a:pt x="3595" y="125585"/>
                  </a:lnTo>
                  <a:lnTo>
                    <a:pt x="3506" y="125918"/>
                  </a:lnTo>
                  <a:lnTo>
                    <a:pt x="3423" y="126252"/>
                  </a:lnTo>
                  <a:lnTo>
                    <a:pt x="3340" y="126585"/>
                  </a:lnTo>
                  <a:lnTo>
                    <a:pt x="3269" y="126926"/>
                  </a:lnTo>
                  <a:lnTo>
                    <a:pt x="3198" y="127273"/>
                  </a:lnTo>
                  <a:lnTo>
                    <a:pt x="3139" y="127614"/>
                  </a:lnTo>
                  <a:lnTo>
                    <a:pt x="3079" y="127968"/>
                  </a:lnTo>
                  <a:lnTo>
                    <a:pt x="3032" y="128316"/>
                  </a:lnTo>
                  <a:lnTo>
                    <a:pt x="2991" y="128670"/>
                  </a:lnTo>
                  <a:lnTo>
                    <a:pt x="2955" y="129032"/>
                  </a:lnTo>
                  <a:lnTo>
                    <a:pt x="2919" y="129393"/>
                  </a:lnTo>
                  <a:lnTo>
                    <a:pt x="2896" y="129755"/>
                  </a:lnTo>
                  <a:lnTo>
                    <a:pt x="2884" y="130123"/>
                  </a:lnTo>
                  <a:lnTo>
                    <a:pt x="2872" y="130491"/>
                  </a:lnTo>
                  <a:lnTo>
                    <a:pt x="2866" y="130860"/>
                  </a:lnTo>
                  <a:lnTo>
                    <a:pt x="2872" y="131235"/>
                  </a:lnTo>
                  <a:lnTo>
                    <a:pt x="2878" y="131346"/>
                  </a:lnTo>
                  <a:lnTo>
                    <a:pt x="2890" y="131444"/>
                  </a:lnTo>
                  <a:lnTo>
                    <a:pt x="2908" y="131541"/>
                  </a:lnTo>
                  <a:lnTo>
                    <a:pt x="2931" y="131631"/>
                  </a:lnTo>
                  <a:lnTo>
                    <a:pt x="2967" y="131715"/>
                  </a:lnTo>
                  <a:lnTo>
                    <a:pt x="3002" y="131791"/>
                  </a:lnTo>
                  <a:lnTo>
                    <a:pt x="3038" y="131861"/>
                  </a:lnTo>
                  <a:lnTo>
                    <a:pt x="3085" y="131923"/>
                  </a:lnTo>
                  <a:lnTo>
                    <a:pt x="3133" y="131979"/>
                  </a:lnTo>
                  <a:lnTo>
                    <a:pt x="3186" y="132027"/>
                  </a:lnTo>
                  <a:lnTo>
                    <a:pt x="3239" y="132076"/>
                  </a:lnTo>
                  <a:lnTo>
                    <a:pt x="3298" y="132111"/>
                  </a:lnTo>
                  <a:lnTo>
                    <a:pt x="3358" y="132146"/>
                  </a:lnTo>
                  <a:lnTo>
                    <a:pt x="3423" y="132173"/>
                  </a:lnTo>
                  <a:lnTo>
                    <a:pt x="3488" y="132194"/>
                  </a:lnTo>
                  <a:lnTo>
                    <a:pt x="3553" y="132208"/>
                  </a:lnTo>
                  <a:lnTo>
                    <a:pt x="3624" y="132215"/>
                  </a:lnTo>
                  <a:lnTo>
                    <a:pt x="3760" y="132215"/>
                  </a:lnTo>
                  <a:lnTo>
                    <a:pt x="3825" y="132208"/>
                  </a:lnTo>
                  <a:lnTo>
                    <a:pt x="3897" y="132187"/>
                  </a:lnTo>
                  <a:lnTo>
                    <a:pt x="3962" y="132166"/>
                  </a:lnTo>
                  <a:lnTo>
                    <a:pt x="4027" y="132139"/>
                  </a:lnTo>
                  <a:lnTo>
                    <a:pt x="4092" y="132111"/>
                  </a:lnTo>
                  <a:lnTo>
                    <a:pt x="4151" y="132069"/>
                  </a:lnTo>
                  <a:lnTo>
                    <a:pt x="4216" y="132027"/>
                  </a:lnTo>
                  <a:lnTo>
                    <a:pt x="4270" y="131979"/>
                  </a:lnTo>
                  <a:lnTo>
                    <a:pt x="4323" y="131923"/>
                  </a:lnTo>
                  <a:lnTo>
                    <a:pt x="4376" y="131861"/>
                  </a:lnTo>
                  <a:lnTo>
                    <a:pt x="4424" y="131791"/>
                  </a:lnTo>
                  <a:lnTo>
                    <a:pt x="4465" y="131722"/>
                  </a:lnTo>
                  <a:lnTo>
                    <a:pt x="4506" y="131645"/>
                  </a:lnTo>
                  <a:lnTo>
                    <a:pt x="4554" y="131701"/>
                  </a:lnTo>
                  <a:lnTo>
                    <a:pt x="4607" y="131756"/>
                  </a:lnTo>
                  <a:lnTo>
                    <a:pt x="4666" y="131812"/>
                  </a:lnTo>
                  <a:lnTo>
                    <a:pt x="4726" y="131861"/>
                  </a:lnTo>
                  <a:lnTo>
                    <a:pt x="4785" y="131902"/>
                  </a:lnTo>
                  <a:lnTo>
                    <a:pt x="4856" y="131944"/>
                  </a:lnTo>
                  <a:lnTo>
                    <a:pt x="4921" y="131979"/>
                  </a:lnTo>
                  <a:lnTo>
                    <a:pt x="4992" y="132000"/>
                  </a:lnTo>
                  <a:lnTo>
                    <a:pt x="5063" y="132020"/>
                  </a:lnTo>
                  <a:lnTo>
                    <a:pt x="5134" y="132034"/>
                  </a:lnTo>
                  <a:lnTo>
                    <a:pt x="5211" y="132041"/>
                  </a:lnTo>
                  <a:lnTo>
                    <a:pt x="5288" y="132041"/>
                  </a:lnTo>
                  <a:lnTo>
                    <a:pt x="5371" y="132027"/>
                  </a:lnTo>
                  <a:lnTo>
                    <a:pt x="5448" y="132007"/>
                  </a:lnTo>
                  <a:lnTo>
                    <a:pt x="5531" y="131979"/>
                  </a:lnTo>
                  <a:lnTo>
                    <a:pt x="5614" y="131944"/>
                  </a:lnTo>
                  <a:lnTo>
                    <a:pt x="6934" y="131263"/>
                  </a:lnTo>
                  <a:lnTo>
                    <a:pt x="8255" y="130568"/>
                  </a:lnTo>
                  <a:lnTo>
                    <a:pt x="8912" y="130213"/>
                  </a:lnTo>
                  <a:lnTo>
                    <a:pt x="9576" y="129859"/>
                  </a:lnTo>
                  <a:lnTo>
                    <a:pt x="10233" y="129498"/>
                  </a:lnTo>
                  <a:lnTo>
                    <a:pt x="10890" y="129129"/>
                  </a:lnTo>
                  <a:lnTo>
                    <a:pt x="11548" y="128754"/>
                  </a:lnTo>
                  <a:lnTo>
                    <a:pt x="12199" y="128379"/>
                  </a:lnTo>
                  <a:lnTo>
                    <a:pt x="12856" y="127996"/>
                  </a:lnTo>
                  <a:lnTo>
                    <a:pt x="13508" y="127607"/>
                  </a:lnTo>
                  <a:lnTo>
                    <a:pt x="14153" y="127218"/>
                  </a:lnTo>
                  <a:lnTo>
                    <a:pt x="14799" y="126815"/>
                  </a:lnTo>
                  <a:lnTo>
                    <a:pt x="15444" y="126412"/>
                  </a:lnTo>
                  <a:lnTo>
                    <a:pt x="16084" y="126002"/>
                  </a:lnTo>
                  <a:lnTo>
                    <a:pt x="16723" y="125585"/>
                  </a:lnTo>
                  <a:lnTo>
                    <a:pt x="17357" y="125161"/>
                  </a:lnTo>
                  <a:lnTo>
                    <a:pt x="17990" y="124737"/>
                  </a:lnTo>
                  <a:lnTo>
                    <a:pt x="18618" y="124299"/>
                  </a:lnTo>
                  <a:lnTo>
                    <a:pt x="19246" y="123861"/>
                  </a:lnTo>
                  <a:lnTo>
                    <a:pt x="19862" y="123409"/>
                  </a:lnTo>
                  <a:lnTo>
                    <a:pt x="20478" y="122957"/>
                  </a:lnTo>
                  <a:lnTo>
                    <a:pt x="21093" y="122499"/>
                  </a:lnTo>
                  <a:lnTo>
                    <a:pt x="21697" y="122026"/>
                  </a:lnTo>
                  <a:lnTo>
                    <a:pt x="22301" y="121553"/>
                  </a:lnTo>
                  <a:lnTo>
                    <a:pt x="22900" y="121067"/>
                  </a:lnTo>
                  <a:lnTo>
                    <a:pt x="23486" y="120580"/>
                  </a:lnTo>
                  <a:lnTo>
                    <a:pt x="24072" y="120080"/>
                  </a:lnTo>
                  <a:lnTo>
                    <a:pt x="24652" y="119580"/>
                  </a:lnTo>
                  <a:lnTo>
                    <a:pt x="25227" y="119065"/>
                  </a:lnTo>
                  <a:lnTo>
                    <a:pt x="25795" y="118544"/>
                  </a:lnTo>
                  <a:lnTo>
                    <a:pt x="25843" y="118502"/>
                  </a:lnTo>
                  <a:lnTo>
                    <a:pt x="25878" y="118454"/>
                  </a:lnTo>
                  <a:lnTo>
                    <a:pt x="25908" y="118405"/>
                  </a:lnTo>
                  <a:lnTo>
                    <a:pt x="25937" y="118356"/>
                  </a:lnTo>
                  <a:lnTo>
                    <a:pt x="25961" y="118308"/>
                  </a:lnTo>
                  <a:lnTo>
                    <a:pt x="25973" y="118259"/>
                  </a:lnTo>
                  <a:lnTo>
                    <a:pt x="25985" y="118210"/>
                  </a:lnTo>
                  <a:lnTo>
                    <a:pt x="25997" y="118155"/>
                  </a:lnTo>
                  <a:lnTo>
                    <a:pt x="25997" y="118106"/>
                  </a:lnTo>
                  <a:lnTo>
                    <a:pt x="25997" y="118057"/>
                  </a:lnTo>
                  <a:lnTo>
                    <a:pt x="25991" y="118002"/>
                  </a:lnTo>
                  <a:lnTo>
                    <a:pt x="25979" y="117953"/>
                  </a:lnTo>
                  <a:lnTo>
                    <a:pt x="25967" y="117905"/>
                  </a:lnTo>
                  <a:lnTo>
                    <a:pt x="25955" y="117856"/>
                  </a:lnTo>
                  <a:lnTo>
                    <a:pt x="25908" y="117759"/>
                  </a:lnTo>
                  <a:lnTo>
                    <a:pt x="25855" y="117668"/>
                  </a:lnTo>
                  <a:lnTo>
                    <a:pt x="25795" y="117592"/>
                  </a:lnTo>
                  <a:lnTo>
                    <a:pt x="25718" y="117522"/>
                  </a:lnTo>
                  <a:lnTo>
                    <a:pt x="25641" y="117460"/>
                  </a:lnTo>
                  <a:lnTo>
                    <a:pt x="25553" y="117418"/>
                  </a:lnTo>
                  <a:lnTo>
                    <a:pt x="25505" y="117397"/>
                  </a:lnTo>
                  <a:lnTo>
                    <a:pt x="25464" y="117383"/>
                  </a:lnTo>
                  <a:lnTo>
                    <a:pt x="25416" y="117376"/>
                  </a:lnTo>
                  <a:lnTo>
                    <a:pt x="25322" y="117376"/>
                  </a:lnTo>
                  <a:lnTo>
                    <a:pt x="25268" y="117383"/>
                  </a:lnTo>
                  <a:lnTo>
                    <a:pt x="25268" y="117383"/>
                  </a:lnTo>
                  <a:lnTo>
                    <a:pt x="25345" y="117321"/>
                  </a:lnTo>
                  <a:lnTo>
                    <a:pt x="25405" y="117251"/>
                  </a:lnTo>
                  <a:lnTo>
                    <a:pt x="25464" y="117168"/>
                  </a:lnTo>
                  <a:lnTo>
                    <a:pt x="25511" y="117077"/>
                  </a:lnTo>
                  <a:lnTo>
                    <a:pt x="25553" y="116980"/>
                  </a:lnTo>
                  <a:lnTo>
                    <a:pt x="25582" y="116876"/>
                  </a:lnTo>
                  <a:lnTo>
                    <a:pt x="25606" y="116765"/>
                  </a:lnTo>
                  <a:lnTo>
                    <a:pt x="25618" y="116660"/>
                  </a:lnTo>
                  <a:lnTo>
                    <a:pt x="25618" y="116549"/>
                  </a:lnTo>
                  <a:lnTo>
                    <a:pt x="25606" y="116438"/>
                  </a:lnTo>
                  <a:lnTo>
                    <a:pt x="25588" y="116334"/>
                  </a:lnTo>
                  <a:lnTo>
                    <a:pt x="25553" y="116230"/>
                  </a:lnTo>
                  <a:lnTo>
                    <a:pt x="25511" y="116139"/>
                  </a:lnTo>
                  <a:lnTo>
                    <a:pt x="25482" y="116091"/>
                  </a:lnTo>
                  <a:lnTo>
                    <a:pt x="25452" y="116049"/>
                  </a:lnTo>
                  <a:lnTo>
                    <a:pt x="25416" y="116007"/>
                  </a:lnTo>
                  <a:lnTo>
                    <a:pt x="25381" y="115972"/>
                  </a:lnTo>
                  <a:lnTo>
                    <a:pt x="25339" y="115938"/>
                  </a:lnTo>
                  <a:lnTo>
                    <a:pt x="25298" y="115903"/>
                  </a:lnTo>
                  <a:lnTo>
                    <a:pt x="25008" y="115708"/>
                  </a:lnTo>
                  <a:lnTo>
                    <a:pt x="24724" y="115521"/>
                  </a:lnTo>
                  <a:lnTo>
                    <a:pt x="24433" y="115347"/>
                  </a:lnTo>
                  <a:lnTo>
                    <a:pt x="24137" y="115180"/>
                  </a:lnTo>
                  <a:lnTo>
                    <a:pt x="23847" y="115020"/>
                  </a:lnTo>
                  <a:lnTo>
                    <a:pt x="23551" y="114874"/>
                  </a:lnTo>
                  <a:lnTo>
                    <a:pt x="23255" y="114728"/>
                  </a:lnTo>
                  <a:lnTo>
                    <a:pt x="22959" y="114596"/>
                  </a:lnTo>
                  <a:lnTo>
                    <a:pt x="22663" y="114471"/>
                  </a:lnTo>
                  <a:lnTo>
                    <a:pt x="22361" y="114360"/>
                  </a:lnTo>
                  <a:lnTo>
                    <a:pt x="22059" y="114249"/>
                  </a:lnTo>
                  <a:lnTo>
                    <a:pt x="21763" y="114151"/>
                  </a:lnTo>
                  <a:lnTo>
                    <a:pt x="21461" y="114061"/>
                  </a:lnTo>
                  <a:lnTo>
                    <a:pt x="21153" y="113978"/>
                  </a:lnTo>
                  <a:lnTo>
                    <a:pt x="20851" y="113901"/>
                  </a:lnTo>
                  <a:lnTo>
                    <a:pt x="20549" y="113832"/>
                  </a:lnTo>
                  <a:lnTo>
                    <a:pt x="20247" y="113776"/>
                  </a:lnTo>
                  <a:lnTo>
                    <a:pt x="19939" y="113720"/>
                  </a:lnTo>
                  <a:lnTo>
                    <a:pt x="19637" y="113679"/>
                  </a:lnTo>
                  <a:lnTo>
                    <a:pt x="19335" y="113644"/>
                  </a:lnTo>
                  <a:lnTo>
                    <a:pt x="19027" y="113616"/>
                  </a:lnTo>
                  <a:lnTo>
                    <a:pt x="18725" y="113595"/>
                  </a:lnTo>
                  <a:lnTo>
                    <a:pt x="18417" y="113581"/>
                  </a:lnTo>
                  <a:lnTo>
                    <a:pt x="18115" y="113575"/>
                  </a:lnTo>
                  <a:lnTo>
                    <a:pt x="17813" y="113575"/>
                  </a:lnTo>
                  <a:lnTo>
                    <a:pt x="17511" y="113581"/>
                  </a:lnTo>
                  <a:lnTo>
                    <a:pt x="17203" y="113602"/>
                  </a:lnTo>
                  <a:lnTo>
                    <a:pt x="16901" y="113623"/>
                  </a:lnTo>
                  <a:lnTo>
                    <a:pt x="16605" y="113658"/>
                  </a:lnTo>
                  <a:lnTo>
                    <a:pt x="16303" y="113693"/>
                  </a:lnTo>
                  <a:lnTo>
                    <a:pt x="16001" y="113734"/>
                  </a:lnTo>
                  <a:lnTo>
                    <a:pt x="15705" y="113790"/>
                  </a:lnTo>
                  <a:lnTo>
                    <a:pt x="15681" y="113672"/>
                  </a:lnTo>
                  <a:lnTo>
                    <a:pt x="15645" y="113561"/>
                  </a:lnTo>
                  <a:lnTo>
                    <a:pt x="15598" y="113456"/>
                  </a:lnTo>
                  <a:lnTo>
                    <a:pt x="15545" y="113359"/>
                  </a:lnTo>
                  <a:lnTo>
                    <a:pt x="15486" y="113262"/>
                  </a:lnTo>
                  <a:lnTo>
                    <a:pt x="15420" y="113178"/>
                  </a:lnTo>
                  <a:lnTo>
                    <a:pt x="15349" y="113109"/>
                  </a:lnTo>
                  <a:lnTo>
                    <a:pt x="15272" y="113046"/>
                  </a:lnTo>
                  <a:lnTo>
                    <a:pt x="15189" y="112998"/>
                  </a:lnTo>
                  <a:lnTo>
                    <a:pt x="15101" y="112963"/>
                  </a:lnTo>
                  <a:lnTo>
                    <a:pt x="15059" y="112949"/>
                  </a:lnTo>
                  <a:lnTo>
                    <a:pt x="15012" y="112942"/>
                  </a:lnTo>
                  <a:lnTo>
                    <a:pt x="14964" y="112935"/>
                  </a:lnTo>
                  <a:lnTo>
                    <a:pt x="14917" y="112935"/>
                  </a:lnTo>
                  <a:lnTo>
                    <a:pt x="14870" y="112942"/>
                  </a:lnTo>
                  <a:lnTo>
                    <a:pt x="14822" y="112956"/>
                  </a:lnTo>
                  <a:lnTo>
                    <a:pt x="14775" y="112970"/>
                  </a:lnTo>
                  <a:lnTo>
                    <a:pt x="14722" y="112991"/>
                  </a:lnTo>
                  <a:lnTo>
                    <a:pt x="14674" y="113019"/>
                  </a:lnTo>
                  <a:lnTo>
                    <a:pt x="14621" y="113046"/>
                  </a:lnTo>
                  <a:lnTo>
                    <a:pt x="14574" y="113081"/>
                  </a:lnTo>
                  <a:lnTo>
                    <a:pt x="14520" y="113123"/>
                  </a:lnTo>
                  <a:lnTo>
                    <a:pt x="14532" y="113109"/>
                  </a:lnTo>
                  <a:lnTo>
                    <a:pt x="14538" y="113067"/>
                  </a:lnTo>
                  <a:lnTo>
                    <a:pt x="14538" y="113012"/>
                  </a:lnTo>
                  <a:lnTo>
                    <a:pt x="14532" y="112942"/>
                  </a:lnTo>
                  <a:lnTo>
                    <a:pt x="14508" y="112754"/>
                  </a:lnTo>
                  <a:lnTo>
                    <a:pt x="14467" y="112497"/>
                  </a:lnTo>
                  <a:lnTo>
                    <a:pt x="14408" y="112191"/>
                  </a:lnTo>
                  <a:lnTo>
                    <a:pt x="14337" y="111837"/>
                  </a:lnTo>
                  <a:lnTo>
                    <a:pt x="14153" y="110982"/>
                  </a:lnTo>
                  <a:lnTo>
                    <a:pt x="13928" y="109967"/>
                  </a:lnTo>
                  <a:lnTo>
                    <a:pt x="13668" y="108841"/>
                  </a:lnTo>
                  <a:lnTo>
                    <a:pt x="13377" y="107632"/>
                  </a:lnTo>
                  <a:lnTo>
                    <a:pt x="13075" y="106367"/>
                  </a:lnTo>
                  <a:lnTo>
                    <a:pt x="11903" y="101523"/>
                  </a:lnTo>
                  <a:lnTo>
                    <a:pt x="11672" y="100543"/>
                  </a:lnTo>
                  <a:lnTo>
                    <a:pt x="11476" y="99716"/>
                  </a:lnTo>
                  <a:lnTo>
                    <a:pt x="11334" y="99083"/>
                  </a:lnTo>
                  <a:lnTo>
                    <a:pt x="11287" y="98854"/>
                  </a:lnTo>
                  <a:lnTo>
                    <a:pt x="11257" y="98680"/>
                  </a:lnTo>
                  <a:lnTo>
                    <a:pt x="11062" y="97519"/>
                  </a:lnTo>
                  <a:lnTo>
                    <a:pt x="10872" y="96352"/>
                  </a:lnTo>
                  <a:lnTo>
                    <a:pt x="10701" y="95184"/>
                  </a:lnTo>
                  <a:lnTo>
                    <a:pt x="10529" y="94010"/>
                  </a:lnTo>
                  <a:lnTo>
                    <a:pt x="10375" y="92835"/>
                  </a:lnTo>
                  <a:lnTo>
                    <a:pt x="10227" y="91653"/>
                  </a:lnTo>
                  <a:lnTo>
                    <a:pt x="10091" y="90479"/>
                  </a:lnTo>
                  <a:lnTo>
                    <a:pt x="9966" y="89297"/>
                  </a:lnTo>
                  <a:lnTo>
                    <a:pt x="9854" y="88109"/>
                  </a:lnTo>
                  <a:lnTo>
                    <a:pt x="9747" y="86927"/>
                  </a:lnTo>
                  <a:lnTo>
                    <a:pt x="9658" y="85739"/>
                  </a:lnTo>
                  <a:lnTo>
                    <a:pt x="9576" y="84557"/>
                  </a:lnTo>
                  <a:lnTo>
                    <a:pt x="9504" y="83369"/>
                  </a:lnTo>
                  <a:lnTo>
                    <a:pt x="9445" y="82180"/>
                  </a:lnTo>
                  <a:lnTo>
                    <a:pt x="9398" y="80992"/>
                  </a:lnTo>
                  <a:lnTo>
                    <a:pt x="9368" y="79803"/>
                  </a:lnTo>
                  <a:lnTo>
                    <a:pt x="9351" y="79254"/>
                  </a:lnTo>
                  <a:lnTo>
                    <a:pt x="9345" y="78712"/>
                  </a:lnTo>
                  <a:lnTo>
                    <a:pt x="9339" y="78163"/>
                  </a:lnTo>
                  <a:lnTo>
                    <a:pt x="9339" y="77614"/>
                  </a:lnTo>
                  <a:lnTo>
                    <a:pt x="9339" y="77072"/>
                  </a:lnTo>
                  <a:lnTo>
                    <a:pt x="9351" y="76530"/>
                  </a:lnTo>
                  <a:lnTo>
                    <a:pt x="9362" y="75981"/>
                  </a:lnTo>
                  <a:lnTo>
                    <a:pt x="9380" y="75439"/>
                  </a:lnTo>
                  <a:lnTo>
                    <a:pt x="9404" y="74896"/>
                  </a:lnTo>
                  <a:lnTo>
                    <a:pt x="9433" y="74361"/>
                  </a:lnTo>
                  <a:lnTo>
                    <a:pt x="9469" y="73819"/>
                  </a:lnTo>
                  <a:lnTo>
                    <a:pt x="9510" y="73277"/>
                  </a:lnTo>
                  <a:lnTo>
                    <a:pt x="9558" y="72742"/>
                  </a:lnTo>
                  <a:lnTo>
                    <a:pt x="9611" y="72207"/>
                  </a:lnTo>
                  <a:lnTo>
                    <a:pt x="9670" y="71671"/>
                  </a:lnTo>
                  <a:lnTo>
                    <a:pt x="9741" y="71143"/>
                  </a:lnTo>
                  <a:lnTo>
                    <a:pt x="9812" y="70615"/>
                  </a:lnTo>
                  <a:lnTo>
                    <a:pt x="9895" y="70080"/>
                  </a:lnTo>
                  <a:lnTo>
                    <a:pt x="9984" y="69559"/>
                  </a:lnTo>
                  <a:lnTo>
                    <a:pt x="10085" y="69030"/>
                  </a:lnTo>
                  <a:lnTo>
                    <a:pt x="10191" y="68509"/>
                  </a:lnTo>
                  <a:lnTo>
                    <a:pt x="10304" y="67988"/>
                  </a:lnTo>
                  <a:lnTo>
                    <a:pt x="10428" y="67474"/>
                  </a:lnTo>
                  <a:lnTo>
                    <a:pt x="10559" y="66959"/>
                  </a:lnTo>
                  <a:lnTo>
                    <a:pt x="10701" y="66445"/>
                  </a:lnTo>
                  <a:lnTo>
                    <a:pt x="10849" y="65931"/>
                  </a:lnTo>
                  <a:lnTo>
                    <a:pt x="11009" y="65423"/>
                  </a:lnTo>
                  <a:lnTo>
                    <a:pt x="11180" y="64923"/>
                  </a:lnTo>
                  <a:lnTo>
                    <a:pt x="11358" y="64422"/>
                  </a:lnTo>
                  <a:lnTo>
                    <a:pt x="11553" y="63922"/>
                  </a:lnTo>
                  <a:lnTo>
                    <a:pt x="11749" y="63422"/>
                  </a:lnTo>
                  <a:lnTo>
                    <a:pt x="11962" y="62935"/>
                  </a:lnTo>
                  <a:lnTo>
                    <a:pt x="12015" y="62859"/>
                  </a:lnTo>
                  <a:lnTo>
                    <a:pt x="12057" y="62782"/>
                  </a:lnTo>
                  <a:lnTo>
                    <a:pt x="12086" y="62699"/>
                  </a:lnTo>
                  <a:lnTo>
                    <a:pt x="12104" y="62615"/>
                  </a:lnTo>
                  <a:lnTo>
                    <a:pt x="12152" y="62511"/>
                  </a:lnTo>
                  <a:lnTo>
                    <a:pt x="12187" y="62414"/>
                  </a:lnTo>
                  <a:lnTo>
                    <a:pt x="12229" y="62309"/>
                  </a:lnTo>
                  <a:lnTo>
                    <a:pt x="12270" y="62205"/>
                  </a:lnTo>
                  <a:lnTo>
                    <a:pt x="12465" y="61823"/>
                  </a:lnTo>
                  <a:lnTo>
                    <a:pt x="12661" y="61448"/>
                  </a:lnTo>
                  <a:lnTo>
                    <a:pt x="12862" y="61079"/>
                  </a:lnTo>
                  <a:lnTo>
                    <a:pt x="13075" y="60725"/>
                  </a:lnTo>
                  <a:lnTo>
                    <a:pt x="13289" y="60370"/>
                  </a:lnTo>
                  <a:lnTo>
                    <a:pt x="13508" y="60030"/>
                  </a:lnTo>
                  <a:lnTo>
                    <a:pt x="13733" y="59689"/>
                  </a:lnTo>
                  <a:lnTo>
                    <a:pt x="13964" y="59363"/>
                  </a:lnTo>
                  <a:lnTo>
                    <a:pt x="14195" y="59036"/>
                  </a:lnTo>
                  <a:lnTo>
                    <a:pt x="14431" y="58716"/>
                  </a:lnTo>
                  <a:lnTo>
                    <a:pt x="14668" y="58403"/>
                  </a:lnTo>
                  <a:lnTo>
                    <a:pt x="14911" y="58091"/>
                  </a:lnTo>
                  <a:lnTo>
                    <a:pt x="15160" y="57785"/>
                  </a:lnTo>
                  <a:lnTo>
                    <a:pt x="15409" y="57479"/>
                  </a:lnTo>
                  <a:lnTo>
                    <a:pt x="15912" y="56881"/>
                  </a:lnTo>
                  <a:lnTo>
                    <a:pt x="16421" y="56291"/>
                  </a:lnTo>
                  <a:lnTo>
                    <a:pt x="16936" y="55707"/>
                  </a:lnTo>
                  <a:lnTo>
                    <a:pt x="17452" y="55123"/>
                  </a:lnTo>
                  <a:lnTo>
                    <a:pt x="17961" y="54532"/>
                  </a:lnTo>
                  <a:lnTo>
                    <a:pt x="18470" y="53934"/>
                  </a:lnTo>
                  <a:lnTo>
                    <a:pt x="18973" y="53330"/>
                  </a:lnTo>
                  <a:lnTo>
                    <a:pt x="19222" y="53017"/>
                  </a:lnTo>
                  <a:lnTo>
                    <a:pt x="19465" y="52704"/>
                  </a:lnTo>
                  <a:lnTo>
                    <a:pt x="19708" y="52391"/>
                  </a:lnTo>
                  <a:lnTo>
                    <a:pt x="19951" y="52065"/>
                  </a:lnTo>
                  <a:lnTo>
                    <a:pt x="20016" y="52329"/>
                  </a:lnTo>
                  <a:lnTo>
                    <a:pt x="20087" y="52586"/>
                  </a:lnTo>
                  <a:lnTo>
                    <a:pt x="20170" y="52850"/>
                  </a:lnTo>
                  <a:lnTo>
                    <a:pt x="20253" y="53107"/>
                  </a:lnTo>
                  <a:lnTo>
                    <a:pt x="20335" y="53365"/>
                  </a:lnTo>
                  <a:lnTo>
                    <a:pt x="20430" y="53615"/>
                  </a:lnTo>
                  <a:lnTo>
                    <a:pt x="20525" y="53865"/>
                  </a:lnTo>
                  <a:lnTo>
                    <a:pt x="20626" y="54115"/>
                  </a:lnTo>
                  <a:lnTo>
                    <a:pt x="20726" y="54365"/>
                  </a:lnTo>
                  <a:lnTo>
                    <a:pt x="20833" y="54609"/>
                  </a:lnTo>
                  <a:lnTo>
                    <a:pt x="20945" y="54852"/>
                  </a:lnTo>
                  <a:lnTo>
                    <a:pt x="21064" y="55088"/>
                  </a:lnTo>
                  <a:lnTo>
                    <a:pt x="21182" y="55324"/>
                  </a:lnTo>
                  <a:lnTo>
                    <a:pt x="21307" y="55561"/>
                  </a:lnTo>
                  <a:lnTo>
                    <a:pt x="21437" y="55790"/>
                  </a:lnTo>
                  <a:lnTo>
                    <a:pt x="21567" y="56020"/>
                  </a:lnTo>
                  <a:lnTo>
                    <a:pt x="21703" y="56242"/>
                  </a:lnTo>
                  <a:lnTo>
                    <a:pt x="21840" y="56457"/>
                  </a:lnTo>
                  <a:lnTo>
                    <a:pt x="21982" y="56673"/>
                  </a:lnTo>
                  <a:lnTo>
                    <a:pt x="22130" y="56888"/>
                  </a:lnTo>
                  <a:lnTo>
                    <a:pt x="22278" y="57097"/>
                  </a:lnTo>
                  <a:lnTo>
                    <a:pt x="22426" y="57298"/>
                  </a:lnTo>
                  <a:lnTo>
                    <a:pt x="22586" y="57500"/>
                  </a:lnTo>
                  <a:lnTo>
                    <a:pt x="22746" y="57695"/>
                  </a:lnTo>
                  <a:lnTo>
                    <a:pt x="22906" y="57882"/>
                  </a:lnTo>
                  <a:lnTo>
                    <a:pt x="23071" y="58070"/>
                  </a:lnTo>
                  <a:lnTo>
                    <a:pt x="23237" y="58251"/>
                  </a:lnTo>
                  <a:lnTo>
                    <a:pt x="23409" y="58424"/>
                  </a:lnTo>
                  <a:lnTo>
                    <a:pt x="23587" y="58591"/>
                  </a:lnTo>
                  <a:lnTo>
                    <a:pt x="23758" y="58758"/>
                  </a:lnTo>
                  <a:lnTo>
                    <a:pt x="23942" y="58918"/>
                  </a:lnTo>
                  <a:lnTo>
                    <a:pt x="24125" y="59071"/>
                  </a:lnTo>
                  <a:lnTo>
                    <a:pt x="24309" y="59217"/>
                  </a:lnTo>
                  <a:lnTo>
                    <a:pt x="24498" y="59363"/>
                  </a:lnTo>
                  <a:lnTo>
                    <a:pt x="24688" y="59495"/>
                  </a:lnTo>
                  <a:lnTo>
                    <a:pt x="24877" y="59627"/>
                  </a:lnTo>
                  <a:lnTo>
                    <a:pt x="25073" y="59745"/>
                  </a:lnTo>
                  <a:lnTo>
                    <a:pt x="25274" y="59863"/>
                  </a:lnTo>
                  <a:lnTo>
                    <a:pt x="25470" y="59974"/>
                  </a:lnTo>
                  <a:lnTo>
                    <a:pt x="25671" y="60078"/>
                  </a:lnTo>
                  <a:lnTo>
                    <a:pt x="25878" y="60169"/>
                  </a:lnTo>
                  <a:lnTo>
                    <a:pt x="26086" y="60259"/>
                  </a:lnTo>
                  <a:lnTo>
                    <a:pt x="26293" y="60343"/>
                  </a:lnTo>
                  <a:lnTo>
                    <a:pt x="26500" y="60419"/>
                  </a:lnTo>
                  <a:lnTo>
                    <a:pt x="26713" y="60482"/>
                  </a:lnTo>
                  <a:lnTo>
                    <a:pt x="26926" y="60537"/>
                  </a:lnTo>
                  <a:lnTo>
                    <a:pt x="27146" y="60593"/>
                  </a:lnTo>
                  <a:lnTo>
                    <a:pt x="27359" y="60634"/>
                  </a:lnTo>
                  <a:lnTo>
                    <a:pt x="27578" y="60669"/>
                  </a:lnTo>
                  <a:lnTo>
                    <a:pt x="27803" y="60697"/>
                  </a:lnTo>
                  <a:lnTo>
                    <a:pt x="28022" y="60711"/>
                  </a:lnTo>
                  <a:lnTo>
                    <a:pt x="28247" y="60725"/>
                  </a:lnTo>
                  <a:lnTo>
                    <a:pt x="28472" y="60725"/>
                  </a:lnTo>
                  <a:lnTo>
                    <a:pt x="28697" y="60711"/>
                  </a:lnTo>
                  <a:lnTo>
                    <a:pt x="28922" y="60697"/>
                  </a:lnTo>
                  <a:lnTo>
                    <a:pt x="29153" y="60669"/>
                  </a:lnTo>
                  <a:lnTo>
                    <a:pt x="29384" y="60634"/>
                  </a:lnTo>
                  <a:lnTo>
                    <a:pt x="29615" y="60586"/>
                  </a:lnTo>
                  <a:lnTo>
                    <a:pt x="29846" y="60537"/>
                  </a:lnTo>
                  <a:lnTo>
                    <a:pt x="30077" y="60468"/>
                  </a:lnTo>
                  <a:lnTo>
                    <a:pt x="30314" y="60398"/>
                  </a:lnTo>
                  <a:lnTo>
                    <a:pt x="30545" y="60308"/>
                  </a:lnTo>
                  <a:lnTo>
                    <a:pt x="30782" y="60217"/>
                  </a:lnTo>
                  <a:lnTo>
                    <a:pt x="31018" y="60113"/>
                  </a:lnTo>
                  <a:lnTo>
                    <a:pt x="31072" y="62115"/>
                  </a:lnTo>
                  <a:lnTo>
                    <a:pt x="31095" y="63123"/>
                  </a:lnTo>
                  <a:lnTo>
                    <a:pt x="31107" y="64124"/>
                  </a:lnTo>
                  <a:lnTo>
                    <a:pt x="31125" y="65138"/>
                  </a:lnTo>
                  <a:lnTo>
                    <a:pt x="31137" y="66153"/>
                  </a:lnTo>
                  <a:lnTo>
                    <a:pt x="31143" y="67168"/>
                  </a:lnTo>
                  <a:lnTo>
                    <a:pt x="31143" y="68182"/>
                  </a:lnTo>
                  <a:lnTo>
                    <a:pt x="31137" y="69190"/>
                  </a:lnTo>
                  <a:lnTo>
                    <a:pt x="31131" y="70205"/>
                  </a:lnTo>
                  <a:lnTo>
                    <a:pt x="31119" y="71220"/>
                  </a:lnTo>
                  <a:lnTo>
                    <a:pt x="31101" y="72227"/>
                  </a:lnTo>
                  <a:lnTo>
                    <a:pt x="31066" y="74257"/>
                  </a:lnTo>
                  <a:lnTo>
                    <a:pt x="31018" y="76279"/>
                  </a:lnTo>
                  <a:lnTo>
                    <a:pt x="30959" y="78302"/>
                  </a:lnTo>
                  <a:lnTo>
                    <a:pt x="30900" y="80325"/>
                  </a:lnTo>
                  <a:lnTo>
                    <a:pt x="30776" y="84370"/>
                  </a:lnTo>
                  <a:lnTo>
                    <a:pt x="30722" y="86392"/>
                  </a:lnTo>
                  <a:lnTo>
                    <a:pt x="30669" y="88415"/>
                  </a:lnTo>
                  <a:lnTo>
                    <a:pt x="30633" y="90437"/>
                  </a:lnTo>
                  <a:lnTo>
                    <a:pt x="30604" y="92460"/>
                  </a:lnTo>
                  <a:lnTo>
                    <a:pt x="30592" y="93474"/>
                  </a:lnTo>
                  <a:lnTo>
                    <a:pt x="30592" y="94482"/>
                  </a:lnTo>
                  <a:lnTo>
                    <a:pt x="30592" y="95497"/>
                  </a:lnTo>
                  <a:lnTo>
                    <a:pt x="30592" y="96512"/>
                  </a:lnTo>
                  <a:lnTo>
                    <a:pt x="30598" y="96581"/>
                  </a:lnTo>
                  <a:lnTo>
                    <a:pt x="30604" y="96644"/>
                  </a:lnTo>
                  <a:lnTo>
                    <a:pt x="30616" y="96706"/>
                  </a:lnTo>
                  <a:lnTo>
                    <a:pt x="30633" y="96769"/>
                  </a:lnTo>
                  <a:lnTo>
                    <a:pt x="30651" y="96824"/>
                  </a:lnTo>
                  <a:lnTo>
                    <a:pt x="30675" y="96880"/>
                  </a:lnTo>
                  <a:lnTo>
                    <a:pt x="30699" y="96929"/>
                  </a:lnTo>
                  <a:lnTo>
                    <a:pt x="30728" y="96984"/>
                  </a:lnTo>
                  <a:lnTo>
                    <a:pt x="30764" y="97026"/>
                  </a:lnTo>
                  <a:lnTo>
                    <a:pt x="30799" y="97075"/>
                  </a:lnTo>
                  <a:lnTo>
                    <a:pt x="30876" y="97151"/>
                  </a:lnTo>
                  <a:lnTo>
                    <a:pt x="30959" y="97221"/>
                  </a:lnTo>
                  <a:lnTo>
                    <a:pt x="31048" y="97269"/>
                  </a:lnTo>
                  <a:lnTo>
                    <a:pt x="31143" y="97311"/>
                  </a:lnTo>
                  <a:lnTo>
                    <a:pt x="31243" y="97346"/>
                  </a:lnTo>
                  <a:lnTo>
                    <a:pt x="31344" y="97360"/>
                  </a:lnTo>
                  <a:lnTo>
                    <a:pt x="31445" y="97360"/>
                  </a:lnTo>
                  <a:lnTo>
                    <a:pt x="31540" y="97346"/>
                  </a:lnTo>
                  <a:lnTo>
                    <a:pt x="31634" y="97318"/>
                  </a:lnTo>
                  <a:lnTo>
                    <a:pt x="31676" y="97297"/>
                  </a:lnTo>
                  <a:lnTo>
                    <a:pt x="31723" y="97276"/>
                  </a:lnTo>
                  <a:lnTo>
                    <a:pt x="31765" y="97248"/>
                  </a:lnTo>
                  <a:lnTo>
                    <a:pt x="31800" y="97221"/>
                  </a:lnTo>
                  <a:lnTo>
                    <a:pt x="31824" y="97318"/>
                  </a:lnTo>
                  <a:lnTo>
                    <a:pt x="31853" y="97415"/>
                  </a:lnTo>
                  <a:lnTo>
                    <a:pt x="31889" y="97513"/>
                  </a:lnTo>
                  <a:lnTo>
                    <a:pt x="31924" y="97603"/>
                  </a:lnTo>
                  <a:lnTo>
                    <a:pt x="31972" y="97693"/>
                  </a:lnTo>
                  <a:lnTo>
                    <a:pt x="32025" y="97777"/>
                  </a:lnTo>
                  <a:lnTo>
                    <a:pt x="32078" y="97853"/>
                  </a:lnTo>
                  <a:lnTo>
                    <a:pt x="32144" y="97930"/>
                  </a:lnTo>
                  <a:lnTo>
                    <a:pt x="32215" y="97992"/>
                  </a:lnTo>
                  <a:lnTo>
                    <a:pt x="32286" y="98048"/>
                  </a:lnTo>
                  <a:lnTo>
                    <a:pt x="32369" y="98103"/>
                  </a:lnTo>
                  <a:lnTo>
                    <a:pt x="32457" y="98145"/>
                  </a:lnTo>
                  <a:lnTo>
                    <a:pt x="32552" y="98173"/>
                  </a:lnTo>
                  <a:lnTo>
                    <a:pt x="32653" y="98201"/>
                  </a:lnTo>
                  <a:lnTo>
                    <a:pt x="32759" y="98214"/>
                  </a:lnTo>
                  <a:lnTo>
                    <a:pt x="32872" y="98214"/>
                  </a:lnTo>
                  <a:lnTo>
                    <a:pt x="36301" y="98131"/>
                  </a:lnTo>
                  <a:lnTo>
                    <a:pt x="39735" y="98055"/>
                  </a:lnTo>
                  <a:lnTo>
                    <a:pt x="46616" y="97916"/>
                  </a:lnTo>
                  <a:lnTo>
                    <a:pt x="46338" y="98159"/>
                  </a:lnTo>
                  <a:lnTo>
                    <a:pt x="46060" y="98409"/>
                  </a:lnTo>
                  <a:lnTo>
                    <a:pt x="45793" y="98666"/>
                  </a:lnTo>
                  <a:lnTo>
                    <a:pt x="45527" y="98923"/>
                  </a:lnTo>
                  <a:lnTo>
                    <a:pt x="45266" y="99194"/>
                  </a:lnTo>
                  <a:lnTo>
                    <a:pt x="45012" y="99472"/>
                  </a:lnTo>
                  <a:lnTo>
                    <a:pt x="44763" y="99750"/>
                  </a:lnTo>
                  <a:lnTo>
                    <a:pt x="44514" y="100042"/>
                  </a:lnTo>
                  <a:lnTo>
                    <a:pt x="44271" y="100334"/>
                  </a:lnTo>
                  <a:lnTo>
                    <a:pt x="44035" y="100633"/>
                  </a:lnTo>
                  <a:lnTo>
                    <a:pt x="43804" y="100939"/>
                  </a:lnTo>
                  <a:lnTo>
                    <a:pt x="43579" y="101245"/>
                  </a:lnTo>
                  <a:lnTo>
                    <a:pt x="43353" y="101564"/>
                  </a:lnTo>
                  <a:lnTo>
                    <a:pt x="43134" y="101884"/>
                  </a:lnTo>
                  <a:lnTo>
                    <a:pt x="42915" y="102211"/>
                  </a:lnTo>
                  <a:lnTo>
                    <a:pt x="42708" y="102538"/>
                  </a:lnTo>
                  <a:lnTo>
                    <a:pt x="42501" y="102878"/>
                  </a:lnTo>
                  <a:lnTo>
                    <a:pt x="42299" y="103219"/>
                  </a:lnTo>
                  <a:lnTo>
                    <a:pt x="42098" y="103559"/>
                  </a:lnTo>
                  <a:lnTo>
                    <a:pt x="41909" y="103914"/>
                  </a:lnTo>
                  <a:lnTo>
                    <a:pt x="41719" y="104268"/>
                  </a:lnTo>
                  <a:lnTo>
                    <a:pt x="41530" y="104623"/>
                  </a:lnTo>
                  <a:lnTo>
                    <a:pt x="41346" y="104984"/>
                  </a:lnTo>
                  <a:lnTo>
                    <a:pt x="41168" y="105352"/>
                  </a:lnTo>
                  <a:lnTo>
                    <a:pt x="40997" y="105721"/>
                  </a:lnTo>
                  <a:lnTo>
                    <a:pt x="40825" y="106096"/>
                  </a:lnTo>
                  <a:lnTo>
                    <a:pt x="40659" y="106478"/>
                  </a:lnTo>
                  <a:lnTo>
                    <a:pt x="40499" y="106854"/>
                  </a:lnTo>
                  <a:lnTo>
                    <a:pt x="40339" y="107243"/>
                  </a:lnTo>
                  <a:lnTo>
                    <a:pt x="40185" y="107632"/>
                  </a:lnTo>
                  <a:lnTo>
                    <a:pt x="40031" y="108021"/>
                  </a:lnTo>
                  <a:lnTo>
                    <a:pt x="39883" y="108417"/>
                  </a:lnTo>
                  <a:lnTo>
                    <a:pt x="39741" y="108814"/>
                  </a:lnTo>
                  <a:lnTo>
                    <a:pt x="39599" y="109210"/>
                  </a:lnTo>
                  <a:lnTo>
                    <a:pt x="39463" y="109613"/>
                  </a:lnTo>
                  <a:lnTo>
                    <a:pt x="39333" y="110016"/>
                  </a:lnTo>
                  <a:lnTo>
                    <a:pt x="39202" y="110426"/>
                  </a:lnTo>
                  <a:lnTo>
                    <a:pt x="39078" y="110836"/>
                  </a:lnTo>
                  <a:lnTo>
                    <a:pt x="38954" y="111246"/>
                  </a:lnTo>
                  <a:lnTo>
                    <a:pt x="38835" y="111663"/>
                  </a:lnTo>
                  <a:lnTo>
                    <a:pt x="38717" y="112080"/>
                  </a:lnTo>
                  <a:lnTo>
                    <a:pt x="38604" y="112497"/>
                  </a:lnTo>
                  <a:lnTo>
                    <a:pt x="38385" y="113338"/>
                  </a:lnTo>
                  <a:lnTo>
                    <a:pt x="38184" y="114179"/>
                  </a:lnTo>
                  <a:lnTo>
                    <a:pt x="37994" y="115034"/>
                  </a:lnTo>
                  <a:lnTo>
                    <a:pt x="37811" y="115889"/>
                  </a:lnTo>
                  <a:lnTo>
                    <a:pt x="37645" y="116744"/>
                  </a:lnTo>
                  <a:lnTo>
                    <a:pt x="37491" y="117606"/>
                  </a:lnTo>
                  <a:lnTo>
                    <a:pt x="37343" y="118468"/>
                  </a:lnTo>
                  <a:lnTo>
                    <a:pt x="37213" y="119322"/>
                  </a:lnTo>
                  <a:lnTo>
                    <a:pt x="37088" y="120184"/>
                  </a:lnTo>
                  <a:lnTo>
                    <a:pt x="36970" y="121039"/>
                  </a:lnTo>
                  <a:lnTo>
                    <a:pt x="36869" y="121894"/>
                  </a:lnTo>
                  <a:lnTo>
                    <a:pt x="36845" y="121950"/>
                  </a:lnTo>
                  <a:lnTo>
                    <a:pt x="36828" y="122012"/>
                  </a:lnTo>
                  <a:lnTo>
                    <a:pt x="36816" y="122075"/>
                  </a:lnTo>
                  <a:lnTo>
                    <a:pt x="36810" y="122137"/>
                  </a:lnTo>
                  <a:lnTo>
                    <a:pt x="36804" y="122207"/>
                  </a:lnTo>
                  <a:lnTo>
                    <a:pt x="36804" y="122269"/>
                  </a:lnTo>
                  <a:lnTo>
                    <a:pt x="36810" y="122339"/>
                  </a:lnTo>
                  <a:lnTo>
                    <a:pt x="36816" y="122408"/>
                  </a:lnTo>
                  <a:lnTo>
                    <a:pt x="36709" y="123465"/>
                  </a:lnTo>
                  <a:lnTo>
                    <a:pt x="36614" y="124521"/>
                  </a:lnTo>
                  <a:lnTo>
                    <a:pt x="36532" y="125564"/>
                  </a:lnTo>
                  <a:lnTo>
                    <a:pt x="36466" y="126592"/>
                  </a:lnTo>
                  <a:lnTo>
                    <a:pt x="36413" y="127607"/>
                  </a:lnTo>
                  <a:lnTo>
                    <a:pt x="36366" y="128608"/>
                  </a:lnTo>
                  <a:lnTo>
                    <a:pt x="36336" y="129581"/>
                  </a:lnTo>
                  <a:lnTo>
                    <a:pt x="36318" y="130540"/>
                  </a:lnTo>
                  <a:lnTo>
                    <a:pt x="36318" y="130617"/>
                  </a:lnTo>
                  <a:lnTo>
                    <a:pt x="36330" y="130693"/>
                  </a:lnTo>
                  <a:lnTo>
                    <a:pt x="36342" y="130762"/>
                  </a:lnTo>
                  <a:lnTo>
                    <a:pt x="36360" y="130825"/>
                  </a:lnTo>
                  <a:lnTo>
                    <a:pt x="36384" y="130888"/>
                  </a:lnTo>
                  <a:lnTo>
                    <a:pt x="36413" y="130950"/>
                  </a:lnTo>
                  <a:lnTo>
                    <a:pt x="36449" y="131013"/>
                  </a:lnTo>
                  <a:lnTo>
                    <a:pt x="36484" y="131068"/>
                  </a:lnTo>
                  <a:lnTo>
                    <a:pt x="36259" y="131180"/>
                  </a:lnTo>
                  <a:lnTo>
                    <a:pt x="36034" y="131291"/>
                  </a:lnTo>
                  <a:lnTo>
                    <a:pt x="35815" y="131409"/>
                  </a:lnTo>
                  <a:lnTo>
                    <a:pt x="35596" y="131527"/>
                  </a:lnTo>
                  <a:lnTo>
                    <a:pt x="35377" y="131652"/>
                  </a:lnTo>
                  <a:lnTo>
                    <a:pt x="35164" y="131784"/>
                  </a:lnTo>
                  <a:lnTo>
                    <a:pt x="34950" y="131916"/>
                  </a:lnTo>
                  <a:lnTo>
                    <a:pt x="34743" y="132055"/>
                  </a:lnTo>
                  <a:lnTo>
                    <a:pt x="34536" y="132194"/>
                  </a:lnTo>
                  <a:lnTo>
                    <a:pt x="34335" y="132340"/>
                  </a:lnTo>
                  <a:lnTo>
                    <a:pt x="34133" y="132493"/>
                  </a:lnTo>
                  <a:lnTo>
                    <a:pt x="33938" y="132646"/>
                  </a:lnTo>
                  <a:lnTo>
                    <a:pt x="33742" y="132806"/>
                  </a:lnTo>
                  <a:lnTo>
                    <a:pt x="33553" y="132966"/>
                  </a:lnTo>
                  <a:lnTo>
                    <a:pt x="33363" y="133133"/>
                  </a:lnTo>
                  <a:lnTo>
                    <a:pt x="33180" y="133299"/>
                  </a:lnTo>
                  <a:lnTo>
                    <a:pt x="32996" y="133480"/>
                  </a:lnTo>
                  <a:lnTo>
                    <a:pt x="32819" y="133654"/>
                  </a:lnTo>
                  <a:lnTo>
                    <a:pt x="32641" y="133841"/>
                  </a:lnTo>
                  <a:lnTo>
                    <a:pt x="32469" y="134029"/>
                  </a:lnTo>
                  <a:lnTo>
                    <a:pt x="32303" y="134217"/>
                  </a:lnTo>
                  <a:lnTo>
                    <a:pt x="32138" y="134411"/>
                  </a:lnTo>
                  <a:lnTo>
                    <a:pt x="31978" y="134613"/>
                  </a:lnTo>
                  <a:lnTo>
                    <a:pt x="31818" y="134821"/>
                  </a:lnTo>
                  <a:lnTo>
                    <a:pt x="31670" y="135030"/>
                  </a:lnTo>
                  <a:lnTo>
                    <a:pt x="31516" y="135238"/>
                  </a:lnTo>
                  <a:lnTo>
                    <a:pt x="31374" y="135461"/>
                  </a:lnTo>
                  <a:lnTo>
                    <a:pt x="31232" y="135683"/>
                  </a:lnTo>
                  <a:lnTo>
                    <a:pt x="31095" y="135906"/>
                  </a:lnTo>
                  <a:lnTo>
                    <a:pt x="30959" y="136135"/>
                  </a:lnTo>
                  <a:lnTo>
                    <a:pt x="30835" y="136371"/>
                  </a:lnTo>
                  <a:lnTo>
                    <a:pt x="30710" y="136608"/>
                  </a:lnTo>
                  <a:lnTo>
                    <a:pt x="30586" y="136851"/>
                  </a:lnTo>
                  <a:lnTo>
                    <a:pt x="30474" y="137101"/>
                  </a:lnTo>
                  <a:lnTo>
                    <a:pt x="30361" y="137351"/>
                  </a:lnTo>
                  <a:lnTo>
                    <a:pt x="30254" y="137608"/>
                  </a:lnTo>
                  <a:lnTo>
                    <a:pt x="30154" y="137873"/>
                  </a:lnTo>
                  <a:lnTo>
                    <a:pt x="30059" y="138137"/>
                  </a:lnTo>
                  <a:lnTo>
                    <a:pt x="29964" y="138408"/>
                  </a:lnTo>
                  <a:lnTo>
                    <a:pt x="29875" y="138679"/>
                  </a:lnTo>
                  <a:lnTo>
                    <a:pt x="29793" y="138957"/>
                  </a:lnTo>
                  <a:lnTo>
                    <a:pt x="29716" y="139242"/>
                  </a:lnTo>
                  <a:lnTo>
                    <a:pt x="29645" y="139527"/>
                  </a:lnTo>
                  <a:lnTo>
                    <a:pt x="29579" y="139819"/>
                  </a:lnTo>
                  <a:lnTo>
                    <a:pt x="29520" y="140118"/>
                  </a:lnTo>
                  <a:lnTo>
                    <a:pt x="29461" y="140416"/>
                  </a:lnTo>
                  <a:lnTo>
                    <a:pt x="29408" y="140722"/>
                  </a:lnTo>
                  <a:lnTo>
                    <a:pt x="29366" y="141035"/>
                  </a:lnTo>
                  <a:lnTo>
                    <a:pt x="29325" y="141348"/>
                  </a:lnTo>
                  <a:lnTo>
                    <a:pt x="29289" y="141667"/>
                  </a:lnTo>
                  <a:lnTo>
                    <a:pt x="29260" y="141994"/>
                  </a:lnTo>
                  <a:lnTo>
                    <a:pt x="29236" y="142321"/>
                  </a:lnTo>
                  <a:lnTo>
                    <a:pt x="29224" y="142654"/>
                  </a:lnTo>
                  <a:lnTo>
                    <a:pt x="29212" y="142988"/>
                  </a:lnTo>
                  <a:lnTo>
                    <a:pt x="29206" y="143329"/>
                  </a:lnTo>
                  <a:lnTo>
                    <a:pt x="29206" y="143676"/>
                  </a:lnTo>
                  <a:lnTo>
                    <a:pt x="29212" y="144031"/>
                  </a:lnTo>
                  <a:lnTo>
                    <a:pt x="29224" y="144385"/>
                  </a:lnTo>
                  <a:lnTo>
                    <a:pt x="29242" y="144739"/>
                  </a:lnTo>
                  <a:lnTo>
                    <a:pt x="29271" y="145108"/>
                  </a:lnTo>
                  <a:lnTo>
                    <a:pt x="29301" y="145476"/>
                  </a:lnTo>
                  <a:lnTo>
                    <a:pt x="29343" y="145851"/>
                  </a:lnTo>
                  <a:lnTo>
                    <a:pt x="29384" y="146227"/>
                  </a:lnTo>
                  <a:lnTo>
                    <a:pt x="29437" y="146609"/>
                  </a:lnTo>
                  <a:lnTo>
                    <a:pt x="29449" y="146686"/>
                  </a:lnTo>
                  <a:lnTo>
                    <a:pt x="29467" y="146755"/>
                  </a:lnTo>
                  <a:lnTo>
                    <a:pt x="29485" y="146818"/>
                  </a:lnTo>
                  <a:lnTo>
                    <a:pt x="29508" y="146880"/>
                  </a:lnTo>
                  <a:lnTo>
                    <a:pt x="29532" y="146936"/>
                  </a:lnTo>
                  <a:lnTo>
                    <a:pt x="29562" y="146991"/>
                  </a:lnTo>
                  <a:lnTo>
                    <a:pt x="29597" y="147047"/>
                  </a:lnTo>
                  <a:lnTo>
                    <a:pt x="29633" y="147096"/>
                  </a:lnTo>
                  <a:lnTo>
                    <a:pt x="29704" y="147179"/>
                  </a:lnTo>
                  <a:lnTo>
                    <a:pt x="29793" y="147262"/>
                  </a:lnTo>
                  <a:lnTo>
                    <a:pt x="29881" y="147325"/>
                  </a:lnTo>
                  <a:lnTo>
                    <a:pt x="29976" y="147381"/>
                  </a:lnTo>
                  <a:lnTo>
                    <a:pt x="30000" y="147471"/>
                  </a:lnTo>
                  <a:lnTo>
                    <a:pt x="30024" y="147554"/>
                  </a:lnTo>
                  <a:lnTo>
                    <a:pt x="30059" y="147638"/>
                  </a:lnTo>
                  <a:lnTo>
                    <a:pt x="30095" y="147721"/>
                  </a:lnTo>
                  <a:lnTo>
                    <a:pt x="30136" y="147798"/>
                  </a:lnTo>
                  <a:lnTo>
                    <a:pt x="30183" y="147874"/>
                  </a:lnTo>
                  <a:lnTo>
                    <a:pt x="30237" y="147944"/>
                  </a:lnTo>
                  <a:lnTo>
                    <a:pt x="30290" y="148006"/>
                  </a:lnTo>
                  <a:lnTo>
                    <a:pt x="30355" y="148069"/>
                  </a:lnTo>
                  <a:lnTo>
                    <a:pt x="30426" y="148124"/>
                  </a:lnTo>
                  <a:lnTo>
                    <a:pt x="30497" y="148173"/>
                  </a:lnTo>
                  <a:lnTo>
                    <a:pt x="30580" y="148215"/>
                  </a:lnTo>
                  <a:lnTo>
                    <a:pt x="30663" y="148256"/>
                  </a:lnTo>
                  <a:lnTo>
                    <a:pt x="30752" y="148284"/>
                  </a:lnTo>
                  <a:lnTo>
                    <a:pt x="30853" y="148305"/>
                  </a:lnTo>
                  <a:lnTo>
                    <a:pt x="30953" y="148319"/>
                  </a:lnTo>
                  <a:lnTo>
                    <a:pt x="34151" y="148513"/>
                  </a:lnTo>
                  <a:lnTo>
                    <a:pt x="35797" y="148618"/>
                  </a:lnTo>
                  <a:lnTo>
                    <a:pt x="37461" y="148708"/>
                  </a:lnTo>
                  <a:lnTo>
                    <a:pt x="39143" y="148791"/>
                  </a:lnTo>
                  <a:lnTo>
                    <a:pt x="39990" y="148833"/>
                  </a:lnTo>
                  <a:lnTo>
                    <a:pt x="40843" y="148861"/>
                  </a:lnTo>
                  <a:lnTo>
                    <a:pt x="41689" y="148889"/>
                  </a:lnTo>
                  <a:lnTo>
                    <a:pt x="42542" y="148910"/>
                  </a:lnTo>
                  <a:lnTo>
                    <a:pt x="43401" y="148930"/>
                  </a:lnTo>
                  <a:lnTo>
                    <a:pt x="44254" y="148937"/>
                  </a:lnTo>
                  <a:lnTo>
                    <a:pt x="45959" y="148937"/>
                  </a:lnTo>
                  <a:lnTo>
                    <a:pt x="46812" y="148923"/>
                  </a:lnTo>
                  <a:lnTo>
                    <a:pt x="47659" y="148896"/>
                  </a:lnTo>
                  <a:lnTo>
                    <a:pt x="48505" y="148868"/>
                  </a:lnTo>
                  <a:lnTo>
                    <a:pt x="49346" y="148826"/>
                  </a:lnTo>
                  <a:lnTo>
                    <a:pt x="50187" y="148771"/>
                  </a:lnTo>
                  <a:lnTo>
                    <a:pt x="51022" y="148708"/>
                  </a:lnTo>
                  <a:lnTo>
                    <a:pt x="51851" y="148632"/>
                  </a:lnTo>
                  <a:lnTo>
                    <a:pt x="52674" y="148541"/>
                  </a:lnTo>
                  <a:lnTo>
                    <a:pt x="53492" y="148437"/>
                  </a:lnTo>
                  <a:lnTo>
                    <a:pt x="54297" y="148326"/>
                  </a:lnTo>
                  <a:lnTo>
                    <a:pt x="55102" y="148194"/>
                  </a:lnTo>
                  <a:lnTo>
                    <a:pt x="55896" y="148048"/>
                  </a:lnTo>
                  <a:lnTo>
                    <a:pt x="56287" y="147971"/>
                  </a:lnTo>
                  <a:lnTo>
                    <a:pt x="56678" y="147888"/>
                  </a:lnTo>
                  <a:lnTo>
                    <a:pt x="57068" y="147805"/>
                  </a:lnTo>
                  <a:lnTo>
                    <a:pt x="57453" y="147714"/>
                  </a:lnTo>
                  <a:lnTo>
                    <a:pt x="57501" y="147700"/>
                  </a:lnTo>
                  <a:lnTo>
                    <a:pt x="57548" y="147679"/>
                  </a:lnTo>
                  <a:lnTo>
                    <a:pt x="57589" y="147659"/>
                  </a:lnTo>
                  <a:lnTo>
                    <a:pt x="57631" y="147631"/>
                  </a:lnTo>
                  <a:lnTo>
                    <a:pt x="57666" y="147596"/>
                  </a:lnTo>
                  <a:lnTo>
                    <a:pt x="57702" y="147561"/>
                  </a:lnTo>
                  <a:lnTo>
                    <a:pt x="57732" y="147526"/>
                  </a:lnTo>
                  <a:lnTo>
                    <a:pt x="57755" y="147485"/>
                  </a:lnTo>
                  <a:lnTo>
                    <a:pt x="57779" y="147443"/>
                  </a:lnTo>
                  <a:lnTo>
                    <a:pt x="57803" y="147394"/>
                  </a:lnTo>
                  <a:lnTo>
                    <a:pt x="57832" y="147297"/>
                  </a:lnTo>
                  <a:lnTo>
                    <a:pt x="57856" y="147193"/>
                  </a:lnTo>
                  <a:lnTo>
                    <a:pt x="57862" y="147089"/>
                  </a:lnTo>
                  <a:lnTo>
                    <a:pt x="57856" y="146977"/>
                  </a:lnTo>
                  <a:lnTo>
                    <a:pt x="57832" y="146873"/>
                  </a:lnTo>
                  <a:lnTo>
                    <a:pt x="57803" y="146776"/>
                  </a:lnTo>
                  <a:lnTo>
                    <a:pt x="57779" y="146727"/>
                  </a:lnTo>
                  <a:lnTo>
                    <a:pt x="57755" y="146686"/>
                  </a:lnTo>
                  <a:lnTo>
                    <a:pt x="57732" y="146644"/>
                  </a:lnTo>
                  <a:lnTo>
                    <a:pt x="57702" y="146602"/>
                  </a:lnTo>
                  <a:lnTo>
                    <a:pt x="57666" y="146567"/>
                  </a:lnTo>
                  <a:lnTo>
                    <a:pt x="57631" y="146533"/>
                  </a:lnTo>
                  <a:lnTo>
                    <a:pt x="57589" y="146505"/>
                  </a:lnTo>
                  <a:lnTo>
                    <a:pt x="57548" y="146484"/>
                  </a:lnTo>
                  <a:lnTo>
                    <a:pt x="57501" y="146463"/>
                  </a:lnTo>
                  <a:lnTo>
                    <a:pt x="57453" y="146449"/>
                  </a:lnTo>
                  <a:lnTo>
                    <a:pt x="57388" y="146435"/>
                  </a:lnTo>
                  <a:lnTo>
                    <a:pt x="57323" y="146428"/>
                  </a:lnTo>
                  <a:lnTo>
                    <a:pt x="57382" y="146428"/>
                  </a:lnTo>
                  <a:lnTo>
                    <a:pt x="57441" y="146421"/>
                  </a:lnTo>
                  <a:lnTo>
                    <a:pt x="57495" y="146414"/>
                  </a:lnTo>
                  <a:lnTo>
                    <a:pt x="57554" y="146394"/>
                  </a:lnTo>
                  <a:lnTo>
                    <a:pt x="57607" y="146373"/>
                  </a:lnTo>
                  <a:lnTo>
                    <a:pt x="57655" y="146352"/>
                  </a:lnTo>
                  <a:lnTo>
                    <a:pt x="57708" y="146324"/>
                  </a:lnTo>
                  <a:lnTo>
                    <a:pt x="57755" y="146289"/>
                  </a:lnTo>
                  <a:lnTo>
                    <a:pt x="57797" y="146248"/>
                  </a:lnTo>
                  <a:lnTo>
                    <a:pt x="57838" y="146206"/>
                  </a:lnTo>
                  <a:lnTo>
                    <a:pt x="57880" y="146157"/>
                  </a:lnTo>
                  <a:lnTo>
                    <a:pt x="57909" y="146102"/>
                  </a:lnTo>
                  <a:lnTo>
                    <a:pt x="57945" y="146039"/>
                  </a:lnTo>
                  <a:lnTo>
                    <a:pt x="57968" y="145977"/>
                  </a:lnTo>
                  <a:lnTo>
                    <a:pt x="57992" y="145907"/>
                  </a:lnTo>
                  <a:lnTo>
                    <a:pt x="58010" y="145831"/>
                  </a:lnTo>
                  <a:lnTo>
                    <a:pt x="58081" y="145414"/>
                  </a:lnTo>
                  <a:lnTo>
                    <a:pt x="58146" y="145004"/>
                  </a:lnTo>
                  <a:lnTo>
                    <a:pt x="58194" y="144593"/>
                  </a:lnTo>
                  <a:lnTo>
                    <a:pt x="58235" y="144197"/>
                  </a:lnTo>
                  <a:lnTo>
                    <a:pt x="58265" y="143801"/>
                  </a:lnTo>
                  <a:lnTo>
                    <a:pt x="58282" y="143405"/>
                  </a:lnTo>
                  <a:lnTo>
                    <a:pt x="58294" y="143023"/>
                  </a:lnTo>
                  <a:lnTo>
                    <a:pt x="58294" y="142640"/>
                  </a:lnTo>
                  <a:lnTo>
                    <a:pt x="58282" y="142265"/>
                  </a:lnTo>
                  <a:lnTo>
                    <a:pt x="58259" y="141897"/>
                  </a:lnTo>
                  <a:lnTo>
                    <a:pt x="58229" y="141528"/>
                  </a:lnTo>
                  <a:lnTo>
                    <a:pt x="58188" y="141167"/>
                  </a:lnTo>
                  <a:lnTo>
                    <a:pt x="58134" y="140813"/>
                  </a:lnTo>
                  <a:lnTo>
                    <a:pt x="58075" y="140465"/>
                  </a:lnTo>
                  <a:lnTo>
                    <a:pt x="58004" y="140118"/>
                  </a:lnTo>
                  <a:lnTo>
                    <a:pt x="57927" y="139777"/>
                  </a:lnTo>
                  <a:lnTo>
                    <a:pt x="57838" y="139443"/>
                  </a:lnTo>
                  <a:lnTo>
                    <a:pt x="57743" y="139110"/>
                  </a:lnTo>
                  <a:lnTo>
                    <a:pt x="57637" y="138790"/>
                  </a:lnTo>
                  <a:lnTo>
                    <a:pt x="57524" y="138470"/>
                  </a:lnTo>
                  <a:lnTo>
                    <a:pt x="57406" y="138158"/>
                  </a:lnTo>
                  <a:lnTo>
                    <a:pt x="57276" y="137845"/>
                  </a:lnTo>
                  <a:lnTo>
                    <a:pt x="57139" y="137546"/>
                  </a:lnTo>
                  <a:lnTo>
                    <a:pt x="56991" y="137247"/>
                  </a:lnTo>
                  <a:lnTo>
                    <a:pt x="56837" y="136955"/>
                  </a:lnTo>
                  <a:lnTo>
                    <a:pt x="56678" y="136670"/>
                  </a:lnTo>
                  <a:lnTo>
                    <a:pt x="56512" y="136385"/>
                  </a:lnTo>
                  <a:lnTo>
                    <a:pt x="56334" y="136107"/>
                  </a:lnTo>
                  <a:lnTo>
                    <a:pt x="56156" y="135836"/>
                  </a:lnTo>
                  <a:lnTo>
                    <a:pt x="55967" y="135572"/>
                  </a:lnTo>
                  <a:lnTo>
                    <a:pt x="55772" y="135315"/>
                  </a:lnTo>
                  <a:lnTo>
                    <a:pt x="55570" y="135058"/>
                  </a:lnTo>
                  <a:lnTo>
                    <a:pt x="55363" y="134814"/>
                  </a:lnTo>
                  <a:lnTo>
                    <a:pt x="55144" y="134571"/>
                  </a:lnTo>
                  <a:lnTo>
                    <a:pt x="54925" y="134328"/>
                  </a:lnTo>
                  <a:lnTo>
                    <a:pt x="54700" y="134099"/>
                  </a:lnTo>
                  <a:lnTo>
                    <a:pt x="54469" y="133869"/>
                  </a:lnTo>
                  <a:lnTo>
                    <a:pt x="54232" y="133654"/>
                  </a:lnTo>
                  <a:lnTo>
                    <a:pt x="53989" y="133438"/>
                  </a:lnTo>
                  <a:lnTo>
                    <a:pt x="53740" y="133230"/>
                  </a:lnTo>
                  <a:lnTo>
                    <a:pt x="53486" y="133021"/>
                  </a:lnTo>
                  <a:lnTo>
                    <a:pt x="53225" y="132827"/>
                  </a:lnTo>
                  <a:lnTo>
                    <a:pt x="52965" y="132632"/>
                  </a:lnTo>
                  <a:lnTo>
                    <a:pt x="52692" y="132444"/>
                  </a:lnTo>
                  <a:lnTo>
                    <a:pt x="52420" y="132264"/>
                  </a:lnTo>
                  <a:lnTo>
                    <a:pt x="52147" y="132090"/>
                  </a:lnTo>
                  <a:lnTo>
                    <a:pt x="51863" y="131923"/>
                  </a:lnTo>
                  <a:lnTo>
                    <a:pt x="51579" y="131756"/>
                  </a:lnTo>
                  <a:lnTo>
                    <a:pt x="51289" y="131597"/>
                  </a:lnTo>
                  <a:lnTo>
                    <a:pt x="50999" y="131451"/>
                  </a:lnTo>
                  <a:lnTo>
                    <a:pt x="50702" y="131305"/>
                  </a:lnTo>
                  <a:lnTo>
                    <a:pt x="50400" y="131166"/>
                  </a:lnTo>
                  <a:lnTo>
                    <a:pt x="50098" y="131027"/>
                  </a:lnTo>
                  <a:lnTo>
                    <a:pt x="49796" y="130901"/>
                  </a:lnTo>
                  <a:lnTo>
                    <a:pt x="49483" y="130776"/>
                  </a:lnTo>
                  <a:lnTo>
                    <a:pt x="49175" y="130665"/>
                  </a:lnTo>
                  <a:lnTo>
                    <a:pt x="48861" y="130554"/>
                  </a:lnTo>
                  <a:lnTo>
                    <a:pt x="48541" y="130450"/>
                  </a:lnTo>
                  <a:lnTo>
                    <a:pt x="48227" y="130352"/>
                  </a:lnTo>
                  <a:lnTo>
                    <a:pt x="47901" y="130255"/>
                  </a:lnTo>
                  <a:lnTo>
                    <a:pt x="47582" y="130172"/>
                  </a:lnTo>
                  <a:lnTo>
                    <a:pt x="47256" y="130095"/>
                  </a:lnTo>
                  <a:lnTo>
                    <a:pt x="46930" y="130019"/>
                  </a:lnTo>
                  <a:lnTo>
                    <a:pt x="46605" y="129949"/>
                  </a:lnTo>
                  <a:lnTo>
                    <a:pt x="46664" y="129915"/>
                  </a:lnTo>
                  <a:lnTo>
                    <a:pt x="46717" y="129866"/>
                  </a:lnTo>
                  <a:lnTo>
                    <a:pt x="46770" y="129810"/>
                  </a:lnTo>
                  <a:lnTo>
                    <a:pt x="46818" y="129748"/>
                  </a:lnTo>
                  <a:lnTo>
                    <a:pt x="46859" y="129678"/>
                  </a:lnTo>
                  <a:lnTo>
                    <a:pt x="46889" y="129595"/>
                  </a:lnTo>
                  <a:lnTo>
                    <a:pt x="46918" y="129504"/>
                  </a:lnTo>
                  <a:lnTo>
                    <a:pt x="46936" y="129407"/>
                  </a:lnTo>
                  <a:lnTo>
                    <a:pt x="47019" y="128712"/>
                  </a:lnTo>
                  <a:lnTo>
                    <a:pt x="47096" y="128017"/>
                  </a:lnTo>
                  <a:lnTo>
                    <a:pt x="47167" y="127322"/>
                  </a:lnTo>
                  <a:lnTo>
                    <a:pt x="47238" y="126620"/>
                  </a:lnTo>
                  <a:lnTo>
                    <a:pt x="47368" y="125223"/>
                  </a:lnTo>
                  <a:lnTo>
                    <a:pt x="47487" y="123833"/>
                  </a:lnTo>
                  <a:lnTo>
                    <a:pt x="47599" y="122436"/>
                  </a:lnTo>
                  <a:lnTo>
                    <a:pt x="47712" y="121039"/>
                  </a:lnTo>
                  <a:lnTo>
                    <a:pt x="47925" y="118238"/>
                  </a:lnTo>
                  <a:lnTo>
                    <a:pt x="47984" y="117439"/>
                  </a:lnTo>
                  <a:lnTo>
                    <a:pt x="48038" y="116633"/>
                  </a:lnTo>
                  <a:lnTo>
                    <a:pt x="48091" y="115819"/>
                  </a:lnTo>
                  <a:lnTo>
                    <a:pt x="48150" y="115006"/>
                  </a:lnTo>
                  <a:lnTo>
                    <a:pt x="48186" y="114603"/>
                  </a:lnTo>
                  <a:lnTo>
                    <a:pt x="48221" y="114193"/>
                  </a:lnTo>
                  <a:lnTo>
                    <a:pt x="48263" y="113790"/>
                  </a:lnTo>
                  <a:lnTo>
                    <a:pt x="48304" y="113394"/>
                  </a:lnTo>
                  <a:lnTo>
                    <a:pt x="48357" y="112991"/>
                  </a:lnTo>
                  <a:lnTo>
                    <a:pt x="48411" y="112595"/>
                  </a:lnTo>
                  <a:lnTo>
                    <a:pt x="48476" y="112205"/>
                  </a:lnTo>
                  <a:lnTo>
                    <a:pt x="48547" y="111816"/>
                  </a:lnTo>
                  <a:lnTo>
                    <a:pt x="48624" y="111427"/>
                  </a:lnTo>
                  <a:lnTo>
                    <a:pt x="48707" y="111045"/>
                  </a:lnTo>
                  <a:lnTo>
                    <a:pt x="48802" y="110669"/>
                  </a:lnTo>
                  <a:lnTo>
                    <a:pt x="48908" y="110294"/>
                  </a:lnTo>
                  <a:lnTo>
                    <a:pt x="49021" y="109933"/>
                  </a:lnTo>
                  <a:lnTo>
                    <a:pt x="49145" y="109564"/>
                  </a:lnTo>
                  <a:lnTo>
                    <a:pt x="49281" y="109210"/>
                  </a:lnTo>
                  <a:lnTo>
                    <a:pt x="49423" y="108862"/>
                  </a:lnTo>
                  <a:lnTo>
                    <a:pt x="49583" y="108522"/>
                  </a:lnTo>
                  <a:lnTo>
                    <a:pt x="49672" y="108355"/>
                  </a:lnTo>
                  <a:lnTo>
                    <a:pt x="49761" y="108188"/>
                  </a:lnTo>
                  <a:lnTo>
                    <a:pt x="49850" y="108021"/>
                  </a:lnTo>
                  <a:lnTo>
                    <a:pt x="49944" y="107861"/>
                  </a:lnTo>
                  <a:lnTo>
                    <a:pt x="50045" y="107695"/>
                  </a:lnTo>
                  <a:lnTo>
                    <a:pt x="50146" y="107542"/>
                  </a:lnTo>
                  <a:lnTo>
                    <a:pt x="50252" y="107382"/>
                  </a:lnTo>
                  <a:lnTo>
                    <a:pt x="50359" y="107229"/>
                  </a:lnTo>
                  <a:lnTo>
                    <a:pt x="50471" y="107076"/>
                  </a:lnTo>
                  <a:lnTo>
                    <a:pt x="50590" y="106923"/>
                  </a:lnTo>
                  <a:lnTo>
                    <a:pt x="50714" y="106777"/>
                  </a:lnTo>
                  <a:lnTo>
                    <a:pt x="50839" y="106631"/>
                  </a:lnTo>
                  <a:lnTo>
                    <a:pt x="50969" y="106492"/>
                  </a:lnTo>
                  <a:lnTo>
                    <a:pt x="51105" y="106346"/>
                  </a:lnTo>
                  <a:lnTo>
                    <a:pt x="51318" y="106819"/>
                  </a:lnTo>
                  <a:lnTo>
                    <a:pt x="51431" y="107048"/>
                  </a:lnTo>
                  <a:lnTo>
                    <a:pt x="51543" y="107278"/>
                  </a:lnTo>
                  <a:lnTo>
                    <a:pt x="51662" y="107500"/>
                  </a:lnTo>
                  <a:lnTo>
                    <a:pt x="51780" y="107722"/>
                  </a:lnTo>
                  <a:lnTo>
                    <a:pt x="51899" y="107945"/>
                  </a:lnTo>
                  <a:lnTo>
                    <a:pt x="52023" y="108153"/>
                  </a:lnTo>
                  <a:lnTo>
                    <a:pt x="52153" y="108369"/>
                  </a:lnTo>
                  <a:lnTo>
                    <a:pt x="52284" y="108577"/>
                  </a:lnTo>
                  <a:lnTo>
                    <a:pt x="52414" y="108779"/>
                  </a:lnTo>
                  <a:lnTo>
                    <a:pt x="52550" y="108980"/>
                  </a:lnTo>
                  <a:lnTo>
                    <a:pt x="52686" y="109175"/>
                  </a:lnTo>
                  <a:lnTo>
                    <a:pt x="52828" y="109370"/>
                  </a:lnTo>
                  <a:lnTo>
                    <a:pt x="52970" y="109564"/>
                  </a:lnTo>
                  <a:lnTo>
                    <a:pt x="53119" y="109752"/>
                  </a:lnTo>
                  <a:lnTo>
                    <a:pt x="53267" y="109933"/>
                  </a:lnTo>
                  <a:lnTo>
                    <a:pt x="53421" y="110113"/>
                  </a:lnTo>
                  <a:lnTo>
                    <a:pt x="53575" y="110287"/>
                  </a:lnTo>
                  <a:lnTo>
                    <a:pt x="53734" y="110461"/>
                  </a:lnTo>
                  <a:lnTo>
                    <a:pt x="53894" y="110628"/>
                  </a:lnTo>
                  <a:lnTo>
                    <a:pt x="54060" y="110794"/>
                  </a:lnTo>
                  <a:lnTo>
                    <a:pt x="54226" y="110954"/>
                  </a:lnTo>
                  <a:lnTo>
                    <a:pt x="54392" y="111107"/>
                  </a:lnTo>
                  <a:lnTo>
                    <a:pt x="54563" y="111260"/>
                  </a:lnTo>
                  <a:lnTo>
                    <a:pt x="54741" y="111413"/>
                  </a:lnTo>
                  <a:lnTo>
                    <a:pt x="54919" y="111552"/>
                  </a:lnTo>
                  <a:lnTo>
                    <a:pt x="55096" y="111698"/>
                  </a:lnTo>
                  <a:lnTo>
                    <a:pt x="55280" y="111830"/>
                  </a:lnTo>
                  <a:lnTo>
                    <a:pt x="55469" y="111962"/>
                  </a:lnTo>
                  <a:lnTo>
                    <a:pt x="55659" y="112094"/>
                  </a:lnTo>
                  <a:lnTo>
                    <a:pt x="55848" y="112219"/>
                  </a:lnTo>
                  <a:lnTo>
                    <a:pt x="56044" y="112337"/>
                  </a:lnTo>
                  <a:lnTo>
                    <a:pt x="56245" y="112449"/>
                  </a:lnTo>
                  <a:lnTo>
                    <a:pt x="56447" y="112560"/>
                  </a:lnTo>
                  <a:lnTo>
                    <a:pt x="56648" y="112671"/>
                  </a:lnTo>
                  <a:lnTo>
                    <a:pt x="56861" y="112768"/>
                  </a:lnTo>
                  <a:lnTo>
                    <a:pt x="57068" y="112866"/>
                  </a:lnTo>
                  <a:lnTo>
                    <a:pt x="57282" y="112963"/>
                  </a:lnTo>
                  <a:lnTo>
                    <a:pt x="57501" y="113046"/>
                  </a:lnTo>
                  <a:lnTo>
                    <a:pt x="57720" y="113137"/>
                  </a:lnTo>
                  <a:lnTo>
                    <a:pt x="57945" y="113213"/>
                  </a:lnTo>
                  <a:lnTo>
                    <a:pt x="58170" y="113290"/>
                  </a:lnTo>
                  <a:lnTo>
                    <a:pt x="58401" y="113359"/>
                  </a:lnTo>
                  <a:lnTo>
                    <a:pt x="58632" y="113422"/>
                  </a:lnTo>
                  <a:lnTo>
                    <a:pt x="58869" y="113484"/>
                  </a:lnTo>
                  <a:lnTo>
                    <a:pt x="59105" y="113540"/>
                  </a:lnTo>
                  <a:lnTo>
                    <a:pt x="59348" y="113588"/>
                  </a:lnTo>
                  <a:lnTo>
                    <a:pt x="59591" y="113637"/>
                  </a:lnTo>
                  <a:lnTo>
                    <a:pt x="59840" y="113679"/>
                  </a:lnTo>
                  <a:lnTo>
                    <a:pt x="60094" y="113714"/>
                  </a:lnTo>
                  <a:lnTo>
                    <a:pt x="60349" y="113741"/>
                  </a:lnTo>
                  <a:lnTo>
                    <a:pt x="60604" y="113769"/>
                  </a:lnTo>
                  <a:lnTo>
                    <a:pt x="60870" y="113790"/>
                  </a:lnTo>
                  <a:lnTo>
                    <a:pt x="61131" y="113811"/>
                  </a:lnTo>
                  <a:lnTo>
                    <a:pt x="61403" y="113818"/>
                  </a:lnTo>
                  <a:lnTo>
                    <a:pt x="61670" y="113825"/>
                  </a:lnTo>
                  <a:lnTo>
                    <a:pt x="61948" y="113825"/>
                  </a:lnTo>
                  <a:lnTo>
                    <a:pt x="62226" y="113818"/>
                  </a:lnTo>
                  <a:lnTo>
                    <a:pt x="62505" y="113811"/>
                  </a:lnTo>
                  <a:lnTo>
                    <a:pt x="62789" y="113790"/>
                  </a:lnTo>
                  <a:lnTo>
                    <a:pt x="63079" y="113769"/>
                  </a:lnTo>
                  <a:lnTo>
                    <a:pt x="63369" y="113748"/>
                  </a:lnTo>
                  <a:lnTo>
                    <a:pt x="63665" y="113714"/>
                  </a:lnTo>
                  <a:lnTo>
                    <a:pt x="64068" y="113665"/>
                  </a:lnTo>
                  <a:lnTo>
                    <a:pt x="64465" y="113602"/>
                  </a:lnTo>
                  <a:lnTo>
                    <a:pt x="64861" y="113526"/>
                  </a:lnTo>
                  <a:lnTo>
                    <a:pt x="65252" y="113442"/>
                  </a:lnTo>
                  <a:lnTo>
                    <a:pt x="65643" y="113352"/>
                  </a:lnTo>
                  <a:lnTo>
                    <a:pt x="66034" y="113248"/>
                  </a:lnTo>
                  <a:lnTo>
                    <a:pt x="66419" y="113130"/>
                  </a:lnTo>
                  <a:lnTo>
                    <a:pt x="66804" y="113005"/>
                  </a:lnTo>
                  <a:lnTo>
                    <a:pt x="67183" y="112873"/>
                  </a:lnTo>
                  <a:lnTo>
                    <a:pt x="67556" y="112727"/>
                  </a:lnTo>
                  <a:lnTo>
                    <a:pt x="67935" y="112574"/>
                  </a:lnTo>
                  <a:lnTo>
                    <a:pt x="68302" y="112407"/>
                  </a:lnTo>
                  <a:lnTo>
                    <a:pt x="68669" y="112233"/>
                  </a:lnTo>
                  <a:lnTo>
                    <a:pt x="69030" y="112045"/>
                  </a:lnTo>
                  <a:lnTo>
                    <a:pt x="69392" y="111858"/>
                  </a:lnTo>
                  <a:lnTo>
                    <a:pt x="69747" y="111656"/>
                  </a:lnTo>
                  <a:lnTo>
                    <a:pt x="70096" y="111441"/>
                  </a:lnTo>
                  <a:lnTo>
                    <a:pt x="70440" y="111225"/>
                  </a:lnTo>
                  <a:lnTo>
                    <a:pt x="70783" y="110996"/>
                  </a:lnTo>
                  <a:lnTo>
                    <a:pt x="71121" y="110760"/>
                  </a:lnTo>
                  <a:lnTo>
                    <a:pt x="71452" y="110509"/>
                  </a:lnTo>
                  <a:lnTo>
                    <a:pt x="71784" y="110259"/>
                  </a:lnTo>
                  <a:lnTo>
                    <a:pt x="72110" y="109995"/>
                  </a:lnTo>
                  <a:lnTo>
                    <a:pt x="72424" y="109724"/>
                  </a:lnTo>
                  <a:lnTo>
                    <a:pt x="72737" y="109446"/>
                  </a:lnTo>
                  <a:lnTo>
                    <a:pt x="73045" y="109161"/>
                  </a:lnTo>
                  <a:lnTo>
                    <a:pt x="73347" y="108862"/>
                  </a:lnTo>
                  <a:lnTo>
                    <a:pt x="73643" y="108563"/>
                  </a:lnTo>
                  <a:lnTo>
                    <a:pt x="73934" y="108258"/>
                  </a:lnTo>
                  <a:lnTo>
                    <a:pt x="74224" y="107938"/>
                  </a:lnTo>
                  <a:lnTo>
                    <a:pt x="74502" y="107618"/>
                  </a:lnTo>
                  <a:lnTo>
                    <a:pt x="74775" y="107285"/>
                  </a:lnTo>
                  <a:lnTo>
                    <a:pt x="75029" y="107500"/>
                  </a:lnTo>
                  <a:lnTo>
                    <a:pt x="75278" y="107729"/>
                  </a:lnTo>
                  <a:lnTo>
                    <a:pt x="75509" y="107959"/>
                  </a:lnTo>
                  <a:lnTo>
                    <a:pt x="75740" y="108202"/>
                  </a:lnTo>
                  <a:lnTo>
                    <a:pt x="75959" y="108459"/>
                  </a:lnTo>
                  <a:lnTo>
                    <a:pt x="76166" y="108716"/>
                  </a:lnTo>
                  <a:lnTo>
                    <a:pt x="76368" y="108987"/>
                  </a:lnTo>
                  <a:lnTo>
                    <a:pt x="76563" y="109258"/>
                  </a:lnTo>
                  <a:lnTo>
                    <a:pt x="76747" y="109543"/>
                  </a:lnTo>
                  <a:lnTo>
                    <a:pt x="76924" y="109835"/>
                  </a:lnTo>
                  <a:lnTo>
                    <a:pt x="77090" y="110134"/>
                  </a:lnTo>
                  <a:lnTo>
                    <a:pt x="77250" y="110440"/>
                  </a:lnTo>
                  <a:lnTo>
                    <a:pt x="77404" y="110746"/>
                  </a:lnTo>
                  <a:lnTo>
                    <a:pt x="77552" y="111065"/>
                  </a:lnTo>
                  <a:lnTo>
                    <a:pt x="77688" y="111392"/>
                  </a:lnTo>
                  <a:lnTo>
                    <a:pt x="77818" y="111719"/>
                  </a:lnTo>
                  <a:lnTo>
                    <a:pt x="77943" y="112052"/>
                  </a:lnTo>
                  <a:lnTo>
                    <a:pt x="78061" y="112393"/>
                  </a:lnTo>
                  <a:lnTo>
                    <a:pt x="78168" y="112740"/>
                  </a:lnTo>
                  <a:lnTo>
                    <a:pt x="78268" y="113088"/>
                  </a:lnTo>
                  <a:lnTo>
                    <a:pt x="78369" y="113442"/>
                  </a:lnTo>
                  <a:lnTo>
                    <a:pt x="78458" y="113804"/>
                  </a:lnTo>
                  <a:lnTo>
                    <a:pt x="78541" y="114172"/>
                  </a:lnTo>
                  <a:lnTo>
                    <a:pt x="78618" y="114534"/>
                  </a:lnTo>
                  <a:lnTo>
                    <a:pt x="78689" y="114909"/>
                  </a:lnTo>
                  <a:lnTo>
                    <a:pt x="78754" y="115284"/>
                  </a:lnTo>
                  <a:lnTo>
                    <a:pt x="78813" y="115660"/>
                  </a:lnTo>
                  <a:lnTo>
                    <a:pt x="78867" y="116042"/>
                  </a:lnTo>
                  <a:lnTo>
                    <a:pt x="78914" y="116424"/>
                  </a:lnTo>
                  <a:lnTo>
                    <a:pt x="78955" y="116813"/>
                  </a:lnTo>
                  <a:lnTo>
                    <a:pt x="78997" y="117203"/>
                  </a:lnTo>
                  <a:lnTo>
                    <a:pt x="79026" y="117592"/>
                  </a:lnTo>
                  <a:lnTo>
                    <a:pt x="79056" y="117988"/>
                  </a:lnTo>
                  <a:lnTo>
                    <a:pt x="79080" y="118377"/>
                  </a:lnTo>
                  <a:lnTo>
                    <a:pt x="79097" y="118773"/>
                  </a:lnTo>
                  <a:lnTo>
                    <a:pt x="79109" y="119169"/>
                  </a:lnTo>
                  <a:lnTo>
                    <a:pt x="79121" y="119566"/>
                  </a:lnTo>
                  <a:lnTo>
                    <a:pt x="79127" y="119962"/>
                  </a:lnTo>
                  <a:lnTo>
                    <a:pt x="79127" y="120365"/>
                  </a:lnTo>
                  <a:lnTo>
                    <a:pt x="79127" y="120761"/>
                  </a:lnTo>
                  <a:lnTo>
                    <a:pt x="79121" y="121157"/>
                  </a:lnTo>
                  <a:lnTo>
                    <a:pt x="79109" y="121553"/>
                  </a:lnTo>
                  <a:lnTo>
                    <a:pt x="79080" y="122346"/>
                  </a:lnTo>
                  <a:lnTo>
                    <a:pt x="79038" y="123138"/>
                  </a:lnTo>
                  <a:lnTo>
                    <a:pt x="78979" y="123916"/>
                  </a:lnTo>
                  <a:lnTo>
                    <a:pt x="78914" y="124695"/>
                  </a:lnTo>
                  <a:lnTo>
                    <a:pt x="78843" y="125453"/>
                  </a:lnTo>
                  <a:lnTo>
                    <a:pt x="78760" y="126203"/>
                  </a:lnTo>
                  <a:lnTo>
                    <a:pt x="78671" y="126940"/>
                  </a:lnTo>
                  <a:lnTo>
                    <a:pt x="78570" y="127663"/>
                  </a:lnTo>
                  <a:lnTo>
                    <a:pt x="78470" y="128365"/>
                  </a:lnTo>
                  <a:lnTo>
                    <a:pt x="78369" y="129046"/>
                  </a:lnTo>
                  <a:lnTo>
                    <a:pt x="78257" y="129713"/>
                  </a:lnTo>
                  <a:lnTo>
                    <a:pt x="77966" y="129803"/>
                  </a:lnTo>
                  <a:lnTo>
                    <a:pt x="77676" y="129901"/>
                  </a:lnTo>
                  <a:lnTo>
                    <a:pt x="77386" y="130005"/>
                  </a:lnTo>
                  <a:lnTo>
                    <a:pt x="77102" y="130116"/>
                  </a:lnTo>
                  <a:lnTo>
                    <a:pt x="76818" y="130234"/>
                  </a:lnTo>
                  <a:lnTo>
                    <a:pt x="76533" y="130352"/>
                  </a:lnTo>
                  <a:lnTo>
                    <a:pt x="76255" y="130478"/>
                  </a:lnTo>
                  <a:lnTo>
                    <a:pt x="75983" y="130610"/>
                  </a:lnTo>
                  <a:lnTo>
                    <a:pt x="75710" y="130742"/>
                  </a:lnTo>
                  <a:lnTo>
                    <a:pt x="75444" y="130881"/>
                  </a:lnTo>
                  <a:lnTo>
                    <a:pt x="75183" y="131027"/>
                  </a:lnTo>
                  <a:lnTo>
                    <a:pt x="74923" y="131180"/>
                  </a:lnTo>
                  <a:lnTo>
                    <a:pt x="74662" y="131339"/>
                  </a:lnTo>
                  <a:lnTo>
                    <a:pt x="74413" y="131499"/>
                  </a:lnTo>
                  <a:lnTo>
                    <a:pt x="74159" y="131666"/>
                  </a:lnTo>
                  <a:lnTo>
                    <a:pt x="73916" y="131840"/>
                  </a:lnTo>
                  <a:lnTo>
                    <a:pt x="73673" y="132020"/>
                  </a:lnTo>
                  <a:lnTo>
                    <a:pt x="73442" y="132201"/>
                  </a:lnTo>
                  <a:lnTo>
                    <a:pt x="73205" y="132389"/>
                  </a:lnTo>
                  <a:lnTo>
                    <a:pt x="72980" y="132583"/>
                  </a:lnTo>
                  <a:lnTo>
                    <a:pt x="72761" y="132785"/>
                  </a:lnTo>
                  <a:lnTo>
                    <a:pt x="72542" y="132987"/>
                  </a:lnTo>
                  <a:lnTo>
                    <a:pt x="72329" y="133195"/>
                  </a:lnTo>
                  <a:lnTo>
                    <a:pt x="72122" y="133411"/>
                  </a:lnTo>
                  <a:lnTo>
                    <a:pt x="71920" y="133633"/>
                  </a:lnTo>
                  <a:lnTo>
                    <a:pt x="71719" y="133862"/>
                  </a:lnTo>
                  <a:lnTo>
                    <a:pt x="71529" y="134092"/>
                  </a:lnTo>
                  <a:lnTo>
                    <a:pt x="71346" y="134328"/>
                  </a:lnTo>
                  <a:lnTo>
                    <a:pt x="71162" y="134571"/>
                  </a:lnTo>
                  <a:lnTo>
                    <a:pt x="70991" y="134821"/>
                  </a:lnTo>
                  <a:lnTo>
                    <a:pt x="70819" y="135072"/>
                  </a:lnTo>
                  <a:lnTo>
                    <a:pt x="70659" y="135329"/>
                  </a:lnTo>
                  <a:lnTo>
                    <a:pt x="70505" y="135593"/>
                  </a:lnTo>
                  <a:lnTo>
                    <a:pt x="70351" y="135864"/>
                  </a:lnTo>
                  <a:lnTo>
                    <a:pt x="70209" y="136142"/>
                  </a:lnTo>
                  <a:lnTo>
                    <a:pt x="70073" y="136420"/>
                  </a:lnTo>
                  <a:lnTo>
                    <a:pt x="69942" y="136705"/>
                  </a:lnTo>
                  <a:lnTo>
                    <a:pt x="69824" y="136997"/>
                  </a:lnTo>
                  <a:lnTo>
                    <a:pt x="69705" y="137296"/>
                  </a:lnTo>
                  <a:lnTo>
                    <a:pt x="69599" y="137595"/>
                  </a:lnTo>
                  <a:lnTo>
                    <a:pt x="69492" y="137907"/>
                  </a:lnTo>
                  <a:lnTo>
                    <a:pt x="69398" y="138220"/>
                  </a:lnTo>
                  <a:lnTo>
                    <a:pt x="69315" y="138540"/>
                  </a:lnTo>
                  <a:lnTo>
                    <a:pt x="69232" y="138860"/>
                  </a:lnTo>
                  <a:lnTo>
                    <a:pt x="69161" y="139193"/>
                  </a:lnTo>
                  <a:lnTo>
                    <a:pt x="69096" y="139527"/>
                  </a:lnTo>
                  <a:lnTo>
                    <a:pt x="69042" y="139867"/>
                  </a:lnTo>
                  <a:lnTo>
                    <a:pt x="68995" y="140215"/>
                  </a:lnTo>
                  <a:lnTo>
                    <a:pt x="68953" y="140569"/>
                  </a:lnTo>
                  <a:lnTo>
                    <a:pt x="68924" y="140924"/>
                  </a:lnTo>
                  <a:lnTo>
                    <a:pt x="68900" y="141285"/>
                  </a:lnTo>
                  <a:lnTo>
                    <a:pt x="68882" y="141660"/>
                  </a:lnTo>
                  <a:lnTo>
                    <a:pt x="68876" y="142029"/>
                  </a:lnTo>
                  <a:lnTo>
                    <a:pt x="68882" y="142411"/>
                  </a:lnTo>
                  <a:lnTo>
                    <a:pt x="68894" y="142800"/>
                  </a:lnTo>
                  <a:lnTo>
                    <a:pt x="68918" y="143190"/>
                  </a:lnTo>
                  <a:lnTo>
                    <a:pt x="68948" y="143586"/>
                  </a:lnTo>
                  <a:lnTo>
                    <a:pt x="68983" y="143989"/>
                  </a:lnTo>
                  <a:lnTo>
                    <a:pt x="69036" y="144399"/>
                  </a:lnTo>
                  <a:lnTo>
                    <a:pt x="69096" y="144809"/>
                  </a:lnTo>
                  <a:lnTo>
                    <a:pt x="69161" y="145226"/>
                  </a:lnTo>
                  <a:lnTo>
                    <a:pt x="69238" y="145657"/>
                  </a:lnTo>
                  <a:lnTo>
                    <a:pt x="69327" y="146088"/>
                  </a:lnTo>
                  <a:lnTo>
                    <a:pt x="69427" y="146519"/>
                  </a:lnTo>
                  <a:lnTo>
                    <a:pt x="69463" y="146658"/>
                  </a:lnTo>
                  <a:lnTo>
                    <a:pt x="69510" y="146783"/>
                  </a:lnTo>
                  <a:lnTo>
                    <a:pt x="69563" y="146894"/>
                  </a:lnTo>
                  <a:lnTo>
                    <a:pt x="69629" y="146991"/>
                  </a:lnTo>
                  <a:lnTo>
                    <a:pt x="69694" y="147082"/>
                  </a:lnTo>
                  <a:lnTo>
                    <a:pt x="69771" y="147158"/>
                  </a:lnTo>
                  <a:lnTo>
                    <a:pt x="69848" y="147228"/>
                  </a:lnTo>
                  <a:lnTo>
                    <a:pt x="69925" y="147290"/>
                  </a:lnTo>
                  <a:lnTo>
                    <a:pt x="69889" y="147415"/>
                  </a:lnTo>
                  <a:lnTo>
                    <a:pt x="69871" y="147547"/>
                  </a:lnTo>
                  <a:lnTo>
                    <a:pt x="69859" y="147686"/>
                  </a:lnTo>
                  <a:lnTo>
                    <a:pt x="69859" y="147818"/>
                  </a:lnTo>
                  <a:lnTo>
                    <a:pt x="69877" y="147957"/>
                  </a:lnTo>
                  <a:lnTo>
                    <a:pt x="69901" y="148089"/>
                  </a:lnTo>
                  <a:lnTo>
                    <a:pt x="69936" y="148215"/>
                  </a:lnTo>
                  <a:lnTo>
                    <a:pt x="69990" y="148340"/>
                  </a:lnTo>
                  <a:lnTo>
                    <a:pt x="70049" y="148458"/>
                  </a:lnTo>
                  <a:lnTo>
                    <a:pt x="70084" y="148513"/>
                  </a:lnTo>
                  <a:lnTo>
                    <a:pt x="70126" y="148562"/>
                  </a:lnTo>
                  <a:lnTo>
                    <a:pt x="70167" y="148618"/>
                  </a:lnTo>
                  <a:lnTo>
                    <a:pt x="70209" y="148659"/>
                  </a:lnTo>
                  <a:lnTo>
                    <a:pt x="70256" y="148708"/>
                  </a:lnTo>
                  <a:lnTo>
                    <a:pt x="70310" y="148750"/>
                  </a:lnTo>
                  <a:lnTo>
                    <a:pt x="70363" y="148784"/>
                  </a:lnTo>
                  <a:lnTo>
                    <a:pt x="70416" y="148819"/>
                  </a:lnTo>
                  <a:lnTo>
                    <a:pt x="70475" y="148847"/>
                  </a:lnTo>
                  <a:lnTo>
                    <a:pt x="70540" y="148875"/>
                  </a:lnTo>
                  <a:lnTo>
                    <a:pt x="70600" y="148896"/>
                  </a:lnTo>
                  <a:lnTo>
                    <a:pt x="70671" y="148917"/>
                  </a:lnTo>
                  <a:lnTo>
                    <a:pt x="70742" y="148930"/>
                  </a:lnTo>
                  <a:lnTo>
                    <a:pt x="70813" y="148937"/>
                  </a:lnTo>
                  <a:lnTo>
                    <a:pt x="71636" y="149000"/>
                  </a:lnTo>
                  <a:lnTo>
                    <a:pt x="72453" y="149049"/>
                  </a:lnTo>
                  <a:lnTo>
                    <a:pt x="73276" y="149097"/>
                  </a:lnTo>
                  <a:lnTo>
                    <a:pt x="74099" y="149139"/>
                  </a:lnTo>
                  <a:lnTo>
                    <a:pt x="74923" y="149181"/>
                  </a:lnTo>
                  <a:lnTo>
                    <a:pt x="75746" y="149208"/>
                  </a:lnTo>
                  <a:lnTo>
                    <a:pt x="76575" y="149236"/>
                  </a:lnTo>
                  <a:lnTo>
                    <a:pt x="77398" y="149250"/>
                  </a:lnTo>
                  <a:lnTo>
                    <a:pt x="78227" y="149264"/>
                  </a:lnTo>
                  <a:lnTo>
                    <a:pt x="79050" y="149271"/>
                  </a:lnTo>
                  <a:lnTo>
                    <a:pt x="79879" y="149271"/>
                  </a:lnTo>
                  <a:lnTo>
                    <a:pt x="80702" y="149264"/>
                  </a:lnTo>
                  <a:lnTo>
                    <a:pt x="81531" y="149250"/>
                  </a:lnTo>
                  <a:lnTo>
                    <a:pt x="82354" y="149236"/>
                  </a:lnTo>
                  <a:lnTo>
                    <a:pt x="83184" y="149215"/>
                  </a:lnTo>
                  <a:lnTo>
                    <a:pt x="84013" y="149181"/>
                  </a:lnTo>
                  <a:lnTo>
                    <a:pt x="84836" y="149146"/>
                  </a:lnTo>
                  <a:lnTo>
                    <a:pt x="85665" y="149104"/>
                  </a:lnTo>
                  <a:lnTo>
                    <a:pt x="86488" y="149063"/>
                  </a:lnTo>
                  <a:lnTo>
                    <a:pt x="87317" y="149007"/>
                  </a:lnTo>
                  <a:lnTo>
                    <a:pt x="88140" y="148951"/>
                  </a:lnTo>
                  <a:lnTo>
                    <a:pt x="88963" y="148882"/>
                  </a:lnTo>
                  <a:lnTo>
                    <a:pt x="89786" y="148812"/>
                  </a:lnTo>
                  <a:lnTo>
                    <a:pt x="90609" y="148736"/>
                  </a:lnTo>
                  <a:lnTo>
                    <a:pt x="91433" y="148659"/>
                  </a:lnTo>
                  <a:lnTo>
                    <a:pt x="92256" y="148569"/>
                  </a:lnTo>
                  <a:lnTo>
                    <a:pt x="93073" y="148479"/>
                  </a:lnTo>
                  <a:lnTo>
                    <a:pt x="93896" y="148374"/>
                  </a:lnTo>
                  <a:lnTo>
                    <a:pt x="94713" y="148270"/>
                  </a:lnTo>
                  <a:lnTo>
                    <a:pt x="95530" y="148166"/>
                  </a:lnTo>
                  <a:lnTo>
                    <a:pt x="96348" y="148048"/>
                  </a:lnTo>
                  <a:lnTo>
                    <a:pt x="97159" y="147923"/>
                  </a:lnTo>
                  <a:lnTo>
                    <a:pt x="97242" y="147909"/>
                  </a:lnTo>
                  <a:lnTo>
                    <a:pt x="97319" y="147881"/>
                  </a:lnTo>
                  <a:lnTo>
                    <a:pt x="97390" y="147846"/>
                  </a:lnTo>
                  <a:lnTo>
                    <a:pt x="97455" y="147811"/>
                  </a:lnTo>
                  <a:lnTo>
                    <a:pt x="97520" y="147763"/>
                  </a:lnTo>
                  <a:lnTo>
                    <a:pt x="97573" y="147714"/>
                  </a:lnTo>
                  <a:lnTo>
                    <a:pt x="97627" y="147659"/>
                  </a:lnTo>
                  <a:lnTo>
                    <a:pt x="97668" y="147596"/>
                  </a:lnTo>
                  <a:lnTo>
                    <a:pt x="97710" y="147533"/>
                  </a:lnTo>
                  <a:lnTo>
                    <a:pt x="97745" y="147464"/>
                  </a:lnTo>
                  <a:lnTo>
                    <a:pt x="97781" y="147394"/>
                  </a:lnTo>
                  <a:lnTo>
                    <a:pt x="97804" y="147325"/>
                  </a:lnTo>
                  <a:lnTo>
                    <a:pt x="97822" y="147248"/>
                  </a:lnTo>
                  <a:lnTo>
                    <a:pt x="97840" y="147172"/>
                  </a:lnTo>
                  <a:lnTo>
                    <a:pt x="97852" y="147096"/>
                  </a:lnTo>
                  <a:lnTo>
                    <a:pt x="97852" y="147019"/>
                  </a:lnTo>
                  <a:lnTo>
                    <a:pt x="97923" y="146984"/>
                  </a:lnTo>
                  <a:lnTo>
                    <a:pt x="97982" y="146936"/>
                  </a:lnTo>
                  <a:lnTo>
                    <a:pt x="98041" y="146880"/>
                  </a:lnTo>
                  <a:lnTo>
                    <a:pt x="98101" y="146811"/>
                  </a:lnTo>
                  <a:lnTo>
                    <a:pt x="98154" y="146741"/>
                  </a:lnTo>
                  <a:lnTo>
                    <a:pt x="98201" y="146658"/>
                  </a:lnTo>
                  <a:lnTo>
                    <a:pt x="98243" y="146560"/>
                  </a:lnTo>
                  <a:lnTo>
                    <a:pt x="98278" y="146463"/>
                  </a:lnTo>
                  <a:lnTo>
                    <a:pt x="98408" y="146018"/>
                  </a:lnTo>
                  <a:lnTo>
                    <a:pt x="98527" y="145580"/>
                  </a:lnTo>
                  <a:lnTo>
                    <a:pt x="98633" y="145150"/>
                  </a:lnTo>
                  <a:lnTo>
                    <a:pt x="98728" y="144719"/>
                  </a:lnTo>
                  <a:lnTo>
                    <a:pt x="98811" y="144302"/>
                  </a:lnTo>
                  <a:lnTo>
                    <a:pt x="98882" y="143885"/>
                  </a:lnTo>
                  <a:lnTo>
                    <a:pt x="98935" y="143475"/>
                  </a:lnTo>
                  <a:lnTo>
                    <a:pt x="98983" y="143071"/>
                  </a:lnTo>
                  <a:lnTo>
                    <a:pt x="99018" y="142668"/>
                  </a:lnTo>
                  <a:lnTo>
                    <a:pt x="99042" y="142279"/>
                  </a:lnTo>
                  <a:lnTo>
                    <a:pt x="99060" y="141890"/>
                  </a:lnTo>
                  <a:lnTo>
                    <a:pt x="99060" y="141508"/>
                  </a:lnTo>
                  <a:lnTo>
                    <a:pt x="99054" y="141125"/>
                  </a:lnTo>
                  <a:lnTo>
                    <a:pt x="99030" y="140757"/>
                  </a:lnTo>
                  <a:lnTo>
                    <a:pt x="99001" y="140389"/>
                  </a:lnTo>
                  <a:lnTo>
                    <a:pt x="98965" y="140027"/>
                  </a:lnTo>
                  <a:lnTo>
                    <a:pt x="98912" y="139673"/>
                  </a:lnTo>
                  <a:lnTo>
                    <a:pt x="98853" y="139325"/>
                  </a:lnTo>
                  <a:lnTo>
                    <a:pt x="98787" y="138978"/>
                  </a:lnTo>
                  <a:lnTo>
                    <a:pt x="98705" y="138637"/>
                  </a:lnTo>
                  <a:lnTo>
                    <a:pt x="98616" y="138310"/>
                  </a:lnTo>
                  <a:lnTo>
                    <a:pt x="98521" y="137977"/>
                  </a:lnTo>
                  <a:lnTo>
                    <a:pt x="98414" y="137657"/>
                  </a:lnTo>
                  <a:lnTo>
                    <a:pt x="98296" y="137344"/>
                  </a:lnTo>
                  <a:lnTo>
                    <a:pt x="98172" y="137032"/>
                  </a:lnTo>
                  <a:lnTo>
                    <a:pt x="98041" y="136726"/>
                  </a:lnTo>
                  <a:lnTo>
                    <a:pt x="97899" y="136427"/>
                  </a:lnTo>
                  <a:lnTo>
                    <a:pt x="97751" y="136135"/>
                  </a:lnTo>
                  <a:lnTo>
                    <a:pt x="97591" y="135843"/>
                  </a:lnTo>
                  <a:lnTo>
                    <a:pt x="97425" y="135565"/>
                  </a:lnTo>
                  <a:lnTo>
                    <a:pt x="97254" y="135287"/>
                  </a:lnTo>
                  <a:lnTo>
                    <a:pt x="97076" y="135016"/>
                  </a:lnTo>
                  <a:lnTo>
                    <a:pt x="96887" y="134752"/>
                  </a:lnTo>
                  <a:lnTo>
                    <a:pt x="96691" y="134495"/>
                  </a:lnTo>
                  <a:lnTo>
                    <a:pt x="96490" y="134238"/>
                  </a:lnTo>
                  <a:lnTo>
                    <a:pt x="96283" y="133987"/>
                  </a:lnTo>
                  <a:lnTo>
                    <a:pt x="96063" y="133751"/>
                  </a:lnTo>
                  <a:lnTo>
                    <a:pt x="95844" y="133515"/>
                  </a:lnTo>
                  <a:lnTo>
                    <a:pt x="95613" y="133278"/>
                  </a:lnTo>
                  <a:lnTo>
                    <a:pt x="95376" y="133056"/>
                  </a:lnTo>
                  <a:lnTo>
                    <a:pt x="95140" y="132841"/>
                  </a:lnTo>
                  <a:lnTo>
                    <a:pt x="94891" y="132625"/>
                  </a:lnTo>
                  <a:lnTo>
                    <a:pt x="94636" y="132417"/>
                  </a:lnTo>
                  <a:lnTo>
                    <a:pt x="94382" y="132215"/>
                  </a:lnTo>
                  <a:lnTo>
                    <a:pt x="94115" y="132020"/>
                  </a:lnTo>
                  <a:lnTo>
                    <a:pt x="93849" y="131833"/>
                  </a:lnTo>
                  <a:lnTo>
                    <a:pt x="93570" y="131645"/>
                  </a:lnTo>
                  <a:lnTo>
                    <a:pt x="93292" y="131471"/>
                  </a:lnTo>
                  <a:lnTo>
                    <a:pt x="93008" y="131298"/>
                  </a:lnTo>
                  <a:lnTo>
                    <a:pt x="92724" y="131131"/>
                  </a:lnTo>
                  <a:lnTo>
                    <a:pt x="92427" y="130971"/>
                  </a:lnTo>
                  <a:lnTo>
                    <a:pt x="92131" y="130811"/>
                  </a:lnTo>
                  <a:lnTo>
                    <a:pt x="91829" y="130665"/>
                  </a:lnTo>
                  <a:lnTo>
                    <a:pt x="91527" y="130526"/>
                  </a:lnTo>
                  <a:lnTo>
                    <a:pt x="91219" y="130387"/>
                  </a:lnTo>
                  <a:lnTo>
                    <a:pt x="90906" y="130255"/>
                  </a:lnTo>
                  <a:lnTo>
                    <a:pt x="90592" y="130130"/>
                  </a:lnTo>
                  <a:lnTo>
                    <a:pt x="90272" y="130012"/>
                  </a:lnTo>
                  <a:lnTo>
                    <a:pt x="89952" y="129901"/>
                  </a:lnTo>
                  <a:lnTo>
                    <a:pt x="89626" y="129789"/>
                  </a:lnTo>
                  <a:lnTo>
                    <a:pt x="89295" y="129692"/>
                  </a:lnTo>
                  <a:lnTo>
                    <a:pt x="88969" y="129595"/>
                  </a:lnTo>
                  <a:lnTo>
                    <a:pt x="88637" y="129504"/>
                  </a:lnTo>
                  <a:lnTo>
                    <a:pt x="88300" y="129421"/>
                  </a:lnTo>
                  <a:lnTo>
                    <a:pt x="88241" y="128657"/>
                  </a:lnTo>
                  <a:lnTo>
                    <a:pt x="88182" y="127850"/>
                  </a:lnTo>
                  <a:lnTo>
                    <a:pt x="88128" y="127023"/>
                  </a:lnTo>
                  <a:lnTo>
                    <a:pt x="88075" y="126168"/>
                  </a:lnTo>
                  <a:lnTo>
                    <a:pt x="87974" y="124382"/>
                  </a:lnTo>
                  <a:lnTo>
                    <a:pt x="87862" y="122526"/>
                  </a:lnTo>
                  <a:lnTo>
                    <a:pt x="87897" y="122457"/>
                  </a:lnTo>
                  <a:lnTo>
                    <a:pt x="87921" y="122374"/>
                  </a:lnTo>
                  <a:lnTo>
                    <a:pt x="87933" y="122290"/>
                  </a:lnTo>
                  <a:lnTo>
                    <a:pt x="87939" y="122200"/>
                  </a:lnTo>
                  <a:lnTo>
                    <a:pt x="87927" y="122116"/>
                  </a:lnTo>
                  <a:lnTo>
                    <a:pt x="87903" y="122033"/>
                  </a:lnTo>
                  <a:lnTo>
                    <a:pt x="87874" y="121950"/>
                  </a:lnTo>
                  <a:lnTo>
                    <a:pt x="87850" y="121915"/>
                  </a:lnTo>
                  <a:lnTo>
                    <a:pt x="87826" y="121880"/>
                  </a:lnTo>
                  <a:lnTo>
                    <a:pt x="87767" y="120963"/>
                  </a:lnTo>
                  <a:lnTo>
                    <a:pt x="87708" y="120045"/>
                  </a:lnTo>
                  <a:lnTo>
                    <a:pt x="87643" y="119107"/>
                  </a:lnTo>
                  <a:lnTo>
                    <a:pt x="87566" y="118169"/>
                  </a:lnTo>
                  <a:lnTo>
                    <a:pt x="87483" y="117223"/>
                  </a:lnTo>
                  <a:lnTo>
                    <a:pt x="87394" y="116271"/>
                  </a:lnTo>
                  <a:lnTo>
                    <a:pt x="87293" y="115326"/>
                  </a:lnTo>
                  <a:lnTo>
                    <a:pt x="87181" y="114381"/>
                  </a:lnTo>
                  <a:lnTo>
                    <a:pt x="87394" y="114304"/>
                  </a:lnTo>
                  <a:lnTo>
                    <a:pt x="87607" y="114228"/>
                  </a:lnTo>
                  <a:lnTo>
                    <a:pt x="87660" y="114207"/>
                  </a:lnTo>
                  <a:lnTo>
                    <a:pt x="87708" y="114179"/>
                  </a:lnTo>
                  <a:lnTo>
                    <a:pt x="87755" y="114151"/>
                  </a:lnTo>
                  <a:lnTo>
                    <a:pt x="87791" y="114117"/>
                  </a:lnTo>
                  <a:lnTo>
                    <a:pt x="87826" y="114075"/>
                  </a:lnTo>
                  <a:lnTo>
                    <a:pt x="87862" y="114040"/>
                  </a:lnTo>
                  <a:lnTo>
                    <a:pt x="87885" y="113992"/>
                  </a:lnTo>
                  <a:lnTo>
                    <a:pt x="87903" y="113950"/>
                  </a:lnTo>
                  <a:lnTo>
                    <a:pt x="87921" y="113901"/>
                  </a:lnTo>
                  <a:lnTo>
                    <a:pt x="87939" y="113846"/>
                  </a:lnTo>
                  <a:lnTo>
                    <a:pt x="87945" y="113797"/>
                  </a:lnTo>
                  <a:lnTo>
                    <a:pt x="87951" y="113741"/>
                  </a:lnTo>
                  <a:lnTo>
                    <a:pt x="87951" y="113693"/>
                  </a:lnTo>
                  <a:lnTo>
                    <a:pt x="87951" y="113637"/>
                  </a:lnTo>
                  <a:lnTo>
                    <a:pt x="87939" y="113588"/>
                  </a:lnTo>
                  <a:lnTo>
                    <a:pt x="87933" y="113533"/>
                  </a:lnTo>
                  <a:lnTo>
                    <a:pt x="87915" y="113484"/>
                  </a:lnTo>
                  <a:lnTo>
                    <a:pt x="87897" y="113436"/>
                  </a:lnTo>
                  <a:lnTo>
                    <a:pt x="87879" y="113387"/>
                  </a:lnTo>
                  <a:lnTo>
                    <a:pt x="87856" y="113345"/>
                  </a:lnTo>
                  <a:lnTo>
                    <a:pt x="87826" y="113303"/>
                  </a:lnTo>
                  <a:lnTo>
                    <a:pt x="87797" y="113262"/>
                  </a:lnTo>
                  <a:lnTo>
                    <a:pt x="87767" y="113227"/>
                  </a:lnTo>
                  <a:lnTo>
                    <a:pt x="87731" y="113192"/>
                  </a:lnTo>
                  <a:lnTo>
                    <a:pt x="87690" y="113164"/>
                  </a:lnTo>
                  <a:lnTo>
                    <a:pt x="87649" y="113144"/>
                  </a:lnTo>
                  <a:lnTo>
                    <a:pt x="87607" y="113123"/>
                  </a:lnTo>
                  <a:lnTo>
                    <a:pt x="87560" y="113116"/>
                  </a:lnTo>
                  <a:lnTo>
                    <a:pt x="87512" y="113109"/>
                  </a:lnTo>
                  <a:lnTo>
                    <a:pt x="87406" y="113109"/>
                  </a:lnTo>
                  <a:lnTo>
                    <a:pt x="87347" y="113123"/>
                  </a:lnTo>
                  <a:lnTo>
                    <a:pt x="87015" y="113213"/>
                  </a:lnTo>
                  <a:lnTo>
                    <a:pt x="86938" y="112685"/>
                  </a:lnTo>
                  <a:lnTo>
                    <a:pt x="86855" y="112164"/>
                  </a:lnTo>
                  <a:lnTo>
                    <a:pt x="86772" y="111635"/>
                  </a:lnTo>
                  <a:lnTo>
                    <a:pt x="86683" y="111114"/>
                  </a:lnTo>
                  <a:lnTo>
                    <a:pt x="86583" y="110600"/>
                  </a:lnTo>
                  <a:lnTo>
                    <a:pt x="86488" y="110086"/>
                  </a:lnTo>
                  <a:lnTo>
                    <a:pt x="86381" y="109571"/>
                  </a:lnTo>
                  <a:lnTo>
                    <a:pt x="86269" y="109071"/>
                  </a:lnTo>
                  <a:lnTo>
                    <a:pt x="86150" y="108563"/>
                  </a:lnTo>
                  <a:lnTo>
                    <a:pt x="86032" y="108070"/>
                  </a:lnTo>
                  <a:lnTo>
                    <a:pt x="85902" y="107576"/>
                  </a:lnTo>
                  <a:lnTo>
                    <a:pt x="85771" y="107090"/>
                  </a:lnTo>
                  <a:lnTo>
                    <a:pt x="85629" y="106610"/>
                  </a:lnTo>
                  <a:lnTo>
                    <a:pt x="85487" y="106131"/>
                  </a:lnTo>
                  <a:lnTo>
                    <a:pt x="85333" y="105665"/>
                  </a:lnTo>
                  <a:lnTo>
                    <a:pt x="85173" y="105199"/>
                  </a:lnTo>
                  <a:lnTo>
                    <a:pt x="85203" y="105179"/>
                  </a:lnTo>
                  <a:lnTo>
                    <a:pt x="85232" y="105158"/>
                  </a:lnTo>
                  <a:lnTo>
                    <a:pt x="85268" y="105095"/>
                  </a:lnTo>
                  <a:lnTo>
                    <a:pt x="85298" y="105033"/>
                  </a:lnTo>
                  <a:lnTo>
                    <a:pt x="85315" y="104970"/>
                  </a:lnTo>
                  <a:lnTo>
                    <a:pt x="85321" y="104894"/>
                  </a:lnTo>
                  <a:lnTo>
                    <a:pt x="85321" y="104824"/>
                  </a:lnTo>
                  <a:lnTo>
                    <a:pt x="85304" y="104748"/>
                  </a:lnTo>
                  <a:lnTo>
                    <a:pt x="85286" y="104678"/>
                  </a:lnTo>
                  <a:lnTo>
                    <a:pt x="85256" y="104616"/>
                  </a:lnTo>
                  <a:lnTo>
                    <a:pt x="85215" y="104553"/>
                  </a:lnTo>
                  <a:lnTo>
                    <a:pt x="85173" y="104498"/>
                  </a:lnTo>
                  <a:lnTo>
                    <a:pt x="85126" y="104456"/>
                  </a:lnTo>
                  <a:lnTo>
                    <a:pt x="85067" y="104428"/>
                  </a:lnTo>
                  <a:lnTo>
                    <a:pt x="85007" y="104407"/>
                  </a:lnTo>
                  <a:lnTo>
                    <a:pt x="84913" y="104407"/>
                  </a:lnTo>
                  <a:lnTo>
                    <a:pt x="84883" y="104421"/>
                  </a:lnTo>
                  <a:lnTo>
                    <a:pt x="84765" y="104122"/>
                  </a:lnTo>
                  <a:lnTo>
                    <a:pt x="84640" y="103830"/>
                  </a:lnTo>
                  <a:lnTo>
                    <a:pt x="84516" y="103538"/>
                  </a:lnTo>
                  <a:lnTo>
                    <a:pt x="84386" y="103253"/>
                  </a:lnTo>
                  <a:lnTo>
                    <a:pt x="84255" y="102968"/>
                  </a:lnTo>
                  <a:lnTo>
                    <a:pt x="84119" y="102690"/>
                  </a:lnTo>
                  <a:lnTo>
                    <a:pt x="83977" y="102419"/>
                  </a:lnTo>
                  <a:lnTo>
                    <a:pt x="83835" y="102148"/>
                  </a:lnTo>
                  <a:lnTo>
                    <a:pt x="83693" y="101884"/>
                  </a:lnTo>
                  <a:lnTo>
                    <a:pt x="83539" y="101620"/>
                  </a:lnTo>
                  <a:lnTo>
                    <a:pt x="83385" y="101363"/>
                  </a:lnTo>
                  <a:lnTo>
                    <a:pt x="83225" y="101113"/>
                  </a:lnTo>
                  <a:lnTo>
                    <a:pt x="83065" y="100869"/>
                  </a:lnTo>
                  <a:lnTo>
                    <a:pt x="82899" y="100626"/>
                  </a:lnTo>
                  <a:lnTo>
                    <a:pt x="82728" y="100390"/>
                  </a:lnTo>
                  <a:lnTo>
                    <a:pt x="82556" y="100154"/>
                  </a:lnTo>
                  <a:lnTo>
                    <a:pt x="82378" y="99924"/>
                  </a:lnTo>
                  <a:lnTo>
                    <a:pt x="82195" y="99702"/>
                  </a:lnTo>
                  <a:lnTo>
                    <a:pt x="82011" y="99486"/>
                  </a:lnTo>
                  <a:lnTo>
                    <a:pt x="81821" y="99278"/>
                  </a:lnTo>
                  <a:lnTo>
                    <a:pt x="81626" y="99069"/>
                  </a:lnTo>
                  <a:lnTo>
                    <a:pt x="81425" y="98868"/>
                  </a:lnTo>
                  <a:lnTo>
                    <a:pt x="81217" y="98680"/>
                  </a:lnTo>
                  <a:lnTo>
                    <a:pt x="81010" y="98486"/>
                  </a:lnTo>
                  <a:lnTo>
                    <a:pt x="80797" y="98305"/>
                  </a:lnTo>
                  <a:lnTo>
                    <a:pt x="80578" y="98131"/>
                  </a:lnTo>
                  <a:lnTo>
                    <a:pt x="80359" y="97957"/>
                  </a:lnTo>
                  <a:lnTo>
                    <a:pt x="80128" y="97797"/>
                  </a:lnTo>
                  <a:lnTo>
                    <a:pt x="79897" y="97638"/>
                  </a:lnTo>
                  <a:lnTo>
                    <a:pt x="79660" y="97485"/>
                  </a:lnTo>
                  <a:lnTo>
                    <a:pt x="79417" y="97339"/>
                  </a:lnTo>
                  <a:lnTo>
                    <a:pt x="79174" y="97207"/>
                  </a:lnTo>
                  <a:lnTo>
                    <a:pt x="79198" y="97089"/>
                  </a:lnTo>
                  <a:lnTo>
                    <a:pt x="79222" y="96977"/>
                  </a:lnTo>
                  <a:lnTo>
                    <a:pt x="81140" y="96887"/>
                  </a:lnTo>
                  <a:lnTo>
                    <a:pt x="83053" y="96790"/>
                  </a:lnTo>
                  <a:lnTo>
                    <a:pt x="84972" y="96685"/>
                  </a:lnTo>
                  <a:lnTo>
                    <a:pt x="86885" y="96574"/>
                  </a:lnTo>
                  <a:lnTo>
                    <a:pt x="88797" y="96456"/>
                  </a:lnTo>
                  <a:lnTo>
                    <a:pt x="90716" y="96331"/>
                  </a:lnTo>
                  <a:lnTo>
                    <a:pt x="92629" y="96199"/>
                  </a:lnTo>
                  <a:lnTo>
                    <a:pt x="94536" y="96060"/>
                  </a:lnTo>
                  <a:lnTo>
                    <a:pt x="94595" y="96095"/>
                  </a:lnTo>
                  <a:lnTo>
                    <a:pt x="94660" y="96129"/>
                  </a:lnTo>
                  <a:lnTo>
                    <a:pt x="94725" y="96157"/>
                  </a:lnTo>
                  <a:lnTo>
                    <a:pt x="94790" y="96178"/>
                  </a:lnTo>
                  <a:lnTo>
                    <a:pt x="94855" y="96199"/>
                  </a:lnTo>
                  <a:lnTo>
                    <a:pt x="94921" y="96213"/>
                  </a:lnTo>
                  <a:lnTo>
                    <a:pt x="94992" y="96227"/>
                  </a:lnTo>
                  <a:lnTo>
                    <a:pt x="95057" y="96234"/>
                  </a:lnTo>
                  <a:lnTo>
                    <a:pt x="95193" y="96234"/>
                  </a:lnTo>
                  <a:lnTo>
                    <a:pt x="95264" y="96227"/>
                  </a:lnTo>
                  <a:lnTo>
                    <a:pt x="95329" y="96213"/>
                  </a:lnTo>
                  <a:lnTo>
                    <a:pt x="95400" y="96199"/>
                  </a:lnTo>
                  <a:lnTo>
                    <a:pt x="95465" y="96178"/>
                  </a:lnTo>
                  <a:lnTo>
                    <a:pt x="95530" y="96150"/>
                  </a:lnTo>
                  <a:lnTo>
                    <a:pt x="95590" y="96122"/>
                  </a:lnTo>
                  <a:lnTo>
                    <a:pt x="95655" y="96088"/>
                  </a:lnTo>
                  <a:lnTo>
                    <a:pt x="95714" y="96046"/>
                  </a:lnTo>
                  <a:lnTo>
                    <a:pt x="95767" y="96004"/>
                  </a:lnTo>
                  <a:lnTo>
                    <a:pt x="95821" y="95956"/>
                  </a:lnTo>
                  <a:lnTo>
                    <a:pt x="95874" y="95907"/>
                  </a:lnTo>
                  <a:lnTo>
                    <a:pt x="95921" y="95851"/>
                  </a:lnTo>
                  <a:lnTo>
                    <a:pt x="95969" y="95789"/>
                  </a:lnTo>
                  <a:lnTo>
                    <a:pt x="96010" y="95719"/>
                  </a:lnTo>
                  <a:lnTo>
                    <a:pt x="96046" y="95650"/>
                  </a:lnTo>
                  <a:lnTo>
                    <a:pt x="96081" y="95573"/>
                  </a:lnTo>
                  <a:lnTo>
                    <a:pt x="96111" y="95497"/>
                  </a:lnTo>
                  <a:lnTo>
                    <a:pt x="96134" y="95414"/>
                  </a:lnTo>
                  <a:lnTo>
                    <a:pt x="96152" y="95323"/>
                  </a:lnTo>
                  <a:lnTo>
                    <a:pt x="96170" y="95233"/>
                  </a:lnTo>
                  <a:lnTo>
                    <a:pt x="96176" y="95136"/>
                  </a:lnTo>
                  <a:lnTo>
                    <a:pt x="96182" y="95031"/>
                  </a:lnTo>
                  <a:lnTo>
                    <a:pt x="96265" y="90687"/>
                  </a:lnTo>
                  <a:lnTo>
                    <a:pt x="96300" y="88505"/>
                  </a:lnTo>
                  <a:lnTo>
                    <a:pt x="96336" y="86316"/>
                  </a:lnTo>
                  <a:lnTo>
                    <a:pt x="96365" y="84126"/>
                  </a:lnTo>
                  <a:lnTo>
                    <a:pt x="96389" y="81930"/>
                  </a:lnTo>
                  <a:lnTo>
                    <a:pt x="96413" y="79727"/>
                  </a:lnTo>
                  <a:lnTo>
                    <a:pt x="96425" y="77531"/>
                  </a:lnTo>
                  <a:lnTo>
                    <a:pt x="96436" y="75320"/>
                  </a:lnTo>
                  <a:lnTo>
                    <a:pt x="96436" y="73117"/>
                  </a:lnTo>
                  <a:lnTo>
                    <a:pt x="96436" y="70907"/>
                  </a:lnTo>
                  <a:lnTo>
                    <a:pt x="96419" y="68697"/>
                  </a:lnTo>
                  <a:lnTo>
                    <a:pt x="96401" y="66487"/>
                  </a:lnTo>
                  <a:lnTo>
                    <a:pt x="96371" y="64276"/>
                  </a:lnTo>
                  <a:lnTo>
                    <a:pt x="96336" y="62066"/>
                  </a:lnTo>
                  <a:lnTo>
                    <a:pt x="96283" y="59856"/>
                  </a:lnTo>
                  <a:lnTo>
                    <a:pt x="96502" y="59884"/>
                  </a:lnTo>
                  <a:lnTo>
                    <a:pt x="96721" y="59898"/>
                  </a:lnTo>
                  <a:lnTo>
                    <a:pt x="96934" y="59912"/>
                  </a:lnTo>
                  <a:lnTo>
                    <a:pt x="97141" y="59919"/>
                  </a:lnTo>
                  <a:lnTo>
                    <a:pt x="97348" y="59919"/>
                  </a:lnTo>
                  <a:lnTo>
                    <a:pt x="97556" y="59912"/>
                  </a:lnTo>
                  <a:lnTo>
                    <a:pt x="97757" y="59898"/>
                  </a:lnTo>
                  <a:lnTo>
                    <a:pt x="97952" y="59884"/>
                  </a:lnTo>
                  <a:lnTo>
                    <a:pt x="98154" y="59856"/>
                  </a:lnTo>
                  <a:lnTo>
                    <a:pt x="98343" y="59821"/>
                  </a:lnTo>
                  <a:lnTo>
                    <a:pt x="98539" y="59787"/>
                  </a:lnTo>
                  <a:lnTo>
                    <a:pt x="98728" y="59738"/>
                  </a:lnTo>
                  <a:lnTo>
                    <a:pt x="98912" y="59689"/>
                  </a:lnTo>
                  <a:lnTo>
                    <a:pt x="99095" y="59634"/>
                  </a:lnTo>
                  <a:lnTo>
                    <a:pt x="99273" y="59571"/>
                  </a:lnTo>
                  <a:lnTo>
                    <a:pt x="99451" y="59502"/>
                  </a:lnTo>
                  <a:lnTo>
                    <a:pt x="99628" y="59432"/>
                  </a:lnTo>
                  <a:lnTo>
                    <a:pt x="99800" y="59349"/>
                  </a:lnTo>
                  <a:lnTo>
                    <a:pt x="99972" y="59265"/>
                  </a:lnTo>
                  <a:lnTo>
                    <a:pt x="100138" y="59175"/>
                  </a:lnTo>
                  <a:lnTo>
                    <a:pt x="100303" y="59078"/>
                  </a:lnTo>
                  <a:lnTo>
                    <a:pt x="100463" y="58980"/>
                  </a:lnTo>
                  <a:lnTo>
                    <a:pt x="100623" y="58876"/>
                  </a:lnTo>
                  <a:lnTo>
                    <a:pt x="100783" y="58765"/>
                  </a:lnTo>
                  <a:lnTo>
                    <a:pt x="100937" y="58647"/>
                  </a:lnTo>
                  <a:lnTo>
                    <a:pt x="101085" y="58529"/>
                  </a:lnTo>
                  <a:lnTo>
                    <a:pt x="101233" y="58397"/>
                  </a:lnTo>
                  <a:lnTo>
                    <a:pt x="101381" y="58271"/>
                  </a:lnTo>
                  <a:lnTo>
                    <a:pt x="101523" y="58132"/>
                  </a:lnTo>
                  <a:lnTo>
                    <a:pt x="101665" y="57993"/>
                  </a:lnTo>
                  <a:lnTo>
                    <a:pt x="101802" y="57847"/>
                  </a:lnTo>
                  <a:lnTo>
                    <a:pt x="101938" y="57701"/>
                  </a:lnTo>
                  <a:lnTo>
                    <a:pt x="102068" y="57549"/>
                  </a:lnTo>
                  <a:lnTo>
                    <a:pt x="102198" y="57389"/>
                  </a:lnTo>
                  <a:lnTo>
                    <a:pt x="102329" y="57229"/>
                  </a:lnTo>
                  <a:lnTo>
                    <a:pt x="102453" y="57062"/>
                  </a:lnTo>
                  <a:lnTo>
                    <a:pt x="102571" y="56895"/>
                  </a:lnTo>
                  <a:lnTo>
                    <a:pt x="102690" y="56721"/>
                  </a:lnTo>
                  <a:lnTo>
                    <a:pt x="102808" y="56541"/>
                  </a:lnTo>
                  <a:lnTo>
                    <a:pt x="102921" y="56360"/>
                  </a:lnTo>
                  <a:lnTo>
                    <a:pt x="103033" y="56179"/>
                  </a:lnTo>
                  <a:lnTo>
                    <a:pt x="103140" y="55992"/>
                  </a:lnTo>
                  <a:lnTo>
                    <a:pt x="103247" y="55797"/>
                  </a:lnTo>
                  <a:lnTo>
                    <a:pt x="103347" y="55603"/>
                  </a:lnTo>
                  <a:lnTo>
                    <a:pt x="103448" y="55401"/>
                  </a:lnTo>
                  <a:lnTo>
                    <a:pt x="103549" y="55199"/>
                  </a:lnTo>
                  <a:lnTo>
                    <a:pt x="103643" y="54998"/>
                  </a:lnTo>
                  <a:lnTo>
                    <a:pt x="103732" y="54789"/>
                  </a:lnTo>
                  <a:lnTo>
                    <a:pt x="103910" y="54365"/>
                  </a:lnTo>
                  <a:lnTo>
                    <a:pt x="104076" y="53927"/>
                  </a:lnTo>
                  <a:lnTo>
                    <a:pt x="104236" y="53476"/>
                  </a:lnTo>
                  <a:lnTo>
                    <a:pt x="104378" y="53017"/>
                  </a:lnTo>
                  <a:lnTo>
                    <a:pt x="104514" y="52551"/>
                  </a:lnTo>
                  <a:lnTo>
                    <a:pt x="104632" y="52079"/>
                  </a:lnTo>
                  <a:lnTo>
                    <a:pt x="104745" y="51592"/>
                  </a:lnTo>
                  <a:lnTo>
                    <a:pt x="104851" y="51099"/>
                  </a:lnTo>
                  <a:lnTo>
                    <a:pt x="105147" y="51474"/>
                  </a:lnTo>
                  <a:lnTo>
                    <a:pt x="105444" y="51849"/>
                  </a:lnTo>
                  <a:lnTo>
                    <a:pt x="105734" y="52225"/>
                  </a:lnTo>
                  <a:lnTo>
                    <a:pt x="106024" y="52607"/>
                  </a:lnTo>
                  <a:lnTo>
                    <a:pt x="106302" y="52989"/>
                  </a:lnTo>
                  <a:lnTo>
                    <a:pt x="106575" y="53378"/>
                  </a:lnTo>
                  <a:lnTo>
                    <a:pt x="106847" y="53775"/>
                  </a:lnTo>
                  <a:lnTo>
                    <a:pt x="107113" y="54171"/>
                  </a:lnTo>
                  <a:lnTo>
                    <a:pt x="107374" y="54567"/>
                  </a:lnTo>
                  <a:lnTo>
                    <a:pt x="107635" y="54970"/>
                  </a:lnTo>
                  <a:lnTo>
                    <a:pt x="107883" y="55380"/>
                  </a:lnTo>
                  <a:lnTo>
                    <a:pt x="108132" y="55790"/>
                  </a:lnTo>
                  <a:lnTo>
                    <a:pt x="108375" y="56207"/>
                  </a:lnTo>
                  <a:lnTo>
                    <a:pt x="108612" y="56624"/>
                  </a:lnTo>
                  <a:lnTo>
                    <a:pt x="108843" y="57041"/>
                  </a:lnTo>
                  <a:lnTo>
                    <a:pt x="109074" y="57465"/>
                  </a:lnTo>
                  <a:lnTo>
                    <a:pt x="109299" y="57889"/>
                  </a:lnTo>
                  <a:lnTo>
                    <a:pt x="109518" y="58320"/>
                  </a:lnTo>
                  <a:lnTo>
                    <a:pt x="109731" y="58751"/>
                  </a:lnTo>
                  <a:lnTo>
                    <a:pt x="109944" y="59189"/>
                  </a:lnTo>
                  <a:lnTo>
                    <a:pt x="110145" y="59627"/>
                  </a:lnTo>
                  <a:lnTo>
                    <a:pt x="110353" y="60065"/>
                  </a:lnTo>
                  <a:lnTo>
                    <a:pt x="110548" y="60509"/>
                  </a:lnTo>
                  <a:lnTo>
                    <a:pt x="110744" y="60961"/>
                  </a:lnTo>
                  <a:lnTo>
                    <a:pt x="110933" y="61406"/>
                  </a:lnTo>
                  <a:lnTo>
                    <a:pt x="111117" y="61858"/>
                  </a:lnTo>
                  <a:lnTo>
                    <a:pt x="111294" y="62316"/>
                  </a:lnTo>
                  <a:lnTo>
                    <a:pt x="111472" y="62775"/>
                  </a:lnTo>
                  <a:lnTo>
                    <a:pt x="111644" y="63234"/>
                  </a:lnTo>
                  <a:lnTo>
                    <a:pt x="111815" y="63693"/>
                  </a:lnTo>
                  <a:lnTo>
                    <a:pt x="111981" y="64158"/>
                  </a:lnTo>
                  <a:lnTo>
                    <a:pt x="112141" y="64631"/>
                  </a:lnTo>
                  <a:lnTo>
                    <a:pt x="112295" y="65097"/>
                  </a:lnTo>
                  <a:lnTo>
                    <a:pt x="112449" y="65569"/>
                  </a:lnTo>
                  <a:lnTo>
                    <a:pt x="112597" y="66049"/>
                  </a:lnTo>
                  <a:lnTo>
                    <a:pt x="112745" y="66521"/>
                  </a:lnTo>
                  <a:lnTo>
                    <a:pt x="112887" y="67001"/>
                  </a:lnTo>
                  <a:lnTo>
                    <a:pt x="113023" y="67480"/>
                  </a:lnTo>
                  <a:lnTo>
                    <a:pt x="113154" y="67967"/>
                  </a:lnTo>
                  <a:lnTo>
                    <a:pt x="113284" y="68454"/>
                  </a:lnTo>
                  <a:lnTo>
                    <a:pt x="113414" y="68940"/>
                  </a:lnTo>
                  <a:lnTo>
                    <a:pt x="113533" y="69427"/>
                  </a:lnTo>
                  <a:lnTo>
                    <a:pt x="113651" y="69920"/>
                  </a:lnTo>
                  <a:lnTo>
                    <a:pt x="113770" y="70413"/>
                  </a:lnTo>
                  <a:lnTo>
                    <a:pt x="113882" y="70907"/>
                  </a:lnTo>
                  <a:lnTo>
                    <a:pt x="113989" y="71400"/>
                  </a:lnTo>
                  <a:lnTo>
                    <a:pt x="114095" y="71901"/>
                  </a:lnTo>
                  <a:lnTo>
                    <a:pt x="114196" y="72401"/>
                  </a:lnTo>
                  <a:lnTo>
                    <a:pt x="114297" y="72902"/>
                  </a:lnTo>
                  <a:lnTo>
                    <a:pt x="114391" y="73402"/>
                  </a:lnTo>
                  <a:lnTo>
                    <a:pt x="114569" y="74417"/>
                  </a:lnTo>
                  <a:lnTo>
                    <a:pt x="114741" y="75432"/>
                  </a:lnTo>
                  <a:lnTo>
                    <a:pt x="114895" y="76453"/>
                  </a:lnTo>
                  <a:lnTo>
                    <a:pt x="115037" y="77475"/>
                  </a:lnTo>
                  <a:lnTo>
                    <a:pt x="115167" y="78511"/>
                  </a:lnTo>
                  <a:lnTo>
                    <a:pt x="115286" y="79546"/>
                  </a:lnTo>
                  <a:lnTo>
                    <a:pt x="115392" y="80582"/>
                  </a:lnTo>
                  <a:lnTo>
                    <a:pt x="115487" y="81624"/>
                  </a:lnTo>
                  <a:lnTo>
                    <a:pt x="115576" y="82667"/>
                  </a:lnTo>
                  <a:lnTo>
                    <a:pt x="115647" y="83716"/>
                  </a:lnTo>
                  <a:lnTo>
                    <a:pt x="115712" y="84766"/>
                  </a:lnTo>
                  <a:lnTo>
                    <a:pt x="115765" y="85815"/>
                  </a:lnTo>
                  <a:lnTo>
                    <a:pt x="115813" y="86872"/>
                  </a:lnTo>
                  <a:lnTo>
                    <a:pt x="115848" y="87921"/>
                  </a:lnTo>
                  <a:lnTo>
                    <a:pt x="115872" y="88978"/>
                  </a:lnTo>
                  <a:lnTo>
                    <a:pt x="115890" y="90034"/>
                  </a:lnTo>
                  <a:lnTo>
                    <a:pt x="115896" y="91090"/>
                  </a:lnTo>
                  <a:lnTo>
                    <a:pt x="115896" y="92140"/>
                  </a:lnTo>
                  <a:lnTo>
                    <a:pt x="115890" y="93196"/>
                  </a:lnTo>
                  <a:lnTo>
                    <a:pt x="115872" y="94246"/>
                  </a:lnTo>
                  <a:lnTo>
                    <a:pt x="115848" y="95302"/>
                  </a:lnTo>
                  <a:lnTo>
                    <a:pt x="115819" y="96345"/>
                  </a:lnTo>
                  <a:lnTo>
                    <a:pt x="115783" y="97394"/>
                  </a:lnTo>
                  <a:lnTo>
                    <a:pt x="115736" y="98437"/>
                  </a:lnTo>
                  <a:lnTo>
                    <a:pt x="115688" y="99479"/>
                  </a:lnTo>
                  <a:lnTo>
                    <a:pt x="115629" y="100515"/>
                  </a:lnTo>
                  <a:lnTo>
                    <a:pt x="115570" y="101551"/>
                  </a:lnTo>
                  <a:lnTo>
                    <a:pt x="115499" y="102579"/>
                  </a:lnTo>
                  <a:lnTo>
                    <a:pt x="115428" y="103601"/>
                  </a:lnTo>
                  <a:lnTo>
                    <a:pt x="115351" y="104623"/>
                  </a:lnTo>
                  <a:lnTo>
                    <a:pt x="115268" y="105637"/>
                  </a:lnTo>
                  <a:lnTo>
                    <a:pt x="115179" y="106645"/>
                  </a:lnTo>
                  <a:lnTo>
                    <a:pt x="115090" y="107646"/>
                  </a:lnTo>
                  <a:lnTo>
                    <a:pt x="114995" y="108640"/>
                  </a:lnTo>
                  <a:lnTo>
                    <a:pt x="114901" y="109627"/>
                  </a:lnTo>
                  <a:lnTo>
                    <a:pt x="114800" y="110607"/>
                  </a:lnTo>
                  <a:lnTo>
                    <a:pt x="114693" y="111580"/>
                  </a:lnTo>
                  <a:lnTo>
                    <a:pt x="114480" y="113505"/>
                  </a:lnTo>
                  <a:lnTo>
                    <a:pt x="114190" y="113554"/>
                  </a:lnTo>
                  <a:lnTo>
                    <a:pt x="113900" y="113609"/>
                  </a:lnTo>
                  <a:lnTo>
                    <a:pt x="113616" y="113672"/>
                  </a:lnTo>
                  <a:lnTo>
                    <a:pt x="113325" y="113748"/>
                  </a:lnTo>
                  <a:lnTo>
                    <a:pt x="113041" y="113832"/>
                  </a:lnTo>
                  <a:lnTo>
                    <a:pt x="112757" y="113922"/>
                  </a:lnTo>
                  <a:lnTo>
                    <a:pt x="112473" y="114026"/>
                  </a:lnTo>
                  <a:lnTo>
                    <a:pt x="112188" y="114131"/>
                  </a:lnTo>
                  <a:lnTo>
                    <a:pt x="111910" y="114249"/>
                  </a:lnTo>
                  <a:lnTo>
                    <a:pt x="111632" y="114374"/>
                  </a:lnTo>
                  <a:lnTo>
                    <a:pt x="111359" y="114513"/>
                  </a:lnTo>
                  <a:lnTo>
                    <a:pt x="111081" y="114659"/>
                  </a:lnTo>
                  <a:lnTo>
                    <a:pt x="110815" y="114812"/>
                  </a:lnTo>
                  <a:lnTo>
                    <a:pt x="110542" y="114972"/>
                  </a:lnTo>
                  <a:lnTo>
                    <a:pt x="110282" y="115145"/>
                  </a:lnTo>
                  <a:lnTo>
                    <a:pt x="110015" y="115326"/>
                  </a:lnTo>
                  <a:lnTo>
                    <a:pt x="109802" y="115479"/>
                  </a:lnTo>
                  <a:lnTo>
                    <a:pt x="109589" y="115646"/>
                  </a:lnTo>
                  <a:lnTo>
                    <a:pt x="109364" y="115819"/>
                  </a:lnTo>
                  <a:lnTo>
                    <a:pt x="109145" y="116000"/>
                  </a:lnTo>
                  <a:lnTo>
                    <a:pt x="108920" y="116188"/>
                  </a:lnTo>
                  <a:lnTo>
                    <a:pt x="108695" y="116389"/>
                  </a:lnTo>
                  <a:lnTo>
                    <a:pt x="108476" y="116598"/>
                  </a:lnTo>
                  <a:lnTo>
                    <a:pt x="108262" y="116813"/>
                  </a:lnTo>
                  <a:lnTo>
                    <a:pt x="108049" y="117036"/>
                  </a:lnTo>
                  <a:lnTo>
                    <a:pt x="107842" y="117265"/>
                  </a:lnTo>
                  <a:lnTo>
                    <a:pt x="107641" y="117501"/>
                  </a:lnTo>
                  <a:lnTo>
                    <a:pt x="107445" y="117745"/>
                  </a:lnTo>
                  <a:lnTo>
                    <a:pt x="107262" y="117995"/>
                  </a:lnTo>
                  <a:lnTo>
                    <a:pt x="107090" y="118245"/>
                  </a:lnTo>
                  <a:lnTo>
                    <a:pt x="106930" y="118502"/>
                  </a:lnTo>
                  <a:lnTo>
                    <a:pt x="106782" y="118766"/>
                  </a:lnTo>
                  <a:lnTo>
                    <a:pt x="106711" y="118898"/>
                  </a:lnTo>
                  <a:lnTo>
                    <a:pt x="106652" y="119030"/>
                  </a:lnTo>
                  <a:lnTo>
                    <a:pt x="106586" y="119163"/>
                  </a:lnTo>
                  <a:lnTo>
                    <a:pt x="106533" y="119295"/>
                  </a:lnTo>
                  <a:lnTo>
                    <a:pt x="106480" y="119434"/>
                  </a:lnTo>
                  <a:lnTo>
                    <a:pt x="106432" y="119566"/>
                  </a:lnTo>
                  <a:lnTo>
                    <a:pt x="106385" y="119705"/>
                  </a:lnTo>
                  <a:lnTo>
                    <a:pt x="106350" y="119844"/>
                  </a:lnTo>
                  <a:lnTo>
                    <a:pt x="106314" y="119983"/>
                  </a:lnTo>
                  <a:lnTo>
                    <a:pt x="106284" y="120122"/>
                  </a:lnTo>
                  <a:lnTo>
                    <a:pt x="106261" y="120261"/>
                  </a:lnTo>
                  <a:lnTo>
                    <a:pt x="106237" y="120400"/>
                  </a:lnTo>
                  <a:lnTo>
                    <a:pt x="106225" y="120539"/>
                  </a:lnTo>
                  <a:lnTo>
                    <a:pt x="106219" y="120678"/>
                  </a:lnTo>
                  <a:lnTo>
                    <a:pt x="106213" y="120817"/>
                  </a:lnTo>
                  <a:lnTo>
                    <a:pt x="106219" y="120956"/>
                  </a:lnTo>
                  <a:lnTo>
                    <a:pt x="106231" y="121095"/>
                  </a:lnTo>
                  <a:lnTo>
                    <a:pt x="106243" y="121234"/>
                  </a:lnTo>
                  <a:lnTo>
                    <a:pt x="106267" y="121373"/>
                  </a:lnTo>
                  <a:lnTo>
                    <a:pt x="106296" y="121512"/>
                  </a:lnTo>
                  <a:lnTo>
                    <a:pt x="106332" y="121651"/>
                  </a:lnTo>
                  <a:lnTo>
                    <a:pt x="106373" y="121790"/>
                  </a:lnTo>
                  <a:lnTo>
                    <a:pt x="106421" y="121929"/>
                  </a:lnTo>
                  <a:lnTo>
                    <a:pt x="106480" y="122068"/>
                  </a:lnTo>
                  <a:lnTo>
                    <a:pt x="106539" y="122207"/>
                  </a:lnTo>
                  <a:lnTo>
                    <a:pt x="106610" y="122346"/>
                  </a:lnTo>
                  <a:lnTo>
                    <a:pt x="106693" y="122485"/>
                  </a:lnTo>
                  <a:lnTo>
                    <a:pt x="106776" y="122617"/>
                  </a:lnTo>
                  <a:lnTo>
                    <a:pt x="106871" y="122756"/>
                  </a:lnTo>
                  <a:lnTo>
                    <a:pt x="106971" y="122895"/>
                  </a:lnTo>
                  <a:lnTo>
                    <a:pt x="107084" y="123027"/>
                  </a:lnTo>
                  <a:lnTo>
                    <a:pt x="107202" y="123159"/>
                  </a:lnTo>
                  <a:lnTo>
                    <a:pt x="107279" y="123242"/>
                  </a:lnTo>
                  <a:lnTo>
                    <a:pt x="107368" y="123326"/>
                  </a:lnTo>
                  <a:lnTo>
                    <a:pt x="107540" y="123486"/>
                  </a:lnTo>
                  <a:lnTo>
                    <a:pt x="107729" y="123638"/>
                  </a:lnTo>
                  <a:lnTo>
                    <a:pt x="107931" y="123784"/>
                  </a:lnTo>
                  <a:lnTo>
                    <a:pt x="108144" y="123923"/>
                  </a:lnTo>
                  <a:lnTo>
                    <a:pt x="108369" y="124056"/>
                  </a:lnTo>
                  <a:lnTo>
                    <a:pt x="108600" y="124181"/>
                  </a:lnTo>
                  <a:lnTo>
                    <a:pt x="108843" y="124299"/>
                  </a:lnTo>
                  <a:lnTo>
                    <a:pt x="109091" y="124410"/>
                  </a:lnTo>
                  <a:lnTo>
                    <a:pt x="109346" y="124521"/>
                  </a:lnTo>
                  <a:lnTo>
                    <a:pt x="109607" y="124618"/>
                  </a:lnTo>
                  <a:lnTo>
                    <a:pt x="109873" y="124723"/>
                  </a:lnTo>
                  <a:lnTo>
                    <a:pt x="110145" y="124813"/>
                  </a:lnTo>
                  <a:lnTo>
                    <a:pt x="110424" y="124903"/>
                  </a:lnTo>
                  <a:lnTo>
                    <a:pt x="110980" y="125070"/>
                  </a:lnTo>
                  <a:lnTo>
                    <a:pt x="111543" y="125230"/>
                  </a:lnTo>
                  <a:lnTo>
                    <a:pt x="112111" y="125376"/>
                  </a:lnTo>
                  <a:lnTo>
                    <a:pt x="113213" y="125654"/>
                  </a:lnTo>
                  <a:lnTo>
                    <a:pt x="113740" y="125786"/>
                  </a:lnTo>
                  <a:lnTo>
                    <a:pt x="114237" y="125918"/>
                  </a:lnTo>
                  <a:lnTo>
                    <a:pt x="114705" y="126050"/>
                  </a:lnTo>
                  <a:lnTo>
                    <a:pt x="114924" y="126120"/>
                  </a:lnTo>
                  <a:lnTo>
                    <a:pt x="115138" y="126196"/>
                  </a:lnTo>
                  <a:lnTo>
                    <a:pt x="116523" y="126683"/>
                  </a:lnTo>
                  <a:lnTo>
                    <a:pt x="117915" y="127183"/>
                  </a:lnTo>
                  <a:lnTo>
                    <a:pt x="120692" y="128170"/>
                  </a:lnTo>
                  <a:lnTo>
                    <a:pt x="122090" y="128657"/>
                  </a:lnTo>
                  <a:lnTo>
                    <a:pt x="123481" y="129136"/>
                  </a:lnTo>
                  <a:lnTo>
                    <a:pt x="124879" y="129609"/>
                  </a:lnTo>
                  <a:lnTo>
                    <a:pt x="125584" y="129831"/>
                  </a:lnTo>
                  <a:lnTo>
                    <a:pt x="126282" y="130061"/>
                  </a:lnTo>
                  <a:lnTo>
                    <a:pt x="126383" y="130081"/>
                  </a:lnTo>
                  <a:lnTo>
                    <a:pt x="126484" y="130095"/>
                  </a:lnTo>
                  <a:lnTo>
                    <a:pt x="126573" y="130102"/>
                  </a:lnTo>
                  <a:lnTo>
                    <a:pt x="126667" y="130095"/>
                  </a:lnTo>
                  <a:lnTo>
                    <a:pt x="126750" y="130081"/>
                  </a:lnTo>
                  <a:lnTo>
                    <a:pt x="126833" y="130061"/>
                  </a:lnTo>
                  <a:lnTo>
                    <a:pt x="126910" y="130033"/>
                  </a:lnTo>
                  <a:lnTo>
                    <a:pt x="126987" y="129991"/>
                  </a:lnTo>
                  <a:lnTo>
                    <a:pt x="127052" y="129949"/>
                  </a:lnTo>
                  <a:lnTo>
                    <a:pt x="127117" y="129894"/>
                  </a:lnTo>
                  <a:lnTo>
                    <a:pt x="127182" y="129838"/>
                  </a:lnTo>
                  <a:lnTo>
                    <a:pt x="127236" y="129769"/>
                  </a:lnTo>
                  <a:lnTo>
                    <a:pt x="127289" y="129706"/>
                  </a:lnTo>
                  <a:lnTo>
                    <a:pt x="127336" y="129630"/>
                  </a:lnTo>
                  <a:lnTo>
                    <a:pt x="127378" y="129553"/>
                  </a:lnTo>
                  <a:lnTo>
                    <a:pt x="127413" y="129470"/>
                  </a:lnTo>
                  <a:lnTo>
                    <a:pt x="127443" y="129386"/>
                  </a:lnTo>
                  <a:lnTo>
                    <a:pt x="127473" y="129296"/>
                  </a:lnTo>
                  <a:lnTo>
                    <a:pt x="127490" y="129206"/>
                  </a:lnTo>
                  <a:lnTo>
                    <a:pt x="127508" y="129115"/>
                  </a:lnTo>
                  <a:lnTo>
                    <a:pt x="127514" y="129025"/>
                  </a:lnTo>
                  <a:lnTo>
                    <a:pt x="127520" y="128928"/>
                  </a:lnTo>
                  <a:lnTo>
                    <a:pt x="127520" y="128837"/>
                  </a:lnTo>
                  <a:lnTo>
                    <a:pt x="127508" y="128740"/>
                  </a:lnTo>
                  <a:lnTo>
                    <a:pt x="127496" y="128650"/>
                  </a:lnTo>
                  <a:lnTo>
                    <a:pt x="127479" y="128559"/>
                  </a:lnTo>
                  <a:lnTo>
                    <a:pt x="127449" y="128469"/>
                  </a:lnTo>
                  <a:lnTo>
                    <a:pt x="127419" y="128379"/>
                  </a:lnTo>
                  <a:lnTo>
                    <a:pt x="127378" y="128295"/>
                  </a:lnTo>
                  <a:lnTo>
                    <a:pt x="127331" y="128219"/>
                  </a:lnTo>
                  <a:lnTo>
                    <a:pt x="127283" y="128135"/>
                  </a:lnTo>
                  <a:lnTo>
                    <a:pt x="127224" y="128066"/>
                  </a:lnTo>
                  <a:lnTo>
                    <a:pt x="127165" y="127996"/>
                  </a:lnTo>
                  <a:lnTo>
                    <a:pt x="127129" y="127968"/>
                  </a:lnTo>
                  <a:lnTo>
                    <a:pt x="127094" y="127948"/>
                  </a:lnTo>
                  <a:lnTo>
                    <a:pt x="127034" y="127892"/>
                  </a:lnTo>
                  <a:lnTo>
                    <a:pt x="126969" y="127843"/>
                  </a:lnTo>
                  <a:lnTo>
                    <a:pt x="126898" y="127802"/>
                  </a:lnTo>
                  <a:lnTo>
                    <a:pt x="126821" y="127767"/>
                  </a:lnTo>
                  <a:lnTo>
                    <a:pt x="126176" y="127517"/>
                  </a:lnTo>
                  <a:lnTo>
                    <a:pt x="125530" y="127280"/>
                  </a:lnTo>
                  <a:lnTo>
                    <a:pt x="124239" y="126808"/>
                  </a:lnTo>
                  <a:lnTo>
                    <a:pt x="122937" y="126349"/>
                  </a:lnTo>
                  <a:lnTo>
                    <a:pt x="121634" y="125897"/>
                  </a:lnTo>
                  <a:lnTo>
                    <a:pt x="119028" y="125008"/>
                  </a:lnTo>
                  <a:lnTo>
                    <a:pt x="117725" y="124563"/>
                  </a:lnTo>
                  <a:lnTo>
                    <a:pt x="116423" y="124111"/>
                  </a:lnTo>
                  <a:lnTo>
                    <a:pt x="116097" y="124007"/>
                  </a:lnTo>
                  <a:lnTo>
                    <a:pt x="115742" y="123903"/>
                  </a:lnTo>
                  <a:lnTo>
                    <a:pt x="115374" y="123798"/>
                  </a:lnTo>
                  <a:lnTo>
                    <a:pt x="114989" y="123701"/>
                  </a:lnTo>
                  <a:lnTo>
                    <a:pt x="114184" y="123499"/>
                  </a:lnTo>
                  <a:lnTo>
                    <a:pt x="113770" y="123395"/>
                  </a:lnTo>
                  <a:lnTo>
                    <a:pt x="113361" y="123284"/>
                  </a:lnTo>
                  <a:lnTo>
                    <a:pt x="112952" y="123173"/>
                  </a:lnTo>
                  <a:lnTo>
                    <a:pt x="112544" y="123048"/>
                  </a:lnTo>
                  <a:lnTo>
                    <a:pt x="112153" y="122916"/>
                  </a:lnTo>
                  <a:lnTo>
                    <a:pt x="111963" y="122839"/>
                  </a:lnTo>
                  <a:lnTo>
                    <a:pt x="111774" y="122770"/>
                  </a:lnTo>
                  <a:lnTo>
                    <a:pt x="111590" y="122693"/>
                  </a:lnTo>
                  <a:lnTo>
                    <a:pt x="111413" y="122610"/>
                  </a:lnTo>
                  <a:lnTo>
                    <a:pt x="111241" y="122526"/>
                  </a:lnTo>
                  <a:lnTo>
                    <a:pt x="111075" y="122436"/>
                  </a:lnTo>
                  <a:lnTo>
                    <a:pt x="110915" y="122346"/>
                  </a:lnTo>
                  <a:lnTo>
                    <a:pt x="110761" y="122248"/>
                  </a:lnTo>
                  <a:lnTo>
                    <a:pt x="110619" y="122151"/>
                  </a:lnTo>
                  <a:lnTo>
                    <a:pt x="110483" y="122047"/>
                  </a:lnTo>
                  <a:lnTo>
                    <a:pt x="109737" y="121783"/>
                  </a:lnTo>
                  <a:lnTo>
                    <a:pt x="108991" y="121519"/>
                  </a:lnTo>
                  <a:lnTo>
                    <a:pt x="108973" y="121324"/>
                  </a:lnTo>
                  <a:lnTo>
                    <a:pt x="108961" y="121143"/>
                  </a:lnTo>
                  <a:lnTo>
                    <a:pt x="108949" y="120963"/>
                  </a:lnTo>
                  <a:lnTo>
                    <a:pt x="108949" y="120782"/>
                  </a:lnTo>
                  <a:lnTo>
                    <a:pt x="108949" y="120608"/>
                  </a:lnTo>
                  <a:lnTo>
                    <a:pt x="108961" y="120441"/>
                  </a:lnTo>
                  <a:lnTo>
                    <a:pt x="108973" y="120275"/>
                  </a:lnTo>
                  <a:lnTo>
                    <a:pt x="108991" y="120108"/>
                  </a:lnTo>
                  <a:lnTo>
                    <a:pt x="109014" y="119948"/>
                  </a:lnTo>
                  <a:lnTo>
                    <a:pt x="109044" y="119795"/>
                  </a:lnTo>
                  <a:lnTo>
                    <a:pt x="109080" y="119642"/>
                  </a:lnTo>
                  <a:lnTo>
                    <a:pt x="109121" y="119496"/>
                  </a:lnTo>
                  <a:lnTo>
                    <a:pt x="109162" y="119357"/>
                  </a:lnTo>
                  <a:lnTo>
                    <a:pt x="109216" y="119211"/>
                  </a:lnTo>
                  <a:lnTo>
                    <a:pt x="109269" y="119079"/>
                  </a:lnTo>
                  <a:lnTo>
                    <a:pt x="109328" y="118947"/>
                  </a:lnTo>
                  <a:lnTo>
                    <a:pt x="109393" y="118815"/>
                  </a:lnTo>
                  <a:lnTo>
                    <a:pt x="109464" y="118697"/>
                  </a:lnTo>
                  <a:lnTo>
                    <a:pt x="109541" y="118572"/>
                  </a:lnTo>
                  <a:lnTo>
                    <a:pt x="109624" y="118454"/>
                  </a:lnTo>
                  <a:lnTo>
                    <a:pt x="109713" y="118342"/>
                  </a:lnTo>
                  <a:lnTo>
                    <a:pt x="109802" y="118231"/>
                  </a:lnTo>
                  <a:lnTo>
                    <a:pt x="109903" y="118127"/>
                  </a:lnTo>
                  <a:lnTo>
                    <a:pt x="110003" y="118030"/>
                  </a:lnTo>
                  <a:lnTo>
                    <a:pt x="110116" y="117932"/>
                  </a:lnTo>
                  <a:lnTo>
                    <a:pt x="110228" y="117835"/>
                  </a:lnTo>
                  <a:lnTo>
                    <a:pt x="110347" y="117745"/>
                  </a:lnTo>
                  <a:lnTo>
                    <a:pt x="110471" y="117661"/>
                  </a:lnTo>
                  <a:lnTo>
                    <a:pt x="110601" y="117578"/>
                  </a:lnTo>
                  <a:lnTo>
                    <a:pt x="110738" y="117494"/>
                  </a:lnTo>
                  <a:lnTo>
                    <a:pt x="110874" y="117425"/>
                  </a:lnTo>
                  <a:lnTo>
                    <a:pt x="111022" y="117349"/>
                  </a:lnTo>
                  <a:lnTo>
                    <a:pt x="111371" y="117105"/>
                  </a:lnTo>
                  <a:lnTo>
                    <a:pt x="111727" y="116883"/>
                  </a:lnTo>
                  <a:lnTo>
                    <a:pt x="112076" y="116674"/>
                  </a:lnTo>
                  <a:lnTo>
                    <a:pt x="112425" y="116487"/>
                  </a:lnTo>
                  <a:lnTo>
                    <a:pt x="112769" y="116313"/>
                  </a:lnTo>
                  <a:lnTo>
                    <a:pt x="113118" y="116153"/>
                  </a:lnTo>
                  <a:lnTo>
                    <a:pt x="113462" y="116014"/>
                  </a:lnTo>
                  <a:lnTo>
                    <a:pt x="113805" y="115896"/>
                  </a:lnTo>
                  <a:lnTo>
                    <a:pt x="114149" y="115785"/>
                  </a:lnTo>
                  <a:lnTo>
                    <a:pt x="114492" y="115694"/>
                  </a:lnTo>
                  <a:lnTo>
                    <a:pt x="114830" y="115618"/>
                  </a:lnTo>
                  <a:lnTo>
                    <a:pt x="115161" y="115555"/>
                  </a:lnTo>
                  <a:lnTo>
                    <a:pt x="115499" y="115514"/>
                  </a:lnTo>
                  <a:lnTo>
                    <a:pt x="115830" y="115486"/>
                  </a:lnTo>
                  <a:lnTo>
                    <a:pt x="116162" y="115465"/>
                  </a:lnTo>
                  <a:lnTo>
                    <a:pt x="116488" y="115465"/>
                  </a:lnTo>
                  <a:lnTo>
                    <a:pt x="116813" y="115479"/>
                  </a:lnTo>
                  <a:lnTo>
                    <a:pt x="117133" y="115507"/>
                  </a:lnTo>
                  <a:lnTo>
                    <a:pt x="117453" y="115548"/>
                  </a:lnTo>
                  <a:lnTo>
                    <a:pt x="117767" y="115597"/>
                  </a:lnTo>
                  <a:lnTo>
                    <a:pt x="118081" y="115667"/>
                  </a:lnTo>
                  <a:lnTo>
                    <a:pt x="118389" y="115750"/>
                  </a:lnTo>
                  <a:lnTo>
                    <a:pt x="118697" y="115840"/>
                  </a:lnTo>
                  <a:lnTo>
                    <a:pt x="118999" y="115945"/>
                  </a:lnTo>
                  <a:lnTo>
                    <a:pt x="119301" y="116063"/>
                  </a:lnTo>
                  <a:lnTo>
                    <a:pt x="119597" y="116195"/>
                  </a:lnTo>
                  <a:lnTo>
                    <a:pt x="119887" y="116334"/>
                  </a:lnTo>
                  <a:lnTo>
                    <a:pt x="120177" y="116487"/>
                  </a:lnTo>
                  <a:lnTo>
                    <a:pt x="120461" y="116653"/>
                  </a:lnTo>
                  <a:lnTo>
                    <a:pt x="120740" y="116827"/>
                  </a:lnTo>
                  <a:lnTo>
                    <a:pt x="121018" y="117015"/>
                  </a:lnTo>
                  <a:lnTo>
                    <a:pt x="121290" y="117210"/>
                  </a:lnTo>
                  <a:lnTo>
                    <a:pt x="121557" y="117418"/>
                  </a:lnTo>
                  <a:lnTo>
                    <a:pt x="121823" y="117633"/>
                  </a:lnTo>
                  <a:lnTo>
                    <a:pt x="122078" y="117863"/>
                  </a:lnTo>
                  <a:lnTo>
                    <a:pt x="122333" y="118099"/>
                  </a:lnTo>
                  <a:lnTo>
                    <a:pt x="122581" y="118342"/>
                  </a:lnTo>
                  <a:lnTo>
                    <a:pt x="122830" y="118600"/>
                  </a:lnTo>
                  <a:lnTo>
                    <a:pt x="123067" y="118864"/>
                  </a:lnTo>
                  <a:lnTo>
                    <a:pt x="123304" y="119135"/>
                  </a:lnTo>
                  <a:lnTo>
                    <a:pt x="123529" y="119420"/>
                  </a:lnTo>
                  <a:lnTo>
                    <a:pt x="123754" y="119705"/>
                  </a:lnTo>
                  <a:lnTo>
                    <a:pt x="123973" y="120004"/>
                  </a:lnTo>
                  <a:lnTo>
                    <a:pt x="124180" y="120309"/>
                  </a:lnTo>
                  <a:lnTo>
                    <a:pt x="124387" y="120622"/>
                  </a:lnTo>
                  <a:lnTo>
                    <a:pt x="124589" y="120942"/>
                  </a:lnTo>
                  <a:lnTo>
                    <a:pt x="124784" y="121268"/>
                  </a:lnTo>
                  <a:lnTo>
                    <a:pt x="124974" y="121602"/>
                  </a:lnTo>
                  <a:lnTo>
                    <a:pt x="125157" y="121936"/>
                  </a:lnTo>
                  <a:lnTo>
                    <a:pt x="125329" y="122283"/>
                  </a:lnTo>
                  <a:lnTo>
                    <a:pt x="125501" y="122638"/>
                  </a:lnTo>
                  <a:lnTo>
                    <a:pt x="125661" y="122992"/>
                  </a:lnTo>
                  <a:lnTo>
                    <a:pt x="125820" y="123354"/>
                  </a:lnTo>
                  <a:lnTo>
                    <a:pt x="125969" y="123722"/>
                  </a:lnTo>
                  <a:lnTo>
                    <a:pt x="126111" y="124097"/>
                  </a:lnTo>
                  <a:lnTo>
                    <a:pt x="126247" y="124473"/>
                  </a:lnTo>
                  <a:lnTo>
                    <a:pt x="126377" y="124862"/>
                  </a:lnTo>
                  <a:lnTo>
                    <a:pt x="126496" y="125244"/>
                  </a:lnTo>
                  <a:lnTo>
                    <a:pt x="126614" y="125633"/>
                  </a:lnTo>
                  <a:lnTo>
                    <a:pt x="126721" y="126029"/>
                  </a:lnTo>
                  <a:lnTo>
                    <a:pt x="126815" y="126426"/>
                  </a:lnTo>
                  <a:lnTo>
                    <a:pt x="126910" y="126829"/>
                  </a:lnTo>
                  <a:lnTo>
                    <a:pt x="126993" y="127232"/>
                  </a:lnTo>
                  <a:lnTo>
                    <a:pt x="127070" y="127642"/>
                  </a:lnTo>
                  <a:lnTo>
                    <a:pt x="127082" y="127704"/>
                  </a:lnTo>
                  <a:lnTo>
                    <a:pt x="127094" y="127760"/>
                  </a:lnTo>
                  <a:lnTo>
                    <a:pt x="127117" y="127816"/>
                  </a:lnTo>
                  <a:lnTo>
                    <a:pt x="127147" y="127871"/>
                  </a:lnTo>
                  <a:lnTo>
                    <a:pt x="127171" y="127913"/>
                  </a:lnTo>
                  <a:lnTo>
                    <a:pt x="127200" y="127955"/>
                  </a:lnTo>
                  <a:lnTo>
                    <a:pt x="127230" y="127989"/>
                  </a:lnTo>
                  <a:lnTo>
                    <a:pt x="127259" y="128017"/>
                  </a:lnTo>
                  <a:lnTo>
                    <a:pt x="127325" y="128073"/>
                  </a:lnTo>
                  <a:lnTo>
                    <a:pt x="127396" y="128107"/>
                  </a:lnTo>
                  <a:lnTo>
                    <a:pt x="127473" y="128128"/>
                  </a:lnTo>
                  <a:lnTo>
                    <a:pt x="127550" y="128142"/>
                  </a:lnTo>
                  <a:lnTo>
                    <a:pt x="127627" y="128142"/>
                  </a:lnTo>
                  <a:lnTo>
                    <a:pt x="127704" y="128128"/>
                  </a:lnTo>
                  <a:lnTo>
                    <a:pt x="127786" y="128101"/>
                  </a:lnTo>
                  <a:lnTo>
                    <a:pt x="127858" y="128066"/>
                  </a:lnTo>
                  <a:lnTo>
                    <a:pt x="127935" y="128024"/>
                  </a:lnTo>
                  <a:lnTo>
                    <a:pt x="128000" y="127968"/>
                  </a:lnTo>
                  <a:lnTo>
                    <a:pt x="128059" y="127906"/>
                  </a:lnTo>
                  <a:lnTo>
                    <a:pt x="128118" y="127836"/>
                  </a:lnTo>
                  <a:lnTo>
                    <a:pt x="128160" y="127753"/>
                  </a:lnTo>
                  <a:lnTo>
                    <a:pt x="128201" y="127663"/>
                  </a:lnTo>
                  <a:lnTo>
                    <a:pt x="128225" y="127565"/>
                  </a:lnTo>
                  <a:lnTo>
                    <a:pt x="128237" y="127461"/>
                  </a:lnTo>
                  <a:lnTo>
                    <a:pt x="128266" y="126995"/>
                  </a:lnTo>
                  <a:lnTo>
                    <a:pt x="128278" y="126530"/>
                  </a:lnTo>
                  <a:lnTo>
                    <a:pt x="128278" y="126078"/>
                  </a:lnTo>
                  <a:lnTo>
                    <a:pt x="128260" y="125626"/>
                  </a:lnTo>
                  <a:lnTo>
                    <a:pt x="128237" y="125181"/>
                  </a:lnTo>
                  <a:lnTo>
                    <a:pt x="128195" y="124744"/>
                  </a:lnTo>
                  <a:lnTo>
                    <a:pt x="128142" y="124313"/>
                  </a:lnTo>
                  <a:lnTo>
                    <a:pt x="128077" y="123889"/>
                  </a:lnTo>
                  <a:lnTo>
                    <a:pt x="127994" y="123472"/>
                  </a:lnTo>
                  <a:lnTo>
                    <a:pt x="127905" y="123062"/>
                  </a:lnTo>
                  <a:lnTo>
                    <a:pt x="127804" y="122659"/>
                  </a:lnTo>
                  <a:lnTo>
                    <a:pt x="127692" y="122262"/>
                  </a:lnTo>
                  <a:lnTo>
                    <a:pt x="127567" y="121873"/>
                  </a:lnTo>
                  <a:lnTo>
                    <a:pt x="127431" y="121484"/>
                  </a:lnTo>
                  <a:lnTo>
                    <a:pt x="127289" y="121109"/>
                  </a:lnTo>
                  <a:lnTo>
                    <a:pt x="127129" y="120747"/>
                  </a:lnTo>
                  <a:lnTo>
                    <a:pt x="126963" y="120386"/>
                  </a:lnTo>
                  <a:lnTo>
                    <a:pt x="126792" y="120031"/>
                  </a:lnTo>
                  <a:lnTo>
                    <a:pt x="126602" y="119684"/>
                  </a:lnTo>
                  <a:lnTo>
                    <a:pt x="126413" y="119350"/>
                  </a:lnTo>
                  <a:lnTo>
                    <a:pt x="126205" y="119024"/>
                  </a:lnTo>
                  <a:lnTo>
                    <a:pt x="125992" y="118704"/>
                  </a:lnTo>
                  <a:lnTo>
                    <a:pt x="125773" y="118391"/>
                  </a:lnTo>
                  <a:lnTo>
                    <a:pt x="125542" y="118085"/>
                  </a:lnTo>
                  <a:lnTo>
                    <a:pt x="125305" y="117786"/>
                  </a:lnTo>
                  <a:lnTo>
                    <a:pt x="125062" y="117501"/>
                  </a:lnTo>
                  <a:lnTo>
                    <a:pt x="124808" y="117223"/>
                  </a:lnTo>
                  <a:lnTo>
                    <a:pt x="124547" y="116952"/>
                  </a:lnTo>
                  <a:lnTo>
                    <a:pt x="124281" y="116688"/>
                  </a:lnTo>
                  <a:lnTo>
                    <a:pt x="124008" y="116438"/>
                  </a:lnTo>
                  <a:lnTo>
                    <a:pt x="123730" y="116195"/>
                  </a:lnTo>
                  <a:lnTo>
                    <a:pt x="123440" y="115965"/>
                  </a:lnTo>
                  <a:lnTo>
                    <a:pt x="123618" y="115256"/>
                  </a:lnTo>
                  <a:lnTo>
                    <a:pt x="123795" y="114541"/>
                  </a:lnTo>
                  <a:lnTo>
                    <a:pt x="123961" y="113832"/>
                  </a:lnTo>
                  <a:lnTo>
                    <a:pt x="124121" y="113116"/>
                  </a:lnTo>
                  <a:lnTo>
                    <a:pt x="124281" y="112400"/>
                  </a:lnTo>
                  <a:lnTo>
                    <a:pt x="124435" y="111684"/>
                  </a:lnTo>
                  <a:lnTo>
                    <a:pt x="124583" y="110961"/>
                  </a:lnTo>
                  <a:lnTo>
                    <a:pt x="124725" y="110245"/>
                  </a:lnTo>
                  <a:lnTo>
                    <a:pt x="124861" y="109523"/>
                  </a:lnTo>
                  <a:lnTo>
                    <a:pt x="124991" y="108800"/>
                  </a:lnTo>
                  <a:lnTo>
                    <a:pt x="125116" y="108070"/>
                  </a:lnTo>
                  <a:lnTo>
                    <a:pt x="125240" y="107347"/>
                  </a:lnTo>
                  <a:lnTo>
                    <a:pt x="125353" y="106617"/>
                  </a:lnTo>
                  <a:lnTo>
                    <a:pt x="125465" y="105888"/>
                  </a:lnTo>
                  <a:lnTo>
                    <a:pt x="125572" y="105158"/>
                  </a:lnTo>
                  <a:lnTo>
                    <a:pt x="125672" y="104428"/>
                  </a:lnTo>
                  <a:lnTo>
                    <a:pt x="125767" y="103691"/>
                  </a:lnTo>
                  <a:lnTo>
                    <a:pt x="125862" y="102961"/>
                  </a:lnTo>
                  <a:lnTo>
                    <a:pt x="125945" y="102225"/>
                  </a:lnTo>
                  <a:lnTo>
                    <a:pt x="126028" y="101488"/>
                  </a:lnTo>
                  <a:lnTo>
                    <a:pt x="126105" y="100751"/>
                  </a:lnTo>
                  <a:lnTo>
                    <a:pt x="126176" y="100015"/>
                  </a:lnTo>
                  <a:lnTo>
                    <a:pt x="126241" y="99278"/>
                  </a:lnTo>
                  <a:lnTo>
                    <a:pt x="126300" y="98541"/>
                  </a:lnTo>
                  <a:lnTo>
                    <a:pt x="126353" y="97797"/>
                  </a:lnTo>
                  <a:lnTo>
                    <a:pt x="126407" y="97061"/>
                  </a:lnTo>
                  <a:lnTo>
                    <a:pt x="126454" y="96324"/>
                  </a:lnTo>
                  <a:lnTo>
                    <a:pt x="126490" y="95580"/>
                  </a:lnTo>
                  <a:lnTo>
                    <a:pt x="126525" y="94837"/>
                  </a:lnTo>
                  <a:lnTo>
                    <a:pt x="126561" y="94100"/>
                  </a:lnTo>
                  <a:lnTo>
                    <a:pt x="126584" y="93356"/>
                  </a:lnTo>
                  <a:lnTo>
                    <a:pt x="126602" y="92620"/>
                  </a:lnTo>
                  <a:lnTo>
                    <a:pt x="126863" y="92571"/>
                  </a:lnTo>
                  <a:lnTo>
                    <a:pt x="126904" y="92557"/>
                  </a:lnTo>
                  <a:lnTo>
                    <a:pt x="126946" y="92543"/>
                  </a:lnTo>
                  <a:lnTo>
                    <a:pt x="126987" y="92522"/>
                  </a:lnTo>
                  <a:lnTo>
                    <a:pt x="127023" y="92501"/>
                  </a:lnTo>
                  <a:lnTo>
                    <a:pt x="127052" y="92474"/>
                  </a:lnTo>
                  <a:lnTo>
                    <a:pt x="127082" y="92439"/>
                  </a:lnTo>
                  <a:lnTo>
                    <a:pt x="127105" y="92404"/>
                  </a:lnTo>
                  <a:lnTo>
                    <a:pt x="127123" y="92369"/>
                  </a:lnTo>
                  <a:lnTo>
                    <a:pt x="127141" y="92328"/>
                  </a:lnTo>
                  <a:lnTo>
                    <a:pt x="127153" y="92286"/>
                  </a:lnTo>
                  <a:lnTo>
                    <a:pt x="127177" y="92196"/>
                  </a:lnTo>
                  <a:lnTo>
                    <a:pt x="127182" y="92105"/>
                  </a:lnTo>
                  <a:lnTo>
                    <a:pt x="127177" y="92015"/>
                  </a:lnTo>
                  <a:lnTo>
                    <a:pt x="127159" y="91918"/>
                  </a:lnTo>
                  <a:lnTo>
                    <a:pt x="127129" y="91834"/>
                  </a:lnTo>
                  <a:lnTo>
                    <a:pt x="127088" y="91751"/>
                  </a:lnTo>
                  <a:lnTo>
                    <a:pt x="127040" y="91681"/>
                  </a:lnTo>
                  <a:lnTo>
                    <a:pt x="127011" y="91646"/>
                  </a:lnTo>
                  <a:lnTo>
                    <a:pt x="126981" y="91619"/>
                  </a:lnTo>
                  <a:lnTo>
                    <a:pt x="126946" y="91598"/>
                  </a:lnTo>
                  <a:lnTo>
                    <a:pt x="126910" y="91577"/>
                  </a:lnTo>
                  <a:lnTo>
                    <a:pt x="126875" y="91563"/>
                  </a:lnTo>
                  <a:lnTo>
                    <a:pt x="126833" y="91549"/>
                  </a:lnTo>
                  <a:lnTo>
                    <a:pt x="126792" y="91542"/>
                  </a:lnTo>
                  <a:lnTo>
                    <a:pt x="126632" y="91542"/>
                  </a:lnTo>
                  <a:lnTo>
                    <a:pt x="126638" y="90806"/>
                  </a:lnTo>
                  <a:lnTo>
                    <a:pt x="126644" y="90062"/>
                  </a:lnTo>
                  <a:lnTo>
                    <a:pt x="126644" y="89318"/>
                  </a:lnTo>
                  <a:lnTo>
                    <a:pt x="126638" y="88581"/>
                  </a:lnTo>
                  <a:lnTo>
                    <a:pt x="126626" y="87838"/>
                  </a:lnTo>
                  <a:lnTo>
                    <a:pt x="126608" y="87101"/>
                  </a:lnTo>
                  <a:lnTo>
                    <a:pt x="126584" y="86357"/>
                  </a:lnTo>
                  <a:lnTo>
                    <a:pt x="126561" y="85621"/>
                  </a:lnTo>
                  <a:lnTo>
                    <a:pt x="126525" y="84877"/>
                  </a:lnTo>
                  <a:lnTo>
                    <a:pt x="126490" y="84140"/>
                  </a:lnTo>
                  <a:lnTo>
                    <a:pt x="126448" y="83397"/>
                  </a:lnTo>
                  <a:lnTo>
                    <a:pt x="126401" y="82660"/>
                  </a:lnTo>
                  <a:lnTo>
                    <a:pt x="126348" y="81923"/>
                  </a:lnTo>
                  <a:lnTo>
                    <a:pt x="126294" y="81186"/>
                  </a:lnTo>
                  <a:lnTo>
                    <a:pt x="126235" y="80450"/>
                  </a:lnTo>
                  <a:lnTo>
                    <a:pt x="126170" y="79713"/>
                  </a:lnTo>
                  <a:lnTo>
                    <a:pt x="126194" y="79713"/>
                  </a:lnTo>
                  <a:lnTo>
                    <a:pt x="126205" y="79706"/>
                  </a:lnTo>
                  <a:lnTo>
                    <a:pt x="126217" y="79699"/>
                  </a:lnTo>
                  <a:lnTo>
                    <a:pt x="126265" y="79685"/>
                  </a:lnTo>
                  <a:lnTo>
                    <a:pt x="126312" y="79664"/>
                  </a:lnTo>
                  <a:lnTo>
                    <a:pt x="126353" y="79643"/>
                  </a:lnTo>
                  <a:lnTo>
                    <a:pt x="126389" y="79616"/>
                  </a:lnTo>
                  <a:lnTo>
                    <a:pt x="126419" y="79588"/>
                  </a:lnTo>
                  <a:lnTo>
                    <a:pt x="126448" y="79560"/>
                  </a:lnTo>
                  <a:lnTo>
                    <a:pt x="126472" y="79525"/>
                  </a:lnTo>
                  <a:lnTo>
                    <a:pt x="126490" y="79491"/>
                  </a:lnTo>
                  <a:lnTo>
                    <a:pt x="126507" y="79449"/>
                  </a:lnTo>
                  <a:lnTo>
                    <a:pt x="126519" y="79407"/>
                  </a:lnTo>
                  <a:lnTo>
                    <a:pt x="126531" y="79372"/>
                  </a:lnTo>
                  <a:lnTo>
                    <a:pt x="126537" y="79331"/>
                  </a:lnTo>
                  <a:lnTo>
                    <a:pt x="126537" y="79240"/>
                  </a:lnTo>
                  <a:lnTo>
                    <a:pt x="126525" y="79157"/>
                  </a:lnTo>
                  <a:lnTo>
                    <a:pt x="126507" y="79073"/>
                  </a:lnTo>
                  <a:lnTo>
                    <a:pt x="126472" y="78990"/>
                  </a:lnTo>
                  <a:lnTo>
                    <a:pt x="126424" y="78914"/>
                  </a:lnTo>
                  <a:lnTo>
                    <a:pt x="126371" y="78844"/>
                  </a:lnTo>
                  <a:lnTo>
                    <a:pt x="126306" y="78789"/>
                  </a:lnTo>
                  <a:lnTo>
                    <a:pt x="126271" y="78768"/>
                  </a:lnTo>
                  <a:lnTo>
                    <a:pt x="126235" y="78747"/>
                  </a:lnTo>
                  <a:lnTo>
                    <a:pt x="126194" y="78726"/>
                  </a:lnTo>
                  <a:lnTo>
                    <a:pt x="126152" y="78712"/>
                  </a:lnTo>
                  <a:lnTo>
                    <a:pt x="126111" y="78705"/>
                  </a:lnTo>
                  <a:lnTo>
                    <a:pt x="126063" y="78705"/>
                  </a:lnTo>
                  <a:lnTo>
                    <a:pt x="125992" y="77975"/>
                  </a:lnTo>
                  <a:lnTo>
                    <a:pt x="125909" y="77253"/>
                  </a:lnTo>
                  <a:lnTo>
                    <a:pt x="125826" y="76530"/>
                  </a:lnTo>
                  <a:lnTo>
                    <a:pt x="125738" y="75807"/>
                  </a:lnTo>
                  <a:lnTo>
                    <a:pt x="125643" y="75084"/>
                  </a:lnTo>
                  <a:lnTo>
                    <a:pt x="125542" y="74368"/>
                  </a:lnTo>
                  <a:lnTo>
                    <a:pt x="125441" y="73645"/>
                  </a:lnTo>
                  <a:lnTo>
                    <a:pt x="125329" y="72929"/>
                  </a:lnTo>
                  <a:lnTo>
                    <a:pt x="125216" y="72214"/>
                  </a:lnTo>
                  <a:lnTo>
                    <a:pt x="125098" y="71498"/>
                  </a:lnTo>
                  <a:lnTo>
                    <a:pt x="124980" y="70782"/>
                  </a:lnTo>
                  <a:lnTo>
                    <a:pt x="124849" y="70066"/>
                  </a:lnTo>
                  <a:lnTo>
                    <a:pt x="124719" y="69357"/>
                  </a:lnTo>
                  <a:lnTo>
                    <a:pt x="124577" y="68648"/>
                  </a:lnTo>
                  <a:lnTo>
                    <a:pt x="124435" y="67939"/>
                  </a:lnTo>
                  <a:lnTo>
                    <a:pt x="124293" y="67230"/>
                  </a:lnTo>
                  <a:lnTo>
                    <a:pt x="124168" y="66653"/>
                  </a:lnTo>
                  <a:lnTo>
                    <a:pt x="124038" y="66070"/>
                  </a:lnTo>
                  <a:lnTo>
                    <a:pt x="123902" y="65486"/>
                  </a:lnTo>
                  <a:lnTo>
                    <a:pt x="123766" y="64902"/>
                  </a:lnTo>
                  <a:lnTo>
                    <a:pt x="123623" y="64318"/>
                  </a:lnTo>
                  <a:lnTo>
                    <a:pt x="123481" y="63734"/>
                  </a:lnTo>
                  <a:lnTo>
                    <a:pt x="123327" y="63150"/>
                  </a:lnTo>
                  <a:lnTo>
                    <a:pt x="123173" y="62567"/>
                  </a:lnTo>
                  <a:lnTo>
                    <a:pt x="123014" y="61990"/>
                  </a:lnTo>
                  <a:lnTo>
                    <a:pt x="122848" y="61406"/>
                  </a:lnTo>
                  <a:lnTo>
                    <a:pt x="122676" y="60829"/>
                  </a:lnTo>
                  <a:lnTo>
                    <a:pt x="122498" y="60252"/>
                  </a:lnTo>
                  <a:lnTo>
                    <a:pt x="122321" y="59675"/>
                  </a:lnTo>
                  <a:lnTo>
                    <a:pt x="122137" y="59098"/>
                  </a:lnTo>
                  <a:lnTo>
                    <a:pt x="121948" y="58529"/>
                  </a:lnTo>
                  <a:lnTo>
                    <a:pt x="121746" y="57966"/>
                  </a:lnTo>
                  <a:lnTo>
                    <a:pt x="121545" y="57396"/>
                  </a:lnTo>
                  <a:lnTo>
                    <a:pt x="121344" y="56840"/>
                  </a:lnTo>
                  <a:lnTo>
                    <a:pt x="121130" y="56277"/>
                  </a:lnTo>
                  <a:lnTo>
                    <a:pt x="120911" y="55728"/>
                  </a:lnTo>
                  <a:lnTo>
                    <a:pt x="120686" y="55179"/>
                  </a:lnTo>
                  <a:lnTo>
                    <a:pt x="120455" y="54629"/>
                  </a:lnTo>
                  <a:lnTo>
                    <a:pt x="120224" y="54087"/>
                  </a:lnTo>
                  <a:lnTo>
                    <a:pt x="119982" y="53552"/>
                  </a:lnTo>
                  <a:lnTo>
                    <a:pt x="119733" y="53017"/>
                  </a:lnTo>
                  <a:lnTo>
                    <a:pt x="119478" y="52496"/>
                  </a:lnTo>
                  <a:lnTo>
                    <a:pt x="119224" y="51974"/>
                  </a:lnTo>
                  <a:lnTo>
                    <a:pt x="118957" y="51460"/>
                  </a:lnTo>
                  <a:lnTo>
                    <a:pt x="118685" y="50953"/>
                  </a:lnTo>
                  <a:lnTo>
                    <a:pt x="118406" y="50445"/>
                  </a:lnTo>
                  <a:lnTo>
                    <a:pt x="118122" y="49952"/>
                  </a:lnTo>
                  <a:lnTo>
                    <a:pt x="117826" y="49465"/>
                  </a:lnTo>
                  <a:lnTo>
                    <a:pt x="117530" y="48979"/>
                  </a:lnTo>
                  <a:lnTo>
                    <a:pt x="117228" y="48506"/>
                  </a:lnTo>
                  <a:lnTo>
                    <a:pt x="116914" y="48041"/>
                  </a:lnTo>
                  <a:lnTo>
                    <a:pt x="116594" y="47582"/>
                  </a:lnTo>
                  <a:lnTo>
                    <a:pt x="116269" y="47130"/>
                  </a:lnTo>
                  <a:lnTo>
                    <a:pt x="115937" y="46692"/>
                  </a:lnTo>
                  <a:lnTo>
                    <a:pt x="115599" y="46254"/>
                  </a:lnTo>
                  <a:lnTo>
                    <a:pt x="115250" y="45830"/>
                  </a:lnTo>
                  <a:lnTo>
                    <a:pt x="114901" y="45413"/>
                  </a:lnTo>
                  <a:lnTo>
                    <a:pt x="114539" y="45010"/>
                  </a:lnTo>
                  <a:lnTo>
                    <a:pt x="114166" y="44614"/>
                  </a:lnTo>
                  <a:lnTo>
                    <a:pt x="113793" y="44225"/>
                  </a:lnTo>
                  <a:lnTo>
                    <a:pt x="113408" y="43850"/>
                  </a:lnTo>
                  <a:lnTo>
                    <a:pt x="113018" y="43488"/>
                  </a:lnTo>
                  <a:lnTo>
                    <a:pt x="112621" y="43127"/>
                  </a:lnTo>
                  <a:lnTo>
                    <a:pt x="112212" y="42786"/>
                  </a:lnTo>
                  <a:lnTo>
                    <a:pt x="111798" y="42453"/>
                  </a:lnTo>
                  <a:lnTo>
                    <a:pt x="111377" y="42133"/>
                  </a:lnTo>
                  <a:lnTo>
                    <a:pt x="110945" y="41820"/>
                  </a:lnTo>
                  <a:lnTo>
                    <a:pt x="110507" y="41521"/>
                  </a:lnTo>
                  <a:lnTo>
                    <a:pt x="110057" y="41236"/>
                  </a:lnTo>
                  <a:lnTo>
                    <a:pt x="109601" y="40965"/>
                  </a:lnTo>
                  <a:lnTo>
                    <a:pt x="109139" y="40708"/>
                  </a:lnTo>
                  <a:lnTo>
                    <a:pt x="108665" y="40458"/>
                  </a:lnTo>
                  <a:lnTo>
                    <a:pt x="108185" y="40229"/>
                  </a:lnTo>
                  <a:lnTo>
                    <a:pt x="107700" y="40006"/>
                  </a:lnTo>
                  <a:lnTo>
                    <a:pt x="107202" y="39798"/>
                  </a:lnTo>
                  <a:lnTo>
                    <a:pt x="106948" y="39700"/>
                  </a:lnTo>
                  <a:lnTo>
                    <a:pt x="106693" y="39610"/>
                  </a:lnTo>
                  <a:lnTo>
                    <a:pt x="106438" y="39513"/>
                  </a:lnTo>
                  <a:lnTo>
                    <a:pt x="106178" y="39429"/>
                  </a:lnTo>
                  <a:lnTo>
                    <a:pt x="105917" y="39346"/>
                  </a:lnTo>
                  <a:lnTo>
                    <a:pt x="105657" y="39262"/>
                  </a:lnTo>
                  <a:lnTo>
                    <a:pt x="105390" y="39186"/>
                  </a:lnTo>
                  <a:lnTo>
                    <a:pt x="105124" y="39117"/>
                  </a:lnTo>
                  <a:lnTo>
                    <a:pt x="104851" y="39047"/>
                  </a:lnTo>
                  <a:lnTo>
                    <a:pt x="104579" y="38984"/>
                  </a:lnTo>
                  <a:lnTo>
                    <a:pt x="104520" y="38978"/>
                  </a:lnTo>
                  <a:lnTo>
                    <a:pt x="104466" y="38971"/>
                  </a:lnTo>
                  <a:lnTo>
                    <a:pt x="104413" y="38971"/>
                  </a:lnTo>
                  <a:lnTo>
                    <a:pt x="104360" y="38978"/>
                  </a:lnTo>
                  <a:lnTo>
                    <a:pt x="104259" y="38998"/>
                  </a:lnTo>
                  <a:lnTo>
                    <a:pt x="104170" y="39026"/>
                  </a:lnTo>
                  <a:lnTo>
                    <a:pt x="104016" y="38588"/>
                  </a:lnTo>
                  <a:lnTo>
                    <a:pt x="103851" y="38150"/>
                  </a:lnTo>
                  <a:lnTo>
                    <a:pt x="103679" y="37726"/>
                  </a:lnTo>
                  <a:lnTo>
                    <a:pt x="103495" y="37309"/>
                  </a:lnTo>
                  <a:lnTo>
                    <a:pt x="103306" y="36899"/>
                  </a:lnTo>
                  <a:lnTo>
                    <a:pt x="103104" y="36503"/>
                  </a:lnTo>
                  <a:lnTo>
                    <a:pt x="102891" y="36114"/>
                  </a:lnTo>
                  <a:lnTo>
                    <a:pt x="102672" y="35746"/>
                  </a:lnTo>
                  <a:lnTo>
                    <a:pt x="102441" y="35377"/>
                  </a:lnTo>
                  <a:lnTo>
                    <a:pt x="102323" y="35204"/>
                  </a:lnTo>
                  <a:lnTo>
                    <a:pt x="102198" y="35030"/>
                  </a:lnTo>
                  <a:lnTo>
                    <a:pt x="102080" y="34863"/>
                  </a:lnTo>
                  <a:lnTo>
                    <a:pt x="101950" y="34696"/>
                  </a:lnTo>
                  <a:lnTo>
                    <a:pt x="101825" y="34529"/>
                  </a:lnTo>
                  <a:lnTo>
                    <a:pt x="101689" y="34369"/>
                  </a:lnTo>
                  <a:lnTo>
                    <a:pt x="101559" y="34217"/>
                  </a:lnTo>
                  <a:lnTo>
                    <a:pt x="101423" y="34064"/>
                  </a:lnTo>
                  <a:lnTo>
                    <a:pt x="101286" y="33918"/>
                  </a:lnTo>
                  <a:lnTo>
                    <a:pt x="101144" y="33772"/>
                  </a:lnTo>
                  <a:lnTo>
                    <a:pt x="101002" y="33626"/>
                  </a:lnTo>
                  <a:lnTo>
                    <a:pt x="100854" y="33494"/>
                  </a:lnTo>
                  <a:lnTo>
                    <a:pt x="100706" y="33362"/>
                  </a:lnTo>
                  <a:lnTo>
                    <a:pt x="100558" y="33230"/>
                  </a:lnTo>
                  <a:lnTo>
                    <a:pt x="100404" y="33105"/>
                  </a:lnTo>
                  <a:lnTo>
                    <a:pt x="100250" y="32986"/>
                  </a:lnTo>
                  <a:lnTo>
                    <a:pt x="100090" y="32868"/>
                  </a:lnTo>
                  <a:lnTo>
                    <a:pt x="99930" y="32757"/>
                  </a:lnTo>
                  <a:lnTo>
                    <a:pt x="99765" y="32646"/>
                  </a:lnTo>
                  <a:lnTo>
                    <a:pt x="99599" y="32542"/>
                  </a:lnTo>
                  <a:lnTo>
                    <a:pt x="99433" y="32444"/>
                  </a:lnTo>
                  <a:lnTo>
                    <a:pt x="99261" y="32354"/>
                  </a:lnTo>
                  <a:lnTo>
                    <a:pt x="99089" y="32264"/>
                  </a:lnTo>
                  <a:lnTo>
                    <a:pt x="98918" y="32180"/>
                  </a:lnTo>
                  <a:lnTo>
                    <a:pt x="98740" y="32097"/>
                  </a:lnTo>
                  <a:lnTo>
                    <a:pt x="98557" y="32020"/>
                  </a:lnTo>
                  <a:lnTo>
                    <a:pt x="98379" y="31951"/>
                  </a:lnTo>
                  <a:lnTo>
                    <a:pt x="98189" y="31888"/>
                  </a:lnTo>
                  <a:lnTo>
                    <a:pt x="98006" y="31833"/>
                  </a:lnTo>
                  <a:lnTo>
                    <a:pt x="97816" y="31777"/>
                  </a:lnTo>
                  <a:lnTo>
                    <a:pt x="97621" y="31728"/>
                  </a:lnTo>
                  <a:lnTo>
                    <a:pt x="97431" y="31680"/>
                  </a:lnTo>
                  <a:lnTo>
                    <a:pt x="97230" y="31645"/>
                  </a:lnTo>
                  <a:lnTo>
                    <a:pt x="97035" y="31610"/>
                  </a:lnTo>
                  <a:lnTo>
                    <a:pt x="96827" y="31582"/>
                  </a:lnTo>
                  <a:lnTo>
                    <a:pt x="96626" y="31562"/>
                  </a:lnTo>
                  <a:lnTo>
                    <a:pt x="96419" y="31541"/>
                  </a:lnTo>
                  <a:lnTo>
                    <a:pt x="96211" y="31534"/>
                  </a:lnTo>
                  <a:lnTo>
                    <a:pt x="95998" y="31527"/>
                  </a:lnTo>
                  <a:lnTo>
                    <a:pt x="95785" y="31527"/>
                  </a:lnTo>
                  <a:lnTo>
                    <a:pt x="95566" y="31534"/>
                  </a:lnTo>
                  <a:lnTo>
                    <a:pt x="95347" y="31548"/>
                  </a:lnTo>
                  <a:lnTo>
                    <a:pt x="95128" y="31569"/>
                  </a:lnTo>
                  <a:lnTo>
                    <a:pt x="94903" y="31596"/>
                  </a:lnTo>
                  <a:lnTo>
                    <a:pt x="94678" y="31624"/>
                  </a:lnTo>
                  <a:lnTo>
                    <a:pt x="94447" y="31666"/>
                  </a:lnTo>
                  <a:lnTo>
                    <a:pt x="94316" y="30422"/>
                  </a:lnTo>
                  <a:lnTo>
                    <a:pt x="94251" y="29803"/>
                  </a:lnTo>
                  <a:lnTo>
                    <a:pt x="94174" y="29192"/>
                  </a:lnTo>
                  <a:lnTo>
                    <a:pt x="94163" y="29129"/>
                  </a:lnTo>
                  <a:lnTo>
                    <a:pt x="94151" y="29073"/>
                  </a:lnTo>
                  <a:lnTo>
                    <a:pt x="94133" y="29018"/>
                  </a:lnTo>
                  <a:lnTo>
                    <a:pt x="94115" y="28969"/>
                  </a:lnTo>
                  <a:lnTo>
                    <a:pt x="94062" y="28879"/>
                  </a:lnTo>
                  <a:lnTo>
                    <a:pt x="94009" y="28795"/>
                  </a:lnTo>
                  <a:lnTo>
                    <a:pt x="94003" y="28726"/>
                  </a:lnTo>
                  <a:lnTo>
                    <a:pt x="93991" y="28656"/>
                  </a:lnTo>
                  <a:lnTo>
                    <a:pt x="93973" y="28587"/>
                  </a:lnTo>
                  <a:lnTo>
                    <a:pt x="93955" y="28524"/>
                  </a:lnTo>
                  <a:lnTo>
                    <a:pt x="93926" y="28455"/>
                  </a:lnTo>
                  <a:lnTo>
                    <a:pt x="93896" y="28392"/>
                  </a:lnTo>
                  <a:lnTo>
                    <a:pt x="93861" y="28337"/>
                  </a:lnTo>
                  <a:lnTo>
                    <a:pt x="93819" y="28281"/>
                  </a:lnTo>
                  <a:lnTo>
                    <a:pt x="93772" y="28225"/>
                  </a:lnTo>
                  <a:lnTo>
                    <a:pt x="93724" y="28177"/>
                  </a:lnTo>
                  <a:lnTo>
                    <a:pt x="93665" y="28135"/>
                  </a:lnTo>
                  <a:lnTo>
                    <a:pt x="93606" y="28093"/>
                  </a:lnTo>
                  <a:lnTo>
                    <a:pt x="93535" y="28059"/>
                  </a:lnTo>
                  <a:lnTo>
                    <a:pt x="93464" y="28031"/>
                  </a:lnTo>
                  <a:lnTo>
                    <a:pt x="93387" y="28010"/>
                  </a:lnTo>
                  <a:lnTo>
                    <a:pt x="93304" y="27996"/>
                  </a:lnTo>
                  <a:lnTo>
                    <a:pt x="92593" y="27906"/>
                  </a:lnTo>
                  <a:lnTo>
                    <a:pt x="91883" y="27829"/>
                  </a:lnTo>
                  <a:lnTo>
                    <a:pt x="91172" y="27753"/>
                  </a:lnTo>
                  <a:lnTo>
                    <a:pt x="90455" y="27690"/>
                  </a:lnTo>
                  <a:lnTo>
                    <a:pt x="89739" y="27628"/>
                  </a:lnTo>
                  <a:lnTo>
                    <a:pt x="89028" y="27572"/>
                  </a:lnTo>
                  <a:lnTo>
                    <a:pt x="88312" y="27523"/>
                  </a:lnTo>
                  <a:lnTo>
                    <a:pt x="87589" y="27482"/>
                  </a:lnTo>
                  <a:lnTo>
                    <a:pt x="86873" y="27447"/>
                  </a:lnTo>
                  <a:lnTo>
                    <a:pt x="86156" y="27412"/>
                  </a:lnTo>
                  <a:lnTo>
                    <a:pt x="85434" y="27391"/>
                  </a:lnTo>
                  <a:lnTo>
                    <a:pt x="84711" y="27371"/>
                  </a:lnTo>
                  <a:lnTo>
                    <a:pt x="83989" y="27350"/>
                  </a:lnTo>
                  <a:lnTo>
                    <a:pt x="83266" y="27336"/>
                  </a:lnTo>
                  <a:lnTo>
                    <a:pt x="81821" y="27322"/>
                  </a:lnTo>
                  <a:lnTo>
                    <a:pt x="80377" y="27329"/>
                  </a:lnTo>
                  <a:lnTo>
                    <a:pt x="78926" y="27343"/>
                  </a:lnTo>
                  <a:lnTo>
                    <a:pt x="77475" y="27364"/>
                  </a:lnTo>
                  <a:lnTo>
                    <a:pt x="76024" y="27391"/>
                  </a:lnTo>
                  <a:lnTo>
                    <a:pt x="74573" y="27433"/>
                  </a:lnTo>
                  <a:lnTo>
                    <a:pt x="73128" y="27475"/>
                  </a:lnTo>
                  <a:lnTo>
                    <a:pt x="70233" y="27558"/>
                  </a:lnTo>
                  <a:lnTo>
                    <a:pt x="70304" y="25883"/>
                  </a:lnTo>
                  <a:lnTo>
                    <a:pt x="70369" y="24201"/>
                  </a:lnTo>
                  <a:lnTo>
                    <a:pt x="70428" y="22526"/>
                  </a:lnTo>
                  <a:lnTo>
                    <a:pt x="70475" y="20844"/>
                  </a:lnTo>
                  <a:lnTo>
                    <a:pt x="70523" y="19169"/>
                  </a:lnTo>
                  <a:lnTo>
                    <a:pt x="70558" y="17494"/>
                  </a:lnTo>
                  <a:lnTo>
                    <a:pt x="70594" y="15812"/>
                  </a:lnTo>
                  <a:lnTo>
                    <a:pt x="70623" y="14137"/>
                  </a:lnTo>
                  <a:lnTo>
                    <a:pt x="70677" y="10780"/>
                  </a:lnTo>
                  <a:lnTo>
                    <a:pt x="70718" y="7423"/>
                  </a:lnTo>
                  <a:lnTo>
                    <a:pt x="70801" y="709"/>
                  </a:lnTo>
                  <a:lnTo>
                    <a:pt x="70801" y="647"/>
                  </a:lnTo>
                  <a:lnTo>
                    <a:pt x="70801" y="584"/>
                  </a:lnTo>
                  <a:lnTo>
                    <a:pt x="70789" y="522"/>
                  </a:lnTo>
                  <a:lnTo>
                    <a:pt x="70783" y="466"/>
                  </a:lnTo>
                  <a:lnTo>
                    <a:pt x="70766" y="411"/>
                  </a:lnTo>
                  <a:lnTo>
                    <a:pt x="70748" y="362"/>
                  </a:lnTo>
                  <a:lnTo>
                    <a:pt x="70730" y="313"/>
                  </a:lnTo>
                  <a:lnTo>
                    <a:pt x="70706" y="265"/>
                  </a:lnTo>
                  <a:lnTo>
                    <a:pt x="70653" y="188"/>
                  </a:lnTo>
                  <a:lnTo>
                    <a:pt x="70594" y="112"/>
                  </a:lnTo>
                  <a:lnTo>
                    <a:pt x="70517" y="56"/>
                  </a:lnTo>
                  <a:lnTo>
                    <a:pt x="7044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9;p41">
              <a:extLst>
                <a:ext uri="{FF2B5EF4-FFF2-40B4-BE49-F238E27FC236}">
                  <a16:creationId xmlns:a16="http://schemas.microsoft.com/office/drawing/2014/main" id="{ED9B3A59-C438-42C5-8AB4-0FCD81F1EFF2}"/>
                </a:ext>
              </a:extLst>
            </p:cNvPr>
            <p:cNvSpPr/>
            <p:nvPr/>
          </p:nvSpPr>
          <p:spPr>
            <a:xfrm>
              <a:off x="2259375" y="-1712125"/>
              <a:ext cx="136950" cy="239975"/>
            </a:xfrm>
            <a:custGeom>
              <a:avLst/>
              <a:gdLst/>
              <a:ahLst/>
              <a:cxnLst/>
              <a:rect l="l" t="t" r="r" b="b"/>
              <a:pathLst>
                <a:path w="5478" h="9599" extrusionOk="0">
                  <a:moveTo>
                    <a:pt x="426" y="0"/>
                  </a:moveTo>
                  <a:lnTo>
                    <a:pt x="326" y="1161"/>
                  </a:lnTo>
                  <a:lnTo>
                    <a:pt x="237" y="2329"/>
                  </a:lnTo>
                  <a:lnTo>
                    <a:pt x="166" y="3503"/>
                  </a:lnTo>
                  <a:lnTo>
                    <a:pt x="107" y="4678"/>
                  </a:lnTo>
                  <a:lnTo>
                    <a:pt x="59" y="5866"/>
                  </a:lnTo>
                  <a:lnTo>
                    <a:pt x="24" y="7055"/>
                  </a:lnTo>
                  <a:lnTo>
                    <a:pt x="6" y="8250"/>
                  </a:lnTo>
                  <a:lnTo>
                    <a:pt x="0" y="9446"/>
                  </a:lnTo>
                  <a:lnTo>
                    <a:pt x="0" y="9446"/>
                  </a:lnTo>
                  <a:lnTo>
                    <a:pt x="320" y="9432"/>
                  </a:lnTo>
                  <a:lnTo>
                    <a:pt x="640" y="9411"/>
                  </a:lnTo>
                  <a:lnTo>
                    <a:pt x="965" y="9404"/>
                  </a:lnTo>
                  <a:lnTo>
                    <a:pt x="1285" y="9397"/>
                  </a:lnTo>
                  <a:lnTo>
                    <a:pt x="1937" y="9397"/>
                  </a:lnTo>
                  <a:lnTo>
                    <a:pt x="2588" y="9418"/>
                  </a:lnTo>
                  <a:lnTo>
                    <a:pt x="3239" y="9446"/>
                  </a:lnTo>
                  <a:lnTo>
                    <a:pt x="3891" y="9487"/>
                  </a:lnTo>
                  <a:lnTo>
                    <a:pt x="4530" y="9543"/>
                  </a:lnTo>
                  <a:lnTo>
                    <a:pt x="5170" y="9599"/>
                  </a:lnTo>
                  <a:lnTo>
                    <a:pt x="5170" y="9599"/>
                  </a:lnTo>
                  <a:lnTo>
                    <a:pt x="5158" y="8528"/>
                  </a:lnTo>
                  <a:lnTo>
                    <a:pt x="5158" y="7451"/>
                  </a:lnTo>
                  <a:lnTo>
                    <a:pt x="5164" y="6916"/>
                  </a:lnTo>
                  <a:lnTo>
                    <a:pt x="5170" y="6381"/>
                  </a:lnTo>
                  <a:lnTo>
                    <a:pt x="5188" y="5846"/>
                  </a:lnTo>
                  <a:lnTo>
                    <a:pt x="5205" y="5310"/>
                  </a:lnTo>
                  <a:lnTo>
                    <a:pt x="5223" y="4782"/>
                  </a:lnTo>
                  <a:lnTo>
                    <a:pt x="5247" y="4247"/>
                  </a:lnTo>
                  <a:lnTo>
                    <a:pt x="5276" y="3719"/>
                  </a:lnTo>
                  <a:lnTo>
                    <a:pt x="5306" y="3184"/>
                  </a:lnTo>
                  <a:lnTo>
                    <a:pt x="5342" y="2655"/>
                  </a:lnTo>
                  <a:lnTo>
                    <a:pt x="5383" y="2127"/>
                  </a:lnTo>
                  <a:lnTo>
                    <a:pt x="5430" y="1599"/>
                  </a:lnTo>
                  <a:lnTo>
                    <a:pt x="5478" y="1071"/>
                  </a:lnTo>
                  <a:lnTo>
                    <a:pt x="4844" y="960"/>
                  </a:lnTo>
                  <a:lnTo>
                    <a:pt x="4210" y="834"/>
                  </a:lnTo>
                  <a:lnTo>
                    <a:pt x="3577" y="716"/>
                  </a:lnTo>
                  <a:lnTo>
                    <a:pt x="2943" y="584"/>
                  </a:lnTo>
                  <a:lnTo>
                    <a:pt x="2316" y="445"/>
                  </a:lnTo>
                  <a:lnTo>
                    <a:pt x="1682" y="306"/>
                  </a:lnTo>
                  <a:lnTo>
                    <a:pt x="1054" y="1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0;p41">
              <a:extLst>
                <a:ext uri="{FF2B5EF4-FFF2-40B4-BE49-F238E27FC236}">
                  <a16:creationId xmlns:a16="http://schemas.microsoft.com/office/drawing/2014/main" id="{2D814732-58BC-4FA5-B107-E7B93D62363C}"/>
                </a:ext>
              </a:extLst>
            </p:cNvPr>
            <p:cNvSpPr/>
            <p:nvPr/>
          </p:nvSpPr>
          <p:spPr>
            <a:xfrm>
              <a:off x="2259375" y="-1443500"/>
              <a:ext cx="149550" cy="278025"/>
            </a:xfrm>
            <a:custGeom>
              <a:avLst/>
              <a:gdLst/>
              <a:ahLst/>
              <a:cxnLst/>
              <a:rect l="l" t="t" r="r" b="b"/>
              <a:pathLst>
                <a:path w="5982" h="11121" extrusionOk="0">
                  <a:moveTo>
                    <a:pt x="5182" y="0"/>
                  </a:moveTo>
                  <a:lnTo>
                    <a:pt x="4548" y="63"/>
                  </a:lnTo>
                  <a:lnTo>
                    <a:pt x="3903" y="112"/>
                  </a:lnTo>
                  <a:lnTo>
                    <a:pt x="3251" y="160"/>
                  </a:lnTo>
                  <a:lnTo>
                    <a:pt x="2600" y="195"/>
                  </a:lnTo>
                  <a:lnTo>
                    <a:pt x="1948" y="209"/>
                  </a:lnTo>
                  <a:lnTo>
                    <a:pt x="1623" y="216"/>
                  </a:lnTo>
                  <a:lnTo>
                    <a:pt x="1297" y="216"/>
                  </a:lnTo>
                  <a:lnTo>
                    <a:pt x="971" y="209"/>
                  </a:lnTo>
                  <a:lnTo>
                    <a:pt x="646" y="202"/>
                  </a:lnTo>
                  <a:lnTo>
                    <a:pt x="320" y="18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24" y="1543"/>
                  </a:lnTo>
                  <a:lnTo>
                    <a:pt x="65" y="2920"/>
                  </a:lnTo>
                  <a:lnTo>
                    <a:pt x="113" y="4296"/>
                  </a:lnTo>
                  <a:lnTo>
                    <a:pt x="178" y="5665"/>
                  </a:lnTo>
                  <a:lnTo>
                    <a:pt x="255" y="7041"/>
                  </a:lnTo>
                  <a:lnTo>
                    <a:pt x="338" y="8403"/>
                  </a:lnTo>
                  <a:lnTo>
                    <a:pt x="432" y="9766"/>
                  </a:lnTo>
                  <a:lnTo>
                    <a:pt x="539" y="11121"/>
                  </a:lnTo>
                  <a:lnTo>
                    <a:pt x="592" y="11072"/>
                  </a:lnTo>
                  <a:lnTo>
                    <a:pt x="651" y="11024"/>
                  </a:lnTo>
                  <a:lnTo>
                    <a:pt x="717" y="10982"/>
                  </a:lnTo>
                  <a:lnTo>
                    <a:pt x="800" y="10940"/>
                  </a:lnTo>
                  <a:lnTo>
                    <a:pt x="1344" y="10766"/>
                  </a:lnTo>
                  <a:lnTo>
                    <a:pt x="1895" y="10579"/>
                  </a:lnTo>
                  <a:lnTo>
                    <a:pt x="2985" y="10190"/>
                  </a:lnTo>
                  <a:lnTo>
                    <a:pt x="3038" y="10176"/>
                  </a:lnTo>
                  <a:lnTo>
                    <a:pt x="3091" y="10162"/>
                  </a:lnTo>
                  <a:lnTo>
                    <a:pt x="3186" y="10162"/>
                  </a:lnTo>
                  <a:lnTo>
                    <a:pt x="3227" y="10169"/>
                  </a:lnTo>
                  <a:lnTo>
                    <a:pt x="3269" y="10183"/>
                  </a:lnTo>
                  <a:lnTo>
                    <a:pt x="3310" y="10197"/>
                  </a:lnTo>
                  <a:lnTo>
                    <a:pt x="3340" y="10217"/>
                  </a:lnTo>
                  <a:lnTo>
                    <a:pt x="3660" y="10155"/>
                  </a:lnTo>
                  <a:lnTo>
                    <a:pt x="3980" y="10106"/>
                  </a:lnTo>
                  <a:lnTo>
                    <a:pt x="4139" y="10092"/>
                  </a:lnTo>
                  <a:lnTo>
                    <a:pt x="4299" y="10078"/>
                  </a:lnTo>
                  <a:lnTo>
                    <a:pt x="4459" y="10071"/>
                  </a:lnTo>
                  <a:lnTo>
                    <a:pt x="4613" y="10064"/>
                  </a:lnTo>
                  <a:lnTo>
                    <a:pt x="5300" y="9891"/>
                  </a:lnTo>
                  <a:lnTo>
                    <a:pt x="5981" y="9717"/>
                  </a:lnTo>
                  <a:lnTo>
                    <a:pt x="5833" y="8501"/>
                  </a:lnTo>
                  <a:lnTo>
                    <a:pt x="5697" y="7284"/>
                  </a:lnTo>
                  <a:lnTo>
                    <a:pt x="5572" y="6068"/>
                  </a:lnTo>
                  <a:lnTo>
                    <a:pt x="5466" y="4852"/>
                  </a:lnTo>
                  <a:lnTo>
                    <a:pt x="5419" y="4247"/>
                  </a:lnTo>
                  <a:lnTo>
                    <a:pt x="5371" y="3642"/>
                  </a:lnTo>
                  <a:lnTo>
                    <a:pt x="5330" y="3031"/>
                  </a:lnTo>
                  <a:lnTo>
                    <a:pt x="5294" y="2426"/>
                  </a:lnTo>
                  <a:lnTo>
                    <a:pt x="5259" y="1821"/>
                  </a:lnTo>
                  <a:lnTo>
                    <a:pt x="5229" y="1210"/>
                  </a:lnTo>
                  <a:lnTo>
                    <a:pt x="5205" y="605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1;p41">
              <a:extLst>
                <a:ext uri="{FF2B5EF4-FFF2-40B4-BE49-F238E27FC236}">
                  <a16:creationId xmlns:a16="http://schemas.microsoft.com/office/drawing/2014/main" id="{5E9F88A7-B739-4728-9E53-83D7D20EE7C7}"/>
                </a:ext>
              </a:extLst>
            </p:cNvPr>
            <p:cNvSpPr/>
            <p:nvPr/>
          </p:nvSpPr>
          <p:spPr>
            <a:xfrm>
              <a:off x="2275500" y="-1160975"/>
              <a:ext cx="173525" cy="240500"/>
            </a:xfrm>
            <a:custGeom>
              <a:avLst/>
              <a:gdLst/>
              <a:ahLst/>
              <a:cxnLst/>
              <a:rect l="l" t="t" r="r" b="b"/>
              <a:pathLst>
                <a:path w="6941" h="9620" extrusionOk="0">
                  <a:moveTo>
                    <a:pt x="5537" y="1"/>
                  </a:moveTo>
                  <a:lnTo>
                    <a:pt x="5058" y="8"/>
                  </a:lnTo>
                  <a:lnTo>
                    <a:pt x="4821" y="21"/>
                  </a:lnTo>
                  <a:lnTo>
                    <a:pt x="4590" y="35"/>
                  </a:lnTo>
                  <a:lnTo>
                    <a:pt x="4359" y="49"/>
                  </a:lnTo>
                  <a:lnTo>
                    <a:pt x="4134" y="77"/>
                  </a:lnTo>
                  <a:lnTo>
                    <a:pt x="3909" y="105"/>
                  </a:lnTo>
                  <a:lnTo>
                    <a:pt x="3690" y="140"/>
                  </a:lnTo>
                  <a:lnTo>
                    <a:pt x="3690" y="216"/>
                  </a:lnTo>
                  <a:lnTo>
                    <a:pt x="3690" y="293"/>
                  </a:lnTo>
                  <a:lnTo>
                    <a:pt x="3684" y="376"/>
                  </a:lnTo>
                  <a:lnTo>
                    <a:pt x="3672" y="452"/>
                  </a:lnTo>
                  <a:lnTo>
                    <a:pt x="3654" y="522"/>
                  </a:lnTo>
                  <a:lnTo>
                    <a:pt x="3631" y="598"/>
                  </a:lnTo>
                  <a:lnTo>
                    <a:pt x="3601" y="668"/>
                  </a:lnTo>
                  <a:lnTo>
                    <a:pt x="3565" y="730"/>
                  </a:lnTo>
                  <a:lnTo>
                    <a:pt x="3530" y="793"/>
                  </a:lnTo>
                  <a:lnTo>
                    <a:pt x="3483" y="842"/>
                  </a:lnTo>
                  <a:lnTo>
                    <a:pt x="3435" y="890"/>
                  </a:lnTo>
                  <a:lnTo>
                    <a:pt x="3376" y="932"/>
                  </a:lnTo>
                  <a:lnTo>
                    <a:pt x="3317" y="960"/>
                  </a:lnTo>
                  <a:lnTo>
                    <a:pt x="3252" y="981"/>
                  </a:lnTo>
                  <a:lnTo>
                    <a:pt x="3186" y="988"/>
                  </a:lnTo>
                  <a:lnTo>
                    <a:pt x="3110" y="988"/>
                  </a:lnTo>
                  <a:lnTo>
                    <a:pt x="2357" y="897"/>
                  </a:lnTo>
                  <a:lnTo>
                    <a:pt x="1984" y="855"/>
                  </a:lnTo>
                  <a:lnTo>
                    <a:pt x="1617" y="821"/>
                  </a:lnTo>
                  <a:lnTo>
                    <a:pt x="1534" y="807"/>
                  </a:lnTo>
                  <a:lnTo>
                    <a:pt x="1463" y="786"/>
                  </a:lnTo>
                  <a:lnTo>
                    <a:pt x="1398" y="751"/>
                  </a:lnTo>
                  <a:lnTo>
                    <a:pt x="1333" y="710"/>
                  </a:lnTo>
                  <a:lnTo>
                    <a:pt x="1120" y="793"/>
                  </a:lnTo>
                  <a:lnTo>
                    <a:pt x="907" y="862"/>
                  </a:lnTo>
                  <a:lnTo>
                    <a:pt x="687" y="939"/>
                  </a:lnTo>
                  <a:lnTo>
                    <a:pt x="474" y="1015"/>
                  </a:lnTo>
                  <a:lnTo>
                    <a:pt x="403" y="1036"/>
                  </a:lnTo>
                  <a:lnTo>
                    <a:pt x="332" y="1050"/>
                  </a:lnTo>
                  <a:lnTo>
                    <a:pt x="267" y="1050"/>
                  </a:lnTo>
                  <a:lnTo>
                    <a:pt x="208" y="1043"/>
                  </a:lnTo>
                  <a:lnTo>
                    <a:pt x="149" y="1029"/>
                  </a:lnTo>
                  <a:lnTo>
                    <a:pt x="95" y="1008"/>
                  </a:lnTo>
                  <a:lnTo>
                    <a:pt x="42" y="974"/>
                  </a:lnTo>
                  <a:lnTo>
                    <a:pt x="1" y="939"/>
                  </a:lnTo>
                  <a:lnTo>
                    <a:pt x="95" y="2044"/>
                  </a:lnTo>
                  <a:lnTo>
                    <a:pt x="202" y="3149"/>
                  </a:lnTo>
                  <a:lnTo>
                    <a:pt x="314" y="4247"/>
                  </a:lnTo>
                  <a:lnTo>
                    <a:pt x="433" y="5331"/>
                  </a:lnTo>
                  <a:lnTo>
                    <a:pt x="551" y="6416"/>
                  </a:lnTo>
                  <a:lnTo>
                    <a:pt x="682" y="7493"/>
                  </a:lnTo>
                  <a:lnTo>
                    <a:pt x="812" y="8556"/>
                  </a:lnTo>
                  <a:lnTo>
                    <a:pt x="948" y="9620"/>
                  </a:lnTo>
                  <a:lnTo>
                    <a:pt x="1007" y="9571"/>
                  </a:lnTo>
                  <a:lnTo>
                    <a:pt x="1037" y="9557"/>
                  </a:lnTo>
                  <a:lnTo>
                    <a:pt x="1066" y="9543"/>
                  </a:lnTo>
                  <a:lnTo>
                    <a:pt x="1416" y="9411"/>
                  </a:lnTo>
                  <a:lnTo>
                    <a:pt x="1771" y="9293"/>
                  </a:lnTo>
                  <a:lnTo>
                    <a:pt x="2126" y="9182"/>
                  </a:lnTo>
                  <a:lnTo>
                    <a:pt x="2488" y="9071"/>
                  </a:lnTo>
                  <a:lnTo>
                    <a:pt x="2855" y="8973"/>
                  </a:lnTo>
                  <a:lnTo>
                    <a:pt x="3222" y="8883"/>
                  </a:lnTo>
                  <a:lnTo>
                    <a:pt x="3595" y="8793"/>
                  </a:lnTo>
                  <a:lnTo>
                    <a:pt x="3962" y="8709"/>
                  </a:lnTo>
                  <a:lnTo>
                    <a:pt x="4708" y="8556"/>
                  </a:lnTo>
                  <a:lnTo>
                    <a:pt x="5460" y="8417"/>
                  </a:lnTo>
                  <a:lnTo>
                    <a:pt x="6941" y="8153"/>
                  </a:lnTo>
                  <a:lnTo>
                    <a:pt x="6740" y="7145"/>
                  </a:lnTo>
                  <a:lnTo>
                    <a:pt x="6544" y="6131"/>
                  </a:lnTo>
                  <a:lnTo>
                    <a:pt x="6355" y="5116"/>
                  </a:lnTo>
                  <a:lnTo>
                    <a:pt x="6177" y="4094"/>
                  </a:lnTo>
                  <a:lnTo>
                    <a:pt x="6005" y="3073"/>
                  </a:lnTo>
                  <a:lnTo>
                    <a:pt x="5845" y="2051"/>
                  </a:lnTo>
                  <a:lnTo>
                    <a:pt x="5685" y="1029"/>
                  </a:lnTo>
                  <a:lnTo>
                    <a:pt x="5537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2;p41">
              <a:extLst>
                <a:ext uri="{FF2B5EF4-FFF2-40B4-BE49-F238E27FC236}">
                  <a16:creationId xmlns:a16="http://schemas.microsoft.com/office/drawing/2014/main" id="{2EEFF703-FCCD-4150-9C35-DFEBB024C2DF}"/>
                </a:ext>
              </a:extLst>
            </p:cNvPr>
            <p:cNvSpPr/>
            <p:nvPr/>
          </p:nvSpPr>
          <p:spPr>
            <a:xfrm>
              <a:off x="2303050" y="-931450"/>
              <a:ext cx="184625" cy="229050"/>
            </a:xfrm>
            <a:custGeom>
              <a:avLst/>
              <a:gdLst/>
              <a:ahLst/>
              <a:cxnLst/>
              <a:rect l="l" t="t" r="r" b="b"/>
              <a:pathLst>
                <a:path w="7385" h="9162" extrusionOk="0">
                  <a:moveTo>
                    <a:pt x="6058" y="1"/>
                  </a:moveTo>
                  <a:lnTo>
                    <a:pt x="4589" y="480"/>
                  </a:lnTo>
                  <a:lnTo>
                    <a:pt x="3843" y="710"/>
                  </a:lnTo>
                  <a:lnTo>
                    <a:pt x="3097" y="932"/>
                  </a:lnTo>
                  <a:lnTo>
                    <a:pt x="2718" y="1036"/>
                  </a:lnTo>
                  <a:lnTo>
                    <a:pt x="2345" y="1141"/>
                  </a:lnTo>
                  <a:lnTo>
                    <a:pt x="1972" y="1231"/>
                  </a:lnTo>
                  <a:lnTo>
                    <a:pt x="1599" y="1321"/>
                  </a:lnTo>
                  <a:lnTo>
                    <a:pt x="1220" y="1405"/>
                  </a:lnTo>
                  <a:lnTo>
                    <a:pt x="847" y="1474"/>
                  </a:lnTo>
                  <a:lnTo>
                    <a:pt x="474" y="1544"/>
                  </a:lnTo>
                  <a:lnTo>
                    <a:pt x="107" y="1599"/>
                  </a:lnTo>
                  <a:lnTo>
                    <a:pt x="77" y="1606"/>
                  </a:lnTo>
                  <a:lnTo>
                    <a:pt x="53" y="1606"/>
                  </a:lnTo>
                  <a:lnTo>
                    <a:pt x="0" y="1599"/>
                  </a:lnTo>
                  <a:lnTo>
                    <a:pt x="0" y="1599"/>
                  </a:lnTo>
                  <a:lnTo>
                    <a:pt x="136" y="2579"/>
                  </a:lnTo>
                  <a:lnTo>
                    <a:pt x="278" y="3552"/>
                  </a:lnTo>
                  <a:lnTo>
                    <a:pt x="420" y="4519"/>
                  </a:lnTo>
                  <a:lnTo>
                    <a:pt x="569" y="5471"/>
                  </a:lnTo>
                  <a:lnTo>
                    <a:pt x="859" y="7340"/>
                  </a:lnTo>
                  <a:lnTo>
                    <a:pt x="1161" y="9161"/>
                  </a:lnTo>
                  <a:lnTo>
                    <a:pt x="1919" y="8703"/>
                  </a:lnTo>
                  <a:lnTo>
                    <a:pt x="2689" y="8258"/>
                  </a:lnTo>
                  <a:lnTo>
                    <a:pt x="3464" y="7820"/>
                  </a:lnTo>
                  <a:lnTo>
                    <a:pt x="4240" y="7396"/>
                  </a:lnTo>
                  <a:lnTo>
                    <a:pt x="5022" y="6972"/>
                  </a:lnTo>
                  <a:lnTo>
                    <a:pt x="5809" y="6562"/>
                  </a:lnTo>
                  <a:lnTo>
                    <a:pt x="7384" y="5735"/>
                  </a:lnTo>
                  <a:lnTo>
                    <a:pt x="7207" y="5026"/>
                  </a:lnTo>
                  <a:lnTo>
                    <a:pt x="7029" y="4310"/>
                  </a:lnTo>
                  <a:lnTo>
                    <a:pt x="6863" y="3601"/>
                  </a:lnTo>
                  <a:lnTo>
                    <a:pt x="6698" y="2885"/>
                  </a:lnTo>
                  <a:lnTo>
                    <a:pt x="6372" y="1447"/>
                  </a:lnTo>
                  <a:lnTo>
                    <a:pt x="6058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3;p41">
              <a:extLst>
                <a:ext uri="{FF2B5EF4-FFF2-40B4-BE49-F238E27FC236}">
                  <a16:creationId xmlns:a16="http://schemas.microsoft.com/office/drawing/2014/main" id="{35EFD331-3532-4FED-A28D-69DE4D940AA3}"/>
                </a:ext>
              </a:extLst>
            </p:cNvPr>
            <p:cNvSpPr/>
            <p:nvPr/>
          </p:nvSpPr>
          <p:spPr>
            <a:xfrm>
              <a:off x="2273875" y="-2044875"/>
              <a:ext cx="186400" cy="329825"/>
            </a:xfrm>
            <a:custGeom>
              <a:avLst/>
              <a:gdLst/>
              <a:ahLst/>
              <a:cxnLst/>
              <a:rect l="l" t="t" r="r" b="b"/>
              <a:pathLst>
                <a:path w="7456" h="13193" extrusionOk="0">
                  <a:moveTo>
                    <a:pt x="2405" y="1"/>
                  </a:moveTo>
                  <a:lnTo>
                    <a:pt x="2191" y="689"/>
                  </a:lnTo>
                  <a:lnTo>
                    <a:pt x="1984" y="1384"/>
                  </a:lnTo>
                  <a:lnTo>
                    <a:pt x="1789" y="2079"/>
                  </a:lnTo>
                  <a:lnTo>
                    <a:pt x="1605" y="2788"/>
                  </a:lnTo>
                  <a:lnTo>
                    <a:pt x="1428" y="3504"/>
                  </a:lnTo>
                  <a:lnTo>
                    <a:pt x="1256" y="4226"/>
                  </a:lnTo>
                  <a:lnTo>
                    <a:pt x="1096" y="4956"/>
                  </a:lnTo>
                  <a:lnTo>
                    <a:pt x="942" y="5686"/>
                  </a:lnTo>
                  <a:lnTo>
                    <a:pt x="794" y="6430"/>
                  </a:lnTo>
                  <a:lnTo>
                    <a:pt x="658" y="7173"/>
                  </a:lnTo>
                  <a:lnTo>
                    <a:pt x="527" y="7924"/>
                  </a:lnTo>
                  <a:lnTo>
                    <a:pt x="409" y="8682"/>
                  </a:lnTo>
                  <a:lnTo>
                    <a:pt x="291" y="9446"/>
                  </a:lnTo>
                  <a:lnTo>
                    <a:pt x="190" y="10211"/>
                  </a:lnTo>
                  <a:lnTo>
                    <a:pt x="89" y="10982"/>
                  </a:lnTo>
                  <a:lnTo>
                    <a:pt x="0" y="11761"/>
                  </a:lnTo>
                  <a:lnTo>
                    <a:pt x="634" y="11920"/>
                  </a:lnTo>
                  <a:lnTo>
                    <a:pt x="1268" y="12087"/>
                  </a:lnTo>
                  <a:lnTo>
                    <a:pt x="1895" y="12254"/>
                  </a:lnTo>
                  <a:lnTo>
                    <a:pt x="2529" y="12435"/>
                  </a:lnTo>
                  <a:lnTo>
                    <a:pt x="3157" y="12615"/>
                  </a:lnTo>
                  <a:lnTo>
                    <a:pt x="3784" y="12803"/>
                  </a:lnTo>
                  <a:lnTo>
                    <a:pt x="4412" y="12998"/>
                  </a:lnTo>
                  <a:lnTo>
                    <a:pt x="5040" y="13192"/>
                  </a:lnTo>
                  <a:lnTo>
                    <a:pt x="5117" y="12650"/>
                  </a:lnTo>
                  <a:lnTo>
                    <a:pt x="5206" y="12101"/>
                  </a:lnTo>
                  <a:lnTo>
                    <a:pt x="5300" y="11545"/>
                  </a:lnTo>
                  <a:lnTo>
                    <a:pt x="5407" y="10989"/>
                  </a:lnTo>
                  <a:lnTo>
                    <a:pt x="5525" y="10419"/>
                  </a:lnTo>
                  <a:lnTo>
                    <a:pt x="5650" y="9856"/>
                  </a:lnTo>
                  <a:lnTo>
                    <a:pt x="5786" y="9279"/>
                  </a:lnTo>
                  <a:lnTo>
                    <a:pt x="5934" y="8709"/>
                  </a:lnTo>
                  <a:lnTo>
                    <a:pt x="6088" y="8132"/>
                  </a:lnTo>
                  <a:lnTo>
                    <a:pt x="6254" y="7556"/>
                  </a:lnTo>
                  <a:lnTo>
                    <a:pt x="6431" y="6986"/>
                  </a:lnTo>
                  <a:lnTo>
                    <a:pt x="6615" y="6409"/>
                  </a:lnTo>
                  <a:lnTo>
                    <a:pt x="6810" y="5839"/>
                  </a:lnTo>
                  <a:lnTo>
                    <a:pt x="7018" y="5269"/>
                  </a:lnTo>
                  <a:lnTo>
                    <a:pt x="7231" y="4699"/>
                  </a:lnTo>
                  <a:lnTo>
                    <a:pt x="7456" y="4136"/>
                  </a:lnTo>
                  <a:lnTo>
                    <a:pt x="6810" y="3650"/>
                  </a:lnTo>
                  <a:lnTo>
                    <a:pt x="6159" y="3163"/>
                  </a:lnTo>
                  <a:lnTo>
                    <a:pt x="5520" y="2663"/>
                  </a:lnTo>
                  <a:lnTo>
                    <a:pt x="4874" y="2155"/>
                  </a:lnTo>
                  <a:lnTo>
                    <a:pt x="4240" y="1634"/>
                  </a:lnTo>
                  <a:lnTo>
                    <a:pt x="3927" y="1370"/>
                  </a:lnTo>
                  <a:lnTo>
                    <a:pt x="3619" y="1106"/>
                  </a:lnTo>
                  <a:lnTo>
                    <a:pt x="3311" y="835"/>
                  </a:lnTo>
                  <a:lnTo>
                    <a:pt x="3003" y="557"/>
                  </a:lnTo>
                  <a:lnTo>
                    <a:pt x="2701" y="28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4;p41">
              <a:extLst>
                <a:ext uri="{FF2B5EF4-FFF2-40B4-BE49-F238E27FC236}">
                  <a16:creationId xmlns:a16="http://schemas.microsoft.com/office/drawing/2014/main" id="{D2F17376-47CB-4E48-9D76-210BD6F0E19B}"/>
                </a:ext>
              </a:extLst>
            </p:cNvPr>
            <p:cNvSpPr/>
            <p:nvPr/>
          </p:nvSpPr>
          <p:spPr>
            <a:xfrm>
              <a:off x="2337525" y="-760300"/>
              <a:ext cx="192775" cy="262750"/>
            </a:xfrm>
            <a:custGeom>
              <a:avLst/>
              <a:gdLst/>
              <a:ahLst/>
              <a:cxnLst/>
              <a:rect l="l" t="t" r="r" b="b"/>
              <a:pathLst>
                <a:path w="7711" h="10510" extrusionOk="0">
                  <a:moveTo>
                    <a:pt x="6272" y="1"/>
                  </a:moveTo>
                  <a:lnTo>
                    <a:pt x="4786" y="932"/>
                  </a:lnTo>
                  <a:lnTo>
                    <a:pt x="4039" y="1398"/>
                  </a:lnTo>
                  <a:lnTo>
                    <a:pt x="3293" y="1857"/>
                  </a:lnTo>
                  <a:lnTo>
                    <a:pt x="2547" y="2308"/>
                  </a:lnTo>
                  <a:lnTo>
                    <a:pt x="1789" y="2746"/>
                  </a:lnTo>
                  <a:lnTo>
                    <a:pt x="1031" y="3177"/>
                  </a:lnTo>
                  <a:lnTo>
                    <a:pt x="652" y="3393"/>
                  </a:lnTo>
                  <a:lnTo>
                    <a:pt x="267" y="3594"/>
                  </a:lnTo>
                  <a:lnTo>
                    <a:pt x="202" y="3622"/>
                  </a:lnTo>
                  <a:lnTo>
                    <a:pt x="131" y="3643"/>
                  </a:lnTo>
                  <a:lnTo>
                    <a:pt x="66" y="3650"/>
                  </a:lnTo>
                  <a:lnTo>
                    <a:pt x="1" y="3657"/>
                  </a:lnTo>
                  <a:lnTo>
                    <a:pt x="321" y="5485"/>
                  </a:lnTo>
                  <a:lnTo>
                    <a:pt x="629" y="7250"/>
                  </a:lnTo>
                  <a:lnTo>
                    <a:pt x="729" y="7257"/>
                  </a:lnTo>
                  <a:lnTo>
                    <a:pt x="836" y="7278"/>
                  </a:lnTo>
                  <a:lnTo>
                    <a:pt x="936" y="7306"/>
                  </a:lnTo>
                  <a:lnTo>
                    <a:pt x="1031" y="7354"/>
                  </a:lnTo>
                  <a:lnTo>
                    <a:pt x="1126" y="7403"/>
                  </a:lnTo>
                  <a:lnTo>
                    <a:pt x="1215" y="7472"/>
                  </a:lnTo>
                  <a:lnTo>
                    <a:pt x="1292" y="7542"/>
                  </a:lnTo>
                  <a:lnTo>
                    <a:pt x="1369" y="7625"/>
                  </a:lnTo>
                  <a:lnTo>
                    <a:pt x="1434" y="7723"/>
                  </a:lnTo>
                  <a:lnTo>
                    <a:pt x="1487" y="7827"/>
                  </a:lnTo>
                  <a:lnTo>
                    <a:pt x="1535" y="7938"/>
                  </a:lnTo>
                  <a:lnTo>
                    <a:pt x="1570" y="8056"/>
                  </a:lnTo>
                  <a:lnTo>
                    <a:pt x="1582" y="8119"/>
                  </a:lnTo>
                  <a:lnTo>
                    <a:pt x="1588" y="8188"/>
                  </a:lnTo>
                  <a:lnTo>
                    <a:pt x="1594" y="8251"/>
                  </a:lnTo>
                  <a:lnTo>
                    <a:pt x="1600" y="8320"/>
                  </a:lnTo>
                  <a:lnTo>
                    <a:pt x="1594" y="8397"/>
                  </a:lnTo>
                  <a:lnTo>
                    <a:pt x="1588" y="8466"/>
                  </a:lnTo>
                  <a:lnTo>
                    <a:pt x="1582" y="8543"/>
                  </a:lnTo>
                  <a:lnTo>
                    <a:pt x="1564" y="8619"/>
                  </a:lnTo>
                  <a:lnTo>
                    <a:pt x="1179" y="10510"/>
                  </a:lnTo>
                  <a:lnTo>
                    <a:pt x="1345" y="10287"/>
                  </a:lnTo>
                  <a:lnTo>
                    <a:pt x="1517" y="10072"/>
                  </a:lnTo>
                  <a:lnTo>
                    <a:pt x="1689" y="9856"/>
                  </a:lnTo>
                  <a:lnTo>
                    <a:pt x="1860" y="9648"/>
                  </a:lnTo>
                  <a:lnTo>
                    <a:pt x="2038" y="9446"/>
                  </a:lnTo>
                  <a:lnTo>
                    <a:pt x="2216" y="9238"/>
                  </a:lnTo>
                  <a:lnTo>
                    <a:pt x="2399" y="9043"/>
                  </a:lnTo>
                  <a:lnTo>
                    <a:pt x="2589" y="8849"/>
                  </a:lnTo>
                  <a:lnTo>
                    <a:pt x="2772" y="8654"/>
                  </a:lnTo>
                  <a:lnTo>
                    <a:pt x="2968" y="8466"/>
                  </a:lnTo>
                  <a:lnTo>
                    <a:pt x="3157" y="8279"/>
                  </a:lnTo>
                  <a:lnTo>
                    <a:pt x="3353" y="8098"/>
                  </a:lnTo>
                  <a:lnTo>
                    <a:pt x="3554" y="7917"/>
                  </a:lnTo>
                  <a:lnTo>
                    <a:pt x="3755" y="7743"/>
                  </a:lnTo>
                  <a:lnTo>
                    <a:pt x="3957" y="7577"/>
                  </a:lnTo>
                  <a:lnTo>
                    <a:pt x="4164" y="7410"/>
                  </a:lnTo>
                  <a:lnTo>
                    <a:pt x="4371" y="7243"/>
                  </a:lnTo>
                  <a:lnTo>
                    <a:pt x="4578" y="7090"/>
                  </a:lnTo>
                  <a:lnTo>
                    <a:pt x="4792" y="6930"/>
                  </a:lnTo>
                  <a:lnTo>
                    <a:pt x="5005" y="6777"/>
                  </a:lnTo>
                  <a:lnTo>
                    <a:pt x="5224" y="6631"/>
                  </a:lnTo>
                  <a:lnTo>
                    <a:pt x="5437" y="6492"/>
                  </a:lnTo>
                  <a:lnTo>
                    <a:pt x="5656" y="6353"/>
                  </a:lnTo>
                  <a:lnTo>
                    <a:pt x="5881" y="6214"/>
                  </a:lnTo>
                  <a:lnTo>
                    <a:pt x="6106" y="6082"/>
                  </a:lnTo>
                  <a:lnTo>
                    <a:pt x="6331" y="5957"/>
                  </a:lnTo>
                  <a:lnTo>
                    <a:pt x="6556" y="5832"/>
                  </a:lnTo>
                  <a:lnTo>
                    <a:pt x="6787" y="5714"/>
                  </a:lnTo>
                  <a:lnTo>
                    <a:pt x="7012" y="5603"/>
                  </a:lnTo>
                  <a:lnTo>
                    <a:pt x="7243" y="5492"/>
                  </a:lnTo>
                  <a:lnTo>
                    <a:pt x="7480" y="5387"/>
                  </a:lnTo>
                  <a:lnTo>
                    <a:pt x="7711" y="5283"/>
                  </a:lnTo>
                  <a:lnTo>
                    <a:pt x="7344" y="3983"/>
                  </a:lnTo>
                  <a:lnTo>
                    <a:pt x="6977" y="2670"/>
                  </a:lnTo>
                  <a:lnTo>
                    <a:pt x="6621" y="1342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5;p41">
              <a:extLst>
                <a:ext uri="{FF2B5EF4-FFF2-40B4-BE49-F238E27FC236}">
                  <a16:creationId xmlns:a16="http://schemas.microsoft.com/office/drawing/2014/main" id="{C8C65909-77E4-47AA-95A5-2154937DE343}"/>
                </a:ext>
              </a:extLst>
            </p:cNvPr>
            <p:cNvSpPr/>
            <p:nvPr/>
          </p:nvSpPr>
          <p:spPr>
            <a:xfrm>
              <a:off x="2347150" y="-2283275"/>
              <a:ext cx="208925" cy="312450"/>
            </a:xfrm>
            <a:custGeom>
              <a:avLst/>
              <a:gdLst/>
              <a:ahLst/>
              <a:cxnLst/>
              <a:rect l="l" t="t" r="r" b="b"/>
              <a:pathLst>
                <a:path w="8357" h="12498" extrusionOk="0">
                  <a:moveTo>
                    <a:pt x="4063" y="1"/>
                  </a:moveTo>
                  <a:lnTo>
                    <a:pt x="3755" y="446"/>
                  </a:lnTo>
                  <a:lnTo>
                    <a:pt x="3453" y="898"/>
                  </a:lnTo>
                  <a:lnTo>
                    <a:pt x="3163" y="1356"/>
                  </a:lnTo>
                  <a:lnTo>
                    <a:pt x="2873" y="1829"/>
                  </a:lnTo>
                  <a:lnTo>
                    <a:pt x="2594" y="2301"/>
                  </a:lnTo>
                  <a:lnTo>
                    <a:pt x="2328" y="2781"/>
                  </a:lnTo>
                  <a:lnTo>
                    <a:pt x="2061" y="3275"/>
                  </a:lnTo>
                  <a:lnTo>
                    <a:pt x="1807" y="3768"/>
                  </a:lnTo>
                  <a:lnTo>
                    <a:pt x="1552" y="4275"/>
                  </a:lnTo>
                  <a:lnTo>
                    <a:pt x="1309" y="4783"/>
                  </a:lnTo>
                  <a:lnTo>
                    <a:pt x="1073" y="5304"/>
                  </a:lnTo>
                  <a:lnTo>
                    <a:pt x="848" y="5825"/>
                  </a:lnTo>
                  <a:lnTo>
                    <a:pt x="623" y="6353"/>
                  </a:lnTo>
                  <a:lnTo>
                    <a:pt x="409" y="6889"/>
                  </a:lnTo>
                  <a:lnTo>
                    <a:pt x="202" y="7438"/>
                  </a:lnTo>
                  <a:lnTo>
                    <a:pt x="1" y="7980"/>
                  </a:lnTo>
                  <a:lnTo>
                    <a:pt x="326" y="8230"/>
                  </a:lnTo>
                  <a:lnTo>
                    <a:pt x="658" y="8487"/>
                  </a:lnTo>
                  <a:lnTo>
                    <a:pt x="978" y="8751"/>
                  </a:lnTo>
                  <a:lnTo>
                    <a:pt x="1304" y="9015"/>
                  </a:lnTo>
                  <a:lnTo>
                    <a:pt x="1623" y="9286"/>
                  </a:lnTo>
                  <a:lnTo>
                    <a:pt x="1943" y="9564"/>
                  </a:lnTo>
                  <a:lnTo>
                    <a:pt x="2263" y="9849"/>
                  </a:lnTo>
                  <a:lnTo>
                    <a:pt x="2577" y="10134"/>
                  </a:lnTo>
                  <a:lnTo>
                    <a:pt x="3204" y="10711"/>
                  </a:lnTo>
                  <a:lnTo>
                    <a:pt x="3826" y="11302"/>
                  </a:lnTo>
                  <a:lnTo>
                    <a:pt x="4442" y="11893"/>
                  </a:lnTo>
                  <a:lnTo>
                    <a:pt x="5052" y="12497"/>
                  </a:lnTo>
                  <a:lnTo>
                    <a:pt x="5224" y="12122"/>
                  </a:lnTo>
                  <a:lnTo>
                    <a:pt x="5401" y="11754"/>
                  </a:lnTo>
                  <a:lnTo>
                    <a:pt x="5585" y="11392"/>
                  </a:lnTo>
                  <a:lnTo>
                    <a:pt x="5774" y="11031"/>
                  </a:lnTo>
                  <a:lnTo>
                    <a:pt x="5964" y="10677"/>
                  </a:lnTo>
                  <a:lnTo>
                    <a:pt x="6159" y="10322"/>
                  </a:lnTo>
                  <a:lnTo>
                    <a:pt x="6361" y="9975"/>
                  </a:lnTo>
                  <a:lnTo>
                    <a:pt x="6562" y="9634"/>
                  </a:lnTo>
                  <a:lnTo>
                    <a:pt x="6775" y="9300"/>
                  </a:lnTo>
                  <a:lnTo>
                    <a:pt x="6988" y="8967"/>
                  </a:lnTo>
                  <a:lnTo>
                    <a:pt x="7202" y="8640"/>
                  </a:lnTo>
                  <a:lnTo>
                    <a:pt x="7427" y="8320"/>
                  </a:lnTo>
                  <a:lnTo>
                    <a:pt x="7652" y="8001"/>
                  </a:lnTo>
                  <a:lnTo>
                    <a:pt x="7883" y="7695"/>
                  </a:lnTo>
                  <a:lnTo>
                    <a:pt x="8119" y="7389"/>
                  </a:lnTo>
                  <a:lnTo>
                    <a:pt x="8356" y="7090"/>
                  </a:lnTo>
                  <a:lnTo>
                    <a:pt x="7794" y="6235"/>
                  </a:lnTo>
                  <a:lnTo>
                    <a:pt x="7231" y="5367"/>
                  </a:lnTo>
                  <a:lnTo>
                    <a:pt x="6681" y="4491"/>
                  </a:lnTo>
                  <a:lnTo>
                    <a:pt x="6136" y="3601"/>
                  </a:lnTo>
                  <a:lnTo>
                    <a:pt x="5603" y="2712"/>
                  </a:lnTo>
                  <a:lnTo>
                    <a:pt x="5076" y="1815"/>
                  </a:lnTo>
                  <a:lnTo>
                    <a:pt x="4566" y="911"/>
                  </a:lnTo>
                  <a:lnTo>
                    <a:pt x="4063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6;p41">
              <a:extLst>
                <a:ext uri="{FF2B5EF4-FFF2-40B4-BE49-F238E27FC236}">
                  <a16:creationId xmlns:a16="http://schemas.microsoft.com/office/drawing/2014/main" id="{57EEC1E0-60E9-475B-A1D2-E7FDDFA9C430}"/>
                </a:ext>
              </a:extLst>
            </p:cNvPr>
            <p:cNvSpPr/>
            <p:nvPr/>
          </p:nvSpPr>
          <p:spPr>
            <a:xfrm>
              <a:off x="2474475" y="-2506200"/>
              <a:ext cx="280875" cy="377950"/>
            </a:xfrm>
            <a:custGeom>
              <a:avLst/>
              <a:gdLst/>
              <a:ahLst/>
              <a:cxnLst/>
              <a:rect l="l" t="t" r="r" b="b"/>
              <a:pathLst>
                <a:path w="11235" h="15118" extrusionOk="0">
                  <a:moveTo>
                    <a:pt x="11234" y="1"/>
                  </a:moveTo>
                  <a:lnTo>
                    <a:pt x="10796" y="133"/>
                  </a:lnTo>
                  <a:lnTo>
                    <a:pt x="10364" y="279"/>
                  </a:lnTo>
                  <a:lnTo>
                    <a:pt x="9937" y="425"/>
                  </a:lnTo>
                  <a:lnTo>
                    <a:pt x="9517" y="578"/>
                  </a:lnTo>
                  <a:lnTo>
                    <a:pt x="9096" y="744"/>
                  </a:lnTo>
                  <a:lnTo>
                    <a:pt x="8688" y="911"/>
                  </a:lnTo>
                  <a:lnTo>
                    <a:pt x="8285" y="1092"/>
                  </a:lnTo>
                  <a:lnTo>
                    <a:pt x="7888" y="1273"/>
                  </a:lnTo>
                  <a:lnTo>
                    <a:pt x="7497" y="1467"/>
                  </a:lnTo>
                  <a:lnTo>
                    <a:pt x="7113" y="1662"/>
                  </a:lnTo>
                  <a:lnTo>
                    <a:pt x="6728" y="1863"/>
                  </a:lnTo>
                  <a:lnTo>
                    <a:pt x="6355" y="2072"/>
                  </a:lnTo>
                  <a:lnTo>
                    <a:pt x="5987" y="2294"/>
                  </a:lnTo>
                  <a:lnTo>
                    <a:pt x="5620" y="2517"/>
                  </a:lnTo>
                  <a:lnTo>
                    <a:pt x="5265" y="2746"/>
                  </a:lnTo>
                  <a:lnTo>
                    <a:pt x="4916" y="2975"/>
                  </a:lnTo>
                  <a:lnTo>
                    <a:pt x="4566" y="3219"/>
                  </a:lnTo>
                  <a:lnTo>
                    <a:pt x="4223" y="3469"/>
                  </a:lnTo>
                  <a:lnTo>
                    <a:pt x="3891" y="3719"/>
                  </a:lnTo>
                  <a:lnTo>
                    <a:pt x="3559" y="3983"/>
                  </a:lnTo>
                  <a:lnTo>
                    <a:pt x="3234" y="4247"/>
                  </a:lnTo>
                  <a:lnTo>
                    <a:pt x="2914" y="4518"/>
                  </a:lnTo>
                  <a:lnTo>
                    <a:pt x="2600" y="4796"/>
                  </a:lnTo>
                  <a:lnTo>
                    <a:pt x="2286" y="5081"/>
                  </a:lnTo>
                  <a:lnTo>
                    <a:pt x="1984" y="5366"/>
                  </a:lnTo>
                  <a:lnTo>
                    <a:pt x="1688" y="5665"/>
                  </a:lnTo>
                  <a:lnTo>
                    <a:pt x="1392" y="5964"/>
                  </a:lnTo>
                  <a:lnTo>
                    <a:pt x="1102" y="6270"/>
                  </a:lnTo>
                  <a:lnTo>
                    <a:pt x="818" y="6576"/>
                  </a:lnTo>
                  <a:lnTo>
                    <a:pt x="539" y="6895"/>
                  </a:lnTo>
                  <a:lnTo>
                    <a:pt x="267" y="7215"/>
                  </a:lnTo>
                  <a:lnTo>
                    <a:pt x="0" y="7542"/>
                  </a:lnTo>
                  <a:lnTo>
                    <a:pt x="533" y="8459"/>
                  </a:lnTo>
                  <a:lnTo>
                    <a:pt x="1060" y="9384"/>
                  </a:lnTo>
                  <a:lnTo>
                    <a:pt x="1582" y="10322"/>
                  </a:lnTo>
                  <a:lnTo>
                    <a:pt x="2091" y="11267"/>
                  </a:lnTo>
                  <a:lnTo>
                    <a:pt x="2594" y="12226"/>
                  </a:lnTo>
                  <a:lnTo>
                    <a:pt x="3086" y="13185"/>
                  </a:lnTo>
                  <a:lnTo>
                    <a:pt x="3565" y="14151"/>
                  </a:lnTo>
                  <a:lnTo>
                    <a:pt x="4033" y="15118"/>
                  </a:lnTo>
                  <a:lnTo>
                    <a:pt x="4312" y="14833"/>
                  </a:lnTo>
                  <a:lnTo>
                    <a:pt x="4596" y="14548"/>
                  </a:lnTo>
                  <a:lnTo>
                    <a:pt x="4880" y="14277"/>
                  </a:lnTo>
                  <a:lnTo>
                    <a:pt x="5176" y="14019"/>
                  </a:lnTo>
                  <a:lnTo>
                    <a:pt x="5472" y="13769"/>
                  </a:lnTo>
                  <a:lnTo>
                    <a:pt x="5774" y="13533"/>
                  </a:lnTo>
                  <a:lnTo>
                    <a:pt x="6082" y="13304"/>
                  </a:lnTo>
                  <a:lnTo>
                    <a:pt x="6396" y="13088"/>
                  </a:lnTo>
                  <a:lnTo>
                    <a:pt x="6716" y="12887"/>
                  </a:lnTo>
                  <a:lnTo>
                    <a:pt x="7036" y="12692"/>
                  </a:lnTo>
                  <a:lnTo>
                    <a:pt x="7361" y="12511"/>
                  </a:lnTo>
                  <a:lnTo>
                    <a:pt x="7699" y="12344"/>
                  </a:lnTo>
                  <a:lnTo>
                    <a:pt x="8036" y="12192"/>
                  </a:lnTo>
                  <a:lnTo>
                    <a:pt x="8374" y="12053"/>
                  </a:lnTo>
                  <a:lnTo>
                    <a:pt x="8723" y="11927"/>
                  </a:lnTo>
                  <a:lnTo>
                    <a:pt x="9073" y="11816"/>
                  </a:lnTo>
                  <a:lnTo>
                    <a:pt x="8996" y="11392"/>
                  </a:lnTo>
                  <a:lnTo>
                    <a:pt x="8925" y="10968"/>
                  </a:lnTo>
                  <a:lnTo>
                    <a:pt x="8895" y="10760"/>
                  </a:lnTo>
                  <a:lnTo>
                    <a:pt x="8871" y="10544"/>
                  </a:lnTo>
                  <a:lnTo>
                    <a:pt x="8848" y="10336"/>
                  </a:lnTo>
                  <a:lnTo>
                    <a:pt x="8830" y="10127"/>
                  </a:lnTo>
                  <a:lnTo>
                    <a:pt x="8806" y="9766"/>
                  </a:lnTo>
                  <a:lnTo>
                    <a:pt x="8788" y="9411"/>
                  </a:lnTo>
                  <a:lnTo>
                    <a:pt x="8782" y="9057"/>
                  </a:lnTo>
                  <a:lnTo>
                    <a:pt x="8777" y="8709"/>
                  </a:lnTo>
                  <a:lnTo>
                    <a:pt x="8782" y="8355"/>
                  </a:lnTo>
                  <a:lnTo>
                    <a:pt x="8794" y="8007"/>
                  </a:lnTo>
                  <a:lnTo>
                    <a:pt x="8812" y="7667"/>
                  </a:lnTo>
                  <a:lnTo>
                    <a:pt x="8836" y="7319"/>
                  </a:lnTo>
                  <a:lnTo>
                    <a:pt x="8865" y="6979"/>
                  </a:lnTo>
                  <a:lnTo>
                    <a:pt x="8901" y="6645"/>
                  </a:lnTo>
                  <a:lnTo>
                    <a:pt x="8948" y="6305"/>
                  </a:lnTo>
                  <a:lnTo>
                    <a:pt x="8996" y="5971"/>
                  </a:lnTo>
                  <a:lnTo>
                    <a:pt x="9055" y="5644"/>
                  </a:lnTo>
                  <a:lnTo>
                    <a:pt x="9120" y="5318"/>
                  </a:lnTo>
                  <a:lnTo>
                    <a:pt x="9185" y="4991"/>
                  </a:lnTo>
                  <a:lnTo>
                    <a:pt x="9262" y="4671"/>
                  </a:lnTo>
                  <a:lnTo>
                    <a:pt x="9345" y="4352"/>
                  </a:lnTo>
                  <a:lnTo>
                    <a:pt x="9428" y="4039"/>
                  </a:lnTo>
                  <a:lnTo>
                    <a:pt x="9523" y="3726"/>
                  </a:lnTo>
                  <a:lnTo>
                    <a:pt x="9623" y="3413"/>
                  </a:lnTo>
                  <a:lnTo>
                    <a:pt x="9730" y="3108"/>
                  </a:lnTo>
                  <a:lnTo>
                    <a:pt x="9837" y="2809"/>
                  </a:lnTo>
                  <a:lnTo>
                    <a:pt x="9955" y="2510"/>
                  </a:lnTo>
                  <a:lnTo>
                    <a:pt x="10073" y="2218"/>
                  </a:lnTo>
                  <a:lnTo>
                    <a:pt x="10204" y="1926"/>
                  </a:lnTo>
                  <a:lnTo>
                    <a:pt x="10334" y="1634"/>
                  </a:lnTo>
                  <a:lnTo>
                    <a:pt x="10470" y="1356"/>
                  </a:lnTo>
                  <a:lnTo>
                    <a:pt x="10612" y="1071"/>
                  </a:lnTo>
                  <a:lnTo>
                    <a:pt x="10760" y="800"/>
                  </a:lnTo>
                  <a:lnTo>
                    <a:pt x="10914" y="529"/>
                  </a:lnTo>
                  <a:lnTo>
                    <a:pt x="11074" y="258"/>
                  </a:lnTo>
                  <a:lnTo>
                    <a:pt x="1123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7;p41">
              <a:extLst>
                <a:ext uri="{FF2B5EF4-FFF2-40B4-BE49-F238E27FC236}">
                  <a16:creationId xmlns:a16="http://schemas.microsoft.com/office/drawing/2014/main" id="{A88DFC9E-9429-4308-8582-B7C4EE2D51A8}"/>
                </a:ext>
              </a:extLst>
            </p:cNvPr>
            <p:cNvSpPr/>
            <p:nvPr/>
          </p:nvSpPr>
          <p:spPr>
            <a:xfrm>
              <a:off x="2326275" y="-595925"/>
              <a:ext cx="507225" cy="353800"/>
            </a:xfrm>
            <a:custGeom>
              <a:avLst/>
              <a:gdLst/>
              <a:ahLst/>
              <a:cxnLst/>
              <a:rect l="l" t="t" r="r" b="b"/>
              <a:pathLst>
                <a:path w="20289" h="14152" extrusionOk="0">
                  <a:moveTo>
                    <a:pt x="13508" y="1"/>
                  </a:moveTo>
                  <a:lnTo>
                    <a:pt x="13094" y="8"/>
                  </a:lnTo>
                  <a:lnTo>
                    <a:pt x="12685" y="36"/>
                  </a:lnTo>
                  <a:lnTo>
                    <a:pt x="12283" y="70"/>
                  </a:lnTo>
                  <a:lnTo>
                    <a:pt x="11886" y="112"/>
                  </a:lnTo>
                  <a:lnTo>
                    <a:pt x="11489" y="175"/>
                  </a:lnTo>
                  <a:lnTo>
                    <a:pt x="11092" y="251"/>
                  </a:lnTo>
                  <a:lnTo>
                    <a:pt x="10707" y="334"/>
                  </a:lnTo>
                  <a:lnTo>
                    <a:pt x="10322" y="432"/>
                  </a:lnTo>
                  <a:lnTo>
                    <a:pt x="9943" y="543"/>
                  </a:lnTo>
                  <a:lnTo>
                    <a:pt x="9564" y="668"/>
                  </a:lnTo>
                  <a:lnTo>
                    <a:pt x="9191" y="807"/>
                  </a:lnTo>
                  <a:lnTo>
                    <a:pt x="8830" y="953"/>
                  </a:lnTo>
                  <a:lnTo>
                    <a:pt x="8469" y="1113"/>
                  </a:lnTo>
                  <a:lnTo>
                    <a:pt x="8114" y="1287"/>
                  </a:lnTo>
                  <a:lnTo>
                    <a:pt x="7758" y="1467"/>
                  </a:lnTo>
                  <a:lnTo>
                    <a:pt x="7415" y="1662"/>
                  </a:lnTo>
                  <a:lnTo>
                    <a:pt x="7077" y="1870"/>
                  </a:lnTo>
                  <a:lnTo>
                    <a:pt x="6740" y="2093"/>
                  </a:lnTo>
                  <a:lnTo>
                    <a:pt x="6414" y="2322"/>
                  </a:lnTo>
                  <a:lnTo>
                    <a:pt x="6088" y="2565"/>
                  </a:lnTo>
                  <a:lnTo>
                    <a:pt x="5774" y="2816"/>
                  </a:lnTo>
                  <a:lnTo>
                    <a:pt x="5467" y="3080"/>
                  </a:lnTo>
                  <a:lnTo>
                    <a:pt x="5159" y="3358"/>
                  </a:lnTo>
                  <a:lnTo>
                    <a:pt x="4863" y="3643"/>
                  </a:lnTo>
                  <a:lnTo>
                    <a:pt x="4572" y="3942"/>
                  </a:lnTo>
                  <a:lnTo>
                    <a:pt x="4288" y="4254"/>
                  </a:lnTo>
                  <a:lnTo>
                    <a:pt x="4010" y="4574"/>
                  </a:lnTo>
                  <a:lnTo>
                    <a:pt x="3743" y="4901"/>
                  </a:lnTo>
                  <a:lnTo>
                    <a:pt x="3483" y="5241"/>
                  </a:lnTo>
                  <a:lnTo>
                    <a:pt x="3228" y="5596"/>
                  </a:lnTo>
                  <a:lnTo>
                    <a:pt x="2979" y="5957"/>
                  </a:lnTo>
                  <a:lnTo>
                    <a:pt x="2743" y="6326"/>
                  </a:lnTo>
                  <a:lnTo>
                    <a:pt x="2512" y="6708"/>
                  </a:lnTo>
                  <a:lnTo>
                    <a:pt x="2287" y="7104"/>
                  </a:lnTo>
                  <a:lnTo>
                    <a:pt x="2073" y="7507"/>
                  </a:lnTo>
                  <a:lnTo>
                    <a:pt x="1866" y="7917"/>
                  </a:lnTo>
                  <a:lnTo>
                    <a:pt x="1665" y="8341"/>
                  </a:lnTo>
                  <a:lnTo>
                    <a:pt x="1475" y="8772"/>
                  </a:lnTo>
                  <a:lnTo>
                    <a:pt x="1292" y="9217"/>
                  </a:lnTo>
                  <a:lnTo>
                    <a:pt x="1120" y="9669"/>
                  </a:lnTo>
                  <a:lnTo>
                    <a:pt x="960" y="10127"/>
                  </a:lnTo>
                  <a:lnTo>
                    <a:pt x="806" y="10600"/>
                  </a:lnTo>
                  <a:lnTo>
                    <a:pt x="658" y="11080"/>
                  </a:lnTo>
                  <a:lnTo>
                    <a:pt x="528" y="11566"/>
                  </a:lnTo>
                  <a:lnTo>
                    <a:pt x="397" y="12066"/>
                  </a:lnTo>
                  <a:lnTo>
                    <a:pt x="285" y="12574"/>
                  </a:lnTo>
                  <a:lnTo>
                    <a:pt x="178" y="13088"/>
                  </a:lnTo>
                  <a:lnTo>
                    <a:pt x="84" y="13616"/>
                  </a:lnTo>
                  <a:lnTo>
                    <a:pt x="1" y="14152"/>
                  </a:lnTo>
                  <a:lnTo>
                    <a:pt x="658" y="13804"/>
                  </a:lnTo>
                  <a:lnTo>
                    <a:pt x="1315" y="13450"/>
                  </a:lnTo>
                  <a:lnTo>
                    <a:pt x="1967" y="13088"/>
                  </a:lnTo>
                  <a:lnTo>
                    <a:pt x="2618" y="12727"/>
                  </a:lnTo>
                  <a:lnTo>
                    <a:pt x="3264" y="12365"/>
                  </a:lnTo>
                  <a:lnTo>
                    <a:pt x="3909" y="11990"/>
                  </a:lnTo>
                  <a:lnTo>
                    <a:pt x="4555" y="11622"/>
                  </a:lnTo>
                  <a:lnTo>
                    <a:pt x="5194" y="11239"/>
                  </a:lnTo>
                  <a:lnTo>
                    <a:pt x="6467" y="10475"/>
                  </a:lnTo>
                  <a:lnTo>
                    <a:pt x="7741" y="9696"/>
                  </a:lnTo>
                  <a:lnTo>
                    <a:pt x="9002" y="8904"/>
                  </a:lnTo>
                  <a:lnTo>
                    <a:pt x="10257" y="8105"/>
                  </a:lnTo>
                  <a:lnTo>
                    <a:pt x="11513" y="7299"/>
                  </a:lnTo>
                  <a:lnTo>
                    <a:pt x="12768" y="6485"/>
                  </a:lnTo>
                  <a:lnTo>
                    <a:pt x="15267" y="4845"/>
                  </a:lnTo>
                  <a:lnTo>
                    <a:pt x="17772" y="3191"/>
                  </a:lnTo>
                  <a:lnTo>
                    <a:pt x="19027" y="2371"/>
                  </a:lnTo>
                  <a:lnTo>
                    <a:pt x="20289" y="1551"/>
                  </a:lnTo>
                  <a:lnTo>
                    <a:pt x="20212" y="1558"/>
                  </a:lnTo>
                  <a:lnTo>
                    <a:pt x="20135" y="1551"/>
                  </a:lnTo>
                  <a:lnTo>
                    <a:pt x="20052" y="1537"/>
                  </a:lnTo>
                  <a:lnTo>
                    <a:pt x="20010" y="1523"/>
                  </a:lnTo>
                  <a:lnTo>
                    <a:pt x="19969" y="1502"/>
                  </a:lnTo>
                  <a:lnTo>
                    <a:pt x="19525" y="1301"/>
                  </a:lnTo>
                  <a:lnTo>
                    <a:pt x="19081" y="1120"/>
                  </a:lnTo>
                  <a:lnTo>
                    <a:pt x="18643" y="953"/>
                  </a:lnTo>
                  <a:lnTo>
                    <a:pt x="18204" y="793"/>
                  </a:lnTo>
                  <a:lnTo>
                    <a:pt x="17766" y="654"/>
                  </a:lnTo>
                  <a:lnTo>
                    <a:pt x="17328" y="529"/>
                  </a:lnTo>
                  <a:lnTo>
                    <a:pt x="16896" y="411"/>
                  </a:lnTo>
                  <a:lnTo>
                    <a:pt x="16463" y="314"/>
                  </a:lnTo>
                  <a:lnTo>
                    <a:pt x="16031" y="230"/>
                  </a:lnTo>
                  <a:lnTo>
                    <a:pt x="15605" y="154"/>
                  </a:lnTo>
                  <a:lnTo>
                    <a:pt x="15178" y="98"/>
                  </a:lnTo>
                  <a:lnTo>
                    <a:pt x="14758" y="56"/>
                  </a:lnTo>
                  <a:lnTo>
                    <a:pt x="14337" y="22"/>
                  </a:lnTo>
                  <a:lnTo>
                    <a:pt x="13917" y="8"/>
                  </a:lnTo>
                  <a:lnTo>
                    <a:pt x="1350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8;p41">
              <a:extLst>
                <a:ext uri="{FF2B5EF4-FFF2-40B4-BE49-F238E27FC236}">
                  <a16:creationId xmlns:a16="http://schemas.microsoft.com/office/drawing/2014/main" id="{EE62159F-1AC3-4C71-89B4-A59C5833C0ED}"/>
                </a:ext>
              </a:extLst>
            </p:cNvPr>
            <p:cNvSpPr/>
            <p:nvPr/>
          </p:nvSpPr>
          <p:spPr>
            <a:xfrm>
              <a:off x="2724075" y="-5910425"/>
              <a:ext cx="2211825" cy="2418550"/>
            </a:xfrm>
            <a:custGeom>
              <a:avLst/>
              <a:gdLst/>
              <a:ahLst/>
              <a:cxnLst/>
              <a:rect l="l" t="t" r="r" b="b"/>
              <a:pathLst>
                <a:path w="88473" h="96742" extrusionOk="0">
                  <a:moveTo>
                    <a:pt x="48293" y="2148"/>
                  </a:moveTo>
                  <a:lnTo>
                    <a:pt x="48577" y="2169"/>
                  </a:lnTo>
                  <a:lnTo>
                    <a:pt x="48861" y="2197"/>
                  </a:lnTo>
                  <a:lnTo>
                    <a:pt x="49140" y="2238"/>
                  </a:lnTo>
                  <a:lnTo>
                    <a:pt x="49418" y="2301"/>
                  </a:lnTo>
                  <a:lnTo>
                    <a:pt x="49696" y="2371"/>
                  </a:lnTo>
                  <a:lnTo>
                    <a:pt x="49969" y="2461"/>
                  </a:lnTo>
                  <a:lnTo>
                    <a:pt x="50235" y="2565"/>
                  </a:lnTo>
                  <a:lnTo>
                    <a:pt x="50502" y="2676"/>
                  </a:lnTo>
                  <a:lnTo>
                    <a:pt x="50756" y="2808"/>
                  </a:lnTo>
                  <a:lnTo>
                    <a:pt x="51011" y="2954"/>
                  </a:lnTo>
                  <a:lnTo>
                    <a:pt x="51135" y="3038"/>
                  </a:lnTo>
                  <a:lnTo>
                    <a:pt x="51260" y="3121"/>
                  </a:lnTo>
                  <a:lnTo>
                    <a:pt x="51378" y="3205"/>
                  </a:lnTo>
                  <a:lnTo>
                    <a:pt x="51497" y="3295"/>
                  </a:lnTo>
                  <a:lnTo>
                    <a:pt x="51615" y="3385"/>
                  </a:lnTo>
                  <a:lnTo>
                    <a:pt x="51728" y="3483"/>
                  </a:lnTo>
                  <a:lnTo>
                    <a:pt x="51840" y="3587"/>
                  </a:lnTo>
                  <a:lnTo>
                    <a:pt x="51953" y="3691"/>
                  </a:lnTo>
                  <a:lnTo>
                    <a:pt x="52065" y="3802"/>
                  </a:lnTo>
                  <a:lnTo>
                    <a:pt x="52172" y="3913"/>
                  </a:lnTo>
                  <a:lnTo>
                    <a:pt x="52272" y="4032"/>
                  </a:lnTo>
                  <a:lnTo>
                    <a:pt x="52373" y="4150"/>
                  </a:lnTo>
                  <a:lnTo>
                    <a:pt x="52580" y="4414"/>
                  </a:lnTo>
                  <a:lnTo>
                    <a:pt x="52770" y="4671"/>
                  </a:lnTo>
                  <a:lnTo>
                    <a:pt x="52947" y="4942"/>
                  </a:lnTo>
                  <a:lnTo>
                    <a:pt x="53107" y="5213"/>
                  </a:lnTo>
                  <a:lnTo>
                    <a:pt x="53255" y="5484"/>
                  </a:lnTo>
                  <a:lnTo>
                    <a:pt x="53392" y="5755"/>
                  </a:lnTo>
                  <a:lnTo>
                    <a:pt x="53510" y="6033"/>
                  </a:lnTo>
                  <a:lnTo>
                    <a:pt x="53617" y="6311"/>
                  </a:lnTo>
                  <a:lnTo>
                    <a:pt x="53711" y="6589"/>
                  </a:lnTo>
                  <a:lnTo>
                    <a:pt x="53788" y="6867"/>
                  </a:lnTo>
                  <a:lnTo>
                    <a:pt x="53859" y="7145"/>
                  </a:lnTo>
                  <a:lnTo>
                    <a:pt x="53913" y="7423"/>
                  </a:lnTo>
                  <a:lnTo>
                    <a:pt x="53954" y="7708"/>
                  </a:lnTo>
                  <a:lnTo>
                    <a:pt x="53990" y="7986"/>
                  </a:lnTo>
                  <a:lnTo>
                    <a:pt x="54007" y="8264"/>
                  </a:lnTo>
                  <a:lnTo>
                    <a:pt x="54019" y="8542"/>
                  </a:lnTo>
                  <a:lnTo>
                    <a:pt x="54013" y="8813"/>
                  </a:lnTo>
                  <a:lnTo>
                    <a:pt x="54001" y="9091"/>
                  </a:lnTo>
                  <a:lnTo>
                    <a:pt x="53978" y="9362"/>
                  </a:lnTo>
                  <a:lnTo>
                    <a:pt x="53942" y="9634"/>
                  </a:lnTo>
                  <a:lnTo>
                    <a:pt x="53895" y="9898"/>
                  </a:lnTo>
                  <a:lnTo>
                    <a:pt x="53842" y="10162"/>
                  </a:lnTo>
                  <a:lnTo>
                    <a:pt x="53776" y="10426"/>
                  </a:lnTo>
                  <a:lnTo>
                    <a:pt x="53705" y="10683"/>
                  </a:lnTo>
                  <a:lnTo>
                    <a:pt x="53623" y="10933"/>
                  </a:lnTo>
                  <a:lnTo>
                    <a:pt x="53528" y="11183"/>
                  </a:lnTo>
                  <a:lnTo>
                    <a:pt x="53433" y="11427"/>
                  </a:lnTo>
                  <a:lnTo>
                    <a:pt x="53320" y="11670"/>
                  </a:lnTo>
                  <a:lnTo>
                    <a:pt x="53202" y="11899"/>
                  </a:lnTo>
                  <a:lnTo>
                    <a:pt x="53078" y="12129"/>
                  </a:lnTo>
                  <a:lnTo>
                    <a:pt x="52947" y="12351"/>
                  </a:lnTo>
                  <a:lnTo>
                    <a:pt x="52805" y="12567"/>
                  </a:lnTo>
                  <a:lnTo>
                    <a:pt x="52657" y="12782"/>
                  </a:lnTo>
                  <a:lnTo>
                    <a:pt x="52503" y="12984"/>
                  </a:lnTo>
                  <a:lnTo>
                    <a:pt x="52343" y="13178"/>
                  </a:lnTo>
                  <a:lnTo>
                    <a:pt x="52178" y="13366"/>
                  </a:lnTo>
                  <a:lnTo>
                    <a:pt x="52006" y="13547"/>
                  </a:lnTo>
                  <a:lnTo>
                    <a:pt x="51822" y="13720"/>
                  </a:lnTo>
                  <a:lnTo>
                    <a:pt x="51639" y="13880"/>
                  </a:lnTo>
                  <a:lnTo>
                    <a:pt x="51449" y="14040"/>
                  </a:lnTo>
                  <a:lnTo>
                    <a:pt x="51254" y="14186"/>
                  </a:lnTo>
                  <a:lnTo>
                    <a:pt x="51052" y="14318"/>
                  </a:lnTo>
                  <a:lnTo>
                    <a:pt x="50845" y="14443"/>
                  </a:lnTo>
                  <a:lnTo>
                    <a:pt x="50638" y="14561"/>
                  </a:lnTo>
                  <a:lnTo>
                    <a:pt x="50425" y="14666"/>
                  </a:lnTo>
                  <a:lnTo>
                    <a:pt x="50206" y="14763"/>
                  </a:lnTo>
                  <a:lnTo>
                    <a:pt x="49987" y="14846"/>
                  </a:lnTo>
                  <a:lnTo>
                    <a:pt x="49756" y="14923"/>
                  </a:lnTo>
                  <a:lnTo>
                    <a:pt x="49531" y="14985"/>
                  </a:lnTo>
                  <a:lnTo>
                    <a:pt x="49300" y="15034"/>
                  </a:lnTo>
                  <a:lnTo>
                    <a:pt x="49063" y="15069"/>
                  </a:lnTo>
                  <a:lnTo>
                    <a:pt x="48826" y="15089"/>
                  </a:lnTo>
                  <a:lnTo>
                    <a:pt x="48589" y="15103"/>
                  </a:lnTo>
                  <a:lnTo>
                    <a:pt x="48346" y="15103"/>
                  </a:lnTo>
                  <a:lnTo>
                    <a:pt x="48103" y="15083"/>
                  </a:lnTo>
                  <a:lnTo>
                    <a:pt x="47861" y="15055"/>
                  </a:lnTo>
                  <a:lnTo>
                    <a:pt x="47612" y="15013"/>
                  </a:lnTo>
                  <a:lnTo>
                    <a:pt x="47369" y="14950"/>
                  </a:lnTo>
                  <a:lnTo>
                    <a:pt x="47120" y="14881"/>
                  </a:lnTo>
                  <a:lnTo>
                    <a:pt x="46872" y="14791"/>
                  </a:lnTo>
                  <a:lnTo>
                    <a:pt x="46623" y="14686"/>
                  </a:lnTo>
                  <a:lnTo>
                    <a:pt x="46374" y="14568"/>
                  </a:lnTo>
                  <a:lnTo>
                    <a:pt x="46131" y="14429"/>
                  </a:lnTo>
                  <a:lnTo>
                    <a:pt x="45883" y="14276"/>
                  </a:lnTo>
                  <a:lnTo>
                    <a:pt x="45859" y="14158"/>
                  </a:lnTo>
                  <a:lnTo>
                    <a:pt x="45841" y="14096"/>
                  </a:lnTo>
                  <a:lnTo>
                    <a:pt x="45818" y="14040"/>
                  </a:lnTo>
                  <a:lnTo>
                    <a:pt x="45794" y="13984"/>
                  </a:lnTo>
                  <a:lnTo>
                    <a:pt x="45764" y="13936"/>
                  </a:lnTo>
                  <a:lnTo>
                    <a:pt x="45735" y="13887"/>
                  </a:lnTo>
                  <a:lnTo>
                    <a:pt x="45699" y="13838"/>
                  </a:lnTo>
                  <a:lnTo>
                    <a:pt x="45658" y="13797"/>
                  </a:lnTo>
                  <a:lnTo>
                    <a:pt x="45616" y="13755"/>
                  </a:lnTo>
                  <a:lnTo>
                    <a:pt x="45569" y="13720"/>
                  </a:lnTo>
                  <a:lnTo>
                    <a:pt x="45516" y="13692"/>
                  </a:lnTo>
                  <a:lnTo>
                    <a:pt x="45462" y="13658"/>
                  </a:lnTo>
                  <a:lnTo>
                    <a:pt x="45397" y="13637"/>
                  </a:lnTo>
                  <a:lnTo>
                    <a:pt x="45332" y="13616"/>
                  </a:lnTo>
                  <a:lnTo>
                    <a:pt x="45267" y="13595"/>
                  </a:lnTo>
                  <a:lnTo>
                    <a:pt x="45060" y="13553"/>
                  </a:lnTo>
                  <a:lnTo>
                    <a:pt x="44858" y="13498"/>
                  </a:lnTo>
                  <a:lnTo>
                    <a:pt x="44663" y="13435"/>
                  </a:lnTo>
                  <a:lnTo>
                    <a:pt x="44479" y="13373"/>
                  </a:lnTo>
                  <a:lnTo>
                    <a:pt x="44296" y="13296"/>
                  </a:lnTo>
                  <a:lnTo>
                    <a:pt x="44124" y="13213"/>
                  </a:lnTo>
                  <a:lnTo>
                    <a:pt x="43958" y="13130"/>
                  </a:lnTo>
                  <a:lnTo>
                    <a:pt x="43798" y="13032"/>
                  </a:lnTo>
                  <a:lnTo>
                    <a:pt x="43650" y="12935"/>
                  </a:lnTo>
                  <a:lnTo>
                    <a:pt x="43502" y="12824"/>
                  </a:lnTo>
                  <a:lnTo>
                    <a:pt x="43366" y="12713"/>
                  </a:lnTo>
                  <a:lnTo>
                    <a:pt x="43230" y="12594"/>
                  </a:lnTo>
                  <a:lnTo>
                    <a:pt x="43105" y="12476"/>
                  </a:lnTo>
                  <a:lnTo>
                    <a:pt x="42987" y="12344"/>
                  </a:lnTo>
                  <a:lnTo>
                    <a:pt x="42874" y="12212"/>
                  </a:lnTo>
                  <a:lnTo>
                    <a:pt x="42762" y="12073"/>
                  </a:lnTo>
                  <a:lnTo>
                    <a:pt x="42661" y="11934"/>
                  </a:lnTo>
                  <a:lnTo>
                    <a:pt x="42572" y="11781"/>
                  </a:lnTo>
                  <a:lnTo>
                    <a:pt x="42484" y="11635"/>
                  </a:lnTo>
                  <a:lnTo>
                    <a:pt x="42401" y="11475"/>
                  </a:lnTo>
                  <a:lnTo>
                    <a:pt x="42324" y="11322"/>
                  </a:lnTo>
                  <a:lnTo>
                    <a:pt x="42253" y="11156"/>
                  </a:lnTo>
                  <a:lnTo>
                    <a:pt x="42188" y="10989"/>
                  </a:lnTo>
                  <a:lnTo>
                    <a:pt x="42134" y="10822"/>
                  </a:lnTo>
                  <a:lnTo>
                    <a:pt x="42081" y="10648"/>
                  </a:lnTo>
                  <a:lnTo>
                    <a:pt x="42034" y="10475"/>
                  </a:lnTo>
                  <a:lnTo>
                    <a:pt x="41992" y="10301"/>
                  </a:lnTo>
                  <a:lnTo>
                    <a:pt x="41957" y="10120"/>
                  </a:lnTo>
                  <a:lnTo>
                    <a:pt x="41927" y="9939"/>
                  </a:lnTo>
                  <a:lnTo>
                    <a:pt x="41903" y="9752"/>
                  </a:lnTo>
                  <a:lnTo>
                    <a:pt x="41885" y="9571"/>
                  </a:lnTo>
                  <a:lnTo>
                    <a:pt x="41874" y="9383"/>
                  </a:lnTo>
                  <a:lnTo>
                    <a:pt x="41868" y="9196"/>
                  </a:lnTo>
                  <a:lnTo>
                    <a:pt x="41862" y="9001"/>
                  </a:lnTo>
                  <a:lnTo>
                    <a:pt x="41868" y="8813"/>
                  </a:lnTo>
                  <a:lnTo>
                    <a:pt x="41874" y="8626"/>
                  </a:lnTo>
                  <a:lnTo>
                    <a:pt x="41891" y="8431"/>
                  </a:lnTo>
                  <a:lnTo>
                    <a:pt x="41909" y="8237"/>
                  </a:lnTo>
                  <a:lnTo>
                    <a:pt x="41933" y="8049"/>
                  </a:lnTo>
                  <a:lnTo>
                    <a:pt x="41962" y="7854"/>
                  </a:lnTo>
                  <a:lnTo>
                    <a:pt x="41998" y="7660"/>
                  </a:lnTo>
                  <a:lnTo>
                    <a:pt x="42039" y="7472"/>
                  </a:lnTo>
                  <a:lnTo>
                    <a:pt x="42081" y="7277"/>
                  </a:lnTo>
                  <a:lnTo>
                    <a:pt x="42128" y="7090"/>
                  </a:lnTo>
                  <a:lnTo>
                    <a:pt x="42188" y="6902"/>
                  </a:lnTo>
                  <a:lnTo>
                    <a:pt x="42241" y="6714"/>
                  </a:lnTo>
                  <a:lnTo>
                    <a:pt x="42306" y="6527"/>
                  </a:lnTo>
                  <a:lnTo>
                    <a:pt x="42377" y="6339"/>
                  </a:lnTo>
                  <a:lnTo>
                    <a:pt x="42448" y="6158"/>
                  </a:lnTo>
                  <a:lnTo>
                    <a:pt x="42525" y="5978"/>
                  </a:lnTo>
                  <a:lnTo>
                    <a:pt x="42608" y="5797"/>
                  </a:lnTo>
                  <a:lnTo>
                    <a:pt x="42691" y="5623"/>
                  </a:lnTo>
                  <a:lnTo>
                    <a:pt x="42786" y="5450"/>
                  </a:lnTo>
                  <a:lnTo>
                    <a:pt x="42880" y="5283"/>
                  </a:lnTo>
                  <a:lnTo>
                    <a:pt x="42975" y="5109"/>
                  </a:lnTo>
                  <a:lnTo>
                    <a:pt x="43082" y="4949"/>
                  </a:lnTo>
                  <a:lnTo>
                    <a:pt x="43188" y="4789"/>
                  </a:lnTo>
                  <a:lnTo>
                    <a:pt x="43301" y="4629"/>
                  </a:lnTo>
                  <a:lnTo>
                    <a:pt x="43419" y="4476"/>
                  </a:lnTo>
                  <a:lnTo>
                    <a:pt x="43538" y="4324"/>
                  </a:lnTo>
                  <a:lnTo>
                    <a:pt x="43662" y="4185"/>
                  </a:lnTo>
                  <a:lnTo>
                    <a:pt x="43786" y="4039"/>
                  </a:lnTo>
                  <a:lnTo>
                    <a:pt x="43923" y="3907"/>
                  </a:lnTo>
                  <a:lnTo>
                    <a:pt x="44053" y="3774"/>
                  </a:lnTo>
                  <a:lnTo>
                    <a:pt x="44278" y="3573"/>
                  </a:lnTo>
                  <a:lnTo>
                    <a:pt x="44515" y="3385"/>
                  </a:lnTo>
                  <a:lnTo>
                    <a:pt x="44752" y="3205"/>
                  </a:lnTo>
                  <a:lnTo>
                    <a:pt x="45000" y="3045"/>
                  </a:lnTo>
                  <a:lnTo>
                    <a:pt x="45255" y="2899"/>
                  </a:lnTo>
                  <a:lnTo>
                    <a:pt x="45516" y="2760"/>
                  </a:lnTo>
                  <a:lnTo>
                    <a:pt x="45776" y="2642"/>
                  </a:lnTo>
                  <a:lnTo>
                    <a:pt x="46049" y="2530"/>
                  </a:lnTo>
                  <a:lnTo>
                    <a:pt x="46321" y="2433"/>
                  </a:lnTo>
                  <a:lnTo>
                    <a:pt x="46593" y="2350"/>
                  </a:lnTo>
                  <a:lnTo>
                    <a:pt x="46872" y="2287"/>
                  </a:lnTo>
                  <a:lnTo>
                    <a:pt x="47156" y="2232"/>
                  </a:lnTo>
                  <a:lnTo>
                    <a:pt x="47440" y="2190"/>
                  </a:lnTo>
                  <a:lnTo>
                    <a:pt x="47724" y="2162"/>
                  </a:lnTo>
                  <a:lnTo>
                    <a:pt x="48009" y="2148"/>
                  </a:lnTo>
                  <a:close/>
                  <a:moveTo>
                    <a:pt x="45249" y="15666"/>
                  </a:moveTo>
                  <a:lnTo>
                    <a:pt x="45439" y="15805"/>
                  </a:lnTo>
                  <a:lnTo>
                    <a:pt x="45622" y="15937"/>
                  </a:lnTo>
                  <a:lnTo>
                    <a:pt x="45818" y="16069"/>
                  </a:lnTo>
                  <a:lnTo>
                    <a:pt x="46007" y="16188"/>
                  </a:lnTo>
                  <a:lnTo>
                    <a:pt x="46208" y="16299"/>
                  </a:lnTo>
                  <a:lnTo>
                    <a:pt x="46404" y="16403"/>
                  </a:lnTo>
                  <a:lnTo>
                    <a:pt x="46605" y="16500"/>
                  </a:lnTo>
                  <a:lnTo>
                    <a:pt x="46812" y="16584"/>
                  </a:lnTo>
                  <a:lnTo>
                    <a:pt x="47014" y="16667"/>
                  </a:lnTo>
                  <a:lnTo>
                    <a:pt x="47227" y="16737"/>
                  </a:lnTo>
                  <a:lnTo>
                    <a:pt x="47434" y="16806"/>
                  </a:lnTo>
                  <a:lnTo>
                    <a:pt x="47647" y="16862"/>
                  </a:lnTo>
                  <a:lnTo>
                    <a:pt x="47861" y="16910"/>
                  </a:lnTo>
                  <a:lnTo>
                    <a:pt x="48074" y="16952"/>
                  </a:lnTo>
                  <a:lnTo>
                    <a:pt x="48287" y="16987"/>
                  </a:lnTo>
                  <a:lnTo>
                    <a:pt x="48506" y="17008"/>
                  </a:lnTo>
                  <a:lnTo>
                    <a:pt x="48494" y="17036"/>
                  </a:lnTo>
                  <a:lnTo>
                    <a:pt x="48482" y="17056"/>
                  </a:lnTo>
                  <a:lnTo>
                    <a:pt x="48471" y="17077"/>
                  </a:lnTo>
                  <a:lnTo>
                    <a:pt x="48465" y="17098"/>
                  </a:lnTo>
                  <a:lnTo>
                    <a:pt x="48317" y="17863"/>
                  </a:lnTo>
                  <a:lnTo>
                    <a:pt x="48174" y="18634"/>
                  </a:lnTo>
                  <a:lnTo>
                    <a:pt x="48038" y="19406"/>
                  </a:lnTo>
                  <a:lnTo>
                    <a:pt x="47908" y="20177"/>
                  </a:lnTo>
                  <a:lnTo>
                    <a:pt x="47784" y="20956"/>
                  </a:lnTo>
                  <a:lnTo>
                    <a:pt x="47665" y="21741"/>
                  </a:lnTo>
                  <a:lnTo>
                    <a:pt x="47547" y="22519"/>
                  </a:lnTo>
                  <a:lnTo>
                    <a:pt x="47440" y="23305"/>
                  </a:lnTo>
                  <a:lnTo>
                    <a:pt x="47334" y="24090"/>
                  </a:lnTo>
                  <a:lnTo>
                    <a:pt x="47233" y="24882"/>
                  </a:lnTo>
                  <a:lnTo>
                    <a:pt x="47138" y="25668"/>
                  </a:lnTo>
                  <a:lnTo>
                    <a:pt x="47043" y="26460"/>
                  </a:lnTo>
                  <a:lnTo>
                    <a:pt x="46960" y="27252"/>
                  </a:lnTo>
                  <a:lnTo>
                    <a:pt x="46872" y="28052"/>
                  </a:lnTo>
                  <a:lnTo>
                    <a:pt x="46712" y="29636"/>
                  </a:lnTo>
                  <a:lnTo>
                    <a:pt x="46564" y="31235"/>
                  </a:lnTo>
                  <a:lnTo>
                    <a:pt x="46428" y="32827"/>
                  </a:lnTo>
                  <a:lnTo>
                    <a:pt x="46297" y="34418"/>
                  </a:lnTo>
                  <a:lnTo>
                    <a:pt x="46179" y="36010"/>
                  </a:lnTo>
                  <a:lnTo>
                    <a:pt x="45942" y="39172"/>
                  </a:lnTo>
                  <a:lnTo>
                    <a:pt x="45717" y="42314"/>
                  </a:lnTo>
                  <a:lnTo>
                    <a:pt x="45711" y="42341"/>
                  </a:lnTo>
                  <a:lnTo>
                    <a:pt x="45711" y="42369"/>
                  </a:lnTo>
                  <a:lnTo>
                    <a:pt x="45729" y="42425"/>
                  </a:lnTo>
                  <a:lnTo>
                    <a:pt x="44752" y="42432"/>
                  </a:lnTo>
                  <a:lnTo>
                    <a:pt x="43786" y="42439"/>
                  </a:lnTo>
                  <a:lnTo>
                    <a:pt x="43792" y="42397"/>
                  </a:lnTo>
                  <a:lnTo>
                    <a:pt x="43798" y="42355"/>
                  </a:lnTo>
                  <a:lnTo>
                    <a:pt x="43810" y="42321"/>
                  </a:lnTo>
                  <a:lnTo>
                    <a:pt x="43810" y="42286"/>
                  </a:lnTo>
                  <a:lnTo>
                    <a:pt x="43810" y="40632"/>
                  </a:lnTo>
                  <a:lnTo>
                    <a:pt x="43822" y="38984"/>
                  </a:lnTo>
                  <a:lnTo>
                    <a:pt x="43840" y="37344"/>
                  </a:lnTo>
                  <a:lnTo>
                    <a:pt x="43869" y="35711"/>
                  </a:lnTo>
                  <a:lnTo>
                    <a:pt x="43911" y="34078"/>
                  </a:lnTo>
                  <a:lnTo>
                    <a:pt x="43964" y="32451"/>
                  </a:lnTo>
                  <a:lnTo>
                    <a:pt x="44029" y="30825"/>
                  </a:lnTo>
                  <a:lnTo>
                    <a:pt x="44112" y="29205"/>
                  </a:lnTo>
                  <a:lnTo>
                    <a:pt x="44201" y="27586"/>
                  </a:lnTo>
                  <a:lnTo>
                    <a:pt x="44254" y="26773"/>
                  </a:lnTo>
                  <a:lnTo>
                    <a:pt x="44308" y="25967"/>
                  </a:lnTo>
                  <a:lnTo>
                    <a:pt x="44367" y="25153"/>
                  </a:lnTo>
                  <a:lnTo>
                    <a:pt x="44432" y="24340"/>
                  </a:lnTo>
                  <a:lnTo>
                    <a:pt x="44497" y="23534"/>
                  </a:lnTo>
                  <a:lnTo>
                    <a:pt x="44568" y="22721"/>
                  </a:lnTo>
                  <a:lnTo>
                    <a:pt x="44639" y="21908"/>
                  </a:lnTo>
                  <a:lnTo>
                    <a:pt x="44722" y="21095"/>
                  </a:lnTo>
                  <a:lnTo>
                    <a:pt x="44799" y="20281"/>
                  </a:lnTo>
                  <a:lnTo>
                    <a:pt x="44888" y="19468"/>
                  </a:lnTo>
                  <a:lnTo>
                    <a:pt x="44977" y="18648"/>
                  </a:lnTo>
                  <a:lnTo>
                    <a:pt x="45071" y="17835"/>
                  </a:lnTo>
                  <a:lnTo>
                    <a:pt x="45172" y="17015"/>
                  </a:lnTo>
                  <a:lnTo>
                    <a:pt x="45279" y="16195"/>
                  </a:lnTo>
                  <a:lnTo>
                    <a:pt x="45291" y="16049"/>
                  </a:lnTo>
                  <a:lnTo>
                    <a:pt x="45291" y="15917"/>
                  </a:lnTo>
                  <a:lnTo>
                    <a:pt x="45273" y="15791"/>
                  </a:lnTo>
                  <a:lnTo>
                    <a:pt x="45249" y="15666"/>
                  </a:lnTo>
                  <a:close/>
                  <a:moveTo>
                    <a:pt x="64246" y="45003"/>
                  </a:moveTo>
                  <a:lnTo>
                    <a:pt x="65081" y="45010"/>
                  </a:lnTo>
                  <a:lnTo>
                    <a:pt x="65928" y="45017"/>
                  </a:lnTo>
                  <a:lnTo>
                    <a:pt x="66775" y="45038"/>
                  </a:lnTo>
                  <a:lnTo>
                    <a:pt x="67633" y="45073"/>
                  </a:lnTo>
                  <a:lnTo>
                    <a:pt x="68492" y="45115"/>
                  </a:lnTo>
                  <a:lnTo>
                    <a:pt x="69351" y="45177"/>
                  </a:lnTo>
                  <a:lnTo>
                    <a:pt x="69783" y="45212"/>
                  </a:lnTo>
                  <a:lnTo>
                    <a:pt x="70209" y="45254"/>
                  </a:lnTo>
                  <a:lnTo>
                    <a:pt x="70642" y="45302"/>
                  </a:lnTo>
                  <a:lnTo>
                    <a:pt x="71068" y="45351"/>
                  </a:lnTo>
                  <a:lnTo>
                    <a:pt x="71500" y="45406"/>
                  </a:lnTo>
                  <a:lnTo>
                    <a:pt x="71927" y="45469"/>
                  </a:lnTo>
                  <a:lnTo>
                    <a:pt x="72347" y="45532"/>
                  </a:lnTo>
                  <a:lnTo>
                    <a:pt x="72774" y="45601"/>
                  </a:lnTo>
                  <a:lnTo>
                    <a:pt x="73194" y="45684"/>
                  </a:lnTo>
                  <a:lnTo>
                    <a:pt x="73614" y="45768"/>
                  </a:lnTo>
                  <a:lnTo>
                    <a:pt x="74029" y="45858"/>
                  </a:lnTo>
                  <a:lnTo>
                    <a:pt x="74444" y="45956"/>
                  </a:lnTo>
                  <a:lnTo>
                    <a:pt x="74852" y="46067"/>
                  </a:lnTo>
                  <a:lnTo>
                    <a:pt x="75261" y="46178"/>
                  </a:lnTo>
                  <a:lnTo>
                    <a:pt x="75669" y="46296"/>
                  </a:lnTo>
                  <a:lnTo>
                    <a:pt x="76072" y="46428"/>
                  </a:lnTo>
                  <a:lnTo>
                    <a:pt x="76469" y="46567"/>
                  </a:lnTo>
                  <a:lnTo>
                    <a:pt x="76860" y="46713"/>
                  </a:lnTo>
                  <a:lnTo>
                    <a:pt x="77250" y="46866"/>
                  </a:lnTo>
                  <a:lnTo>
                    <a:pt x="77635" y="47026"/>
                  </a:lnTo>
                  <a:lnTo>
                    <a:pt x="78014" y="47200"/>
                  </a:lnTo>
                  <a:lnTo>
                    <a:pt x="78393" y="47380"/>
                  </a:lnTo>
                  <a:lnTo>
                    <a:pt x="78766" y="47575"/>
                  </a:lnTo>
                  <a:lnTo>
                    <a:pt x="79128" y="47777"/>
                  </a:lnTo>
                  <a:lnTo>
                    <a:pt x="79489" y="47985"/>
                  </a:lnTo>
                  <a:lnTo>
                    <a:pt x="79844" y="48207"/>
                  </a:lnTo>
                  <a:lnTo>
                    <a:pt x="80194" y="48444"/>
                  </a:lnTo>
                  <a:lnTo>
                    <a:pt x="80537" y="48687"/>
                  </a:lnTo>
                  <a:lnTo>
                    <a:pt x="80869" y="48944"/>
                  </a:lnTo>
                  <a:lnTo>
                    <a:pt x="81200" y="49208"/>
                  </a:lnTo>
                  <a:lnTo>
                    <a:pt x="81520" y="49486"/>
                  </a:lnTo>
                  <a:lnTo>
                    <a:pt x="81840" y="49778"/>
                  </a:lnTo>
                  <a:lnTo>
                    <a:pt x="82148" y="50077"/>
                  </a:lnTo>
                  <a:lnTo>
                    <a:pt x="82450" y="50390"/>
                  </a:lnTo>
                  <a:lnTo>
                    <a:pt x="82740" y="50716"/>
                  </a:lnTo>
                  <a:lnTo>
                    <a:pt x="83024" y="51057"/>
                  </a:lnTo>
                  <a:lnTo>
                    <a:pt x="83303" y="51411"/>
                  </a:lnTo>
                  <a:lnTo>
                    <a:pt x="83569" y="51780"/>
                  </a:lnTo>
                  <a:lnTo>
                    <a:pt x="83699" y="51968"/>
                  </a:lnTo>
                  <a:lnTo>
                    <a:pt x="83830" y="52162"/>
                  </a:lnTo>
                  <a:lnTo>
                    <a:pt x="83954" y="52357"/>
                  </a:lnTo>
                  <a:lnTo>
                    <a:pt x="84078" y="52551"/>
                  </a:lnTo>
                  <a:lnTo>
                    <a:pt x="84203" y="52760"/>
                  </a:lnTo>
                  <a:lnTo>
                    <a:pt x="84321" y="52961"/>
                  </a:lnTo>
                  <a:lnTo>
                    <a:pt x="84440" y="53170"/>
                  </a:lnTo>
                  <a:lnTo>
                    <a:pt x="84552" y="53385"/>
                  </a:lnTo>
                  <a:lnTo>
                    <a:pt x="84665" y="53601"/>
                  </a:lnTo>
                  <a:lnTo>
                    <a:pt x="84777" y="53823"/>
                  </a:lnTo>
                  <a:lnTo>
                    <a:pt x="84884" y="54046"/>
                  </a:lnTo>
                  <a:lnTo>
                    <a:pt x="84990" y="54275"/>
                  </a:lnTo>
                  <a:lnTo>
                    <a:pt x="85091" y="54504"/>
                  </a:lnTo>
                  <a:lnTo>
                    <a:pt x="85192" y="54741"/>
                  </a:lnTo>
                  <a:lnTo>
                    <a:pt x="85292" y="54984"/>
                  </a:lnTo>
                  <a:lnTo>
                    <a:pt x="85387" y="55227"/>
                  </a:lnTo>
                  <a:lnTo>
                    <a:pt x="85476" y="55470"/>
                  </a:lnTo>
                  <a:lnTo>
                    <a:pt x="85571" y="55728"/>
                  </a:lnTo>
                  <a:lnTo>
                    <a:pt x="85654" y="55978"/>
                  </a:lnTo>
                  <a:lnTo>
                    <a:pt x="85742" y="56242"/>
                  </a:lnTo>
                  <a:lnTo>
                    <a:pt x="85819" y="56499"/>
                  </a:lnTo>
                  <a:lnTo>
                    <a:pt x="85902" y="56770"/>
                  </a:lnTo>
                  <a:lnTo>
                    <a:pt x="85979" y="57041"/>
                  </a:lnTo>
                  <a:lnTo>
                    <a:pt x="86050" y="57319"/>
                  </a:lnTo>
                  <a:lnTo>
                    <a:pt x="86181" y="57854"/>
                  </a:lnTo>
                  <a:lnTo>
                    <a:pt x="86305" y="58390"/>
                  </a:lnTo>
                  <a:lnTo>
                    <a:pt x="86406" y="58918"/>
                  </a:lnTo>
                  <a:lnTo>
                    <a:pt x="86494" y="59439"/>
                  </a:lnTo>
                  <a:lnTo>
                    <a:pt x="86571" y="59946"/>
                  </a:lnTo>
                  <a:lnTo>
                    <a:pt x="86637" y="60454"/>
                  </a:lnTo>
                  <a:lnTo>
                    <a:pt x="86684" y="60954"/>
                  </a:lnTo>
                  <a:lnTo>
                    <a:pt x="86719" y="61448"/>
                  </a:lnTo>
                  <a:lnTo>
                    <a:pt x="86743" y="61934"/>
                  </a:lnTo>
                  <a:lnTo>
                    <a:pt x="86749" y="62414"/>
                  </a:lnTo>
                  <a:lnTo>
                    <a:pt x="86743" y="62886"/>
                  </a:lnTo>
                  <a:lnTo>
                    <a:pt x="86731" y="63352"/>
                  </a:lnTo>
                  <a:lnTo>
                    <a:pt x="86702" y="63811"/>
                  </a:lnTo>
                  <a:lnTo>
                    <a:pt x="86660" y="64263"/>
                  </a:lnTo>
                  <a:lnTo>
                    <a:pt x="86607" y="64707"/>
                  </a:lnTo>
                  <a:lnTo>
                    <a:pt x="86542" y="65152"/>
                  </a:lnTo>
                  <a:lnTo>
                    <a:pt x="86465" y="65583"/>
                  </a:lnTo>
                  <a:lnTo>
                    <a:pt x="86376" y="66007"/>
                  </a:lnTo>
                  <a:lnTo>
                    <a:pt x="86275" y="66431"/>
                  </a:lnTo>
                  <a:lnTo>
                    <a:pt x="86163" y="66841"/>
                  </a:lnTo>
                  <a:lnTo>
                    <a:pt x="86044" y="67251"/>
                  </a:lnTo>
                  <a:lnTo>
                    <a:pt x="85914" y="67647"/>
                  </a:lnTo>
                  <a:lnTo>
                    <a:pt x="85772" y="68043"/>
                  </a:lnTo>
                  <a:lnTo>
                    <a:pt x="85618" y="68426"/>
                  </a:lnTo>
                  <a:lnTo>
                    <a:pt x="85452" y="68808"/>
                  </a:lnTo>
                  <a:lnTo>
                    <a:pt x="85280" y="69183"/>
                  </a:lnTo>
                  <a:lnTo>
                    <a:pt x="85103" y="69552"/>
                  </a:lnTo>
                  <a:lnTo>
                    <a:pt x="84907" y="69913"/>
                  </a:lnTo>
                  <a:lnTo>
                    <a:pt x="84712" y="70268"/>
                  </a:lnTo>
                  <a:lnTo>
                    <a:pt x="84499" y="70615"/>
                  </a:lnTo>
                  <a:lnTo>
                    <a:pt x="84286" y="70956"/>
                  </a:lnTo>
                  <a:lnTo>
                    <a:pt x="84055" y="71289"/>
                  </a:lnTo>
                  <a:lnTo>
                    <a:pt x="83824" y="71616"/>
                  </a:lnTo>
                  <a:lnTo>
                    <a:pt x="83581" y="71943"/>
                  </a:lnTo>
                  <a:lnTo>
                    <a:pt x="83326" y="72255"/>
                  </a:lnTo>
                  <a:lnTo>
                    <a:pt x="83072" y="72561"/>
                  </a:lnTo>
                  <a:lnTo>
                    <a:pt x="82805" y="72867"/>
                  </a:lnTo>
                  <a:lnTo>
                    <a:pt x="82533" y="73166"/>
                  </a:lnTo>
                  <a:lnTo>
                    <a:pt x="82248" y="73451"/>
                  </a:lnTo>
                  <a:lnTo>
                    <a:pt x="81964" y="73736"/>
                  </a:lnTo>
                  <a:lnTo>
                    <a:pt x="81668" y="74014"/>
                  </a:lnTo>
                  <a:lnTo>
                    <a:pt x="81372" y="74285"/>
                  </a:lnTo>
                  <a:lnTo>
                    <a:pt x="81064" y="74549"/>
                  </a:lnTo>
                  <a:lnTo>
                    <a:pt x="80750" y="74806"/>
                  </a:lnTo>
                  <a:lnTo>
                    <a:pt x="80430" y="75056"/>
                  </a:lnTo>
                  <a:lnTo>
                    <a:pt x="80105" y="75300"/>
                  </a:lnTo>
                  <a:lnTo>
                    <a:pt x="79779" y="75543"/>
                  </a:lnTo>
                  <a:lnTo>
                    <a:pt x="79442" y="75772"/>
                  </a:lnTo>
                  <a:lnTo>
                    <a:pt x="79104" y="76001"/>
                  </a:lnTo>
                  <a:lnTo>
                    <a:pt x="78761" y="76217"/>
                  </a:lnTo>
                  <a:lnTo>
                    <a:pt x="78411" y="76432"/>
                  </a:lnTo>
                  <a:lnTo>
                    <a:pt x="78056" y="76641"/>
                  </a:lnTo>
                  <a:lnTo>
                    <a:pt x="77695" y="76842"/>
                  </a:lnTo>
                  <a:lnTo>
                    <a:pt x="77333" y="77037"/>
                  </a:lnTo>
                  <a:lnTo>
                    <a:pt x="76966" y="77225"/>
                  </a:lnTo>
                  <a:lnTo>
                    <a:pt x="76599" y="77405"/>
                  </a:lnTo>
                  <a:lnTo>
                    <a:pt x="76226" y="77579"/>
                  </a:lnTo>
                  <a:lnTo>
                    <a:pt x="75853" y="77753"/>
                  </a:lnTo>
                  <a:lnTo>
                    <a:pt x="75474" y="77913"/>
                  </a:lnTo>
                  <a:lnTo>
                    <a:pt x="75089" y="78073"/>
                  </a:lnTo>
                  <a:lnTo>
                    <a:pt x="74704" y="78226"/>
                  </a:lnTo>
                  <a:lnTo>
                    <a:pt x="74319" y="78372"/>
                  </a:lnTo>
                  <a:lnTo>
                    <a:pt x="73928" y="78511"/>
                  </a:lnTo>
                  <a:lnTo>
                    <a:pt x="73538" y="78643"/>
                  </a:lnTo>
                  <a:lnTo>
                    <a:pt x="71666" y="78441"/>
                  </a:lnTo>
                  <a:lnTo>
                    <a:pt x="69783" y="78253"/>
                  </a:lnTo>
                  <a:lnTo>
                    <a:pt x="67906" y="78080"/>
                  </a:lnTo>
                  <a:lnTo>
                    <a:pt x="66023" y="77920"/>
                  </a:lnTo>
                  <a:lnTo>
                    <a:pt x="64140" y="77781"/>
                  </a:lnTo>
                  <a:lnTo>
                    <a:pt x="62251" y="77649"/>
                  </a:lnTo>
                  <a:lnTo>
                    <a:pt x="60362" y="77537"/>
                  </a:lnTo>
                  <a:lnTo>
                    <a:pt x="58472" y="77433"/>
                  </a:lnTo>
                  <a:lnTo>
                    <a:pt x="56583" y="77343"/>
                  </a:lnTo>
                  <a:lnTo>
                    <a:pt x="54688" y="77266"/>
                  </a:lnTo>
                  <a:lnTo>
                    <a:pt x="52793" y="77204"/>
                  </a:lnTo>
                  <a:lnTo>
                    <a:pt x="50898" y="77148"/>
                  </a:lnTo>
                  <a:lnTo>
                    <a:pt x="49003" y="77114"/>
                  </a:lnTo>
                  <a:lnTo>
                    <a:pt x="47109" y="77086"/>
                  </a:lnTo>
                  <a:lnTo>
                    <a:pt x="45214" y="77065"/>
                  </a:lnTo>
                  <a:lnTo>
                    <a:pt x="43319" y="77058"/>
                  </a:lnTo>
                  <a:lnTo>
                    <a:pt x="41424" y="77058"/>
                  </a:lnTo>
                  <a:lnTo>
                    <a:pt x="39523" y="77072"/>
                  </a:lnTo>
                  <a:lnTo>
                    <a:pt x="37628" y="77100"/>
                  </a:lnTo>
                  <a:lnTo>
                    <a:pt x="35733" y="77127"/>
                  </a:lnTo>
                  <a:lnTo>
                    <a:pt x="33838" y="77176"/>
                  </a:lnTo>
                  <a:lnTo>
                    <a:pt x="31943" y="77225"/>
                  </a:lnTo>
                  <a:lnTo>
                    <a:pt x="30048" y="77287"/>
                  </a:lnTo>
                  <a:lnTo>
                    <a:pt x="28159" y="77350"/>
                  </a:lnTo>
                  <a:lnTo>
                    <a:pt x="26264" y="77426"/>
                  </a:lnTo>
                  <a:lnTo>
                    <a:pt x="24375" y="77510"/>
                  </a:lnTo>
                  <a:lnTo>
                    <a:pt x="22486" y="77600"/>
                  </a:lnTo>
                  <a:lnTo>
                    <a:pt x="20597" y="77697"/>
                  </a:lnTo>
                  <a:lnTo>
                    <a:pt x="18713" y="77809"/>
                  </a:lnTo>
                  <a:lnTo>
                    <a:pt x="16830" y="77920"/>
                  </a:lnTo>
                  <a:lnTo>
                    <a:pt x="14947" y="78031"/>
                  </a:lnTo>
                  <a:lnTo>
                    <a:pt x="13070" y="78156"/>
                  </a:lnTo>
                  <a:lnTo>
                    <a:pt x="13058" y="78156"/>
                  </a:lnTo>
                  <a:lnTo>
                    <a:pt x="13052" y="78149"/>
                  </a:lnTo>
                  <a:lnTo>
                    <a:pt x="13052" y="78142"/>
                  </a:lnTo>
                  <a:lnTo>
                    <a:pt x="13040" y="78142"/>
                  </a:lnTo>
                  <a:lnTo>
                    <a:pt x="12679" y="78010"/>
                  </a:lnTo>
                  <a:lnTo>
                    <a:pt x="12324" y="77871"/>
                  </a:lnTo>
                  <a:lnTo>
                    <a:pt x="11974" y="77725"/>
                  </a:lnTo>
                  <a:lnTo>
                    <a:pt x="11631" y="77579"/>
                  </a:lnTo>
                  <a:lnTo>
                    <a:pt x="11293" y="77419"/>
                  </a:lnTo>
                  <a:lnTo>
                    <a:pt x="10962" y="77259"/>
                  </a:lnTo>
                  <a:lnTo>
                    <a:pt x="10642" y="77100"/>
                  </a:lnTo>
                  <a:lnTo>
                    <a:pt x="10322" y="76926"/>
                  </a:lnTo>
                  <a:lnTo>
                    <a:pt x="10014" y="76752"/>
                  </a:lnTo>
                  <a:lnTo>
                    <a:pt x="9712" y="76571"/>
                  </a:lnTo>
                  <a:lnTo>
                    <a:pt x="9416" y="76391"/>
                  </a:lnTo>
                  <a:lnTo>
                    <a:pt x="9126" y="76196"/>
                  </a:lnTo>
                  <a:lnTo>
                    <a:pt x="8842" y="76008"/>
                  </a:lnTo>
                  <a:lnTo>
                    <a:pt x="8564" y="75807"/>
                  </a:lnTo>
                  <a:lnTo>
                    <a:pt x="8291" y="75605"/>
                  </a:lnTo>
                  <a:lnTo>
                    <a:pt x="8031" y="75397"/>
                  </a:lnTo>
                  <a:lnTo>
                    <a:pt x="7770" y="75188"/>
                  </a:lnTo>
                  <a:lnTo>
                    <a:pt x="7521" y="74973"/>
                  </a:lnTo>
                  <a:lnTo>
                    <a:pt x="7279" y="74750"/>
                  </a:lnTo>
                  <a:lnTo>
                    <a:pt x="7036" y="74528"/>
                  </a:lnTo>
                  <a:lnTo>
                    <a:pt x="6805" y="74299"/>
                  </a:lnTo>
                  <a:lnTo>
                    <a:pt x="6580" y="74069"/>
                  </a:lnTo>
                  <a:lnTo>
                    <a:pt x="6361" y="73833"/>
                  </a:lnTo>
                  <a:lnTo>
                    <a:pt x="6147" y="73590"/>
                  </a:lnTo>
                  <a:lnTo>
                    <a:pt x="5940" y="73353"/>
                  </a:lnTo>
                  <a:lnTo>
                    <a:pt x="5739" y="73103"/>
                  </a:lnTo>
                  <a:lnTo>
                    <a:pt x="5543" y="72853"/>
                  </a:lnTo>
                  <a:lnTo>
                    <a:pt x="5360" y="72603"/>
                  </a:lnTo>
                  <a:lnTo>
                    <a:pt x="5176" y="72346"/>
                  </a:lnTo>
                  <a:lnTo>
                    <a:pt x="4999" y="72088"/>
                  </a:lnTo>
                  <a:lnTo>
                    <a:pt x="4827" y="71824"/>
                  </a:lnTo>
                  <a:lnTo>
                    <a:pt x="4667" y="71560"/>
                  </a:lnTo>
                  <a:lnTo>
                    <a:pt x="4507" y="71289"/>
                  </a:lnTo>
                  <a:lnTo>
                    <a:pt x="4359" y="71018"/>
                  </a:lnTo>
                  <a:lnTo>
                    <a:pt x="4211" y="70747"/>
                  </a:lnTo>
                  <a:lnTo>
                    <a:pt x="4069" y="70469"/>
                  </a:lnTo>
                  <a:lnTo>
                    <a:pt x="3939" y="70191"/>
                  </a:lnTo>
                  <a:lnTo>
                    <a:pt x="3808" y="69906"/>
                  </a:lnTo>
                  <a:lnTo>
                    <a:pt x="3690" y="69628"/>
                  </a:lnTo>
                  <a:lnTo>
                    <a:pt x="3571" y="69336"/>
                  </a:lnTo>
                  <a:lnTo>
                    <a:pt x="3459" y="69051"/>
                  </a:lnTo>
                  <a:lnTo>
                    <a:pt x="3358" y="68759"/>
                  </a:lnTo>
                  <a:lnTo>
                    <a:pt x="3258" y="68467"/>
                  </a:lnTo>
                  <a:lnTo>
                    <a:pt x="3163" y="68175"/>
                  </a:lnTo>
                  <a:lnTo>
                    <a:pt x="3080" y="67877"/>
                  </a:lnTo>
                  <a:lnTo>
                    <a:pt x="2997" y="67578"/>
                  </a:lnTo>
                  <a:lnTo>
                    <a:pt x="2920" y="67279"/>
                  </a:lnTo>
                  <a:lnTo>
                    <a:pt x="2849" y="66973"/>
                  </a:lnTo>
                  <a:lnTo>
                    <a:pt x="2790" y="66674"/>
                  </a:lnTo>
                  <a:lnTo>
                    <a:pt x="2731" y="66368"/>
                  </a:lnTo>
                  <a:lnTo>
                    <a:pt x="2677" y="66063"/>
                  </a:lnTo>
                  <a:lnTo>
                    <a:pt x="2630" y="65757"/>
                  </a:lnTo>
                  <a:lnTo>
                    <a:pt x="2588" y="65444"/>
                  </a:lnTo>
                  <a:lnTo>
                    <a:pt x="2553" y="65138"/>
                  </a:lnTo>
                  <a:lnTo>
                    <a:pt x="2517" y="64825"/>
                  </a:lnTo>
                  <a:lnTo>
                    <a:pt x="2494" y="64513"/>
                  </a:lnTo>
                  <a:lnTo>
                    <a:pt x="2476" y="64200"/>
                  </a:lnTo>
                  <a:lnTo>
                    <a:pt x="2458" y="63887"/>
                  </a:lnTo>
                  <a:lnTo>
                    <a:pt x="2452" y="63574"/>
                  </a:lnTo>
                  <a:lnTo>
                    <a:pt x="2446" y="63262"/>
                  </a:lnTo>
                  <a:lnTo>
                    <a:pt x="2446" y="62949"/>
                  </a:lnTo>
                  <a:lnTo>
                    <a:pt x="2452" y="62629"/>
                  </a:lnTo>
                  <a:lnTo>
                    <a:pt x="2464" y="62316"/>
                  </a:lnTo>
                  <a:lnTo>
                    <a:pt x="2482" y="61997"/>
                  </a:lnTo>
                  <a:lnTo>
                    <a:pt x="2506" y="61684"/>
                  </a:lnTo>
                  <a:lnTo>
                    <a:pt x="2535" y="61364"/>
                  </a:lnTo>
                  <a:lnTo>
                    <a:pt x="2571" y="61051"/>
                  </a:lnTo>
                  <a:lnTo>
                    <a:pt x="2606" y="60732"/>
                  </a:lnTo>
                  <a:lnTo>
                    <a:pt x="2648" y="60419"/>
                  </a:lnTo>
                  <a:lnTo>
                    <a:pt x="2701" y="60099"/>
                  </a:lnTo>
                  <a:lnTo>
                    <a:pt x="2754" y="59787"/>
                  </a:lnTo>
                  <a:lnTo>
                    <a:pt x="2813" y="59467"/>
                  </a:lnTo>
                  <a:lnTo>
                    <a:pt x="2873" y="59154"/>
                  </a:lnTo>
                  <a:lnTo>
                    <a:pt x="2944" y="58841"/>
                  </a:lnTo>
                  <a:lnTo>
                    <a:pt x="3021" y="58529"/>
                  </a:lnTo>
                  <a:lnTo>
                    <a:pt x="3098" y="58216"/>
                  </a:lnTo>
                  <a:lnTo>
                    <a:pt x="3181" y="57903"/>
                  </a:lnTo>
                  <a:lnTo>
                    <a:pt x="3269" y="57590"/>
                  </a:lnTo>
                  <a:lnTo>
                    <a:pt x="3364" y="57284"/>
                  </a:lnTo>
                  <a:lnTo>
                    <a:pt x="3459" y="56972"/>
                  </a:lnTo>
                  <a:lnTo>
                    <a:pt x="3566" y="56666"/>
                  </a:lnTo>
                  <a:lnTo>
                    <a:pt x="3672" y="56360"/>
                  </a:lnTo>
                  <a:lnTo>
                    <a:pt x="3785" y="56054"/>
                  </a:lnTo>
                  <a:lnTo>
                    <a:pt x="3903" y="55748"/>
                  </a:lnTo>
                  <a:lnTo>
                    <a:pt x="4027" y="55450"/>
                  </a:lnTo>
                  <a:lnTo>
                    <a:pt x="4152" y="55151"/>
                  </a:lnTo>
                  <a:lnTo>
                    <a:pt x="4288" y="54852"/>
                  </a:lnTo>
                  <a:lnTo>
                    <a:pt x="4424" y="54553"/>
                  </a:lnTo>
                  <a:lnTo>
                    <a:pt x="4566" y="54261"/>
                  </a:lnTo>
                  <a:lnTo>
                    <a:pt x="4708" y="53962"/>
                  </a:lnTo>
                  <a:lnTo>
                    <a:pt x="4862" y="53677"/>
                  </a:lnTo>
                  <a:lnTo>
                    <a:pt x="5016" y="53385"/>
                  </a:lnTo>
                  <a:lnTo>
                    <a:pt x="5176" y="53100"/>
                  </a:lnTo>
                  <a:lnTo>
                    <a:pt x="5342" y="52815"/>
                  </a:lnTo>
                  <a:lnTo>
                    <a:pt x="5508" y="52530"/>
                  </a:lnTo>
                  <a:lnTo>
                    <a:pt x="5680" y="52252"/>
                  </a:lnTo>
                  <a:lnTo>
                    <a:pt x="5857" y="51974"/>
                  </a:lnTo>
                  <a:lnTo>
                    <a:pt x="6041" y="51696"/>
                  </a:lnTo>
                  <a:lnTo>
                    <a:pt x="6230" y="51425"/>
                  </a:lnTo>
                  <a:lnTo>
                    <a:pt x="6420" y="51161"/>
                  </a:lnTo>
                  <a:lnTo>
                    <a:pt x="6615" y="50890"/>
                  </a:lnTo>
                  <a:lnTo>
                    <a:pt x="6811" y="50633"/>
                  </a:lnTo>
                  <a:lnTo>
                    <a:pt x="7018" y="50369"/>
                  </a:lnTo>
                  <a:lnTo>
                    <a:pt x="7225" y="50112"/>
                  </a:lnTo>
                  <a:lnTo>
                    <a:pt x="7438" y="49862"/>
                  </a:lnTo>
                  <a:lnTo>
                    <a:pt x="7652" y="49611"/>
                  </a:lnTo>
                  <a:lnTo>
                    <a:pt x="7877" y="49361"/>
                  </a:lnTo>
                  <a:lnTo>
                    <a:pt x="8102" y="49118"/>
                  </a:lnTo>
                  <a:lnTo>
                    <a:pt x="8327" y="48875"/>
                  </a:lnTo>
                  <a:lnTo>
                    <a:pt x="8564" y="48638"/>
                  </a:lnTo>
                  <a:lnTo>
                    <a:pt x="8800" y="48409"/>
                  </a:lnTo>
                  <a:lnTo>
                    <a:pt x="9043" y="48180"/>
                  </a:lnTo>
                  <a:lnTo>
                    <a:pt x="9286" y="47957"/>
                  </a:lnTo>
                  <a:lnTo>
                    <a:pt x="9535" y="47735"/>
                  </a:lnTo>
                  <a:lnTo>
                    <a:pt x="9789" y="47519"/>
                  </a:lnTo>
                  <a:lnTo>
                    <a:pt x="10050" y="47304"/>
                  </a:lnTo>
                  <a:lnTo>
                    <a:pt x="10310" y="47095"/>
                  </a:lnTo>
                  <a:lnTo>
                    <a:pt x="10577" y="46894"/>
                  </a:lnTo>
                  <a:lnTo>
                    <a:pt x="10843" y="46692"/>
                  </a:lnTo>
                  <a:lnTo>
                    <a:pt x="11116" y="46498"/>
                  </a:lnTo>
                  <a:lnTo>
                    <a:pt x="11394" y="46303"/>
                  </a:lnTo>
                  <a:lnTo>
                    <a:pt x="11678" y="46122"/>
                  </a:lnTo>
                  <a:lnTo>
                    <a:pt x="11963" y="45942"/>
                  </a:lnTo>
                  <a:lnTo>
                    <a:pt x="12247" y="45761"/>
                  </a:lnTo>
                  <a:lnTo>
                    <a:pt x="12543" y="45594"/>
                  </a:lnTo>
                  <a:lnTo>
                    <a:pt x="12839" y="45427"/>
                  </a:lnTo>
                  <a:lnTo>
                    <a:pt x="13135" y="45261"/>
                  </a:lnTo>
                  <a:lnTo>
                    <a:pt x="13443" y="45108"/>
                  </a:lnTo>
                  <a:lnTo>
                    <a:pt x="13467" y="45108"/>
                  </a:lnTo>
                  <a:lnTo>
                    <a:pt x="16588" y="45142"/>
                  </a:lnTo>
                  <a:lnTo>
                    <a:pt x="19708" y="45163"/>
                  </a:lnTo>
                  <a:lnTo>
                    <a:pt x="22835" y="45177"/>
                  </a:lnTo>
                  <a:lnTo>
                    <a:pt x="25956" y="45184"/>
                  </a:lnTo>
                  <a:lnTo>
                    <a:pt x="29077" y="45184"/>
                  </a:lnTo>
                  <a:lnTo>
                    <a:pt x="32197" y="45177"/>
                  </a:lnTo>
                  <a:lnTo>
                    <a:pt x="35324" y="45170"/>
                  </a:lnTo>
                  <a:lnTo>
                    <a:pt x="38445" y="45149"/>
                  </a:lnTo>
                  <a:lnTo>
                    <a:pt x="44687" y="45115"/>
                  </a:lnTo>
                  <a:lnTo>
                    <a:pt x="50934" y="45066"/>
                  </a:lnTo>
                  <a:lnTo>
                    <a:pt x="57176" y="45031"/>
                  </a:lnTo>
                  <a:lnTo>
                    <a:pt x="60296" y="45010"/>
                  </a:lnTo>
                  <a:lnTo>
                    <a:pt x="63417" y="45003"/>
                  </a:lnTo>
                  <a:close/>
                  <a:moveTo>
                    <a:pt x="40636" y="80241"/>
                  </a:moveTo>
                  <a:lnTo>
                    <a:pt x="43473" y="80248"/>
                  </a:lnTo>
                  <a:lnTo>
                    <a:pt x="46309" y="80262"/>
                  </a:lnTo>
                  <a:lnTo>
                    <a:pt x="49146" y="80276"/>
                  </a:lnTo>
                  <a:lnTo>
                    <a:pt x="51982" y="80304"/>
                  </a:lnTo>
                  <a:lnTo>
                    <a:pt x="54825" y="80338"/>
                  </a:lnTo>
                  <a:lnTo>
                    <a:pt x="60504" y="80415"/>
                  </a:lnTo>
                  <a:lnTo>
                    <a:pt x="66183" y="80498"/>
                  </a:lnTo>
                  <a:lnTo>
                    <a:pt x="66011" y="81291"/>
                  </a:lnTo>
                  <a:lnTo>
                    <a:pt x="65839" y="82090"/>
                  </a:lnTo>
                  <a:lnTo>
                    <a:pt x="65679" y="82896"/>
                  </a:lnTo>
                  <a:lnTo>
                    <a:pt x="65525" y="83709"/>
                  </a:lnTo>
                  <a:lnTo>
                    <a:pt x="65377" y="84529"/>
                  </a:lnTo>
                  <a:lnTo>
                    <a:pt x="65241" y="85350"/>
                  </a:lnTo>
                  <a:lnTo>
                    <a:pt x="65111" y="86177"/>
                  </a:lnTo>
                  <a:lnTo>
                    <a:pt x="64992" y="87004"/>
                  </a:lnTo>
                  <a:lnTo>
                    <a:pt x="64880" y="87831"/>
                  </a:lnTo>
                  <a:lnTo>
                    <a:pt x="64779" y="88658"/>
                  </a:lnTo>
                  <a:lnTo>
                    <a:pt x="64690" y="89485"/>
                  </a:lnTo>
                  <a:lnTo>
                    <a:pt x="64607" y="90312"/>
                  </a:lnTo>
                  <a:lnTo>
                    <a:pt x="64536" y="91139"/>
                  </a:lnTo>
                  <a:lnTo>
                    <a:pt x="64477" y="91959"/>
                  </a:lnTo>
                  <a:lnTo>
                    <a:pt x="64430" y="92772"/>
                  </a:lnTo>
                  <a:lnTo>
                    <a:pt x="64394" y="93579"/>
                  </a:lnTo>
                  <a:lnTo>
                    <a:pt x="64394" y="93704"/>
                  </a:lnTo>
                  <a:lnTo>
                    <a:pt x="64406" y="93815"/>
                  </a:lnTo>
                  <a:lnTo>
                    <a:pt x="64424" y="93926"/>
                  </a:lnTo>
                  <a:lnTo>
                    <a:pt x="64453" y="94023"/>
                  </a:lnTo>
                  <a:lnTo>
                    <a:pt x="64489" y="94121"/>
                  </a:lnTo>
                  <a:lnTo>
                    <a:pt x="64530" y="94204"/>
                  </a:lnTo>
                  <a:lnTo>
                    <a:pt x="64584" y="94288"/>
                  </a:lnTo>
                  <a:lnTo>
                    <a:pt x="64643" y="94364"/>
                  </a:lnTo>
                  <a:lnTo>
                    <a:pt x="64602" y="94329"/>
                  </a:lnTo>
                  <a:lnTo>
                    <a:pt x="64560" y="94301"/>
                  </a:lnTo>
                  <a:lnTo>
                    <a:pt x="64513" y="94281"/>
                  </a:lnTo>
                  <a:lnTo>
                    <a:pt x="64459" y="94253"/>
                  </a:lnTo>
                  <a:lnTo>
                    <a:pt x="64412" y="94239"/>
                  </a:lnTo>
                  <a:lnTo>
                    <a:pt x="64353" y="94225"/>
                  </a:lnTo>
                  <a:lnTo>
                    <a:pt x="64300" y="94218"/>
                  </a:lnTo>
                  <a:lnTo>
                    <a:pt x="64240" y="94211"/>
                  </a:lnTo>
                  <a:lnTo>
                    <a:pt x="62872" y="94128"/>
                  </a:lnTo>
                  <a:lnTo>
                    <a:pt x="61498" y="94051"/>
                  </a:lnTo>
                  <a:lnTo>
                    <a:pt x="60125" y="93982"/>
                  </a:lnTo>
                  <a:lnTo>
                    <a:pt x="58751" y="93919"/>
                  </a:lnTo>
                  <a:lnTo>
                    <a:pt x="57377" y="93864"/>
                  </a:lnTo>
                  <a:lnTo>
                    <a:pt x="56003" y="93815"/>
                  </a:lnTo>
                  <a:lnTo>
                    <a:pt x="54629" y="93766"/>
                  </a:lnTo>
                  <a:lnTo>
                    <a:pt x="53249" y="93732"/>
                  </a:lnTo>
                  <a:lnTo>
                    <a:pt x="51870" y="93697"/>
                  </a:lnTo>
                  <a:lnTo>
                    <a:pt x="50496" y="93669"/>
                  </a:lnTo>
                  <a:lnTo>
                    <a:pt x="49116" y="93641"/>
                  </a:lnTo>
                  <a:lnTo>
                    <a:pt x="47736" y="93620"/>
                  </a:lnTo>
                  <a:lnTo>
                    <a:pt x="44977" y="93593"/>
                  </a:lnTo>
                  <a:lnTo>
                    <a:pt x="42223" y="93572"/>
                  </a:lnTo>
                  <a:lnTo>
                    <a:pt x="36704" y="93572"/>
                  </a:lnTo>
                  <a:lnTo>
                    <a:pt x="33944" y="93579"/>
                  </a:lnTo>
                  <a:lnTo>
                    <a:pt x="31185" y="93593"/>
                  </a:lnTo>
                  <a:lnTo>
                    <a:pt x="25678" y="93613"/>
                  </a:lnTo>
                  <a:lnTo>
                    <a:pt x="22924" y="93627"/>
                  </a:lnTo>
                  <a:lnTo>
                    <a:pt x="20176" y="93627"/>
                  </a:lnTo>
                  <a:lnTo>
                    <a:pt x="20135" y="92807"/>
                  </a:lnTo>
                  <a:lnTo>
                    <a:pt x="20099" y="91980"/>
                  </a:lnTo>
                  <a:lnTo>
                    <a:pt x="20070" y="91160"/>
                  </a:lnTo>
                  <a:lnTo>
                    <a:pt x="20046" y="90333"/>
                  </a:lnTo>
                  <a:lnTo>
                    <a:pt x="20034" y="89513"/>
                  </a:lnTo>
                  <a:lnTo>
                    <a:pt x="20034" y="88693"/>
                  </a:lnTo>
                  <a:lnTo>
                    <a:pt x="20040" y="87866"/>
                  </a:lnTo>
                  <a:lnTo>
                    <a:pt x="20064" y="87045"/>
                  </a:lnTo>
                  <a:lnTo>
                    <a:pt x="20081" y="86635"/>
                  </a:lnTo>
                  <a:lnTo>
                    <a:pt x="20105" y="86225"/>
                  </a:lnTo>
                  <a:lnTo>
                    <a:pt x="20141" y="85815"/>
                  </a:lnTo>
                  <a:lnTo>
                    <a:pt x="20176" y="85405"/>
                  </a:lnTo>
                  <a:lnTo>
                    <a:pt x="20218" y="84995"/>
                  </a:lnTo>
                  <a:lnTo>
                    <a:pt x="20265" y="84585"/>
                  </a:lnTo>
                  <a:lnTo>
                    <a:pt x="20360" y="83772"/>
                  </a:lnTo>
                  <a:lnTo>
                    <a:pt x="20573" y="82152"/>
                  </a:lnTo>
                  <a:lnTo>
                    <a:pt x="20674" y="81339"/>
                  </a:lnTo>
                  <a:lnTo>
                    <a:pt x="20715" y="80936"/>
                  </a:lnTo>
                  <a:lnTo>
                    <a:pt x="20757" y="80526"/>
                  </a:lnTo>
                  <a:lnTo>
                    <a:pt x="23599" y="80443"/>
                  </a:lnTo>
                  <a:lnTo>
                    <a:pt x="26441" y="80380"/>
                  </a:lnTo>
                  <a:lnTo>
                    <a:pt x="29278" y="80325"/>
                  </a:lnTo>
                  <a:lnTo>
                    <a:pt x="32120" y="80283"/>
                  </a:lnTo>
                  <a:lnTo>
                    <a:pt x="34957" y="80262"/>
                  </a:lnTo>
                  <a:lnTo>
                    <a:pt x="37794" y="80248"/>
                  </a:lnTo>
                  <a:lnTo>
                    <a:pt x="40636" y="80241"/>
                  </a:lnTo>
                  <a:close/>
                  <a:moveTo>
                    <a:pt x="64643" y="94364"/>
                  </a:moveTo>
                  <a:lnTo>
                    <a:pt x="64661" y="94371"/>
                  </a:lnTo>
                  <a:lnTo>
                    <a:pt x="64678" y="94385"/>
                  </a:lnTo>
                  <a:lnTo>
                    <a:pt x="64696" y="94413"/>
                  </a:lnTo>
                  <a:lnTo>
                    <a:pt x="64720" y="94440"/>
                  </a:lnTo>
                  <a:lnTo>
                    <a:pt x="64678" y="94399"/>
                  </a:lnTo>
                  <a:lnTo>
                    <a:pt x="64643" y="94364"/>
                  </a:lnTo>
                  <a:close/>
                  <a:moveTo>
                    <a:pt x="47908" y="1"/>
                  </a:moveTo>
                  <a:lnTo>
                    <a:pt x="47701" y="14"/>
                  </a:lnTo>
                  <a:lnTo>
                    <a:pt x="47499" y="28"/>
                  </a:lnTo>
                  <a:lnTo>
                    <a:pt x="47292" y="49"/>
                  </a:lnTo>
                  <a:lnTo>
                    <a:pt x="47091" y="77"/>
                  </a:lnTo>
                  <a:lnTo>
                    <a:pt x="46889" y="112"/>
                  </a:lnTo>
                  <a:lnTo>
                    <a:pt x="46688" y="146"/>
                  </a:lnTo>
                  <a:lnTo>
                    <a:pt x="46487" y="188"/>
                  </a:lnTo>
                  <a:lnTo>
                    <a:pt x="46285" y="237"/>
                  </a:lnTo>
                  <a:lnTo>
                    <a:pt x="46084" y="292"/>
                  </a:lnTo>
                  <a:lnTo>
                    <a:pt x="45889" y="355"/>
                  </a:lnTo>
                  <a:lnTo>
                    <a:pt x="45687" y="418"/>
                  </a:lnTo>
                  <a:lnTo>
                    <a:pt x="45492" y="487"/>
                  </a:lnTo>
                  <a:lnTo>
                    <a:pt x="45302" y="563"/>
                  </a:lnTo>
                  <a:lnTo>
                    <a:pt x="45107" y="647"/>
                  </a:lnTo>
                  <a:lnTo>
                    <a:pt x="44917" y="730"/>
                  </a:lnTo>
                  <a:lnTo>
                    <a:pt x="44728" y="821"/>
                  </a:lnTo>
                  <a:lnTo>
                    <a:pt x="44538" y="918"/>
                  </a:lnTo>
                  <a:lnTo>
                    <a:pt x="44355" y="1022"/>
                  </a:lnTo>
                  <a:lnTo>
                    <a:pt x="44171" y="1126"/>
                  </a:lnTo>
                  <a:lnTo>
                    <a:pt x="43994" y="1245"/>
                  </a:lnTo>
                  <a:lnTo>
                    <a:pt x="43816" y="1356"/>
                  </a:lnTo>
                  <a:lnTo>
                    <a:pt x="43638" y="1481"/>
                  </a:lnTo>
                  <a:lnTo>
                    <a:pt x="43467" y="1606"/>
                  </a:lnTo>
                  <a:lnTo>
                    <a:pt x="43295" y="1738"/>
                  </a:lnTo>
                  <a:lnTo>
                    <a:pt x="43129" y="1877"/>
                  </a:lnTo>
                  <a:lnTo>
                    <a:pt x="42963" y="2016"/>
                  </a:lnTo>
                  <a:lnTo>
                    <a:pt x="42803" y="2169"/>
                  </a:lnTo>
                  <a:lnTo>
                    <a:pt x="42643" y="2315"/>
                  </a:lnTo>
                  <a:lnTo>
                    <a:pt x="42490" y="2475"/>
                  </a:lnTo>
                  <a:lnTo>
                    <a:pt x="42336" y="2635"/>
                  </a:lnTo>
                  <a:lnTo>
                    <a:pt x="42188" y="2801"/>
                  </a:lnTo>
                  <a:lnTo>
                    <a:pt x="42045" y="2975"/>
                  </a:lnTo>
                  <a:lnTo>
                    <a:pt x="41903" y="3149"/>
                  </a:lnTo>
                  <a:lnTo>
                    <a:pt x="41767" y="3330"/>
                  </a:lnTo>
                  <a:lnTo>
                    <a:pt x="41637" y="3517"/>
                  </a:lnTo>
                  <a:lnTo>
                    <a:pt x="41507" y="3705"/>
                  </a:lnTo>
                  <a:lnTo>
                    <a:pt x="41382" y="3900"/>
                  </a:lnTo>
                  <a:lnTo>
                    <a:pt x="41264" y="4101"/>
                  </a:lnTo>
                  <a:lnTo>
                    <a:pt x="41151" y="4303"/>
                  </a:lnTo>
                  <a:lnTo>
                    <a:pt x="41051" y="4483"/>
                  </a:lnTo>
                  <a:lnTo>
                    <a:pt x="40962" y="4671"/>
                  </a:lnTo>
                  <a:lnTo>
                    <a:pt x="40873" y="4859"/>
                  </a:lnTo>
                  <a:lnTo>
                    <a:pt x="40790" y="5046"/>
                  </a:lnTo>
                  <a:lnTo>
                    <a:pt x="40707" y="5234"/>
                  </a:lnTo>
                  <a:lnTo>
                    <a:pt x="40636" y="5429"/>
                  </a:lnTo>
                  <a:lnTo>
                    <a:pt x="40565" y="5623"/>
                  </a:lnTo>
                  <a:lnTo>
                    <a:pt x="40494" y="5818"/>
                  </a:lnTo>
                  <a:lnTo>
                    <a:pt x="40435" y="6012"/>
                  </a:lnTo>
                  <a:lnTo>
                    <a:pt x="40375" y="6214"/>
                  </a:lnTo>
                  <a:lnTo>
                    <a:pt x="40322" y="6409"/>
                  </a:lnTo>
                  <a:lnTo>
                    <a:pt x="40275" y="6610"/>
                  </a:lnTo>
                  <a:lnTo>
                    <a:pt x="40233" y="6812"/>
                  </a:lnTo>
                  <a:lnTo>
                    <a:pt x="40192" y="7013"/>
                  </a:lnTo>
                  <a:lnTo>
                    <a:pt x="40156" y="7215"/>
                  </a:lnTo>
                  <a:lnTo>
                    <a:pt x="40127" y="7416"/>
                  </a:lnTo>
                  <a:lnTo>
                    <a:pt x="40097" y="7618"/>
                  </a:lnTo>
                  <a:lnTo>
                    <a:pt x="40073" y="7820"/>
                  </a:lnTo>
                  <a:lnTo>
                    <a:pt x="40056" y="8021"/>
                  </a:lnTo>
                  <a:lnTo>
                    <a:pt x="40044" y="8230"/>
                  </a:lnTo>
                  <a:lnTo>
                    <a:pt x="40032" y="8431"/>
                  </a:lnTo>
                  <a:lnTo>
                    <a:pt x="40026" y="8633"/>
                  </a:lnTo>
                  <a:lnTo>
                    <a:pt x="40026" y="8834"/>
                  </a:lnTo>
                  <a:lnTo>
                    <a:pt x="40032" y="9036"/>
                  </a:lnTo>
                  <a:lnTo>
                    <a:pt x="40038" y="9237"/>
                  </a:lnTo>
                  <a:lnTo>
                    <a:pt x="40050" y="9432"/>
                  </a:lnTo>
                  <a:lnTo>
                    <a:pt x="40068" y="9634"/>
                  </a:lnTo>
                  <a:lnTo>
                    <a:pt x="40085" y="9828"/>
                  </a:lnTo>
                  <a:lnTo>
                    <a:pt x="40109" y="10030"/>
                  </a:lnTo>
                  <a:lnTo>
                    <a:pt x="40139" y="10224"/>
                  </a:lnTo>
                  <a:lnTo>
                    <a:pt x="40174" y="10419"/>
                  </a:lnTo>
                  <a:lnTo>
                    <a:pt x="40210" y="10607"/>
                  </a:lnTo>
                  <a:lnTo>
                    <a:pt x="40251" y="10801"/>
                  </a:lnTo>
                  <a:lnTo>
                    <a:pt x="40298" y="10989"/>
                  </a:lnTo>
                  <a:lnTo>
                    <a:pt x="40346" y="11177"/>
                  </a:lnTo>
                  <a:lnTo>
                    <a:pt x="40405" y="11364"/>
                  </a:lnTo>
                  <a:lnTo>
                    <a:pt x="40458" y="11545"/>
                  </a:lnTo>
                  <a:lnTo>
                    <a:pt x="40523" y="11726"/>
                  </a:lnTo>
                  <a:lnTo>
                    <a:pt x="40589" y="11906"/>
                  </a:lnTo>
                  <a:lnTo>
                    <a:pt x="40660" y="12080"/>
                  </a:lnTo>
                  <a:lnTo>
                    <a:pt x="40737" y="12254"/>
                  </a:lnTo>
                  <a:lnTo>
                    <a:pt x="40814" y="12428"/>
                  </a:lnTo>
                  <a:lnTo>
                    <a:pt x="40897" y="12594"/>
                  </a:lnTo>
                  <a:lnTo>
                    <a:pt x="40985" y="12754"/>
                  </a:lnTo>
                  <a:lnTo>
                    <a:pt x="41080" y="12921"/>
                  </a:lnTo>
                  <a:lnTo>
                    <a:pt x="41175" y="13081"/>
                  </a:lnTo>
                  <a:lnTo>
                    <a:pt x="41276" y="13234"/>
                  </a:lnTo>
                  <a:lnTo>
                    <a:pt x="41376" y="13387"/>
                  </a:lnTo>
                  <a:lnTo>
                    <a:pt x="41483" y="13533"/>
                  </a:lnTo>
                  <a:lnTo>
                    <a:pt x="41595" y="13679"/>
                  </a:lnTo>
                  <a:lnTo>
                    <a:pt x="41714" y="13818"/>
                  </a:lnTo>
                  <a:lnTo>
                    <a:pt x="41832" y="13957"/>
                  </a:lnTo>
                  <a:lnTo>
                    <a:pt x="41957" y="14089"/>
                  </a:lnTo>
                  <a:lnTo>
                    <a:pt x="42087" y="14214"/>
                  </a:lnTo>
                  <a:lnTo>
                    <a:pt x="42217" y="14339"/>
                  </a:lnTo>
                  <a:lnTo>
                    <a:pt x="42353" y="14457"/>
                  </a:lnTo>
                  <a:lnTo>
                    <a:pt x="42495" y="14575"/>
                  </a:lnTo>
                  <a:lnTo>
                    <a:pt x="42643" y="14686"/>
                  </a:lnTo>
                  <a:lnTo>
                    <a:pt x="42792" y="14791"/>
                  </a:lnTo>
                  <a:lnTo>
                    <a:pt x="42940" y="14888"/>
                  </a:lnTo>
                  <a:lnTo>
                    <a:pt x="43099" y="14985"/>
                  </a:lnTo>
                  <a:lnTo>
                    <a:pt x="43259" y="15076"/>
                  </a:lnTo>
                  <a:lnTo>
                    <a:pt x="43425" y="15166"/>
                  </a:lnTo>
                  <a:lnTo>
                    <a:pt x="43591" y="15242"/>
                  </a:lnTo>
                  <a:lnTo>
                    <a:pt x="43555" y="15326"/>
                  </a:lnTo>
                  <a:lnTo>
                    <a:pt x="43520" y="15409"/>
                  </a:lnTo>
                  <a:lnTo>
                    <a:pt x="43490" y="15500"/>
                  </a:lnTo>
                  <a:lnTo>
                    <a:pt x="43467" y="15604"/>
                  </a:lnTo>
                  <a:lnTo>
                    <a:pt x="43313" y="16424"/>
                  </a:lnTo>
                  <a:lnTo>
                    <a:pt x="43171" y="17251"/>
                  </a:lnTo>
                  <a:lnTo>
                    <a:pt x="43034" y="18078"/>
                  </a:lnTo>
                  <a:lnTo>
                    <a:pt x="42904" y="18905"/>
                  </a:lnTo>
                  <a:lnTo>
                    <a:pt x="42780" y="19739"/>
                  </a:lnTo>
                  <a:lnTo>
                    <a:pt x="42667" y="20566"/>
                  </a:lnTo>
                  <a:lnTo>
                    <a:pt x="42561" y="21407"/>
                  </a:lnTo>
                  <a:lnTo>
                    <a:pt x="42460" y="22241"/>
                  </a:lnTo>
                  <a:lnTo>
                    <a:pt x="42371" y="23075"/>
                  </a:lnTo>
                  <a:lnTo>
                    <a:pt x="42288" y="23916"/>
                  </a:lnTo>
                  <a:lnTo>
                    <a:pt x="42211" y="24757"/>
                  </a:lnTo>
                  <a:lnTo>
                    <a:pt x="42140" y="25598"/>
                  </a:lnTo>
                  <a:lnTo>
                    <a:pt x="42081" y="26439"/>
                  </a:lnTo>
                  <a:lnTo>
                    <a:pt x="42028" y="27280"/>
                  </a:lnTo>
                  <a:lnTo>
                    <a:pt x="41980" y="28128"/>
                  </a:lnTo>
                  <a:lnTo>
                    <a:pt x="41945" y="28969"/>
                  </a:lnTo>
                  <a:lnTo>
                    <a:pt x="41915" y="29817"/>
                  </a:lnTo>
                  <a:lnTo>
                    <a:pt x="41891" y="30658"/>
                  </a:lnTo>
                  <a:lnTo>
                    <a:pt x="41880" y="31506"/>
                  </a:lnTo>
                  <a:lnTo>
                    <a:pt x="41874" y="32347"/>
                  </a:lnTo>
                  <a:lnTo>
                    <a:pt x="41874" y="33195"/>
                  </a:lnTo>
                  <a:lnTo>
                    <a:pt x="41885" y="34036"/>
                  </a:lnTo>
                  <a:lnTo>
                    <a:pt x="41909" y="34884"/>
                  </a:lnTo>
                  <a:lnTo>
                    <a:pt x="41939" y="35725"/>
                  </a:lnTo>
                  <a:lnTo>
                    <a:pt x="41974" y="36566"/>
                  </a:lnTo>
                  <a:lnTo>
                    <a:pt x="42016" y="37407"/>
                  </a:lnTo>
                  <a:lnTo>
                    <a:pt x="42075" y="38248"/>
                  </a:lnTo>
                  <a:lnTo>
                    <a:pt x="42134" y="39089"/>
                  </a:lnTo>
                  <a:lnTo>
                    <a:pt x="42205" y="39930"/>
                  </a:lnTo>
                  <a:lnTo>
                    <a:pt x="42288" y="40764"/>
                  </a:lnTo>
                  <a:lnTo>
                    <a:pt x="42377" y="41605"/>
                  </a:lnTo>
                  <a:lnTo>
                    <a:pt x="42472" y="42439"/>
                  </a:lnTo>
                  <a:lnTo>
                    <a:pt x="35223" y="42432"/>
                  </a:lnTo>
                  <a:lnTo>
                    <a:pt x="31593" y="42432"/>
                  </a:lnTo>
                  <a:lnTo>
                    <a:pt x="27969" y="42446"/>
                  </a:lnTo>
                  <a:lnTo>
                    <a:pt x="24345" y="42467"/>
                  </a:lnTo>
                  <a:lnTo>
                    <a:pt x="20721" y="42501"/>
                  </a:lnTo>
                  <a:lnTo>
                    <a:pt x="17091" y="42543"/>
                  </a:lnTo>
                  <a:lnTo>
                    <a:pt x="13467" y="42606"/>
                  </a:lnTo>
                  <a:lnTo>
                    <a:pt x="13384" y="42606"/>
                  </a:lnTo>
                  <a:lnTo>
                    <a:pt x="13301" y="42619"/>
                  </a:lnTo>
                  <a:lnTo>
                    <a:pt x="13224" y="42640"/>
                  </a:lnTo>
                  <a:lnTo>
                    <a:pt x="13153" y="42661"/>
                  </a:lnTo>
                  <a:lnTo>
                    <a:pt x="13088" y="42696"/>
                  </a:lnTo>
                  <a:lnTo>
                    <a:pt x="13023" y="42731"/>
                  </a:lnTo>
                  <a:lnTo>
                    <a:pt x="12958" y="42772"/>
                  </a:lnTo>
                  <a:lnTo>
                    <a:pt x="12898" y="42814"/>
                  </a:lnTo>
                  <a:lnTo>
                    <a:pt x="12573" y="42946"/>
                  </a:lnTo>
                  <a:lnTo>
                    <a:pt x="12247" y="43085"/>
                  </a:lnTo>
                  <a:lnTo>
                    <a:pt x="11921" y="43231"/>
                  </a:lnTo>
                  <a:lnTo>
                    <a:pt x="11601" y="43384"/>
                  </a:lnTo>
                  <a:lnTo>
                    <a:pt x="11282" y="43537"/>
                  </a:lnTo>
                  <a:lnTo>
                    <a:pt x="10968" y="43704"/>
                  </a:lnTo>
                  <a:lnTo>
                    <a:pt x="10660" y="43877"/>
                  </a:lnTo>
                  <a:lnTo>
                    <a:pt x="10346" y="44058"/>
                  </a:lnTo>
                  <a:lnTo>
                    <a:pt x="10044" y="44246"/>
                  </a:lnTo>
                  <a:lnTo>
                    <a:pt x="9736" y="44440"/>
                  </a:lnTo>
                  <a:lnTo>
                    <a:pt x="9440" y="44635"/>
                  </a:lnTo>
                  <a:lnTo>
                    <a:pt x="9144" y="44844"/>
                  </a:lnTo>
                  <a:lnTo>
                    <a:pt x="8848" y="45052"/>
                  </a:lnTo>
                  <a:lnTo>
                    <a:pt x="8558" y="45274"/>
                  </a:lnTo>
                  <a:lnTo>
                    <a:pt x="8273" y="45497"/>
                  </a:lnTo>
                  <a:lnTo>
                    <a:pt x="7989" y="45726"/>
                  </a:lnTo>
                  <a:lnTo>
                    <a:pt x="7711" y="45963"/>
                  </a:lnTo>
                  <a:lnTo>
                    <a:pt x="7432" y="46206"/>
                  </a:lnTo>
                  <a:lnTo>
                    <a:pt x="7160" y="46449"/>
                  </a:lnTo>
                  <a:lnTo>
                    <a:pt x="6894" y="46706"/>
                  </a:lnTo>
                  <a:lnTo>
                    <a:pt x="6633" y="46963"/>
                  </a:lnTo>
                  <a:lnTo>
                    <a:pt x="6372" y="47227"/>
                  </a:lnTo>
                  <a:lnTo>
                    <a:pt x="6118" y="47499"/>
                  </a:lnTo>
                  <a:lnTo>
                    <a:pt x="5863" y="47770"/>
                  </a:lnTo>
                  <a:lnTo>
                    <a:pt x="5614" y="48048"/>
                  </a:lnTo>
                  <a:lnTo>
                    <a:pt x="5372" y="48333"/>
                  </a:lnTo>
                  <a:lnTo>
                    <a:pt x="5135" y="48624"/>
                  </a:lnTo>
                  <a:lnTo>
                    <a:pt x="4898" y="48916"/>
                  </a:lnTo>
                  <a:lnTo>
                    <a:pt x="4667" y="49215"/>
                  </a:lnTo>
                  <a:lnTo>
                    <a:pt x="4442" y="49521"/>
                  </a:lnTo>
                  <a:lnTo>
                    <a:pt x="4223" y="49834"/>
                  </a:lnTo>
                  <a:lnTo>
                    <a:pt x="4004" y="50147"/>
                  </a:lnTo>
                  <a:lnTo>
                    <a:pt x="3796" y="50459"/>
                  </a:lnTo>
                  <a:lnTo>
                    <a:pt x="3589" y="50786"/>
                  </a:lnTo>
                  <a:lnTo>
                    <a:pt x="3388" y="51113"/>
                  </a:lnTo>
                  <a:lnTo>
                    <a:pt x="3192" y="51439"/>
                  </a:lnTo>
                  <a:lnTo>
                    <a:pt x="2997" y="51773"/>
                  </a:lnTo>
                  <a:lnTo>
                    <a:pt x="2813" y="52113"/>
                  </a:lnTo>
                  <a:lnTo>
                    <a:pt x="2630" y="52454"/>
                  </a:lnTo>
                  <a:lnTo>
                    <a:pt x="2458" y="52802"/>
                  </a:lnTo>
                  <a:lnTo>
                    <a:pt x="2286" y="53156"/>
                  </a:lnTo>
                  <a:lnTo>
                    <a:pt x="2121" y="53504"/>
                  </a:lnTo>
                  <a:lnTo>
                    <a:pt x="1961" y="53865"/>
                  </a:lnTo>
                  <a:lnTo>
                    <a:pt x="1807" y="54226"/>
                  </a:lnTo>
                  <a:lnTo>
                    <a:pt x="1659" y="54588"/>
                  </a:lnTo>
                  <a:lnTo>
                    <a:pt x="1517" y="54956"/>
                  </a:lnTo>
                  <a:lnTo>
                    <a:pt x="1380" y="55324"/>
                  </a:lnTo>
                  <a:lnTo>
                    <a:pt x="1250" y="55700"/>
                  </a:lnTo>
                  <a:lnTo>
                    <a:pt x="1126" y="56075"/>
                  </a:lnTo>
                  <a:lnTo>
                    <a:pt x="1007" y="56457"/>
                  </a:lnTo>
                  <a:lnTo>
                    <a:pt x="901" y="56840"/>
                  </a:lnTo>
                  <a:lnTo>
                    <a:pt x="794" y="57222"/>
                  </a:lnTo>
                  <a:lnTo>
                    <a:pt x="693" y="57611"/>
                  </a:lnTo>
                  <a:lnTo>
                    <a:pt x="599" y="58000"/>
                  </a:lnTo>
                  <a:lnTo>
                    <a:pt x="510" y="58396"/>
                  </a:lnTo>
                  <a:lnTo>
                    <a:pt x="433" y="58786"/>
                  </a:lnTo>
                  <a:lnTo>
                    <a:pt x="356" y="59189"/>
                  </a:lnTo>
                  <a:lnTo>
                    <a:pt x="291" y="59585"/>
                  </a:lnTo>
                  <a:lnTo>
                    <a:pt x="232" y="59988"/>
                  </a:lnTo>
                  <a:lnTo>
                    <a:pt x="178" y="60391"/>
                  </a:lnTo>
                  <a:lnTo>
                    <a:pt x="131" y="60794"/>
                  </a:lnTo>
                  <a:lnTo>
                    <a:pt x="89" y="61204"/>
                  </a:lnTo>
                  <a:lnTo>
                    <a:pt x="54" y="61614"/>
                  </a:lnTo>
                  <a:lnTo>
                    <a:pt x="30" y="62025"/>
                  </a:lnTo>
                  <a:lnTo>
                    <a:pt x="12" y="62414"/>
                  </a:lnTo>
                  <a:lnTo>
                    <a:pt x="1" y="62796"/>
                  </a:lnTo>
                  <a:lnTo>
                    <a:pt x="1" y="63185"/>
                  </a:lnTo>
                  <a:lnTo>
                    <a:pt x="7" y="63567"/>
                  </a:lnTo>
                  <a:lnTo>
                    <a:pt x="12" y="63950"/>
                  </a:lnTo>
                  <a:lnTo>
                    <a:pt x="36" y="64332"/>
                  </a:lnTo>
                  <a:lnTo>
                    <a:pt x="60" y="64714"/>
                  </a:lnTo>
                  <a:lnTo>
                    <a:pt x="89" y="65097"/>
                  </a:lnTo>
                  <a:lnTo>
                    <a:pt x="131" y="65472"/>
                  </a:lnTo>
                  <a:lnTo>
                    <a:pt x="178" y="65847"/>
                  </a:lnTo>
                  <a:lnTo>
                    <a:pt x="232" y="66222"/>
                  </a:lnTo>
                  <a:lnTo>
                    <a:pt x="291" y="66591"/>
                  </a:lnTo>
                  <a:lnTo>
                    <a:pt x="356" y="66966"/>
                  </a:lnTo>
                  <a:lnTo>
                    <a:pt x="427" y="67328"/>
                  </a:lnTo>
                  <a:lnTo>
                    <a:pt x="504" y="67696"/>
                  </a:lnTo>
                  <a:lnTo>
                    <a:pt x="593" y="68057"/>
                  </a:lnTo>
                  <a:lnTo>
                    <a:pt x="682" y="68412"/>
                  </a:lnTo>
                  <a:lnTo>
                    <a:pt x="782" y="68766"/>
                  </a:lnTo>
                  <a:lnTo>
                    <a:pt x="889" y="69121"/>
                  </a:lnTo>
                  <a:lnTo>
                    <a:pt x="995" y="69468"/>
                  </a:lnTo>
                  <a:lnTo>
                    <a:pt x="1114" y="69816"/>
                  </a:lnTo>
                  <a:lnTo>
                    <a:pt x="1238" y="70156"/>
                  </a:lnTo>
                  <a:lnTo>
                    <a:pt x="1369" y="70497"/>
                  </a:lnTo>
                  <a:lnTo>
                    <a:pt x="1499" y="70830"/>
                  </a:lnTo>
                  <a:lnTo>
                    <a:pt x="1641" y="71157"/>
                  </a:lnTo>
                  <a:lnTo>
                    <a:pt x="1789" y="71484"/>
                  </a:lnTo>
                  <a:lnTo>
                    <a:pt x="1943" y="71810"/>
                  </a:lnTo>
                  <a:lnTo>
                    <a:pt x="2097" y="72123"/>
                  </a:lnTo>
                  <a:lnTo>
                    <a:pt x="2263" y="72436"/>
                  </a:lnTo>
                  <a:lnTo>
                    <a:pt x="2434" y="72742"/>
                  </a:lnTo>
                  <a:lnTo>
                    <a:pt x="2606" y="73048"/>
                  </a:lnTo>
                  <a:lnTo>
                    <a:pt x="2790" y="73346"/>
                  </a:lnTo>
                  <a:lnTo>
                    <a:pt x="2973" y="73638"/>
                  </a:lnTo>
                  <a:lnTo>
                    <a:pt x="3163" y="73923"/>
                  </a:lnTo>
                  <a:lnTo>
                    <a:pt x="3364" y="74208"/>
                  </a:lnTo>
                  <a:lnTo>
                    <a:pt x="3566" y="74479"/>
                  </a:lnTo>
                  <a:lnTo>
                    <a:pt x="3773" y="74750"/>
                  </a:lnTo>
                  <a:lnTo>
                    <a:pt x="3980" y="75015"/>
                  </a:lnTo>
                  <a:lnTo>
                    <a:pt x="4199" y="75279"/>
                  </a:lnTo>
                  <a:lnTo>
                    <a:pt x="4424" y="75529"/>
                  </a:lnTo>
                  <a:lnTo>
                    <a:pt x="4649" y="75772"/>
                  </a:lnTo>
                  <a:lnTo>
                    <a:pt x="4880" y="76015"/>
                  </a:lnTo>
                  <a:lnTo>
                    <a:pt x="5117" y="76245"/>
                  </a:lnTo>
                  <a:lnTo>
                    <a:pt x="5360" y="76467"/>
                  </a:lnTo>
                  <a:lnTo>
                    <a:pt x="5609" y="76690"/>
                  </a:lnTo>
                  <a:lnTo>
                    <a:pt x="5857" y="76898"/>
                  </a:lnTo>
                  <a:lnTo>
                    <a:pt x="6112" y="77107"/>
                  </a:lnTo>
                  <a:lnTo>
                    <a:pt x="6372" y="77301"/>
                  </a:lnTo>
                  <a:lnTo>
                    <a:pt x="6639" y="77489"/>
                  </a:lnTo>
                  <a:lnTo>
                    <a:pt x="6905" y="77676"/>
                  </a:lnTo>
                  <a:lnTo>
                    <a:pt x="7178" y="77850"/>
                  </a:lnTo>
                  <a:lnTo>
                    <a:pt x="7456" y="78017"/>
                  </a:lnTo>
                  <a:lnTo>
                    <a:pt x="7740" y="78170"/>
                  </a:lnTo>
                  <a:lnTo>
                    <a:pt x="8025" y="78323"/>
                  </a:lnTo>
                  <a:lnTo>
                    <a:pt x="8315" y="78462"/>
                  </a:lnTo>
                  <a:lnTo>
                    <a:pt x="8611" y="78594"/>
                  </a:lnTo>
                  <a:lnTo>
                    <a:pt x="8907" y="78719"/>
                  </a:lnTo>
                  <a:lnTo>
                    <a:pt x="9209" y="78837"/>
                  </a:lnTo>
                  <a:lnTo>
                    <a:pt x="9517" y="78941"/>
                  </a:lnTo>
                  <a:lnTo>
                    <a:pt x="9825" y="79039"/>
                  </a:lnTo>
                  <a:lnTo>
                    <a:pt x="10139" y="79129"/>
                  </a:lnTo>
                  <a:lnTo>
                    <a:pt x="10459" y="79206"/>
                  </a:lnTo>
                  <a:lnTo>
                    <a:pt x="10778" y="79275"/>
                  </a:lnTo>
                  <a:lnTo>
                    <a:pt x="11098" y="79338"/>
                  </a:lnTo>
                  <a:lnTo>
                    <a:pt x="11086" y="79477"/>
                  </a:lnTo>
                  <a:lnTo>
                    <a:pt x="11080" y="79616"/>
                  </a:lnTo>
                  <a:lnTo>
                    <a:pt x="11086" y="79762"/>
                  </a:lnTo>
                  <a:lnTo>
                    <a:pt x="11098" y="79901"/>
                  </a:lnTo>
                  <a:lnTo>
                    <a:pt x="11128" y="80033"/>
                  </a:lnTo>
                  <a:lnTo>
                    <a:pt x="11163" y="80165"/>
                  </a:lnTo>
                  <a:lnTo>
                    <a:pt x="11211" y="80290"/>
                  </a:lnTo>
                  <a:lnTo>
                    <a:pt x="11270" y="80401"/>
                  </a:lnTo>
                  <a:lnTo>
                    <a:pt x="11305" y="80457"/>
                  </a:lnTo>
                  <a:lnTo>
                    <a:pt x="11341" y="80512"/>
                  </a:lnTo>
                  <a:lnTo>
                    <a:pt x="11382" y="80561"/>
                  </a:lnTo>
                  <a:lnTo>
                    <a:pt x="11424" y="80603"/>
                  </a:lnTo>
                  <a:lnTo>
                    <a:pt x="11471" y="80651"/>
                  </a:lnTo>
                  <a:lnTo>
                    <a:pt x="11519" y="80686"/>
                  </a:lnTo>
                  <a:lnTo>
                    <a:pt x="11566" y="80728"/>
                  </a:lnTo>
                  <a:lnTo>
                    <a:pt x="11619" y="80755"/>
                  </a:lnTo>
                  <a:lnTo>
                    <a:pt x="11678" y="80790"/>
                  </a:lnTo>
                  <a:lnTo>
                    <a:pt x="11738" y="80811"/>
                  </a:lnTo>
                  <a:lnTo>
                    <a:pt x="11803" y="80832"/>
                  </a:lnTo>
                  <a:lnTo>
                    <a:pt x="11868" y="80853"/>
                  </a:lnTo>
                  <a:lnTo>
                    <a:pt x="11933" y="80867"/>
                  </a:lnTo>
                  <a:lnTo>
                    <a:pt x="12004" y="80874"/>
                  </a:lnTo>
                  <a:lnTo>
                    <a:pt x="12158" y="80874"/>
                  </a:lnTo>
                  <a:lnTo>
                    <a:pt x="13804" y="80797"/>
                  </a:lnTo>
                  <a:lnTo>
                    <a:pt x="15451" y="80728"/>
                  </a:lnTo>
                  <a:lnTo>
                    <a:pt x="18737" y="80589"/>
                  </a:lnTo>
                  <a:lnTo>
                    <a:pt x="18631" y="80999"/>
                  </a:lnTo>
                  <a:lnTo>
                    <a:pt x="18524" y="81423"/>
                  </a:lnTo>
                  <a:lnTo>
                    <a:pt x="18429" y="81840"/>
                  </a:lnTo>
                  <a:lnTo>
                    <a:pt x="18346" y="82271"/>
                  </a:lnTo>
                  <a:lnTo>
                    <a:pt x="18263" y="82702"/>
                  </a:lnTo>
                  <a:lnTo>
                    <a:pt x="18198" y="83132"/>
                  </a:lnTo>
                  <a:lnTo>
                    <a:pt x="18133" y="83570"/>
                  </a:lnTo>
                  <a:lnTo>
                    <a:pt x="18074" y="84008"/>
                  </a:lnTo>
                  <a:lnTo>
                    <a:pt x="18027" y="84453"/>
                  </a:lnTo>
                  <a:lnTo>
                    <a:pt x="17985" y="84898"/>
                  </a:lnTo>
                  <a:lnTo>
                    <a:pt x="17956" y="85343"/>
                  </a:lnTo>
                  <a:lnTo>
                    <a:pt x="17926" y="85794"/>
                  </a:lnTo>
                  <a:lnTo>
                    <a:pt x="17908" y="86239"/>
                  </a:lnTo>
                  <a:lnTo>
                    <a:pt x="17890" y="86691"/>
                  </a:lnTo>
                  <a:lnTo>
                    <a:pt x="17884" y="87136"/>
                  </a:lnTo>
                  <a:lnTo>
                    <a:pt x="17884" y="87588"/>
                  </a:lnTo>
                  <a:lnTo>
                    <a:pt x="17896" y="88039"/>
                  </a:lnTo>
                  <a:lnTo>
                    <a:pt x="17908" y="88491"/>
                  </a:lnTo>
                  <a:lnTo>
                    <a:pt x="17926" y="88936"/>
                  </a:lnTo>
                  <a:lnTo>
                    <a:pt x="17950" y="89381"/>
                  </a:lnTo>
                  <a:lnTo>
                    <a:pt x="17985" y="89832"/>
                  </a:lnTo>
                  <a:lnTo>
                    <a:pt x="18021" y="90270"/>
                  </a:lnTo>
                  <a:lnTo>
                    <a:pt x="18068" y="90715"/>
                  </a:lnTo>
                  <a:lnTo>
                    <a:pt x="18115" y="91153"/>
                  </a:lnTo>
                  <a:lnTo>
                    <a:pt x="18175" y="91591"/>
                  </a:lnTo>
                  <a:lnTo>
                    <a:pt x="18234" y="92029"/>
                  </a:lnTo>
                  <a:lnTo>
                    <a:pt x="18299" y="92453"/>
                  </a:lnTo>
                  <a:lnTo>
                    <a:pt x="18370" y="92884"/>
                  </a:lnTo>
                  <a:lnTo>
                    <a:pt x="18447" y="93308"/>
                  </a:lnTo>
                  <a:lnTo>
                    <a:pt x="18530" y="93725"/>
                  </a:lnTo>
                  <a:lnTo>
                    <a:pt x="18619" y="94135"/>
                  </a:lnTo>
                  <a:lnTo>
                    <a:pt x="18713" y="94545"/>
                  </a:lnTo>
                  <a:lnTo>
                    <a:pt x="18737" y="94621"/>
                  </a:lnTo>
                  <a:lnTo>
                    <a:pt x="18761" y="94684"/>
                  </a:lnTo>
                  <a:lnTo>
                    <a:pt x="18790" y="94746"/>
                  </a:lnTo>
                  <a:lnTo>
                    <a:pt x="18826" y="94802"/>
                  </a:lnTo>
                  <a:lnTo>
                    <a:pt x="18826" y="94927"/>
                  </a:lnTo>
                  <a:lnTo>
                    <a:pt x="18832" y="95059"/>
                  </a:lnTo>
                  <a:lnTo>
                    <a:pt x="18850" y="95184"/>
                  </a:lnTo>
                  <a:lnTo>
                    <a:pt x="18873" y="95309"/>
                  </a:lnTo>
                  <a:lnTo>
                    <a:pt x="18903" y="95427"/>
                  </a:lnTo>
                  <a:lnTo>
                    <a:pt x="18950" y="95546"/>
                  </a:lnTo>
                  <a:lnTo>
                    <a:pt x="18998" y="95657"/>
                  </a:lnTo>
                  <a:lnTo>
                    <a:pt x="19063" y="95761"/>
                  </a:lnTo>
                  <a:lnTo>
                    <a:pt x="19134" y="95858"/>
                  </a:lnTo>
                  <a:lnTo>
                    <a:pt x="19211" y="95942"/>
                  </a:lnTo>
                  <a:lnTo>
                    <a:pt x="19300" y="96025"/>
                  </a:lnTo>
                  <a:lnTo>
                    <a:pt x="19400" y="96088"/>
                  </a:lnTo>
                  <a:lnTo>
                    <a:pt x="19507" y="96143"/>
                  </a:lnTo>
                  <a:lnTo>
                    <a:pt x="19620" y="96185"/>
                  </a:lnTo>
                  <a:lnTo>
                    <a:pt x="19685" y="96199"/>
                  </a:lnTo>
                  <a:lnTo>
                    <a:pt x="19750" y="96213"/>
                  </a:lnTo>
                  <a:lnTo>
                    <a:pt x="19815" y="96220"/>
                  </a:lnTo>
                  <a:lnTo>
                    <a:pt x="19880" y="96220"/>
                  </a:lnTo>
                  <a:lnTo>
                    <a:pt x="24162" y="96373"/>
                  </a:lnTo>
                  <a:lnTo>
                    <a:pt x="26311" y="96442"/>
                  </a:lnTo>
                  <a:lnTo>
                    <a:pt x="28461" y="96505"/>
                  </a:lnTo>
                  <a:lnTo>
                    <a:pt x="30610" y="96560"/>
                  </a:lnTo>
                  <a:lnTo>
                    <a:pt x="32766" y="96616"/>
                  </a:lnTo>
                  <a:lnTo>
                    <a:pt x="34921" y="96658"/>
                  </a:lnTo>
                  <a:lnTo>
                    <a:pt x="37071" y="96692"/>
                  </a:lnTo>
                  <a:lnTo>
                    <a:pt x="37924" y="96706"/>
                  </a:lnTo>
                  <a:lnTo>
                    <a:pt x="40701" y="96734"/>
                  </a:lnTo>
                  <a:lnTo>
                    <a:pt x="42087" y="96741"/>
                  </a:lnTo>
                  <a:lnTo>
                    <a:pt x="44864" y="96741"/>
                  </a:lnTo>
                  <a:lnTo>
                    <a:pt x="46250" y="96727"/>
                  </a:lnTo>
                  <a:lnTo>
                    <a:pt x="47636" y="96713"/>
                  </a:lnTo>
                  <a:lnTo>
                    <a:pt x="49021" y="96692"/>
                  </a:lnTo>
                  <a:lnTo>
                    <a:pt x="49738" y="96672"/>
                  </a:lnTo>
                  <a:lnTo>
                    <a:pt x="51562" y="96630"/>
                  </a:lnTo>
                  <a:lnTo>
                    <a:pt x="53380" y="96574"/>
                  </a:lnTo>
                  <a:lnTo>
                    <a:pt x="55198" y="96498"/>
                  </a:lnTo>
                  <a:lnTo>
                    <a:pt x="57016" y="96414"/>
                  </a:lnTo>
                  <a:lnTo>
                    <a:pt x="58828" y="96317"/>
                  </a:lnTo>
                  <a:lnTo>
                    <a:pt x="60634" y="96199"/>
                  </a:lnTo>
                  <a:lnTo>
                    <a:pt x="61540" y="96136"/>
                  </a:lnTo>
                  <a:lnTo>
                    <a:pt x="62440" y="96067"/>
                  </a:lnTo>
                  <a:lnTo>
                    <a:pt x="63340" y="95997"/>
                  </a:lnTo>
                  <a:lnTo>
                    <a:pt x="64240" y="95921"/>
                  </a:lnTo>
                  <a:lnTo>
                    <a:pt x="64305" y="95907"/>
                  </a:lnTo>
                  <a:lnTo>
                    <a:pt x="64371" y="95893"/>
                  </a:lnTo>
                  <a:lnTo>
                    <a:pt x="64430" y="95879"/>
                  </a:lnTo>
                  <a:lnTo>
                    <a:pt x="64483" y="95858"/>
                  </a:lnTo>
                  <a:lnTo>
                    <a:pt x="64536" y="95831"/>
                  </a:lnTo>
                  <a:lnTo>
                    <a:pt x="64584" y="95796"/>
                  </a:lnTo>
                  <a:lnTo>
                    <a:pt x="64631" y="95768"/>
                  </a:lnTo>
                  <a:lnTo>
                    <a:pt x="64673" y="95726"/>
                  </a:lnTo>
                  <a:lnTo>
                    <a:pt x="64714" y="95692"/>
                  </a:lnTo>
                  <a:lnTo>
                    <a:pt x="64750" y="95650"/>
                  </a:lnTo>
                  <a:lnTo>
                    <a:pt x="64785" y="95601"/>
                  </a:lnTo>
                  <a:lnTo>
                    <a:pt x="64815" y="95553"/>
                  </a:lnTo>
                  <a:lnTo>
                    <a:pt x="64868" y="95455"/>
                  </a:lnTo>
                  <a:lnTo>
                    <a:pt x="64909" y="95351"/>
                  </a:lnTo>
                  <a:lnTo>
                    <a:pt x="64933" y="95240"/>
                  </a:lnTo>
                  <a:lnTo>
                    <a:pt x="64945" y="95122"/>
                  </a:lnTo>
                  <a:lnTo>
                    <a:pt x="64951" y="95010"/>
                  </a:lnTo>
                  <a:lnTo>
                    <a:pt x="64939" y="94899"/>
                  </a:lnTo>
                  <a:lnTo>
                    <a:pt x="64915" y="94788"/>
                  </a:lnTo>
                  <a:lnTo>
                    <a:pt x="64880" y="94677"/>
                  </a:lnTo>
                  <a:lnTo>
                    <a:pt x="64832" y="94579"/>
                  </a:lnTo>
                  <a:lnTo>
                    <a:pt x="64803" y="94531"/>
                  </a:lnTo>
                  <a:lnTo>
                    <a:pt x="64767" y="94489"/>
                  </a:lnTo>
                  <a:lnTo>
                    <a:pt x="64821" y="94524"/>
                  </a:lnTo>
                  <a:lnTo>
                    <a:pt x="64868" y="94559"/>
                  </a:lnTo>
                  <a:lnTo>
                    <a:pt x="64981" y="94621"/>
                  </a:lnTo>
                  <a:lnTo>
                    <a:pt x="65093" y="94670"/>
                  </a:lnTo>
                  <a:lnTo>
                    <a:pt x="65211" y="94705"/>
                  </a:lnTo>
                  <a:lnTo>
                    <a:pt x="65330" y="94725"/>
                  </a:lnTo>
                  <a:lnTo>
                    <a:pt x="65454" y="94725"/>
                  </a:lnTo>
                  <a:lnTo>
                    <a:pt x="65573" y="94718"/>
                  </a:lnTo>
                  <a:lnTo>
                    <a:pt x="65691" y="94691"/>
                  </a:lnTo>
                  <a:lnTo>
                    <a:pt x="65750" y="94670"/>
                  </a:lnTo>
                  <a:lnTo>
                    <a:pt x="65810" y="94649"/>
                  </a:lnTo>
                  <a:lnTo>
                    <a:pt x="65863" y="94621"/>
                  </a:lnTo>
                  <a:lnTo>
                    <a:pt x="65916" y="94593"/>
                  </a:lnTo>
                  <a:lnTo>
                    <a:pt x="65969" y="94559"/>
                  </a:lnTo>
                  <a:lnTo>
                    <a:pt x="66017" y="94517"/>
                  </a:lnTo>
                  <a:lnTo>
                    <a:pt x="66064" y="94475"/>
                  </a:lnTo>
                  <a:lnTo>
                    <a:pt x="66112" y="94427"/>
                  </a:lnTo>
                  <a:lnTo>
                    <a:pt x="66153" y="94378"/>
                  </a:lnTo>
                  <a:lnTo>
                    <a:pt x="66194" y="94322"/>
                  </a:lnTo>
                  <a:lnTo>
                    <a:pt x="66230" y="94260"/>
                  </a:lnTo>
                  <a:lnTo>
                    <a:pt x="66266" y="94197"/>
                  </a:lnTo>
                  <a:lnTo>
                    <a:pt x="66295" y="94128"/>
                  </a:lnTo>
                  <a:lnTo>
                    <a:pt x="66325" y="94058"/>
                  </a:lnTo>
                  <a:lnTo>
                    <a:pt x="66343" y="93982"/>
                  </a:lnTo>
                  <a:lnTo>
                    <a:pt x="66366" y="93898"/>
                  </a:lnTo>
                  <a:lnTo>
                    <a:pt x="66520" y="93092"/>
                  </a:lnTo>
                  <a:lnTo>
                    <a:pt x="66668" y="92279"/>
                  </a:lnTo>
                  <a:lnTo>
                    <a:pt x="66804" y="91459"/>
                  </a:lnTo>
                  <a:lnTo>
                    <a:pt x="66935" y="90625"/>
                  </a:lnTo>
                  <a:lnTo>
                    <a:pt x="67047" y="89791"/>
                  </a:lnTo>
                  <a:lnTo>
                    <a:pt x="67154" y="88957"/>
                  </a:lnTo>
                  <a:lnTo>
                    <a:pt x="67249" y="88109"/>
                  </a:lnTo>
                  <a:lnTo>
                    <a:pt x="67337" y="87268"/>
                  </a:lnTo>
                  <a:lnTo>
                    <a:pt x="67414" y="86420"/>
                  </a:lnTo>
                  <a:lnTo>
                    <a:pt x="67480" y="85572"/>
                  </a:lnTo>
                  <a:lnTo>
                    <a:pt x="67539" y="84724"/>
                  </a:lnTo>
                  <a:lnTo>
                    <a:pt x="67586" y="83876"/>
                  </a:lnTo>
                  <a:lnTo>
                    <a:pt x="67628" y="83028"/>
                  </a:lnTo>
                  <a:lnTo>
                    <a:pt x="67663" y="82187"/>
                  </a:lnTo>
                  <a:lnTo>
                    <a:pt x="67687" y="81346"/>
                  </a:lnTo>
                  <a:lnTo>
                    <a:pt x="67699" y="80512"/>
                  </a:lnTo>
                  <a:lnTo>
                    <a:pt x="70488" y="80554"/>
                  </a:lnTo>
                  <a:lnTo>
                    <a:pt x="71885" y="80575"/>
                  </a:lnTo>
                  <a:lnTo>
                    <a:pt x="73283" y="80589"/>
                  </a:lnTo>
                  <a:lnTo>
                    <a:pt x="73626" y="80630"/>
                  </a:lnTo>
                  <a:lnTo>
                    <a:pt x="73964" y="80658"/>
                  </a:lnTo>
                  <a:lnTo>
                    <a:pt x="74301" y="80679"/>
                  </a:lnTo>
                  <a:lnTo>
                    <a:pt x="74633" y="80693"/>
                  </a:lnTo>
                  <a:lnTo>
                    <a:pt x="74965" y="80693"/>
                  </a:lnTo>
                  <a:lnTo>
                    <a:pt x="75290" y="80686"/>
                  </a:lnTo>
                  <a:lnTo>
                    <a:pt x="75610" y="80672"/>
                  </a:lnTo>
                  <a:lnTo>
                    <a:pt x="75930" y="80644"/>
                  </a:lnTo>
                  <a:lnTo>
                    <a:pt x="76244" y="80609"/>
                  </a:lnTo>
                  <a:lnTo>
                    <a:pt x="76558" y="80568"/>
                  </a:lnTo>
                  <a:lnTo>
                    <a:pt x="76866" y="80519"/>
                  </a:lnTo>
                  <a:lnTo>
                    <a:pt x="77173" y="80457"/>
                  </a:lnTo>
                  <a:lnTo>
                    <a:pt x="77476" y="80387"/>
                  </a:lnTo>
                  <a:lnTo>
                    <a:pt x="77772" y="80311"/>
                  </a:lnTo>
                  <a:lnTo>
                    <a:pt x="78068" y="80227"/>
                  </a:lnTo>
                  <a:lnTo>
                    <a:pt x="78358" y="80137"/>
                  </a:lnTo>
                  <a:lnTo>
                    <a:pt x="78642" y="80033"/>
                  </a:lnTo>
                  <a:lnTo>
                    <a:pt x="78926" y="79928"/>
                  </a:lnTo>
                  <a:lnTo>
                    <a:pt x="79211" y="79810"/>
                  </a:lnTo>
                  <a:lnTo>
                    <a:pt x="79483" y="79685"/>
                  </a:lnTo>
                  <a:lnTo>
                    <a:pt x="79755" y="79553"/>
                  </a:lnTo>
                  <a:lnTo>
                    <a:pt x="80028" y="79414"/>
                  </a:lnTo>
                  <a:lnTo>
                    <a:pt x="80288" y="79268"/>
                  </a:lnTo>
                  <a:lnTo>
                    <a:pt x="80555" y="79115"/>
                  </a:lnTo>
                  <a:lnTo>
                    <a:pt x="80809" y="78955"/>
                  </a:lnTo>
                  <a:lnTo>
                    <a:pt x="81064" y="78789"/>
                  </a:lnTo>
                  <a:lnTo>
                    <a:pt x="81313" y="78615"/>
                  </a:lnTo>
                  <a:lnTo>
                    <a:pt x="81556" y="78434"/>
                  </a:lnTo>
                  <a:lnTo>
                    <a:pt x="81798" y="78246"/>
                  </a:lnTo>
                  <a:lnTo>
                    <a:pt x="82041" y="78052"/>
                  </a:lnTo>
                  <a:lnTo>
                    <a:pt x="82272" y="77857"/>
                  </a:lnTo>
                  <a:lnTo>
                    <a:pt x="82503" y="77649"/>
                  </a:lnTo>
                  <a:lnTo>
                    <a:pt x="82728" y="77440"/>
                  </a:lnTo>
                  <a:lnTo>
                    <a:pt x="82953" y="77218"/>
                  </a:lnTo>
                  <a:lnTo>
                    <a:pt x="83166" y="76995"/>
                  </a:lnTo>
                  <a:lnTo>
                    <a:pt x="83385" y="76766"/>
                  </a:lnTo>
                  <a:lnTo>
                    <a:pt x="83593" y="76530"/>
                  </a:lnTo>
                  <a:lnTo>
                    <a:pt x="83800" y="76293"/>
                  </a:lnTo>
                  <a:lnTo>
                    <a:pt x="84001" y="76043"/>
                  </a:lnTo>
                  <a:lnTo>
                    <a:pt x="84197" y="75793"/>
                  </a:lnTo>
                  <a:lnTo>
                    <a:pt x="84392" y="75543"/>
                  </a:lnTo>
                  <a:lnTo>
                    <a:pt x="84582" y="75279"/>
                  </a:lnTo>
                  <a:lnTo>
                    <a:pt x="84765" y="75015"/>
                  </a:lnTo>
                  <a:lnTo>
                    <a:pt x="84949" y="74743"/>
                  </a:lnTo>
                  <a:lnTo>
                    <a:pt x="85121" y="74465"/>
                  </a:lnTo>
                  <a:lnTo>
                    <a:pt x="85298" y="74187"/>
                  </a:lnTo>
                  <a:lnTo>
                    <a:pt x="85464" y="73903"/>
                  </a:lnTo>
                  <a:lnTo>
                    <a:pt x="85630" y="73618"/>
                  </a:lnTo>
                  <a:lnTo>
                    <a:pt x="85784" y="73326"/>
                  </a:lnTo>
                  <a:lnTo>
                    <a:pt x="85944" y="73027"/>
                  </a:lnTo>
                  <a:lnTo>
                    <a:pt x="86092" y="72728"/>
                  </a:lnTo>
                  <a:lnTo>
                    <a:pt x="86240" y="72422"/>
                  </a:lnTo>
                  <a:lnTo>
                    <a:pt x="86382" y="72116"/>
                  </a:lnTo>
                  <a:lnTo>
                    <a:pt x="86518" y="71804"/>
                  </a:lnTo>
                  <a:lnTo>
                    <a:pt x="86648" y="71491"/>
                  </a:lnTo>
                  <a:lnTo>
                    <a:pt x="86779" y="71171"/>
                  </a:lnTo>
                  <a:lnTo>
                    <a:pt x="86903" y="70851"/>
                  </a:lnTo>
                  <a:lnTo>
                    <a:pt x="87021" y="70525"/>
                  </a:lnTo>
                  <a:lnTo>
                    <a:pt x="87140" y="70198"/>
                  </a:lnTo>
                  <a:lnTo>
                    <a:pt x="87246" y="69864"/>
                  </a:lnTo>
                  <a:lnTo>
                    <a:pt x="87353" y="69538"/>
                  </a:lnTo>
                  <a:lnTo>
                    <a:pt x="87454" y="69197"/>
                  </a:lnTo>
                  <a:lnTo>
                    <a:pt x="87548" y="68864"/>
                  </a:lnTo>
                  <a:lnTo>
                    <a:pt x="87643" y="68523"/>
                  </a:lnTo>
                  <a:lnTo>
                    <a:pt x="87732" y="68182"/>
                  </a:lnTo>
                  <a:lnTo>
                    <a:pt x="87815" y="67835"/>
                  </a:lnTo>
                  <a:lnTo>
                    <a:pt x="87892" y="67487"/>
                  </a:lnTo>
                  <a:lnTo>
                    <a:pt x="87963" y="67140"/>
                  </a:lnTo>
                  <a:lnTo>
                    <a:pt x="88028" y="66792"/>
                  </a:lnTo>
                  <a:lnTo>
                    <a:pt x="88093" y="66438"/>
                  </a:lnTo>
                  <a:lnTo>
                    <a:pt x="88153" y="66083"/>
                  </a:lnTo>
                  <a:lnTo>
                    <a:pt x="88206" y="65729"/>
                  </a:lnTo>
                  <a:lnTo>
                    <a:pt x="88253" y="65375"/>
                  </a:lnTo>
                  <a:lnTo>
                    <a:pt x="88301" y="65020"/>
                  </a:lnTo>
                  <a:lnTo>
                    <a:pt x="88336" y="64659"/>
                  </a:lnTo>
                  <a:lnTo>
                    <a:pt x="88372" y="64297"/>
                  </a:lnTo>
                  <a:lnTo>
                    <a:pt x="88401" y="63943"/>
                  </a:lnTo>
                  <a:lnTo>
                    <a:pt x="88425" y="63581"/>
                  </a:lnTo>
                  <a:lnTo>
                    <a:pt x="88443" y="63220"/>
                  </a:lnTo>
                  <a:lnTo>
                    <a:pt x="88460" y="62859"/>
                  </a:lnTo>
                  <a:lnTo>
                    <a:pt x="88466" y="62497"/>
                  </a:lnTo>
                  <a:lnTo>
                    <a:pt x="88472" y="62129"/>
                  </a:lnTo>
                  <a:lnTo>
                    <a:pt x="88472" y="61767"/>
                  </a:lnTo>
                  <a:lnTo>
                    <a:pt x="88466" y="61406"/>
                  </a:lnTo>
                  <a:lnTo>
                    <a:pt x="88455" y="61045"/>
                  </a:lnTo>
                  <a:lnTo>
                    <a:pt x="88437" y="60683"/>
                  </a:lnTo>
                  <a:lnTo>
                    <a:pt x="88419" y="60322"/>
                  </a:lnTo>
                  <a:lnTo>
                    <a:pt x="88389" y="59960"/>
                  </a:lnTo>
                  <a:lnTo>
                    <a:pt x="88360" y="59599"/>
                  </a:lnTo>
                  <a:lnTo>
                    <a:pt x="88318" y="59244"/>
                  </a:lnTo>
                  <a:lnTo>
                    <a:pt x="88277" y="58883"/>
                  </a:lnTo>
                  <a:lnTo>
                    <a:pt x="88229" y="58529"/>
                  </a:lnTo>
                  <a:lnTo>
                    <a:pt x="88176" y="58167"/>
                  </a:lnTo>
                  <a:lnTo>
                    <a:pt x="88123" y="57813"/>
                  </a:lnTo>
                  <a:lnTo>
                    <a:pt x="88058" y="57458"/>
                  </a:lnTo>
                  <a:lnTo>
                    <a:pt x="87987" y="57104"/>
                  </a:lnTo>
                  <a:lnTo>
                    <a:pt x="87916" y="56756"/>
                  </a:lnTo>
                  <a:lnTo>
                    <a:pt x="87833" y="56409"/>
                  </a:lnTo>
                  <a:lnTo>
                    <a:pt x="87750" y="56061"/>
                  </a:lnTo>
                  <a:lnTo>
                    <a:pt x="87655" y="55714"/>
                  </a:lnTo>
                  <a:lnTo>
                    <a:pt x="87560" y="55373"/>
                  </a:lnTo>
                  <a:lnTo>
                    <a:pt x="87460" y="55033"/>
                  </a:lnTo>
                  <a:lnTo>
                    <a:pt x="87353" y="54692"/>
                  </a:lnTo>
                  <a:lnTo>
                    <a:pt x="87241" y="54351"/>
                  </a:lnTo>
                  <a:lnTo>
                    <a:pt x="87122" y="54018"/>
                  </a:lnTo>
                  <a:lnTo>
                    <a:pt x="86998" y="53691"/>
                  </a:lnTo>
                  <a:lnTo>
                    <a:pt x="86867" y="53358"/>
                  </a:lnTo>
                  <a:lnTo>
                    <a:pt x="86737" y="53031"/>
                  </a:lnTo>
                  <a:lnTo>
                    <a:pt x="86595" y="52711"/>
                  </a:lnTo>
                  <a:lnTo>
                    <a:pt x="86447" y="52391"/>
                  </a:lnTo>
                  <a:lnTo>
                    <a:pt x="86299" y="52079"/>
                  </a:lnTo>
                  <a:lnTo>
                    <a:pt x="86139" y="51766"/>
                  </a:lnTo>
                  <a:lnTo>
                    <a:pt x="85973" y="51453"/>
                  </a:lnTo>
                  <a:lnTo>
                    <a:pt x="85807" y="51147"/>
                  </a:lnTo>
                  <a:lnTo>
                    <a:pt x="85630" y="50849"/>
                  </a:lnTo>
                  <a:lnTo>
                    <a:pt x="85452" y="50550"/>
                  </a:lnTo>
                  <a:lnTo>
                    <a:pt x="85263" y="50251"/>
                  </a:lnTo>
                  <a:lnTo>
                    <a:pt x="85073" y="49966"/>
                  </a:lnTo>
                  <a:lnTo>
                    <a:pt x="84872" y="49674"/>
                  </a:lnTo>
                  <a:lnTo>
                    <a:pt x="84670" y="49396"/>
                  </a:lnTo>
                  <a:lnTo>
                    <a:pt x="84457" y="49118"/>
                  </a:lnTo>
                  <a:lnTo>
                    <a:pt x="84244" y="48847"/>
                  </a:lnTo>
                  <a:lnTo>
                    <a:pt x="84019" y="48576"/>
                  </a:lnTo>
                  <a:lnTo>
                    <a:pt x="83794" y="48312"/>
                  </a:lnTo>
                  <a:lnTo>
                    <a:pt x="83557" y="48055"/>
                  </a:lnTo>
                  <a:lnTo>
                    <a:pt x="83320" y="47804"/>
                  </a:lnTo>
                  <a:lnTo>
                    <a:pt x="83072" y="47554"/>
                  </a:lnTo>
                  <a:lnTo>
                    <a:pt x="82823" y="47311"/>
                  </a:lnTo>
                  <a:lnTo>
                    <a:pt x="82468" y="46984"/>
                  </a:lnTo>
                  <a:lnTo>
                    <a:pt x="82106" y="46671"/>
                  </a:lnTo>
                  <a:lnTo>
                    <a:pt x="81739" y="46373"/>
                  </a:lnTo>
                  <a:lnTo>
                    <a:pt x="81360" y="46088"/>
                  </a:lnTo>
                  <a:lnTo>
                    <a:pt x="80981" y="45810"/>
                  </a:lnTo>
                  <a:lnTo>
                    <a:pt x="80596" y="45552"/>
                  </a:lnTo>
                  <a:lnTo>
                    <a:pt x="80205" y="45302"/>
                  </a:lnTo>
                  <a:lnTo>
                    <a:pt x="79809" y="45066"/>
                  </a:lnTo>
                  <a:lnTo>
                    <a:pt x="79406" y="44837"/>
                  </a:lnTo>
                  <a:lnTo>
                    <a:pt x="78997" y="44621"/>
                  </a:lnTo>
                  <a:lnTo>
                    <a:pt x="78589" y="44420"/>
                  </a:lnTo>
                  <a:lnTo>
                    <a:pt x="78174" y="44225"/>
                  </a:lnTo>
                  <a:lnTo>
                    <a:pt x="77754" y="44037"/>
                  </a:lnTo>
                  <a:lnTo>
                    <a:pt x="77327" y="43870"/>
                  </a:lnTo>
                  <a:lnTo>
                    <a:pt x="76901" y="43704"/>
                  </a:lnTo>
                  <a:lnTo>
                    <a:pt x="76469" y="43551"/>
                  </a:lnTo>
                  <a:lnTo>
                    <a:pt x="76031" y="43405"/>
                  </a:lnTo>
                  <a:lnTo>
                    <a:pt x="75592" y="43273"/>
                  </a:lnTo>
                  <a:lnTo>
                    <a:pt x="75148" y="43148"/>
                  </a:lnTo>
                  <a:lnTo>
                    <a:pt x="74698" y="43029"/>
                  </a:lnTo>
                  <a:lnTo>
                    <a:pt x="74248" y="42918"/>
                  </a:lnTo>
                  <a:lnTo>
                    <a:pt x="73798" y="42821"/>
                  </a:lnTo>
                  <a:lnTo>
                    <a:pt x="73342" y="42724"/>
                  </a:lnTo>
                  <a:lnTo>
                    <a:pt x="72886" y="42640"/>
                  </a:lnTo>
                  <a:lnTo>
                    <a:pt x="72424" y="42564"/>
                  </a:lnTo>
                  <a:lnTo>
                    <a:pt x="71962" y="42487"/>
                  </a:lnTo>
                  <a:lnTo>
                    <a:pt x="71500" y="42425"/>
                  </a:lnTo>
                  <a:lnTo>
                    <a:pt x="71033" y="42369"/>
                  </a:lnTo>
                  <a:lnTo>
                    <a:pt x="70565" y="42314"/>
                  </a:lnTo>
                  <a:lnTo>
                    <a:pt x="70097" y="42272"/>
                  </a:lnTo>
                  <a:lnTo>
                    <a:pt x="69623" y="42230"/>
                  </a:lnTo>
                  <a:lnTo>
                    <a:pt x="69149" y="42195"/>
                  </a:lnTo>
                  <a:lnTo>
                    <a:pt x="68676" y="42168"/>
                  </a:lnTo>
                  <a:lnTo>
                    <a:pt x="68202" y="42140"/>
                  </a:lnTo>
                  <a:lnTo>
                    <a:pt x="67728" y="42119"/>
                  </a:lnTo>
                  <a:lnTo>
                    <a:pt x="67254" y="42105"/>
                  </a:lnTo>
                  <a:lnTo>
                    <a:pt x="66307" y="42091"/>
                  </a:lnTo>
                  <a:lnTo>
                    <a:pt x="65354" y="42084"/>
                  </a:lnTo>
                  <a:lnTo>
                    <a:pt x="64406" y="42091"/>
                  </a:lnTo>
                  <a:lnTo>
                    <a:pt x="63459" y="42112"/>
                  </a:lnTo>
                  <a:lnTo>
                    <a:pt x="62517" y="42140"/>
                  </a:lnTo>
                  <a:lnTo>
                    <a:pt x="61581" y="42175"/>
                  </a:lnTo>
                  <a:lnTo>
                    <a:pt x="59728" y="42251"/>
                  </a:lnTo>
                  <a:lnTo>
                    <a:pt x="57922" y="42334"/>
                  </a:lnTo>
                  <a:lnTo>
                    <a:pt x="57033" y="42369"/>
                  </a:lnTo>
                  <a:lnTo>
                    <a:pt x="56157" y="42397"/>
                  </a:lnTo>
                  <a:lnTo>
                    <a:pt x="55298" y="42411"/>
                  </a:lnTo>
                  <a:lnTo>
                    <a:pt x="54457" y="42425"/>
                  </a:lnTo>
                  <a:lnTo>
                    <a:pt x="47002" y="42425"/>
                  </a:lnTo>
                  <a:lnTo>
                    <a:pt x="47488" y="39339"/>
                  </a:lnTo>
                  <a:lnTo>
                    <a:pt x="47979" y="36225"/>
                  </a:lnTo>
                  <a:lnTo>
                    <a:pt x="48216" y="34661"/>
                  </a:lnTo>
                  <a:lnTo>
                    <a:pt x="48453" y="33091"/>
                  </a:lnTo>
                  <a:lnTo>
                    <a:pt x="48678" y="31520"/>
                  </a:lnTo>
                  <a:lnTo>
                    <a:pt x="48897" y="29942"/>
                  </a:lnTo>
                  <a:lnTo>
                    <a:pt x="49098" y="28371"/>
                  </a:lnTo>
                  <a:lnTo>
                    <a:pt x="49199" y="27579"/>
                  </a:lnTo>
                  <a:lnTo>
                    <a:pt x="49294" y="26794"/>
                  </a:lnTo>
                  <a:lnTo>
                    <a:pt x="49382" y="26001"/>
                  </a:lnTo>
                  <a:lnTo>
                    <a:pt x="49471" y="25216"/>
                  </a:lnTo>
                  <a:lnTo>
                    <a:pt x="49548" y="24424"/>
                  </a:lnTo>
                  <a:lnTo>
                    <a:pt x="49625" y="23638"/>
                  </a:lnTo>
                  <a:lnTo>
                    <a:pt x="49702" y="22846"/>
                  </a:lnTo>
                  <a:lnTo>
                    <a:pt x="49767" y="22061"/>
                  </a:lnTo>
                  <a:lnTo>
                    <a:pt x="49827" y="21275"/>
                  </a:lnTo>
                  <a:lnTo>
                    <a:pt x="49886" y="20490"/>
                  </a:lnTo>
                  <a:lnTo>
                    <a:pt x="49933" y="19704"/>
                  </a:lnTo>
                  <a:lnTo>
                    <a:pt x="49981" y="18919"/>
                  </a:lnTo>
                  <a:lnTo>
                    <a:pt x="50016" y="18134"/>
                  </a:lnTo>
                  <a:lnTo>
                    <a:pt x="50046" y="17355"/>
                  </a:lnTo>
                  <a:lnTo>
                    <a:pt x="50046" y="17251"/>
                  </a:lnTo>
                  <a:lnTo>
                    <a:pt x="50028" y="17147"/>
                  </a:lnTo>
                  <a:lnTo>
                    <a:pt x="50010" y="17063"/>
                  </a:lnTo>
                  <a:lnTo>
                    <a:pt x="49981" y="16980"/>
                  </a:lnTo>
                  <a:lnTo>
                    <a:pt x="50146" y="16952"/>
                  </a:lnTo>
                  <a:lnTo>
                    <a:pt x="50306" y="16924"/>
                  </a:lnTo>
                  <a:lnTo>
                    <a:pt x="50466" y="16890"/>
                  </a:lnTo>
                  <a:lnTo>
                    <a:pt x="50626" y="16848"/>
                  </a:lnTo>
                  <a:lnTo>
                    <a:pt x="50786" y="16806"/>
                  </a:lnTo>
                  <a:lnTo>
                    <a:pt x="50940" y="16758"/>
                  </a:lnTo>
                  <a:lnTo>
                    <a:pt x="51100" y="16702"/>
                  </a:lnTo>
                  <a:lnTo>
                    <a:pt x="51254" y="16646"/>
                  </a:lnTo>
                  <a:lnTo>
                    <a:pt x="51408" y="16591"/>
                  </a:lnTo>
                  <a:lnTo>
                    <a:pt x="51562" y="16521"/>
                  </a:lnTo>
                  <a:lnTo>
                    <a:pt x="51716" y="16452"/>
                  </a:lnTo>
                  <a:lnTo>
                    <a:pt x="51864" y="16382"/>
                  </a:lnTo>
                  <a:lnTo>
                    <a:pt x="52012" y="16306"/>
                  </a:lnTo>
                  <a:lnTo>
                    <a:pt x="52160" y="16222"/>
                  </a:lnTo>
                  <a:lnTo>
                    <a:pt x="52308" y="16132"/>
                  </a:lnTo>
                  <a:lnTo>
                    <a:pt x="52456" y="16042"/>
                  </a:lnTo>
                  <a:lnTo>
                    <a:pt x="52598" y="15944"/>
                  </a:lnTo>
                  <a:lnTo>
                    <a:pt x="52740" y="15847"/>
                  </a:lnTo>
                  <a:lnTo>
                    <a:pt x="52876" y="15743"/>
                  </a:lnTo>
                  <a:lnTo>
                    <a:pt x="53013" y="15632"/>
                  </a:lnTo>
                  <a:lnTo>
                    <a:pt x="53149" y="15520"/>
                  </a:lnTo>
                  <a:lnTo>
                    <a:pt x="53279" y="15402"/>
                  </a:lnTo>
                  <a:lnTo>
                    <a:pt x="53409" y="15277"/>
                  </a:lnTo>
                  <a:lnTo>
                    <a:pt x="53540" y="15152"/>
                  </a:lnTo>
                  <a:lnTo>
                    <a:pt x="53664" y="15020"/>
                  </a:lnTo>
                  <a:lnTo>
                    <a:pt x="53788" y="14888"/>
                  </a:lnTo>
                  <a:lnTo>
                    <a:pt x="53907" y="14749"/>
                  </a:lnTo>
                  <a:lnTo>
                    <a:pt x="54025" y="14603"/>
                  </a:lnTo>
                  <a:lnTo>
                    <a:pt x="54144" y="14450"/>
                  </a:lnTo>
                  <a:lnTo>
                    <a:pt x="54256" y="14297"/>
                  </a:lnTo>
                  <a:lnTo>
                    <a:pt x="54363" y="14137"/>
                  </a:lnTo>
                  <a:lnTo>
                    <a:pt x="54469" y="13977"/>
                  </a:lnTo>
                  <a:lnTo>
                    <a:pt x="54582" y="13797"/>
                  </a:lnTo>
                  <a:lnTo>
                    <a:pt x="54683" y="13616"/>
                  </a:lnTo>
                  <a:lnTo>
                    <a:pt x="54783" y="13428"/>
                  </a:lnTo>
                  <a:lnTo>
                    <a:pt x="54878" y="13248"/>
                  </a:lnTo>
                  <a:lnTo>
                    <a:pt x="54973" y="13053"/>
                  </a:lnTo>
                  <a:lnTo>
                    <a:pt x="55056" y="12865"/>
                  </a:lnTo>
                  <a:lnTo>
                    <a:pt x="55138" y="12671"/>
                  </a:lnTo>
                  <a:lnTo>
                    <a:pt x="55215" y="12476"/>
                  </a:lnTo>
                  <a:lnTo>
                    <a:pt x="55287" y="12275"/>
                  </a:lnTo>
                  <a:lnTo>
                    <a:pt x="55352" y="12073"/>
                  </a:lnTo>
                  <a:lnTo>
                    <a:pt x="55417" y="11872"/>
                  </a:lnTo>
                  <a:lnTo>
                    <a:pt x="55476" y="11670"/>
                  </a:lnTo>
                  <a:lnTo>
                    <a:pt x="55529" y="11468"/>
                  </a:lnTo>
                  <a:lnTo>
                    <a:pt x="55577" y="11260"/>
                  </a:lnTo>
                  <a:lnTo>
                    <a:pt x="55618" y="11051"/>
                  </a:lnTo>
                  <a:lnTo>
                    <a:pt x="55660" y="10843"/>
                  </a:lnTo>
                  <a:lnTo>
                    <a:pt x="55695" y="10634"/>
                  </a:lnTo>
                  <a:lnTo>
                    <a:pt x="55725" y="10419"/>
                  </a:lnTo>
                  <a:lnTo>
                    <a:pt x="55754" y="10210"/>
                  </a:lnTo>
                  <a:lnTo>
                    <a:pt x="55778" y="9995"/>
                  </a:lnTo>
                  <a:lnTo>
                    <a:pt x="55796" y="9780"/>
                  </a:lnTo>
                  <a:lnTo>
                    <a:pt x="55808" y="9564"/>
                  </a:lnTo>
                  <a:lnTo>
                    <a:pt x="55814" y="9349"/>
                  </a:lnTo>
                  <a:lnTo>
                    <a:pt x="55819" y="9140"/>
                  </a:lnTo>
                  <a:lnTo>
                    <a:pt x="55819" y="8925"/>
                  </a:lnTo>
                  <a:lnTo>
                    <a:pt x="55819" y="8709"/>
                  </a:lnTo>
                  <a:lnTo>
                    <a:pt x="55808" y="8494"/>
                  </a:lnTo>
                  <a:lnTo>
                    <a:pt x="55796" y="8278"/>
                  </a:lnTo>
                  <a:lnTo>
                    <a:pt x="55778" y="8063"/>
                  </a:lnTo>
                  <a:lnTo>
                    <a:pt x="55760" y="7847"/>
                  </a:lnTo>
                  <a:lnTo>
                    <a:pt x="55737" y="7632"/>
                  </a:lnTo>
                  <a:lnTo>
                    <a:pt x="55707" y="7423"/>
                  </a:lnTo>
                  <a:lnTo>
                    <a:pt x="55671" y="7208"/>
                  </a:lnTo>
                  <a:lnTo>
                    <a:pt x="55636" y="6999"/>
                  </a:lnTo>
                  <a:lnTo>
                    <a:pt x="55594" y="6791"/>
                  </a:lnTo>
                  <a:lnTo>
                    <a:pt x="55547" y="6582"/>
                  </a:lnTo>
                  <a:lnTo>
                    <a:pt x="55500" y="6374"/>
                  </a:lnTo>
                  <a:lnTo>
                    <a:pt x="55446" y="6165"/>
                  </a:lnTo>
                  <a:lnTo>
                    <a:pt x="55387" y="5957"/>
                  </a:lnTo>
                  <a:lnTo>
                    <a:pt x="55328" y="5755"/>
                  </a:lnTo>
                  <a:lnTo>
                    <a:pt x="55263" y="5554"/>
                  </a:lnTo>
                  <a:lnTo>
                    <a:pt x="55192" y="5352"/>
                  </a:lnTo>
                  <a:lnTo>
                    <a:pt x="55121" y="5158"/>
                  </a:lnTo>
                  <a:lnTo>
                    <a:pt x="55044" y="4963"/>
                  </a:lnTo>
                  <a:lnTo>
                    <a:pt x="54961" y="4768"/>
                  </a:lnTo>
                  <a:lnTo>
                    <a:pt x="54878" y="4574"/>
                  </a:lnTo>
                  <a:lnTo>
                    <a:pt x="54789" y="4386"/>
                  </a:lnTo>
                  <a:lnTo>
                    <a:pt x="54700" y="4198"/>
                  </a:lnTo>
                  <a:lnTo>
                    <a:pt x="54606" y="4018"/>
                  </a:lnTo>
                  <a:lnTo>
                    <a:pt x="54505" y="3837"/>
                  </a:lnTo>
                  <a:lnTo>
                    <a:pt x="54398" y="3656"/>
                  </a:lnTo>
                  <a:lnTo>
                    <a:pt x="54292" y="3483"/>
                  </a:lnTo>
                  <a:lnTo>
                    <a:pt x="54185" y="3309"/>
                  </a:lnTo>
                  <a:lnTo>
                    <a:pt x="54067" y="3142"/>
                  </a:lnTo>
                  <a:lnTo>
                    <a:pt x="53954" y="2975"/>
                  </a:lnTo>
                  <a:lnTo>
                    <a:pt x="53830" y="2815"/>
                  </a:lnTo>
                  <a:lnTo>
                    <a:pt x="53705" y="2656"/>
                  </a:lnTo>
                  <a:lnTo>
                    <a:pt x="53575" y="2503"/>
                  </a:lnTo>
                  <a:lnTo>
                    <a:pt x="53445" y="2350"/>
                  </a:lnTo>
                  <a:lnTo>
                    <a:pt x="53309" y="2204"/>
                  </a:lnTo>
                  <a:lnTo>
                    <a:pt x="53172" y="2065"/>
                  </a:lnTo>
                  <a:lnTo>
                    <a:pt x="53030" y="1926"/>
                  </a:lnTo>
                  <a:lnTo>
                    <a:pt x="52882" y="1794"/>
                  </a:lnTo>
                  <a:lnTo>
                    <a:pt x="52734" y="1662"/>
                  </a:lnTo>
                  <a:lnTo>
                    <a:pt x="52562" y="1523"/>
                  </a:lnTo>
                  <a:lnTo>
                    <a:pt x="52391" y="1391"/>
                  </a:lnTo>
                  <a:lnTo>
                    <a:pt x="52213" y="1259"/>
                  </a:lnTo>
                  <a:lnTo>
                    <a:pt x="52035" y="1140"/>
                  </a:lnTo>
                  <a:lnTo>
                    <a:pt x="51852" y="1022"/>
                  </a:lnTo>
                  <a:lnTo>
                    <a:pt x="51668" y="918"/>
                  </a:lnTo>
                  <a:lnTo>
                    <a:pt x="51485" y="814"/>
                  </a:lnTo>
                  <a:lnTo>
                    <a:pt x="51295" y="716"/>
                  </a:lnTo>
                  <a:lnTo>
                    <a:pt x="51106" y="626"/>
                  </a:lnTo>
                  <a:lnTo>
                    <a:pt x="50916" y="543"/>
                  </a:lnTo>
                  <a:lnTo>
                    <a:pt x="50721" y="466"/>
                  </a:lnTo>
                  <a:lnTo>
                    <a:pt x="50525" y="397"/>
                  </a:lnTo>
                  <a:lnTo>
                    <a:pt x="50330" y="334"/>
                  </a:lnTo>
                  <a:lnTo>
                    <a:pt x="50135" y="272"/>
                  </a:lnTo>
                  <a:lnTo>
                    <a:pt x="49933" y="216"/>
                  </a:lnTo>
                  <a:lnTo>
                    <a:pt x="49732" y="167"/>
                  </a:lnTo>
                  <a:lnTo>
                    <a:pt x="49531" y="126"/>
                  </a:lnTo>
                  <a:lnTo>
                    <a:pt x="49329" y="91"/>
                  </a:lnTo>
                  <a:lnTo>
                    <a:pt x="49128" y="63"/>
                  </a:lnTo>
                  <a:lnTo>
                    <a:pt x="48927" y="35"/>
                  </a:lnTo>
                  <a:lnTo>
                    <a:pt x="48719" y="21"/>
                  </a:lnTo>
                  <a:lnTo>
                    <a:pt x="48518" y="7"/>
                  </a:lnTo>
                  <a:lnTo>
                    <a:pt x="4831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9;p41">
              <a:extLst>
                <a:ext uri="{FF2B5EF4-FFF2-40B4-BE49-F238E27FC236}">
                  <a16:creationId xmlns:a16="http://schemas.microsoft.com/office/drawing/2014/main" id="{1D708117-F181-4E57-83B9-873227FD4965}"/>
                </a:ext>
              </a:extLst>
            </p:cNvPr>
            <p:cNvSpPr/>
            <p:nvPr/>
          </p:nvSpPr>
          <p:spPr>
            <a:xfrm>
              <a:off x="2741250" y="-2612700"/>
              <a:ext cx="238825" cy="581925"/>
            </a:xfrm>
            <a:custGeom>
              <a:avLst/>
              <a:gdLst/>
              <a:ahLst/>
              <a:cxnLst/>
              <a:rect l="l" t="t" r="r" b="b"/>
              <a:pathLst>
                <a:path w="9553" h="23277" extrusionOk="0">
                  <a:moveTo>
                    <a:pt x="9179" y="0"/>
                  </a:moveTo>
                  <a:lnTo>
                    <a:pt x="8753" y="146"/>
                  </a:lnTo>
                  <a:lnTo>
                    <a:pt x="8338" y="299"/>
                  </a:lnTo>
                  <a:lnTo>
                    <a:pt x="7924" y="466"/>
                  </a:lnTo>
                  <a:lnTo>
                    <a:pt x="7515" y="647"/>
                  </a:lnTo>
                  <a:lnTo>
                    <a:pt x="7113" y="841"/>
                  </a:lnTo>
                  <a:lnTo>
                    <a:pt x="6722" y="1043"/>
                  </a:lnTo>
                  <a:lnTo>
                    <a:pt x="6331" y="1265"/>
                  </a:lnTo>
                  <a:lnTo>
                    <a:pt x="5952" y="1495"/>
                  </a:lnTo>
                  <a:lnTo>
                    <a:pt x="5579" y="1745"/>
                  </a:lnTo>
                  <a:lnTo>
                    <a:pt x="5218" y="2002"/>
                  </a:lnTo>
                  <a:lnTo>
                    <a:pt x="4862" y="2273"/>
                  </a:lnTo>
                  <a:lnTo>
                    <a:pt x="4691" y="2412"/>
                  </a:lnTo>
                  <a:lnTo>
                    <a:pt x="4519" y="2558"/>
                  </a:lnTo>
                  <a:lnTo>
                    <a:pt x="4347" y="2704"/>
                  </a:lnTo>
                  <a:lnTo>
                    <a:pt x="4181" y="2857"/>
                  </a:lnTo>
                  <a:lnTo>
                    <a:pt x="4016" y="3010"/>
                  </a:lnTo>
                  <a:lnTo>
                    <a:pt x="3856" y="3163"/>
                  </a:lnTo>
                  <a:lnTo>
                    <a:pt x="3696" y="3322"/>
                  </a:lnTo>
                  <a:lnTo>
                    <a:pt x="3542" y="3489"/>
                  </a:lnTo>
                  <a:lnTo>
                    <a:pt x="3388" y="3656"/>
                  </a:lnTo>
                  <a:lnTo>
                    <a:pt x="3234" y="3823"/>
                  </a:lnTo>
                  <a:lnTo>
                    <a:pt x="3086" y="3997"/>
                  </a:lnTo>
                  <a:lnTo>
                    <a:pt x="2938" y="4170"/>
                  </a:lnTo>
                  <a:lnTo>
                    <a:pt x="2796" y="4351"/>
                  </a:lnTo>
                  <a:lnTo>
                    <a:pt x="2659" y="4532"/>
                  </a:lnTo>
                  <a:lnTo>
                    <a:pt x="2517" y="4719"/>
                  </a:lnTo>
                  <a:lnTo>
                    <a:pt x="2387" y="4907"/>
                  </a:lnTo>
                  <a:lnTo>
                    <a:pt x="2257" y="5095"/>
                  </a:lnTo>
                  <a:lnTo>
                    <a:pt x="2126" y="5289"/>
                  </a:lnTo>
                  <a:lnTo>
                    <a:pt x="2002" y="5491"/>
                  </a:lnTo>
                  <a:lnTo>
                    <a:pt x="1884" y="5693"/>
                  </a:lnTo>
                  <a:lnTo>
                    <a:pt x="1765" y="5894"/>
                  </a:lnTo>
                  <a:lnTo>
                    <a:pt x="1647" y="6103"/>
                  </a:lnTo>
                  <a:lnTo>
                    <a:pt x="1534" y="6311"/>
                  </a:lnTo>
                  <a:lnTo>
                    <a:pt x="1428" y="6527"/>
                  </a:lnTo>
                  <a:lnTo>
                    <a:pt x="1321" y="6742"/>
                  </a:lnTo>
                  <a:lnTo>
                    <a:pt x="1220" y="6964"/>
                  </a:lnTo>
                  <a:lnTo>
                    <a:pt x="1126" y="7187"/>
                  </a:lnTo>
                  <a:lnTo>
                    <a:pt x="1031" y="7416"/>
                  </a:lnTo>
                  <a:lnTo>
                    <a:pt x="942" y="7646"/>
                  </a:lnTo>
                  <a:lnTo>
                    <a:pt x="853" y="7875"/>
                  </a:lnTo>
                  <a:lnTo>
                    <a:pt x="770" y="8111"/>
                  </a:lnTo>
                  <a:lnTo>
                    <a:pt x="687" y="8354"/>
                  </a:lnTo>
                  <a:lnTo>
                    <a:pt x="616" y="8591"/>
                  </a:lnTo>
                  <a:lnTo>
                    <a:pt x="545" y="8841"/>
                  </a:lnTo>
                  <a:lnTo>
                    <a:pt x="474" y="9091"/>
                  </a:lnTo>
                  <a:lnTo>
                    <a:pt x="409" y="9341"/>
                  </a:lnTo>
                  <a:lnTo>
                    <a:pt x="350" y="9592"/>
                  </a:lnTo>
                  <a:lnTo>
                    <a:pt x="297" y="9849"/>
                  </a:lnTo>
                  <a:lnTo>
                    <a:pt x="243" y="10113"/>
                  </a:lnTo>
                  <a:lnTo>
                    <a:pt x="196" y="10377"/>
                  </a:lnTo>
                  <a:lnTo>
                    <a:pt x="155" y="10641"/>
                  </a:lnTo>
                  <a:lnTo>
                    <a:pt x="113" y="10912"/>
                  </a:lnTo>
                  <a:lnTo>
                    <a:pt x="78" y="11211"/>
                  </a:lnTo>
                  <a:lnTo>
                    <a:pt x="48" y="11510"/>
                  </a:lnTo>
                  <a:lnTo>
                    <a:pt x="24" y="11809"/>
                  </a:lnTo>
                  <a:lnTo>
                    <a:pt x="12" y="12108"/>
                  </a:lnTo>
                  <a:lnTo>
                    <a:pt x="1" y="12413"/>
                  </a:lnTo>
                  <a:lnTo>
                    <a:pt x="1" y="12719"/>
                  </a:lnTo>
                  <a:lnTo>
                    <a:pt x="6" y="13025"/>
                  </a:lnTo>
                  <a:lnTo>
                    <a:pt x="12" y="13338"/>
                  </a:lnTo>
                  <a:lnTo>
                    <a:pt x="30" y="13644"/>
                  </a:lnTo>
                  <a:lnTo>
                    <a:pt x="60" y="13956"/>
                  </a:lnTo>
                  <a:lnTo>
                    <a:pt x="89" y="14262"/>
                  </a:lnTo>
                  <a:lnTo>
                    <a:pt x="125" y="14568"/>
                  </a:lnTo>
                  <a:lnTo>
                    <a:pt x="166" y="14881"/>
                  </a:lnTo>
                  <a:lnTo>
                    <a:pt x="220" y="15187"/>
                  </a:lnTo>
                  <a:lnTo>
                    <a:pt x="273" y="15492"/>
                  </a:lnTo>
                  <a:lnTo>
                    <a:pt x="332" y="15791"/>
                  </a:lnTo>
                  <a:lnTo>
                    <a:pt x="403" y="16097"/>
                  </a:lnTo>
                  <a:lnTo>
                    <a:pt x="474" y="16396"/>
                  </a:lnTo>
                  <a:lnTo>
                    <a:pt x="557" y="16695"/>
                  </a:lnTo>
                  <a:lnTo>
                    <a:pt x="640" y="16987"/>
                  </a:lnTo>
                  <a:lnTo>
                    <a:pt x="735" y="17279"/>
                  </a:lnTo>
                  <a:lnTo>
                    <a:pt x="830" y="17571"/>
                  </a:lnTo>
                  <a:lnTo>
                    <a:pt x="936" y="17855"/>
                  </a:lnTo>
                  <a:lnTo>
                    <a:pt x="1043" y="18133"/>
                  </a:lnTo>
                  <a:lnTo>
                    <a:pt x="1161" y="18411"/>
                  </a:lnTo>
                  <a:lnTo>
                    <a:pt x="1280" y="18683"/>
                  </a:lnTo>
                  <a:lnTo>
                    <a:pt x="1404" y="18954"/>
                  </a:lnTo>
                  <a:lnTo>
                    <a:pt x="1534" y="19218"/>
                  </a:lnTo>
                  <a:lnTo>
                    <a:pt x="1670" y="19475"/>
                  </a:lnTo>
                  <a:lnTo>
                    <a:pt x="1813" y="19725"/>
                  </a:lnTo>
                  <a:lnTo>
                    <a:pt x="1961" y="19968"/>
                  </a:lnTo>
                  <a:lnTo>
                    <a:pt x="2115" y="20205"/>
                  </a:lnTo>
                  <a:lnTo>
                    <a:pt x="2275" y="20441"/>
                  </a:lnTo>
                  <a:lnTo>
                    <a:pt x="2434" y="20663"/>
                  </a:lnTo>
                  <a:lnTo>
                    <a:pt x="2606" y="20886"/>
                  </a:lnTo>
                  <a:lnTo>
                    <a:pt x="2778" y="21094"/>
                  </a:lnTo>
                  <a:lnTo>
                    <a:pt x="2956" y="21296"/>
                  </a:lnTo>
                  <a:lnTo>
                    <a:pt x="3139" y="21490"/>
                  </a:lnTo>
                  <a:lnTo>
                    <a:pt x="3329" y="21678"/>
                  </a:lnTo>
                  <a:lnTo>
                    <a:pt x="3518" y="21859"/>
                  </a:lnTo>
                  <a:lnTo>
                    <a:pt x="3719" y="22026"/>
                  </a:lnTo>
                  <a:lnTo>
                    <a:pt x="3921" y="22185"/>
                  </a:lnTo>
                  <a:lnTo>
                    <a:pt x="4128" y="22338"/>
                  </a:lnTo>
                  <a:lnTo>
                    <a:pt x="4341" y="22477"/>
                  </a:lnTo>
                  <a:lnTo>
                    <a:pt x="4554" y="22602"/>
                  </a:lnTo>
                  <a:lnTo>
                    <a:pt x="4774" y="22728"/>
                  </a:lnTo>
                  <a:lnTo>
                    <a:pt x="4999" y="22832"/>
                  </a:lnTo>
                  <a:lnTo>
                    <a:pt x="5229" y="22929"/>
                  </a:lnTo>
                  <a:lnTo>
                    <a:pt x="5466" y="23019"/>
                  </a:lnTo>
                  <a:lnTo>
                    <a:pt x="5703" y="23089"/>
                  </a:lnTo>
                  <a:lnTo>
                    <a:pt x="5946" y="23152"/>
                  </a:lnTo>
                  <a:lnTo>
                    <a:pt x="6189" y="23207"/>
                  </a:lnTo>
                  <a:lnTo>
                    <a:pt x="6438" y="23242"/>
                  </a:lnTo>
                  <a:lnTo>
                    <a:pt x="6692" y="23270"/>
                  </a:lnTo>
                  <a:lnTo>
                    <a:pt x="6953" y="23277"/>
                  </a:lnTo>
                  <a:lnTo>
                    <a:pt x="7213" y="23277"/>
                  </a:lnTo>
                  <a:lnTo>
                    <a:pt x="7480" y="23263"/>
                  </a:lnTo>
                  <a:lnTo>
                    <a:pt x="7752" y="23235"/>
                  </a:lnTo>
                  <a:lnTo>
                    <a:pt x="8025" y="23186"/>
                  </a:lnTo>
                  <a:lnTo>
                    <a:pt x="8303" y="23131"/>
                  </a:lnTo>
                  <a:lnTo>
                    <a:pt x="8587" y="23054"/>
                  </a:lnTo>
                  <a:lnTo>
                    <a:pt x="8871" y="22971"/>
                  </a:lnTo>
                  <a:lnTo>
                    <a:pt x="9156" y="22867"/>
                  </a:lnTo>
                  <a:lnTo>
                    <a:pt x="9452" y="22741"/>
                  </a:lnTo>
                  <a:lnTo>
                    <a:pt x="9499" y="22735"/>
                  </a:lnTo>
                  <a:lnTo>
                    <a:pt x="9552" y="22728"/>
                  </a:lnTo>
                  <a:lnTo>
                    <a:pt x="9452" y="19892"/>
                  </a:lnTo>
                  <a:lnTo>
                    <a:pt x="9351" y="17049"/>
                  </a:lnTo>
                  <a:lnTo>
                    <a:pt x="9256" y="14207"/>
                  </a:lnTo>
                  <a:lnTo>
                    <a:pt x="9215" y="12789"/>
                  </a:lnTo>
                  <a:lnTo>
                    <a:pt x="9179" y="11364"/>
                  </a:lnTo>
                  <a:lnTo>
                    <a:pt x="9144" y="9946"/>
                  </a:lnTo>
                  <a:lnTo>
                    <a:pt x="9120" y="8528"/>
                  </a:lnTo>
                  <a:lnTo>
                    <a:pt x="9108" y="7103"/>
                  </a:lnTo>
                  <a:lnTo>
                    <a:pt x="9096" y="5686"/>
                  </a:lnTo>
                  <a:lnTo>
                    <a:pt x="9102" y="4261"/>
                  </a:lnTo>
                  <a:lnTo>
                    <a:pt x="9114" y="2843"/>
                  </a:lnTo>
                  <a:lnTo>
                    <a:pt x="9138" y="1425"/>
                  </a:lnTo>
                  <a:lnTo>
                    <a:pt x="9179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0;p41">
              <a:extLst>
                <a:ext uri="{FF2B5EF4-FFF2-40B4-BE49-F238E27FC236}">
                  <a16:creationId xmlns:a16="http://schemas.microsoft.com/office/drawing/2014/main" id="{F31E2351-9A37-4760-9AE6-103C02E7A1C3}"/>
                </a:ext>
              </a:extLst>
            </p:cNvPr>
            <p:cNvSpPr/>
            <p:nvPr/>
          </p:nvSpPr>
          <p:spPr>
            <a:xfrm>
              <a:off x="2991750" y="-194200"/>
              <a:ext cx="641200" cy="359875"/>
            </a:xfrm>
            <a:custGeom>
              <a:avLst/>
              <a:gdLst/>
              <a:ahLst/>
              <a:cxnLst/>
              <a:rect l="l" t="t" r="r" b="b"/>
              <a:pathLst>
                <a:path w="25648" h="14395" extrusionOk="0">
                  <a:moveTo>
                    <a:pt x="11873" y="1"/>
                  </a:moveTo>
                  <a:lnTo>
                    <a:pt x="11565" y="8"/>
                  </a:lnTo>
                  <a:lnTo>
                    <a:pt x="11258" y="15"/>
                  </a:lnTo>
                  <a:lnTo>
                    <a:pt x="10956" y="36"/>
                  </a:lnTo>
                  <a:lnTo>
                    <a:pt x="10654" y="63"/>
                  </a:lnTo>
                  <a:lnTo>
                    <a:pt x="10352" y="98"/>
                  </a:lnTo>
                  <a:lnTo>
                    <a:pt x="10050" y="133"/>
                  </a:lnTo>
                  <a:lnTo>
                    <a:pt x="9748" y="181"/>
                  </a:lnTo>
                  <a:lnTo>
                    <a:pt x="9451" y="237"/>
                  </a:lnTo>
                  <a:lnTo>
                    <a:pt x="9155" y="293"/>
                  </a:lnTo>
                  <a:lnTo>
                    <a:pt x="8859" y="362"/>
                  </a:lnTo>
                  <a:lnTo>
                    <a:pt x="8563" y="432"/>
                  </a:lnTo>
                  <a:lnTo>
                    <a:pt x="8273" y="515"/>
                  </a:lnTo>
                  <a:lnTo>
                    <a:pt x="7989" y="599"/>
                  </a:lnTo>
                  <a:lnTo>
                    <a:pt x="7699" y="696"/>
                  </a:lnTo>
                  <a:lnTo>
                    <a:pt x="7414" y="793"/>
                  </a:lnTo>
                  <a:lnTo>
                    <a:pt x="7136" y="904"/>
                  </a:lnTo>
                  <a:lnTo>
                    <a:pt x="6858" y="1016"/>
                  </a:lnTo>
                  <a:lnTo>
                    <a:pt x="6585" y="1141"/>
                  </a:lnTo>
                  <a:lnTo>
                    <a:pt x="6313" y="1266"/>
                  </a:lnTo>
                  <a:lnTo>
                    <a:pt x="6046" y="1405"/>
                  </a:lnTo>
                  <a:lnTo>
                    <a:pt x="5780" y="1544"/>
                  </a:lnTo>
                  <a:lnTo>
                    <a:pt x="5519" y="1697"/>
                  </a:lnTo>
                  <a:lnTo>
                    <a:pt x="5265" y="1850"/>
                  </a:lnTo>
                  <a:lnTo>
                    <a:pt x="5010" y="2009"/>
                  </a:lnTo>
                  <a:lnTo>
                    <a:pt x="4761" y="2183"/>
                  </a:lnTo>
                  <a:lnTo>
                    <a:pt x="4519" y="2357"/>
                  </a:lnTo>
                  <a:lnTo>
                    <a:pt x="4282" y="2545"/>
                  </a:lnTo>
                  <a:lnTo>
                    <a:pt x="4045" y="2732"/>
                  </a:lnTo>
                  <a:lnTo>
                    <a:pt x="3814" y="2927"/>
                  </a:lnTo>
                  <a:lnTo>
                    <a:pt x="3589" y="3135"/>
                  </a:lnTo>
                  <a:lnTo>
                    <a:pt x="3370" y="3344"/>
                  </a:lnTo>
                  <a:lnTo>
                    <a:pt x="3157" y="3566"/>
                  </a:lnTo>
                  <a:lnTo>
                    <a:pt x="2949" y="3789"/>
                  </a:lnTo>
                  <a:lnTo>
                    <a:pt x="2748" y="4018"/>
                  </a:lnTo>
                  <a:lnTo>
                    <a:pt x="2553" y="4261"/>
                  </a:lnTo>
                  <a:lnTo>
                    <a:pt x="2357" y="4505"/>
                  </a:lnTo>
                  <a:lnTo>
                    <a:pt x="2174" y="4762"/>
                  </a:lnTo>
                  <a:lnTo>
                    <a:pt x="1996" y="5019"/>
                  </a:lnTo>
                  <a:lnTo>
                    <a:pt x="1824" y="5290"/>
                  </a:lnTo>
                  <a:lnTo>
                    <a:pt x="1658" y="5561"/>
                  </a:lnTo>
                  <a:lnTo>
                    <a:pt x="1498" y="5846"/>
                  </a:lnTo>
                  <a:lnTo>
                    <a:pt x="1350" y="6131"/>
                  </a:lnTo>
                  <a:lnTo>
                    <a:pt x="1208" y="6430"/>
                  </a:lnTo>
                  <a:lnTo>
                    <a:pt x="1066" y="6736"/>
                  </a:lnTo>
                  <a:lnTo>
                    <a:pt x="942" y="7041"/>
                  </a:lnTo>
                  <a:lnTo>
                    <a:pt x="817" y="7361"/>
                  </a:lnTo>
                  <a:lnTo>
                    <a:pt x="705" y="7681"/>
                  </a:lnTo>
                  <a:lnTo>
                    <a:pt x="598" y="8014"/>
                  </a:lnTo>
                  <a:lnTo>
                    <a:pt x="498" y="8355"/>
                  </a:lnTo>
                  <a:lnTo>
                    <a:pt x="409" y="8702"/>
                  </a:lnTo>
                  <a:lnTo>
                    <a:pt x="332" y="9050"/>
                  </a:lnTo>
                  <a:lnTo>
                    <a:pt x="255" y="9411"/>
                  </a:lnTo>
                  <a:lnTo>
                    <a:pt x="190" y="9780"/>
                  </a:lnTo>
                  <a:lnTo>
                    <a:pt x="136" y="10155"/>
                  </a:lnTo>
                  <a:lnTo>
                    <a:pt x="95" y="10537"/>
                  </a:lnTo>
                  <a:lnTo>
                    <a:pt x="54" y="10927"/>
                  </a:lnTo>
                  <a:lnTo>
                    <a:pt x="30" y="11323"/>
                  </a:lnTo>
                  <a:lnTo>
                    <a:pt x="12" y="11726"/>
                  </a:lnTo>
                  <a:lnTo>
                    <a:pt x="0" y="12136"/>
                  </a:lnTo>
                  <a:lnTo>
                    <a:pt x="6" y="12553"/>
                  </a:lnTo>
                  <a:lnTo>
                    <a:pt x="18" y="12977"/>
                  </a:lnTo>
                  <a:lnTo>
                    <a:pt x="42" y="13408"/>
                  </a:lnTo>
                  <a:lnTo>
                    <a:pt x="71" y="13853"/>
                  </a:lnTo>
                  <a:lnTo>
                    <a:pt x="3174" y="13658"/>
                  </a:lnTo>
                  <a:lnTo>
                    <a:pt x="4761" y="13561"/>
                  </a:lnTo>
                  <a:lnTo>
                    <a:pt x="6372" y="13470"/>
                  </a:lnTo>
                  <a:lnTo>
                    <a:pt x="7995" y="13394"/>
                  </a:lnTo>
                  <a:lnTo>
                    <a:pt x="8812" y="13359"/>
                  </a:lnTo>
                  <a:lnTo>
                    <a:pt x="9629" y="13331"/>
                  </a:lnTo>
                  <a:lnTo>
                    <a:pt x="10452" y="13304"/>
                  </a:lnTo>
                  <a:lnTo>
                    <a:pt x="11275" y="13283"/>
                  </a:lnTo>
                  <a:lnTo>
                    <a:pt x="12093" y="13269"/>
                  </a:lnTo>
                  <a:lnTo>
                    <a:pt x="12916" y="13262"/>
                  </a:lnTo>
                  <a:lnTo>
                    <a:pt x="14562" y="13262"/>
                  </a:lnTo>
                  <a:lnTo>
                    <a:pt x="15379" y="13276"/>
                  </a:lnTo>
                  <a:lnTo>
                    <a:pt x="16196" y="13304"/>
                  </a:lnTo>
                  <a:lnTo>
                    <a:pt x="17014" y="13331"/>
                  </a:lnTo>
                  <a:lnTo>
                    <a:pt x="17825" y="13373"/>
                  </a:lnTo>
                  <a:lnTo>
                    <a:pt x="18630" y="13422"/>
                  </a:lnTo>
                  <a:lnTo>
                    <a:pt x="19436" y="13477"/>
                  </a:lnTo>
                  <a:lnTo>
                    <a:pt x="20235" y="13554"/>
                  </a:lnTo>
                  <a:lnTo>
                    <a:pt x="21029" y="13630"/>
                  </a:lnTo>
                  <a:lnTo>
                    <a:pt x="21816" y="13728"/>
                  </a:lnTo>
                  <a:lnTo>
                    <a:pt x="22598" y="13832"/>
                  </a:lnTo>
                  <a:lnTo>
                    <a:pt x="23368" y="13950"/>
                  </a:lnTo>
                  <a:lnTo>
                    <a:pt x="24137" y="14082"/>
                  </a:lnTo>
                  <a:lnTo>
                    <a:pt x="24895" y="14235"/>
                  </a:lnTo>
                  <a:lnTo>
                    <a:pt x="25648" y="14395"/>
                  </a:lnTo>
                  <a:lnTo>
                    <a:pt x="25547" y="14346"/>
                  </a:lnTo>
                  <a:lnTo>
                    <a:pt x="25499" y="14318"/>
                  </a:lnTo>
                  <a:lnTo>
                    <a:pt x="25452" y="14284"/>
                  </a:lnTo>
                  <a:lnTo>
                    <a:pt x="25411" y="14249"/>
                  </a:lnTo>
                  <a:lnTo>
                    <a:pt x="25369" y="14207"/>
                  </a:lnTo>
                  <a:lnTo>
                    <a:pt x="25334" y="14165"/>
                  </a:lnTo>
                  <a:lnTo>
                    <a:pt x="25298" y="14117"/>
                  </a:lnTo>
                  <a:lnTo>
                    <a:pt x="25263" y="14068"/>
                  </a:lnTo>
                  <a:lnTo>
                    <a:pt x="25239" y="14012"/>
                  </a:lnTo>
                  <a:lnTo>
                    <a:pt x="25209" y="13957"/>
                  </a:lnTo>
                  <a:lnTo>
                    <a:pt x="25192" y="13894"/>
                  </a:lnTo>
                  <a:lnTo>
                    <a:pt x="25174" y="13825"/>
                  </a:lnTo>
                  <a:lnTo>
                    <a:pt x="25162" y="13755"/>
                  </a:lnTo>
                  <a:lnTo>
                    <a:pt x="25156" y="13686"/>
                  </a:lnTo>
                  <a:lnTo>
                    <a:pt x="25156" y="13609"/>
                  </a:lnTo>
                  <a:lnTo>
                    <a:pt x="25162" y="13199"/>
                  </a:lnTo>
                  <a:lnTo>
                    <a:pt x="25162" y="12789"/>
                  </a:lnTo>
                  <a:lnTo>
                    <a:pt x="25144" y="12393"/>
                  </a:lnTo>
                  <a:lnTo>
                    <a:pt x="25120" y="11997"/>
                  </a:lnTo>
                  <a:lnTo>
                    <a:pt x="25091" y="11608"/>
                  </a:lnTo>
                  <a:lnTo>
                    <a:pt x="25044" y="11232"/>
                  </a:lnTo>
                  <a:lnTo>
                    <a:pt x="24996" y="10857"/>
                  </a:lnTo>
                  <a:lnTo>
                    <a:pt x="24931" y="10489"/>
                  </a:lnTo>
                  <a:lnTo>
                    <a:pt x="24866" y="10120"/>
                  </a:lnTo>
                  <a:lnTo>
                    <a:pt x="24783" y="9766"/>
                  </a:lnTo>
                  <a:lnTo>
                    <a:pt x="24700" y="9418"/>
                  </a:lnTo>
                  <a:lnTo>
                    <a:pt x="24605" y="9071"/>
                  </a:lnTo>
                  <a:lnTo>
                    <a:pt x="24499" y="8737"/>
                  </a:lnTo>
                  <a:lnTo>
                    <a:pt x="24386" y="8404"/>
                  </a:lnTo>
                  <a:lnTo>
                    <a:pt x="24268" y="8077"/>
                  </a:lnTo>
                  <a:lnTo>
                    <a:pt x="24143" y="7757"/>
                  </a:lnTo>
                  <a:lnTo>
                    <a:pt x="24007" y="7444"/>
                  </a:lnTo>
                  <a:lnTo>
                    <a:pt x="23865" y="7139"/>
                  </a:lnTo>
                  <a:lnTo>
                    <a:pt x="23717" y="6840"/>
                  </a:lnTo>
                  <a:lnTo>
                    <a:pt x="23563" y="6548"/>
                  </a:lnTo>
                  <a:lnTo>
                    <a:pt x="23397" y="6263"/>
                  </a:lnTo>
                  <a:lnTo>
                    <a:pt x="23231" y="5978"/>
                  </a:lnTo>
                  <a:lnTo>
                    <a:pt x="23054" y="5707"/>
                  </a:lnTo>
                  <a:lnTo>
                    <a:pt x="22870" y="5436"/>
                  </a:lnTo>
                  <a:lnTo>
                    <a:pt x="22681" y="5172"/>
                  </a:lnTo>
                  <a:lnTo>
                    <a:pt x="22485" y="4922"/>
                  </a:lnTo>
                  <a:lnTo>
                    <a:pt x="22290" y="4671"/>
                  </a:lnTo>
                  <a:lnTo>
                    <a:pt x="22083" y="4428"/>
                  </a:lnTo>
                  <a:lnTo>
                    <a:pt x="21869" y="4192"/>
                  </a:lnTo>
                  <a:lnTo>
                    <a:pt x="21650" y="3962"/>
                  </a:lnTo>
                  <a:lnTo>
                    <a:pt x="21431" y="3733"/>
                  </a:lnTo>
                  <a:lnTo>
                    <a:pt x="21200" y="3518"/>
                  </a:lnTo>
                  <a:lnTo>
                    <a:pt x="20969" y="3309"/>
                  </a:lnTo>
                  <a:lnTo>
                    <a:pt x="20732" y="3101"/>
                  </a:lnTo>
                  <a:lnTo>
                    <a:pt x="20490" y="2906"/>
                  </a:lnTo>
                  <a:lnTo>
                    <a:pt x="20241" y="2711"/>
                  </a:lnTo>
                  <a:lnTo>
                    <a:pt x="19992" y="2531"/>
                  </a:lnTo>
                  <a:lnTo>
                    <a:pt x="19738" y="2350"/>
                  </a:lnTo>
                  <a:lnTo>
                    <a:pt x="19477" y="2176"/>
                  </a:lnTo>
                  <a:lnTo>
                    <a:pt x="19211" y="2009"/>
                  </a:lnTo>
                  <a:lnTo>
                    <a:pt x="18944" y="1850"/>
                  </a:lnTo>
                  <a:lnTo>
                    <a:pt x="18678" y="1697"/>
                  </a:lnTo>
                  <a:lnTo>
                    <a:pt x="18405" y="1551"/>
                  </a:lnTo>
                  <a:lnTo>
                    <a:pt x="18127" y="1412"/>
                  </a:lnTo>
                  <a:lnTo>
                    <a:pt x="17849" y="1280"/>
                  </a:lnTo>
                  <a:lnTo>
                    <a:pt x="17564" y="1155"/>
                  </a:lnTo>
                  <a:lnTo>
                    <a:pt x="17280" y="1036"/>
                  </a:lnTo>
                  <a:lnTo>
                    <a:pt x="16990" y="918"/>
                  </a:lnTo>
                  <a:lnTo>
                    <a:pt x="16700" y="814"/>
                  </a:lnTo>
                  <a:lnTo>
                    <a:pt x="16410" y="710"/>
                  </a:lnTo>
                  <a:lnTo>
                    <a:pt x="16113" y="619"/>
                  </a:lnTo>
                  <a:lnTo>
                    <a:pt x="15817" y="529"/>
                  </a:lnTo>
                  <a:lnTo>
                    <a:pt x="15521" y="453"/>
                  </a:lnTo>
                  <a:lnTo>
                    <a:pt x="15219" y="376"/>
                  </a:lnTo>
                  <a:lnTo>
                    <a:pt x="14923" y="307"/>
                  </a:lnTo>
                  <a:lnTo>
                    <a:pt x="14621" y="244"/>
                  </a:lnTo>
                  <a:lnTo>
                    <a:pt x="14313" y="195"/>
                  </a:lnTo>
                  <a:lnTo>
                    <a:pt x="14011" y="147"/>
                  </a:lnTo>
                  <a:lnTo>
                    <a:pt x="13709" y="105"/>
                  </a:lnTo>
                  <a:lnTo>
                    <a:pt x="13401" y="70"/>
                  </a:lnTo>
                  <a:lnTo>
                    <a:pt x="13093" y="42"/>
                  </a:lnTo>
                  <a:lnTo>
                    <a:pt x="12791" y="22"/>
                  </a:lnTo>
                  <a:lnTo>
                    <a:pt x="12483" y="8"/>
                  </a:lnTo>
                  <a:lnTo>
                    <a:pt x="12175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1;p41">
              <a:extLst>
                <a:ext uri="{FF2B5EF4-FFF2-40B4-BE49-F238E27FC236}">
                  <a16:creationId xmlns:a16="http://schemas.microsoft.com/office/drawing/2014/main" id="{F1CB6C5B-716D-4966-86A3-EE7FAE232418}"/>
                </a:ext>
              </a:extLst>
            </p:cNvPr>
            <p:cNvSpPr/>
            <p:nvPr/>
          </p:nvSpPr>
          <p:spPr>
            <a:xfrm>
              <a:off x="2998400" y="-4577025"/>
              <a:ext cx="310925" cy="397400"/>
            </a:xfrm>
            <a:custGeom>
              <a:avLst/>
              <a:gdLst/>
              <a:ahLst/>
              <a:cxnLst/>
              <a:rect l="l" t="t" r="r" b="b"/>
              <a:pathLst>
                <a:path w="12437" h="15896" extrusionOk="0">
                  <a:moveTo>
                    <a:pt x="6367" y="3017"/>
                  </a:moveTo>
                  <a:lnTo>
                    <a:pt x="6598" y="3101"/>
                  </a:lnTo>
                  <a:lnTo>
                    <a:pt x="6823" y="3205"/>
                  </a:lnTo>
                  <a:lnTo>
                    <a:pt x="7054" y="3316"/>
                  </a:lnTo>
                  <a:lnTo>
                    <a:pt x="7273" y="3434"/>
                  </a:lnTo>
                  <a:lnTo>
                    <a:pt x="7492" y="3573"/>
                  </a:lnTo>
                  <a:lnTo>
                    <a:pt x="7711" y="3719"/>
                  </a:lnTo>
                  <a:lnTo>
                    <a:pt x="7918" y="3872"/>
                  </a:lnTo>
                  <a:lnTo>
                    <a:pt x="8125" y="4032"/>
                  </a:lnTo>
                  <a:lnTo>
                    <a:pt x="8321" y="4206"/>
                  </a:lnTo>
                  <a:lnTo>
                    <a:pt x="8516" y="4393"/>
                  </a:lnTo>
                  <a:lnTo>
                    <a:pt x="8700" y="4581"/>
                  </a:lnTo>
                  <a:lnTo>
                    <a:pt x="8877" y="4782"/>
                  </a:lnTo>
                  <a:lnTo>
                    <a:pt x="9049" y="4991"/>
                  </a:lnTo>
                  <a:lnTo>
                    <a:pt x="9215" y="5213"/>
                  </a:lnTo>
                  <a:lnTo>
                    <a:pt x="9369" y="5436"/>
                  </a:lnTo>
                  <a:lnTo>
                    <a:pt x="9511" y="5665"/>
                  </a:lnTo>
                  <a:lnTo>
                    <a:pt x="9647" y="5901"/>
                  </a:lnTo>
                  <a:lnTo>
                    <a:pt x="9772" y="6145"/>
                  </a:lnTo>
                  <a:lnTo>
                    <a:pt x="9884" y="6395"/>
                  </a:lnTo>
                  <a:lnTo>
                    <a:pt x="9985" y="6652"/>
                  </a:lnTo>
                  <a:lnTo>
                    <a:pt x="10080" y="6916"/>
                  </a:lnTo>
                  <a:lnTo>
                    <a:pt x="10157" y="7180"/>
                  </a:lnTo>
                  <a:lnTo>
                    <a:pt x="10222" y="7451"/>
                  </a:lnTo>
                  <a:lnTo>
                    <a:pt x="10275" y="7729"/>
                  </a:lnTo>
                  <a:lnTo>
                    <a:pt x="10299" y="7868"/>
                  </a:lnTo>
                  <a:lnTo>
                    <a:pt x="10316" y="8007"/>
                  </a:lnTo>
                  <a:lnTo>
                    <a:pt x="10328" y="8146"/>
                  </a:lnTo>
                  <a:lnTo>
                    <a:pt x="10340" y="8292"/>
                  </a:lnTo>
                  <a:lnTo>
                    <a:pt x="10346" y="8431"/>
                  </a:lnTo>
                  <a:lnTo>
                    <a:pt x="10352" y="8577"/>
                  </a:lnTo>
                  <a:lnTo>
                    <a:pt x="10352" y="8723"/>
                  </a:lnTo>
                  <a:lnTo>
                    <a:pt x="10346" y="8869"/>
                  </a:lnTo>
                  <a:lnTo>
                    <a:pt x="10340" y="9015"/>
                  </a:lnTo>
                  <a:lnTo>
                    <a:pt x="10328" y="9161"/>
                  </a:lnTo>
                  <a:lnTo>
                    <a:pt x="10311" y="9307"/>
                  </a:lnTo>
                  <a:lnTo>
                    <a:pt x="10293" y="9453"/>
                  </a:lnTo>
                  <a:lnTo>
                    <a:pt x="10269" y="9599"/>
                  </a:lnTo>
                  <a:lnTo>
                    <a:pt x="10239" y="9752"/>
                  </a:lnTo>
                  <a:lnTo>
                    <a:pt x="10204" y="9898"/>
                  </a:lnTo>
                  <a:lnTo>
                    <a:pt x="10168" y="10044"/>
                  </a:lnTo>
                  <a:lnTo>
                    <a:pt x="10133" y="10183"/>
                  </a:lnTo>
                  <a:lnTo>
                    <a:pt x="10091" y="10315"/>
                  </a:lnTo>
                  <a:lnTo>
                    <a:pt x="10044" y="10440"/>
                  </a:lnTo>
                  <a:lnTo>
                    <a:pt x="9997" y="10565"/>
                  </a:lnTo>
                  <a:lnTo>
                    <a:pt x="9943" y="10690"/>
                  </a:lnTo>
                  <a:lnTo>
                    <a:pt x="9890" y="10815"/>
                  </a:lnTo>
                  <a:lnTo>
                    <a:pt x="9831" y="10933"/>
                  </a:lnTo>
                  <a:lnTo>
                    <a:pt x="9772" y="11052"/>
                  </a:lnTo>
                  <a:lnTo>
                    <a:pt x="9707" y="11170"/>
                  </a:lnTo>
                  <a:lnTo>
                    <a:pt x="9635" y="11281"/>
                  </a:lnTo>
                  <a:lnTo>
                    <a:pt x="9564" y="11392"/>
                  </a:lnTo>
                  <a:lnTo>
                    <a:pt x="9493" y="11503"/>
                  </a:lnTo>
                  <a:lnTo>
                    <a:pt x="9339" y="11712"/>
                  </a:lnTo>
                  <a:lnTo>
                    <a:pt x="9168" y="11913"/>
                  </a:lnTo>
                  <a:lnTo>
                    <a:pt x="8996" y="12101"/>
                  </a:lnTo>
                  <a:lnTo>
                    <a:pt x="8806" y="12275"/>
                  </a:lnTo>
                  <a:lnTo>
                    <a:pt x="8617" y="12449"/>
                  </a:lnTo>
                  <a:lnTo>
                    <a:pt x="8416" y="12602"/>
                  </a:lnTo>
                  <a:lnTo>
                    <a:pt x="8208" y="12747"/>
                  </a:lnTo>
                  <a:lnTo>
                    <a:pt x="7989" y="12880"/>
                  </a:lnTo>
                  <a:lnTo>
                    <a:pt x="7770" y="12998"/>
                  </a:lnTo>
                  <a:lnTo>
                    <a:pt x="7545" y="13109"/>
                  </a:lnTo>
                  <a:lnTo>
                    <a:pt x="7320" y="13199"/>
                  </a:lnTo>
                  <a:lnTo>
                    <a:pt x="7083" y="13283"/>
                  </a:lnTo>
                  <a:lnTo>
                    <a:pt x="6852" y="13352"/>
                  </a:lnTo>
                  <a:lnTo>
                    <a:pt x="6609" y="13408"/>
                  </a:lnTo>
                  <a:lnTo>
                    <a:pt x="6373" y="13449"/>
                  </a:lnTo>
                  <a:lnTo>
                    <a:pt x="6130" y="13477"/>
                  </a:lnTo>
                  <a:lnTo>
                    <a:pt x="5893" y="13491"/>
                  </a:lnTo>
                  <a:lnTo>
                    <a:pt x="5656" y="13491"/>
                  </a:lnTo>
                  <a:lnTo>
                    <a:pt x="5413" y="13477"/>
                  </a:lnTo>
                  <a:lnTo>
                    <a:pt x="5176" y="13449"/>
                  </a:lnTo>
                  <a:lnTo>
                    <a:pt x="4945" y="13401"/>
                  </a:lnTo>
                  <a:lnTo>
                    <a:pt x="4714" y="13338"/>
                  </a:lnTo>
                  <a:lnTo>
                    <a:pt x="4602" y="13303"/>
                  </a:lnTo>
                  <a:lnTo>
                    <a:pt x="4489" y="13262"/>
                  </a:lnTo>
                  <a:lnTo>
                    <a:pt x="4377" y="13213"/>
                  </a:lnTo>
                  <a:lnTo>
                    <a:pt x="4270" y="13164"/>
                  </a:lnTo>
                  <a:lnTo>
                    <a:pt x="4158" y="13116"/>
                  </a:lnTo>
                  <a:lnTo>
                    <a:pt x="4051" y="13060"/>
                  </a:lnTo>
                  <a:lnTo>
                    <a:pt x="3951" y="12998"/>
                  </a:lnTo>
                  <a:lnTo>
                    <a:pt x="3844" y="12928"/>
                  </a:lnTo>
                  <a:lnTo>
                    <a:pt x="3743" y="12859"/>
                  </a:lnTo>
                  <a:lnTo>
                    <a:pt x="3643" y="12782"/>
                  </a:lnTo>
                  <a:lnTo>
                    <a:pt x="3548" y="12706"/>
                  </a:lnTo>
                  <a:lnTo>
                    <a:pt x="3453" y="12629"/>
                  </a:lnTo>
                  <a:lnTo>
                    <a:pt x="3364" y="12546"/>
                  </a:lnTo>
                  <a:lnTo>
                    <a:pt x="3275" y="12456"/>
                  </a:lnTo>
                  <a:lnTo>
                    <a:pt x="3193" y="12365"/>
                  </a:lnTo>
                  <a:lnTo>
                    <a:pt x="3110" y="12275"/>
                  </a:lnTo>
                  <a:lnTo>
                    <a:pt x="3033" y="12178"/>
                  </a:lnTo>
                  <a:lnTo>
                    <a:pt x="2956" y="12080"/>
                  </a:lnTo>
                  <a:lnTo>
                    <a:pt x="2885" y="11976"/>
                  </a:lnTo>
                  <a:lnTo>
                    <a:pt x="2814" y="11872"/>
                  </a:lnTo>
                  <a:lnTo>
                    <a:pt x="2683" y="11663"/>
                  </a:lnTo>
                  <a:lnTo>
                    <a:pt x="2565" y="11434"/>
                  </a:lnTo>
                  <a:lnTo>
                    <a:pt x="2458" y="11205"/>
                  </a:lnTo>
                  <a:lnTo>
                    <a:pt x="2364" y="10968"/>
                  </a:lnTo>
                  <a:lnTo>
                    <a:pt x="2281" y="10718"/>
                  </a:lnTo>
                  <a:lnTo>
                    <a:pt x="2204" y="10468"/>
                  </a:lnTo>
                  <a:lnTo>
                    <a:pt x="2144" y="10211"/>
                  </a:lnTo>
                  <a:lnTo>
                    <a:pt x="2097" y="9953"/>
                  </a:lnTo>
                  <a:lnTo>
                    <a:pt x="2056" y="9689"/>
                  </a:lnTo>
                  <a:lnTo>
                    <a:pt x="2026" y="9418"/>
                  </a:lnTo>
                  <a:lnTo>
                    <a:pt x="2008" y="9154"/>
                  </a:lnTo>
                  <a:lnTo>
                    <a:pt x="2002" y="8883"/>
                  </a:lnTo>
                  <a:lnTo>
                    <a:pt x="2008" y="8612"/>
                  </a:lnTo>
                  <a:lnTo>
                    <a:pt x="2026" y="8341"/>
                  </a:lnTo>
                  <a:lnTo>
                    <a:pt x="2056" y="8070"/>
                  </a:lnTo>
                  <a:lnTo>
                    <a:pt x="2091" y="7806"/>
                  </a:lnTo>
                  <a:lnTo>
                    <a:pt x="2138" y="7542"/>
                  </a:lnTo>
                  <a:lnTo>
                    <a:pt x="2198" y="7278"/>
                  </a:lnTo>
                  <a:lnTo>
                    <a:pt x="2269" y="7020"/>
                  </a:lnTo>
                  <a:lnTo>
                    <a:pt x="2346" y="6770"/>
                  </a:lnTo>
                  <a:lnTo>
                    <a:pt x="2440" y="6527"/>
                  </a:lnTo>
                  <a:lnTo>
                    <a:pt x="2541" y="6291"/>
                  </a:lnTo>
                  <a:lnTo>
                    <a:pt x="2654" y="6054"/>
                  </a:lnTo>
                  <a:lnTo>
                    <a:pt x="2772" y="5832"/>
                  </a:lnTo>
                  <a:lnTo>
                    <a:pt x="2902" y="5617"/>
                  </a:lnTo>
                  <a:lnTo>
                    <a:pt x="3045" y="5415"/>
                  </a:lnTo>
                  <a:lnTo>
                    <a:pt x="3133" y="5304"/>
                  </a:lnTo>
                  <a:lnTo>
                    <a:pt x="3222" y="5193"/>
                  </a:lnTo>
                  <a:lnTo>
                    <a:pt x="3311" y="5095"/>
                  </a:lnTo>
                  <a:lnTo>
                    <a:pt x="3406" y="4998"/>
                  </a:lnTo>
                  <a:lnTo>
                    <a:pt x="3500" y="4908"/>
                  </a:lnTo>
                  <a:lnTo>
                    <a:pt x="3601" y="4817"/>
                  </a:lnTo>
                  <a:lnTo>
                    <a:pt x="3702" y="4734"/>
                  </a:lnTo>
                  <a:lnTo>
                    <a:pt x="3802" y="4650"/>
                  </a:lnTo>
                  <a:lnTo>
                    <a:pt x="4016" y="4504"/>
                  </a:lnTo>
                  <a:lnTo>
                    <a:pt x="4235" y="4359"/>
                  </a:lnTo>
                  <a:lnTo>
                    <a:pt x="4460" y="4226"/>
                  </a:lnTo>
                  <a:lnTo>
                    <a:pt x="4679" y="4101"/>
                  </a:lnTo>
                  <a:lnTo>
                    <a:pt x="5129" y="3858"/>
                  </a:lnTo>
                  <a:lnTo>
                    <a:pt x="5354" y="3733"/>
                  </a:lnTo>
                  <a:lnTo>
                    <a:pt x="5567" y="3608"/>
                  </a:lnTo>
                  <a:lnTo>
                    <a:pt x="5780" y="3476"/>
                  </a:lnTo>
                  <a:lnTo>
                    <a:pt x="5982" y="3330"/>
                  </a:lnTo>
                  <a:lnTo>
                    <a:pt x="6082" y="3260"/>
                  </a:lnTo>
                  <a:lnTo>
                    <a:pt x="6177" y="3177"/>
                  </a:lnTo>
                  <a:lnTo>
                    <a:pt x="6272" y="3101"/>
                  </a:lnTo>
                  <a:lnTo>
                    <a:pt x="6367" y="3017"/>
                  </a:lnTo>
                  <a:close/>
                  <a:moveTo>
                    <a:pt x="6319" y="1"/>
                  </a:moveTo>
                  <a:lnTo>
                    <a:pt x="6242" y="15"/>
                  </a:lnTo>
                  <a:lnTo>
                    <a:pt x="6165" y="35"/>
                  </a:lnTo>
                  <a:lnTo>
                    <a:pt x="6088" y="63"/>
                  </a:lnTo>
                  <a:lnTo>
                    <a:pt x="6017" y="98"/>
                  </a:lnTo>
                  <a:lnTo>
                    <a:pt x="5946" y="147"/>
                  </a:lnTo>
                  <a:lnTo>
                    <a:pt x="5875" y="202"/>
                  </a:lnTo>
                  <a:lnTo>
                    <a:pt x="5810" y="265"/>
                  </a:lnTo>
                  <a:lnTo>
                    <a:pt x="5751" y="334"/>
                  </a:lnTo>
                  <a:lnTo>
                    <a:pt x="5692" y="418"/>
                  </a:lnTo>
                  <a:lnTo>
                    <a:pt x="5638" y="508"/>
                  </a:lnTo>
                  <a:lnTo>
                    <a:pt x="5597" y="612"/>
                  </a:lnTo>
                  <a:lnTo>
                    <a:pt x="5555" y="724"/>
                  </a:lnTo>
                  <a:lnTo>
                    <a:pt x="5520" y="821"/>
                  </a:lnTo>
                  <a:lnTo>
                    <a:pt x="5478" y="911"/>
                  </a:lnTo>
                  <a:lnTo>
                    <a:pt x="5431" y="1002"/>
                  </a:lnTo>
                  <a:lnTo>
                    <a:pt x="5378" y="1085"/>
                  </a:lnTo>
                  <a:lnTo>
                    <a:pt x="5313" y="1161"/>
                  </a:lnTo>
                  <a:lnTo>
                    <a:pt x="5247" y="1238"/>
                  </a:lnTo>
                  <a:lnTo>
                    <a:pt x="5182" y="1314"/>
                  </a:lnTo>
                  <a:lnTo>
                    <a:pt x="5105" y="1384"/>
                  </a:lnTo>
                  <a:lnTo>
                    <a:pt x="5028" y="1446"/>
                  </a:lnTo>
                  <a:lnTo>
                    <a:pt x="4945" y="1509"/>
                  </a:lnTo>
                  <a:lnTo>
                    <a:pt x="4857" y="1571"/>
                  </a:lnTo>
                  <a:lnTo>
                    <a:pt x="4768" y="1627"/>
                  </a:lnTo>
                  <a:lnTo>
                    <a:pt x="4584" y="1731"/>
                  </a:lnTo>
                  <a:lnTo>
                    <a:pt x="4389" y="1829"/>
                  </a:lnTo>
                  <a:lnTo>
                    <a:pt x="4187" y="1926"/>
                  </a:lnTo>
                  <a:lnTo>
                    <a:pt x="3986" y="2016"/>
                  </a:lnTo>
                  <a:lnTo>
                    <a:pt x="3589" y="2183"/>
                  </a:lnTo>
                  <a:lnTo>
                    <a:pt x="3394" y="2266"/>
                  </a:lnTo>
                  <a:lnTo>
                    <a:pt x="3216" y="2357"/>
                  </a:lnTo>
                  <a:lnTo>
                    <a:pt x="3045" y="2447"/>
                  </a:lnTo>
                  <a:lnTo>
                    <a:pt x="2891" y="2545"/>
                  </a:lnTo>
                  <a:lnTo>
                    <a:pt x="2772" y="2628"/>
                  </a:lnTo>
                  <a:lnTo>
                    <a:pt x="2654" y="2718"/>
                  </a:lnTo>
                  <a:lnTo>
                    <a:pt x="2541" y="2809"/>
                  </a:lnTo>
                  <a:lnTo>
                    <a:pt x="2429" y="2906"/>
                  </a:lnTo>
                  <a:lnTo>
                    <a:pt x="2316" y="3003"/>
                  </a:lnTo>
                  <a:lnTo>
                    <a:pt x="2210" y="3107"/>
                  </a:lnTo>
                  <a:lnTo>
                    <a:pt x="2103" y="3212"/>
                  </a:lnTo>
                  <a:lnTo>
                    <a:pt x="1996" y="3316"/>
                  </a:lnTo>
                  <a:lnTo>
                    <a:pt x="1801" y="3545"/>
                  </a:lnTo>
                  <a:lnTo>
                    <a:pt x="1606" y="3782"/>
                  </a:lnTo>
                  <a:lnTo>
                    <a:pt x="1428" y="4025"/>
                  </a:lnTo>
                  <a:lnTo>
                    <a:pt x="1262" y="4282"/>
                  </a:lnTo>
                  <a:lnTo>
                    <a:pt x="1090" y="4567"/>
                  </a:lnTo>
                  <a:lnTo>
                    <a:pt x="936" y="4852"/>
                  </a:lnTo>
                  <a:lnTo>
                    <a:pt x="794" y="5151"/>
                  </a:lnTo>
                  <a:lnTo>
                    <a:pt x="664" y="5457"/>
                  </a:lnTo>
                  <a:lnTo>
                    <a:pt x="540" y="5769"/>
                  </a:lnTo>
                  <a:lnTo>
                    <a:pt x="433" y="6082"/>
                  </a:lnTo>
                  <a:lnTo>
                    <a:pt x="338" y="6402"/>
                  </a:lnTo>
                  <a:lnTo>
                    <a:pt x="255" y="6729"/>
                  </a:lnTo>
                  <a:lnTo>
                    <a:pt x="184" y="7055"/>
                  </a:lnTo>
                  <a:lnTo>
                    <a:pt x="125" y="7389"/>
                  </a:lnTo>
                  <a:lnTo>
                    <a:pt x="78" y="7722"/>
                  </a:lnTo>
                  <a:lnTo>
                    <a:pt x="36" y="8063"/>
                  </a:lnTo>
                  <a:lnTo>
                    <a:pt x="13" y="8397"/>
                  </a:lnTo>
                  <a:lnTo>
                    <a:pt x="1" y="8737"/>
                  </a:lnTo>
                  <a:lnTo>
                    <a:pt x="1" y="9078"/>
                  </a:lnTo>
                  <a:lnTo>
                    <a:pt x="13" y="9411"/>
                  </a:lnTo>
                  <a:lnTo>
                    <a:pt x="24" y="9592"/>
                  </a:lnTo>
                  <a:lnTo>
                    <a:pt x="36" y="9773"/>
                  </a:lnTo>
                  <a:lnTo>
                    <a:pt x="54" y="9947"/>
                  </a:lnTo>
                  <a:lnTo>
                    <a:pt x="78" y="10127"/>
                  </a:lnTo>
                  <a:lnTo>
                    <a:pt x="101" y="10301"/>
                  </a:lnTo>
                  <a:lnTo>
                    <a:pt x="131" y="10468"/>
                  </a:lnTo>
                  <a:lnTo>
                    <a:pt x="161" y="10642"/>
                  </a:lnTo>
                  <a:lnTo>
                    <a:pt x="196" y="10808"/>
                  </a:lnTo>
                  <a:lnTo>
                    <a:pt x="232" y="10975"/>
                  </a:lnTo>
                  <a:lnTo>
                    <a:pt x="273" y="11135"/>
                  </a:lnTo>
                  <a:lnTo>
                    <a:pt x="368" y="11462"/>
                  </a:lnTo>
                  <a:lnTo>
                    <a:pt x="469" y="11774"/>
                  </a:lnTo>
                  <a:lnTo>
                    <a:pt x="587" y="12080"/>
                  </a:lnTo>
                  <a:lnTo>
                    <a:pt x="717" y="12372"/>
                  </a:lnTo>
                  <a:lnTo>
                    <a:pt x="853" y="12657"/>
                  </a:lnTo>
                  <a:lnTo>
                    <a:pt x="1001" y="12935"/>
                  </a:lnTo>
                  <a:lnTo>
                    <a:pt x="1167" y="13206"/>
                  </a:lnTo>
                  <a:lnTo>
                    <a:pt x="1339" y="13456"/>
                  </a:lnTo>
                  <a:lnTo>
                    <a:pt x="1517" y="13707"/>
                  </a:lnTo>
                  <a:lnTo>
                    <a:pt x="1712" y="13936"/>
                  </a:lnTo>
                  <a:lnTo>
                    <a:pt x="1908" y="14158"/>
                  </a:lnTo>
                  <a:lnTo>
                    <a:pt x="2121" y="14374"/>
                  </a:lnTo>
                  <a:lnTo>
                    <a:pt x="2340" y="14568"/>
                  </a:lnTo>
                  <a:lnTo>
                    <a:pt x="2565" y="14756"/>
                  </a:lnTo>
                  <a:lnTo>
                    <a:pt x="2802" y="14930"/>
                  </a:lnTo>
                  <a:lnTo>
                    <a:pt x="3045" y="15090"/>
                  </a:lnTo>
                  <a:lnTo>
                    <a:pt x="3293" y="15236"/>
                  </a:lnTo>
                  <a:lnTo>
                    <a:pt x="3548" y="15368"/>
                  </a:lnTo>
                  <a:lnTo>
                    <a:pt x="3814" y="15486"/>
                  </a:lnTo>
                  <a:lnTo>
                    <a:pt x="4087" y="15590"/>
                  </a:lnTo>
                  <a:lnTo>
                    <a:pt x="4359" y="15680"/>
                  </a:lnTo>
                  <a:lnTo>
                    <a:pt x="4643" y="15757"/>
                  </a:lnTo>
                  <a:lnTo>
                    <a:pt x="4934" y="15813"/>
                  </a:lnTo>
                  <a:lnTo>
                    <a:pt x="5076" y="15840"/>
                  </a:lnTo>
                  <a:lnTo>
                    <a:pt x="5224" y="15861"/>
                  </a:lnTo>
                  <a:lnTo>
                    <a:pt x="5372" y="15875"/>
                  </a:lnTo>
                  <a:lnTo>
                    <a:pt x="5526" y="15882"/>
                  </a:lnTo>
                  <a:lnTo>
                    <a:pt x="5674" y="15889"/>
                  </a:lnTo>
                  <a:lnTo>
                    <a:pt x="5828" y="15896"/>
                  </a:lnTo>
                  <a:lnTo>
                    <a:pt x="5976" y="15896"/>
                  </a:lnTo>
                  <a:lnTo>
                    <a:pt x="6130" y="15889"/>
                  </a:lnTo>
                  <a:lnTo>
                    <a:pt x="6290" y="15875"/>
                  </a:lnTo>
                  <a:lnTo>
                    <a:pt x="6444" y="15861"/>
                  </a:lnTo>
                  <a:lnTo>
                    <a:pt x="6604" y="15847"/>
                  </a:lnTo>
                  <a:lnTo>
                    <a:pt x="6757" y="15819"/>
                  </a:lnTo>
                  <a:lnTo>
                    <a:pt x="6911" y="15792"/>
                  </a:lnTo>
                  <a:lnTo>
                    <a:pt x="7065" y="15764"/>
                  </a:lnTo>
                  <a:lnTo>
                    <a:pt x="7367" y="15687"/>
                  </a:lnTo>
                  <a:lnTo>
                    <a:pt x="7669" y="15597"/>
                  </a:lnTo>
                  <a:lnTo>
                    <a:pt x="7966" y="15493"/>
                  </a:lnTo>
                  <a:lnTo>
                    <a:pt x="8256" y="15375"/>
                  </a:lnTo>
                  <a:lnTo>
                    <a:pt x="8546" y="15236"/>
                  </a:lnTo>
                  <a:lnTo>
                    <a:pt x="8824" y="15090"/>
                  </a:lnTo>
                  <a:lnTo>
                    <a:pt x="9103" y="14923"/>
                  </a:lnTo>
                  <a:lnTo>
                    <a:pt x="9369" y="14742"/>
                  </a:lnTo>
                  <a:lnTo>
                    <a:pt x="9630" y="14555"/>
                  </a:lnTo>
                  <a:lnTo>
                    <a:pt x="9884" y="14346"/>
                  </a:lnTo>
                  <a:lnTo>
                    <a:pt x="10127" y="14131"/>
                  </a:lnTo>
                  <a:lnTo>
                    <a:pt x="10358" y="13901"/>
                  </a:lnTo>
                  <a:lnTo>
                    <a:pt x="10583" y="13658"/>
                  </a:lnTo>
                  <a:lnTo>
                    <a:pt x="10695" y="13540"/>
                  </a:lnTo>
                  <a:lnTo>
                    <a:pt x="10802" y="13408"/>
                  </a:lnTo>
                  <a:lnTo>
                    <a:pt x="10903" y="13276"/>
                  </a:lnTo>
                  <a:lnTo>
                    <a:pt x="11003" y="13144"/>
                  </a:lnTo>
                  <a:lnTo>
                    <a:pt x="11104" y="13012"/>
                  </a:lnTo>
                  <a:lnTo>
                    <a:pt x="11199" y="12873"/>
                  </a:lnTo>
                  <a:lnTo>
                    <a:pt x="11288" y="12727"/>
                  </a:lnTo>
                  <a:lnTo>
                    <a:pt x="11376" y="12588"/>
                  </a:lnTo>
                  <a:lnTo>
                    <a:pt x="11465" y="12442"/>
                  </a:lnTo>
                  <a:lnTo>
                    <a:pt x="11548" y="12289"/>
                  </a:lnTo>
                  <a:lnTo>
                    <a:pt x="11625" y="12143"/>
                  </a:lnTo>
                  <a:lnTo>
                    <a:pt x="11702" y="11990"/>
                  </a:lnTo>
                  <a:lnTo>
                    <a:pt x="11773" y="11830"/>
                  </a:lnTo>
                  <a:lnTo>
                    <a:pt x="11844" y="11670"/>
                  </a:lnTo>
                  <a:lnTo>
                    <a:pt x="11909" y="11510"/>
                  </a:lnTo>
                  <a:lnTo>
                    <a:pt x="11975" y="11350"/>
                  </a:lnTo>
                  <a:lnTo>
                    <a:pt x="12034" y="11184"/>
                  </a:lnTo>
                  <a:lnTo>
                    <a:pt x="12087" y="11017"/>
                  </a:lnTo>
                  <a:lnTo>
                    <a:pt x="12140" y="10850"/>
                  </a:lnTo>
                  <a:lnTo>
                    <a:pt x="12188" y="10676"/>
                  </a:lnTo>
                  <a:lnTo>
                    <a:pt x="12229" y="10509"/>
                  </a:lnTo>
                  <a:lnTo>
                    <a:pt x="12271" y="10336"/>
                  </a:lnTo>
                  <a:lnTo>
                    <a:pt x="12306" y="10155"/>
                  </a:lnTo>
                  <a:lnTo>
                    <a:pt x="12336" y="9981"/>
                  </a:lnTo>
                  <a:lnTo>
                    <a:pt x="12365" y="9801"/>
                  </a:lnTo>
                  <a:lnTo>
                    <a:pt x="12389" y="9613"/>
                  </a:lnTo>
                  <a:lnTo>
                    <a:pt x="12407" y="9432"/>
                  </a:lnTo>
                  <a:lnTo>
                    <a:pt x="12419" y="9245"/>
                  </a:lnTo>
                  <a:lnTo>
                    <a:pt x="12431" y="9064"/>
                  </a:lnTo>
                  <a:lnTo>
                    <a:pt x="12436" y="8876"/>
                  </a:lnTo>
                  <a:lnTo>
                    <a:pt x="12436" y="8682"/>
                  </a:lnTo>
                  <a:lnTo>
                    <a:pt x="12431" y="8494"/>
                  </a:lnTo>
                  <a:lnTo>
                    <a:pt x="12419" y="8167"/>
                  </a:lnTo>
                  <a:lnTo>
                    <a:pt x="12389" y="7841"/>
                  </a:lnTo>
                  <a:lnTo>
                    <a:pt x="12348" y="7521"/>
                  </a:lnTo>
                  <a:lnTo>
                    <a:pt x="12294" y="7208"/>
                  </a:lnTo>
                  <a:lnTo>
                    <a:pt x="12235" y="6895"/>
                  </a:lnTo>
                  <a:lnTo>
                    <a:pt x="12158" y="6590"/>
                  </a:lnTo>
                  <a:lnTo>
                    <a:pt x="12069" y="6284"/>
                  </a:lnTo>
                  <a:lnTo>
                    <a:pt x="11975" y="5985"/>
                  </a:lnTo>
                  <a:lnTo>
                    <a:pt x="11868" y="5693"/>
                  </a:lnTo>
                  <a:lnTo>
                    <a:pt x="11755" y="5408"/>
                  </a:lnTo>
                  <a:lnTo>
                    <a:pt x="11625" y="5130"/>
                  </a:lnTo>
                  <a:lnTo>
                    <a:pt x="11489" y="4859"/>
                  </a:lnTo>
                  <a:lnTo>
                    <a:pt x="11347" y="4595"/>
                  </a:lnTo>
                  <a:lnTo>
                    <a:pt x="11193" y="4331"/>
                  </a:lnTo>
                  <a:lnTo>
                    <a:pt x="11027" y="4081"/>
                  </a:lnTo>
                  <a:lnTo>
                    <a:pt x="10861" y="3837"/>
                  </a:lnTo>
                  <a:lnTo>
                    <a:pt x="10684" y="3601"/>
                  </a:lnTo>
                  <a:lnTo>
                    <a:pt x="10494" y="3372"/>
                  </a:lnTo>
                  <a:lnTo>
                    <a:pt x="10299" y="3156"/>
                  </a:lnTo>
                  <a:lnTo>
                    <a:pt x="10103" y="2948"/>
                  </a:lnTo>
                  <a:lnTo>
                    <a:pt x="9896" y="2746"/>
                  </a:lnTo>
                  <a:lnTo>
                    <a:pt x="9683" y="2558"/>
                  </a:lnTo>
                  <a:lnTo>
                    <a:pt x="9458" y="2378"/>
                  </a:lnTo>
                  <a:lnTo>
                    <a:pt x="9233" y="2204"/>
                  </a:lnTo>
                  <a:lnTo>
                    <a:pt x="9002" y="2051"/>
                  </a:lnTo>
                  <a:lnTo>
                    <a:pt x="8765" y="1898"/>
                  </a:lnTo>
                  <a:lnTo>
                    <a:pt x="8522" y="1766"/>
                  </a:lnTo>
                  <a:lnTo>
                    <a:pt x="8279" y="1641"/>
                  </a:lnTo>
                  <a:lnTo>
                    <a:pt x="8025" y="1530"/>
                  </a:lnTo>
                  <a:lnTo>
                    <a:pt x="7770" y="1426"/>
                  </a:lnTo>
                  <a:lnTo>
                    <a:pt x="7515" y="1342"/>
                  </a:lnTo>
                  <a:lnTo>
                    <a:pt x="7249" y="1266"/>
                  </a:lnTo>
                  <a:lnTo>
                    <a:pt x="7267" y="1141"/>
                  </a:lnTo>
                  <a:lnTo>
                    <a:pt x="7267" y="1029"/>
                  </a:lnTo>
                  <a:lnTo>
                    <a:pt x="7261" y="918"/>
                  </a:lnTo>
                  <a:lnTo>
                    <a:pt x="7249" y="814"/>
                  </a:lnTo>
                  <a:lnTo>
                    <a:pt x="7231" y="717"/>
                  </a:lnTo>
                  <a:lnTo>
                    <a:pt x="7202" y="619"/>
                  </a:lnTo>
                  <a:lnTo>
                    <a:pt x="7166" y="536"/>
                  </a:lnTo>
                  <a:lnTo>
                    <a:pt x="7125" y="452"/>
                  </a:lnTo>
                  <a:lnTo>
                    <a:pt x="7077" y="376"/>
                  </a:lnTo>
                  <a:lnTo>
                    <a:pt x="7024" y="307"/>
                  </a:lnTo>
                  <a:lnTo>
                    <a:pt x="6965" y="244"/>
                  </a:lnTo>
                  <a:lnTo>
                    <a:pt x="6906" y="188"/>
                  </a:lnTo>
                  <a:lnTo>
                    <a:pt x="6840" y="140"/>
                  </a:lnTo>
                  <a:lnTo>
                    <a:pt x="6769" y="98"/>
                  </a:lnTo>
                  <a:lnTo>
                    <a:pt x="6698" y="63"/>
                  </a:lnTo>
                  <a:lnTo>
                    <a:pt x="6627" y="35"/>
                  </a:lnTo>
                  <a:lnTo>
                    <a:pt x="6550" y="15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2;p41">
              <a:extLst>
                <a:ext uri="{FF2B5EF4-FFF2-40B4-BE49-F238E27FC236}">
                  <a16:creationId xmlns:a16="http://schemas.microsoft.com/office/drawing/2014/main" id="{4009592F-4FE5-4F72-AEDD-5879028E8254}"/>
                </a:ext>
              </a:extLst>
            </p:cNvPr>
            <p:cNvSpPr/>
            <p:nvPr/>
          </p:nvSpPr>
          <p:spPr>
            <a:xfrm>
              <a:off x="2785225" y="-4785350"/>
              <a:ext cx="2107600" cy="841000"/>
            </a:xfrm>
            <a:custGeom>
              <a:avLst/>
              <a:gdLst/>
              <a:ahLst/>
              <a:cxnLst/>
              <a:rect l="l" t="t" r="r" b="b"/>
              <a:pathLst>
                <a:path w="84304" h="33640" extrusionOk="0">
                  <a:moveTo>
                    <a:pt x="15000" y="8334"/>
                  </a:moveTo>
                  <a:lnTo>
                    <a:pt x="15077" y="8348"/>
                  </a:lnTo>
                  <a:lnTo>
                    <a:pt x="15154" y="8368"/>
                  </a:lnTo>
                  <a:lnTo>
                    <a:pt x="15225" y="8396"/>
                  </a:lnTo>
                  <a:lnTo>
                    <a:pt x="15296" y="8431"/>
                  </a:lnTo>
                  <a:lnTo>
                    <a:pt x="15367" y="8473"/>
                  </a:lnTo>
                  <a:lnTo>
                    <a:pt x="15433" y="8521"/>
                  </a:lnTo>
                  <a:lnTo>
                    <a:pt x="15492" y="8577"/>
                  </a:lnTo>
                  <a:lnTo>
                    <a:pt x="15551" y="8640"/>
                  </a:lnTo>
                  <a:lnTo>
                    <a:pt x="15604" y="8709"/>
                  </a:lnTo>
                  <a:lnTo>
                    <a:pt x="15652" y="8785"/>
                  </a:lnTo>
                  <a:lnTo>
                    <a:pt x="15693" y="8869"/>
                  </a:lnTo>
                  <a:lnTo>
                    <a:pt x="15729" y="8952"/>
                  </a:lnTo>
                  <a:lnTo>
                    <a:pt x="15758" y="9050"/>
                  </a:lnTo>
                  <a:lnTo>
                    <a:pt x="15776" y="9147"/>
                  </a:lnTo>
                  <a:lnTo>
                    <a:pt x="15788" y="9251"/>
                  </a:lnTo>
                  <a:lnTo>
                    <a:pt x="15794" y="9362"/>
                  </a:lnTo>
                  <a:lnTo>
                    <a:pt x="15794" y="9474"/>
                  </a:lnTo>
                  <a:lnTo>
                    <a:pt x="15776" y="9599"/>
                  </a:lnTo>
                  <a:lnTo>
                    <a:pt x="16042" y="9675"/>
                  </a:lnTo>
                  <a:lnTo>
                    <a:pt x="16297" y="9759"/>
                  </a:lnTo>
                  <a:lnTo>
                    <a:pt x="16552" y="9863"/>
                  </a:lnTo>
                  <a:lnTo>
                    <a:pt x="16806" y="9974"/>
                  </a:lnTo>
                  <a:lnTo>
                    <a:pt x="17049" y="10099"/>
                  </a:lnTo>
                  <a:lnTo>
                    <a:pt x="17292" y="10231"/>
                  </a:lnTo>
                  <a:lnTo>
                    <a:pt x="17529" y="10384"/>
                  </a:lnTo>
                  <a:lnTo>
                    <a:pt x="17760" y="10537"/>
                  </a:lnTo>
                  <a:lnTo>
                    <a:pt x="17985" y="10711"/>
                  </a:lnTo>
                  <a:lnTo>
                    <a:pt x="18210" y="10891"/>
                  </a:lnTo>
                  <a:lnTo>
                    <a:pt x="18423" y="11079"/>
                  </a:lnTo>
                  <a:lnTo>
                    <a:pt x="18630" y="11281"/>
                  </a:lnTo>
                  <a:lnTo>
                    <a:pt x="18826" y="11489"/>
                  </a:lnTo>
                  <a:lnTo>
                    <a:pt x="19021" y="11705"/>
                  </a:lnTo>
                  <a:lnTo>
                    <a:pt x="19211" y="11934"/>
                  </a:lnTo>
                  <a:lnTo>
                    <a:pt x="19388" y="12170"/>
                  </a:lnTo>
                  <a:lnTo>
                    <a:pt x="19554" y="12414"/>
                  </a:lnTo>
                  <a:lnTo>
                    <a:pt x="19720" y="12664"/>
                  </a:lnTo>
                  <a:lnTo>
                    <a:pt x="19874" y="12928"/>
                  </a:lnTo>
                  <a:lnTo>
                    <a:pt x="20016" y="13192"/>
                  </a:lnTo>
                  <a:lnTo>
                    <a:pt x="20152" y="13463"/>
                  </a:lnTo>
                  <a:lnTo>
                    <a:pt x="20282" y="13741"/>
                  </a:lnTo>
                  <a:lnTo>
                    <a:pt x="20395" y="14026"/>
                  </a:lnTo>
                  <a:lnTo>
                    <a:pt x="20502" y="14318"/>
                  </a:lnTo>
                  <a:lnTo>
                    <a:pt x="20596" y="14617"/>
                  </a:lnTo>
                  <a:lnTo>
                    <a:pt x="20685" y="14923"/>
                  </a:lnTo>
                  <a:lnTo>
                    <a:pt x="20762" y="15228"/>
                  </a:lnTo>
                  <a:lnTo>
                    <a:pt x="20821" y="15541"/>
                  </a:lnTo>
                  <a:lnTo>
                    <a:pt x="20875" y="15854"/>
                  </a:lnTo>
                  <a:lnTo>
                    <a:pt x="20916" y="16174"/>
                  </a:lnTo>
                  <a:lnTo>
                    <a:pt x="20946" y="16500"/>
                  </a:lnTo>
                  <a:lnTo>
                    <a:pt x="20958" y="16827"/>
                  </a:lnTo>
                  <a:lnTo>
                    <a:pt x="20963" y="17015"/>
                  </a:lnTo>
                  <a:lnTo>
                    <a:pt x="20963" y="17209"/>
                  </a:lnTo>
                  <a:lnTo>
                    <a:pt x="20958" y="17397"/>
                  </a:lnTo>
                  <a:lnTo>
                    <a:pt x="20946" y="17578"/>
                  </a:lnTo>
                  <a:lnTo>
                    <a:pt x="20934" y="17765"/>
                  </a:lnTo>
                  <a:lnTo>
                    <a:pt x="20916" y="17946"/>
                  </a:lnTo>
                  <a:lnTo>
                    <a:pt x="20892" y="18134"/>
                  </a:lnTo>
                  <a:lnTo>
                    <a:pt x="20863" y="18314"/>
                  </a:lnTo>
                  <a:lnTo>
                    <a:pt x="20833" y="18488"/>
                  </a:lnTo>
                  <a:lnTo>
                    <a:pt x="20798" y="18669"/>
                  </a:lnTo>
                  <a:lnTo>
                    <a:pt x="20756" y="18842"/>
                  </a:lnTo>
                  <a:lnTo>
                    <a:pt x="20715" y="19009"/>
                  </a:lnTo>
                  <a:lnTo>
                    <a:pt x="20667" y="19183"/>
                  </a:lnTo>
                  <a:lnTo>
                    <a:pt x="20614" y="19350"/>
                  </a:lnTo>
                  <a:lnTo>
                    <a:pt x="20561" y="19517"/>
                  </a:lnTo>
                  <a:lnTo>
                    <a:pt x="20502" y="19683"/>
                  </a:lnTo>
                  <a:lnTo>
                    <a:pt x="20436" y="19843"/>
                  </a:lnTo>
                  <a:lnTo>
                    <a:pt x="20371" y="20003"/>
                  </a:lnTo>
                  <a:lnTo>
                    <a:pt x="20300" y="20163"/>
                  </a:lnTo>
                  <a:lnTo>
                    <a:pt x="20229" y="20323"/>
                  </a:lnTo>
                  <a:lnTo>
                    <a:pt x="20152" y="20476"/>
                  </a:lnTo>
                  <a:lnTo>
                    <a:pt x="20075" y="20622"/>
                  </a:lnTo>
                  <a:lnTo>
                    <a:pt x="19992" y="20775"/>
                  </a:lnTo>
                  <a:lnTo>
                    <a:pt x="19903" y="20921"/>
                  </a:lnTo>
                  <a:lnTo>
                    <a:pt x="19815" y="21060"/>
                  </a:lnTo>
                  <a:lnTo>
                    <a:pt x="19726" y="21206"/>
                  </a:lnTo>
                  <a:lnTo>
                    <a:pt x="19631" y="21345"/>
                  </a:lnTo>
                  <a:lnTo>
                    <a:pt x="19530" y="21477"/>
                  </a:lnTo>
                  <a:lnTo>
                    <a:pt x="19430" y="21609"/>
                  </a:lnTo>
                  <a:lnTo>
                    <a:pt x="19329" y="21741"/>
                  </a:lnTo>
                  <a:lnTo>
                    <a:pt x="19222" y="21873"/>
                  </a:lnTo>
                  <a:lnTo>
                    <a:pt x="19110" y="21991"/>
                  </a:lnTo>
                  <a:lnTo>
                    <a:pt x="18885" y="22234"/>
                  </a:lnTo>
                  <a:lnTo>
                    <a:pt x="18654" y="22464"/>
                  </a:lnTo>
                  <a:lnTo>
                    <a:pt x="18411" y="22679"/>
                  </a:lnTo>
                  <a:lnTo>
                    <a:pt x="18157" y="22888"/>
                  </a:lnTo>
                  <a:lnTo>
                    <a:pt x="17896" y="23075"/>
                  </a:lnTo>
                  <a:lnTo>
                    <a:pt x="17630" y="23256"/>
                  </a:lnTo>
                  <a:lnTo>
                    <a:pt x="17351" y="23423"/>
                  </a:lnTo>
                  <a:lnTo>
                    <a:pt x="17073" y="23569"/>
                  </a:lnTo>
                  <a:lnTo>
                    <a:pt x="16783" y="23708"/>
                  </a:lnTo>
                  <a:lnTo>
                    <a:pt x="16493" y="23826"/>
                  </a:lnTo>
                  <a:lnTo>
                    <a:pt x="16196" y="23930"/>
                  </a:lnTo>
                  <a:lnTo>
                    <a:pt x="15894" y="24020"/>
                  </a:lnTo>
                  <a:lnTo>
                    <a:pt x="15592" y="24097"/>
                  </a:lnTo>
                  <a:lnTo>
                    <a:pt x="15438" y="24125"/>
                  </a:lnTo>
                  <a:lnTo>
                    <a:pt x="15284" y="24152"/>
                  </a:lnTo>
                  <a:lnTo>
                    <a:pt x="15131" y="24180"/>
                  </a:lnTo>
                  <a:lnTo>
                    <a:pt x="14971" y="24194"/>
                  </a:lnTo>
                  <a:lnTo>
                    <a:pt x="14817" y="24208"/>
                  </a:lnTo>
                  <a:lnTo>
                    <a:pt x="14657" y="24222"/>
                  </a:lnTo>
                  <a:lnTo>
                    <a:pt x="14503" y="24229"/>
                  </a:lnTo>
                  <a:lnTo>
                    <a:pt x="14355" y="24229"/>
                  </a:lnTo>
                  <a:lnTo>
                    <a:pt x="14201" y="24222"/>
                  </a:lnTo>
                  <a:lnTo>
                    <a:pt x="14053" y="24215"/>
                  </a:lnTo>
                  <a:lnTo>
                    <a:pt x="13899" y="24208"/>
                  </a:lnTo>
                  <a:lnTo>
                    <a:pt x="13751" y="24194"/>
                  </a:lnTo>
                  <a:lnTo>
                    <a:pt x="13603" y="24173"/>
                  </a:lnTo>
                  <a:lnTo>
                    <a:pt x="13461" y="24146"/>
                  </a:lnTo>
                  <a:lnTo>
                    <a:pt x="13170" y="24090"/>
                  </a:lnTo>
                  <a:lnTo>
                    <a:pt x="12886" y="24013"/>
                  </a:lnTo>
                  <a:lnTo>
                    <a:pt x="12614" y="23923"/>
                  </a:lnTo>
                  <a:lnTo>
                    <a:pt x="12341" y="23819"/>
                  </a:lnTo>
                  <a:lnTo>
                    <a:pt x="12075" y="23701"/>
                  </a:lnTo>
                  <a:lnTo>
                    <a:pt x="11820" y="23569"/>
                  </a:lnTo>
                  <a:lnTo>
                    <a:pt x="11572" y="23423"/>
                  </a:lnTo>
                  <a:lnTo>
                    <a:pt x="11329" y="23263"/>
                  </a:lnTo>
                  <a:lnTo>
                    <a:pt x="11092" y="23089"/>
                  </a:lnTo>
                  <a:lnTo>
                    <a:pt x="10867" y="22901"/>
                  </a:lnTo>
                  <a:lnTo>
                    <a:pt x="10648" y="22707"/>
                  </a:lnTo>
                  <a:lnTo>
                    <a:pt x="10435" y="22491"/>
                  </a:lnTo>
                  <a:lnTo>
                    <a:pt x="10239" y="22269"/>
                  </a:lnTo>
                  <a:lnTo>
                    <a:pt x="10044" y="22040"/>
                  </a:lnTo>
                  <a:lnTo>
                    <a:pt x="9866" y="21789"/>
                  </a:lnTo>
                  <a:lnTo>
                    <a:pt x="9694" y="21539"/>
                  </a:lnTo>
                  <a:lnTo>
                    <a:pt x="9528" y="21268"/>
                  </a:lnTo>
                  <a:lnTo>
                    <a:pt x="9380" y="20990"/>
                  </a:lnTo>
                  <a:lnTo>
                    <a:pt x="9244" y="20705"/>
                  </a:lnTo>
                  <a:lnTo>
                    <a:pt x="9114" y="20413"/>
                  </a:lnTo>
                  <a:lnTo>
                    <a:pt x="8996" y="20107"/>
                  </a:lnTo>
                  <a:lnTo>
                    <a:pt x="8895" y="19795"/>
                  </a:lnTo>
                  <a:lnTo>
                    <a:pt x="8800" y="19468"/>
                  </a:lnTo>
                  <a:lnTo>
                    <a:pt x="8759" y="19308"/>
                  </a:lnTo>
                  <a:lnTo>
                    <a:pt x="8723" y="19141"/>
                  </a:lnTo>
                  <a:lnTo>
                    <a:pt x="8688" y="18975"/>
                  </a:lnTo>
                  <a:lnTo>
                    <a:pt x="8658" y="18801"/>
                  </a:lnTo>
                  <a:lnTo>
                    <a:pt x="8628" y="18634"/>
                  </a:lnTo>
                  <a:lnTo>
                    <a:pt x="8605" y="18460"/>
                  </a:lnTo>
                  <a:lnTo>
                    <a:pt x="8581" y="18280"/>
                  </a:lnTo>
                  <a:lnTo>
                    <a:pt x="8563" y="18106"/>
                  </a:lnTo>
                  <a:lnTo>
                    <a:pt x="8551" y="17925"/>
                  </a:lnTo>
                  <a:lnTo>
                    <a:pt x="8540" y="17744"/>
                  </a:lnTo>
                  <a:lnTo>
                    <a:pt x="8528" y="17411"/>
                  </a:lnTo>
                  <a:lnTo>
                    <a:pt x="8528" y="17070"/>
                  </a:lnTo>
                  <a:lnTo>
                    <a:pt x="8540" y="16730"/>
                  </a:lnTo>
                  <a:lnTo>
                    <a:pt x="8563" y="16396"/>
                  </a:lnTo>
                  <a:lnTo>
                    <a:pt x="8605" y="16055"/>
                  </a:lnTo>
                  <a:lnTo>
                    <a:pt x="8652" y="15722"/>
                  </a:lnTo>
                  <a:lnTo>
                    <a:pt x="8711" y="15388"/>
                  </a:lnTo>
                  <a:lnTo>
                    <a:pt x="8782" y="15062"/>
                  </a:lnTo>
                  <a:lnTo>
                    <a:pt x="8865" y="14735"/>
                  </a:lnTo>
                  <a:lnTo>
                    <a:pt x="8960" y="14415"/>
                  </a:lnTo>
                  <a:lnTo>
                    <a:pt x="9067" y="14102"/>
                  </a:lnTo>
                  <a:lnTo>
                    <a:pt x="9191" y="13790"/>
                  </a:lnTo>
                  <a:lnTo>
                    <a:pt x="9321" y="13484"/>
                  </a:lnTo>
                  <a:lnTo>
                    <a:pt x="9463" y="13185"/>
                  </a:lnTo>
                  <a:lnTo>
                    <a:pt x="9617" y="12900"/>
                  </a:lnTo>
                  <a:lnTo>
                    <a:pt x="9789" y="12615"/>
                  </a:lnTo>
                  <a:lnTo>
                    <a:pt x="9955" y="12358"/>
                  </a:lnTo>
                  <a:lnTo>
                    <a:pt x="10133" y="12115"/>
                  </a:lnTo>
                  <a:lnTo>
                    <a:pt x="10328" y="11878"/>
                  </a:lnTo>
                  <a:lnTo>
                    <a:pt x="10523" y="11649"/>
                  </a:lnTo>
                  <a:lnTo>
                    <a:pt x="10630" y="11545"/>
                  </a:lnTo>
                  <a:lnTo>
                    <a:pt x="10737" y="11440"/>
                  </a:lnTo>
                  <a:lnTo>
                    <a:pt x="10843" y="11336"/>
                  </a:lnTo>
                  <a:lnTo>
                    <a:pt x="10956" y="11239"/>
                  </a:lnTo>
                  <a:lnTo>
                    <a:pt x="11068" y="11142"/>
                  </a:lnTo>
                  <a:lnTo>
                    <a:pt x="11181" y="11051"/>
                  </a:lnTo>
                  <a:lnTo>
                    <a:pt x="11299" y="10961"/>
                  </a:lnTo>
                  <a:lnTo>
                    <a:pt x="11418" y="10878"/>
                  </a:lnTo>
                  <a:lnTo>
                    <a:pt x="11572" y="10780"/>
                  </a:lnTo>
                  <a:lnTo>
                    <a:pt x="11743" y="10690"/>
                  </a:lnTo>
                  <a:lnTo>
                    <a:pt x="11921" y="10599"/>
                  </a:lnTo>
                  <a:lnTo>
                    <a:pt x="12116" y="10516"/>
                  </a:lnTo>
                  <a:lnTo>
                    <a:pt x="12513" y="10349"/>
                  </a:lnTo>
                  <a:lnTo>
                    <a:pt x="12714" y="10259"/>
                  </a:lnTo>
                  <a:lnTo>
                    <a:pt x="12916" y="10162"/>
                  </a:lnTo>
                  <a:lnTo>
                    <a:pt x="13111" y="10064"/>
                  </a:lnTo>
                  <a:lnTo>
                    <a:pt x="13295" y="9960"/>
                  </a:lnTo>
                  <a:lnTo>
                    <a:pt x="13384" y="9904"/>
                  </a:lnTo>
                  <a:lnTo>
                    <a:pt x="13472" y="9842"/>
                  </a:lnTo>
                  <a:lnTo>
                    <a:pt x="13555" y="9779"/>
                  </a:lnTo>
                  <a:lnTo>
                    <a:pt x="13632" y="9717"/>
                  </a:lnTo>
                  <a:lnTo>
                    <a:pt x="13709" y="9647"/>
                  </a:lnTo>
                  <a:lnTo>
                    <a:pt x="13774" y="9571"/>
                  </a:lnTo>
                  <a:lnTo>
                    <a:pt x="13840" y="9494"/>
                  </a:lnTo>
                  <a:lnTo>
                    <a:pt x="13905" y="9418"/>
                  </a:lnTo>
                  <a:lnTo>
                    <a:pt x="13958" y="9335"/>
                  </a:lnTo>
                  <a:lnTo>
                    <a:pt x="14005" y="9244"/>
                  </a:lnTo>
                  <a:lnTo>
                    <a:pt x="14047" y="9154"/>
                  </a:lnTo>
                  <a:lnTo>
                    <a:pt x="14082" y="9057"/>
                  </a:lnTo>
                  <a:lnTo>
                    <a:pt x="14124" y="8945"/>
                  </a:lnTo>
                  <a:lnTo>
                    <a:pt x="14165" y="8841"/>
                  </a:lnTo>
                  <a:lnTo>
                    <a:pt x="14219" y="8751"/>
                  </a:lnTo>
                  <a:lnTo>
                    <a:pt x="14278" y="8667"/>
                  </a:lnTo>
                  <a:lnTo>
                    <a:pt x="14337" y="8598"/>
                  </a:lnTo>
                  <a:lnTo>
                    <a:pt x="14402" y="8535"/>
                  </a:lnTo>
                  <a:lnTo>
                    <a:pt x="14473" y="8480"/>
                  </a:lnTo>
                  <a:lnTo>
                    <a:pt x="14544" y="8431"/>
                  </a:lnTo>
                  <a:lnTo>
                    <a:pt x="14615" y="8396"/>
                  </a:lnTo>
                  <a:lnTo>
                    <a:pt x="14692" y="8368"/>
                  </a:lnTo>
                  <a:lnTo>
                    <a:pt x="14769" y="8348"/>
                  </a:lnTo>
                  <a:lnTo>
                    <a:pt x="14846" y="8334"/>
                  </a:lnTo>
                  <a:close/>
                  <a:moveTo>
                    <a:pt x="66863" y="8765"/>
                  </a:moveTo>
                  <a:lnTo>
                    <a:pt x="67029" y="8772"/>
                  </a:lnTo>
                  <a:lnTo>
                    <a:pt x="67195" y="8772"/>
                  </a:lnTo>
                  <a:lnTo>
                    <a:pt x="67361" y="8785"/>
                  </a:lnTo>
                  <a:lnTo>
                    <a:pt x="67527" y="8806"/>
                  </a:lnTo>
                  <a:lnTo>
                    <a:pt x="67692" y="8827"/>
                  </a:lnTo>
                  <a:lnTo>
                    <a:pt x="67852" y="8862"/>
                  </a:lnTo>
                  <a:lnTo>
                    <a:pt x="68012" y="8897"/>
                  </a:lnTo>
                  <a:lnTo>
                    <a:pt x="68172" y="8938"/>
                  </a:lnTo>
                  <a:lnTo>
                    <a:pt x="68332" y="8980"/>
                  </a:lnTo>
                  <a:lnTo>
                    <a:pt x="68492" y="9036"/>
                  </a:lnTo>
                  <a:lnTo>
                    <a:pt x="68646" y="9091"/>
                  </a:lnTo>
                  <a:lnTo>
                    <a:pt x="68800" y="9147"/>
                  </a:lnTo>
                  <a:lnTo>
                    <a:pt x="68954" y="9216"/>
                  </a:lnTo>
                  <a:lnTo>
                    <a:pt x="69108" y="9286"/>
                  </a:lnTo>
                  <a:lnTo>
                    <a:pt x="69256" y="9362"/>
                  </a:lnTo>
                  <a:lnTo>
                    <a:pt x="69404" y="9446"/>
                  </a:lnTo>
                  <a:lnTo>
                    <a:pt x="69552" y="9529"/>
                  </a:lnTo>
                  <a:lnTo>
                    <a:pt x="69694" y="9620"/>
                  </a:lnTo>
                  <a:lnTo>
                    <a:pt x="69836" y="9710"/>
                  </a:lnTo>
                  <a:lnTo>
                    <a:pt x="69978" y="9814"/>
                  </a:lnTo>
                  <a:lnTo>
                    <a:pt x="70120" y="9911"/>
                  </a:lnTo>
                  <a:lnTo>
                    <a:pt x="70257" y="10023"/>
                  </a:lnTo>
                  <a:lnTo>
                    <a:pt x="70393" y="10134"/>
                  </a:lnTo>
                  <a:lnTo>
                    <a:pt x="70523" y="10245"/>
                  </a:lnTo>
                  <a:lnTo>
                    <a:pt x="70653" y="10363"/>
                  </a:lnTo>
                  <a:lnTo>
                    <a:pt x="70784" y="10488"/>
                  </a:lnTo>
                  <a:lnTo>
                    <a:pt x="70908" y="10613"/>
                  </a:lnTo>
                  <a:lnTo>
                    <a:pt x="71032" y="10745"/>
                  </a:lnTo>
                  <a:lnTo>
                    <a:pt x="71151" y="10878"/>
                  </a:lnTo>
                  <a:lnTo>
                    <a:pt x="71269" y="11017"/>
                  </a:lnTo>
                  <a:lnTo>
                    <a:pt x="71382" y="11156"/>
                  </a:lnTo>
                  <a:lnTo>
                    <a:pt x="71500" y="11295"/>
                  </a:lnTo>
                  <a:lnTo>
                    <a:pt x="71607" y="11440"/>
                  </a:lnTo>
                  <a:lnTo>
                    <a:pt x="71713" y="11593"/>
                  </a:lnTo>
                  <a:lnTo>
                    <a:pt x="71820" y="11746"/>
                  </a:lnTo>
                  <a:lnTo>
                    <a:pt x="71921" y="11899"/>
                  </a:lnTo>
                  <a:lnTo>
                    <a:pt x="72021" y="12052"/>
                  </a:lnTo>
                  <a:lnTo>
                    <a:pt x="72116" y="12219"/>
                  </a:lnTo>
                  <a:lnTo>
                    <a:pt x="72211" y="12379"/>
                  </a:lnTo>
                  <a:lnTo>
                    <a:pt x="72300" y="12546"/>
                  </a:lnTo>
                  <a:lnTo>
                    <a:pt x="72388" y="12712"/>
                  </a:lnTo>
                  <a:lnTo>
                    <a:pt x="72471" y="12879"/>
                  </a:lnTo>
                  <a:lnTo>
                    <a:pt x="72548" y="13053"/>
                  </a:lnTo>
                  <a:lnTo>
                    <a:pt x="72625" y="13227"/>
                  </a:lnTo>
                  <a:lnTo>
                    <a:pt x="72696" y="13400"/>
                  </a:lnTo>
                  <a:lnTo>
                    <a:pt x="72767" y="13581"/>
                  </a:lnTo>
                  <a:lnTo>
                    <a:pt x="72833" y="13762"/>
                  </a:lnTo>
                  <a:lnTo>
                    <a:pt x="72898" y="13943"/>
                  </a:lnTo>
                  <a:lnTo>
                    <a:pt x="72957" y="14123"/>
                  </a:lnTo>
                  <a:lnTo>
                    <a:pt x="73010" y="14311"/>
                  </a:lnTo>
                  <a:lnTo>
                    <a:pt x="73063" y="14499"/>
                  </a:lnTo>
                  <a:lnTo>
                    <a:pt x="73111" y="14686"/>
                  </a:lnTo>
                  <a:lnTo>
                    <a:pt x="73152" y="14874"/>
                  </a:lnTo>
                  <a:lnTo>
                    <a:pt x="73194" y="15062"/>
                  </a:lnTo>
                  <a:lnTo>
                    <a:pt x="73229" y="15256"/>
                  </a:lnTo>
                  <a:lnTo>
                    <a:pt x="73259" y="15444"/>
                  </a:lnTo>
                  <a:lnTo>
                    <a:pt x="73288" y="15638"/>
                  </a:lnTo>
                  <a:lnTo>
                    <a:pt x="73312" y="15833"/>
                  </a:lnTo>
                  <a:lnTo>
                    <a:pt x="73330" y="16028"/>
                  </a:lnTo>
                  <a:lnTo>
                    <a:pt x="73348" y="16236"/>
                  </a:lnTo>
                  <a:lnTo>
                    <a:pt x="73360" y="16438"/>
                  </a:lnTo>
                  <a:lnTo>
                    <a:pt x="73365" y="16646"/>
                  </a:lnTo>
                  <a:lnTo>
                    <a:pt x="73365" y="16855"/>
                  </a:lnTo>
                  <a:lnTo>
                    <a:pt x="73360" y="17063"/>
                  </a:lnTo>
                  <a:lnTo>
                    <a:pt x="73354" y="17265"/>
                  </a:lnTo>
                  <a:lnTo>
                    <a:pt x="73336" y="17473"/>
                  </a:lnTo>
                  <a:lnTo>
                    <a:pt x="73318" y="17682"/>
                  </a:lnTo>
                  <a:lnTo>
                    <a:pt x="73300" y="17883"/>
                  </a:lnTo>
                  <a:lnTo>
                    <a:pt x="73271" y="18085"/>
                  </a:lnTo>
                  <a:lnTo>
                    <a:pt x="73241" y="18293"/>
                  </a:lnTo>
                  <a:lnTo>
                    <a:pt x="73200" y="18495"/>
                  </a:lnTo>
                  <a:lnTo>
                    <a:pt x="73164" y="18697"/>
                  </a:lnTo>
                  <a:lnTo>
                    <a:pt x="73117" y="18891"/>
                  </a:lnTo>
                  <a:lnTo>
                    <a:pt x="73069" y="19093"/>
                  </a:lnTo>
                  <a:lnTo>
                    <a:pt x="73016" y="19287"/>
                  </a:lnTo>
                  <a:lnTo>
                    <a:pt x="72957" y="19482"/>
                  </a:lnTo>
                  <a:lnTo>
                    <a:pt x="72898" y="19677"/>
                  </a:lnTo>
                  <a:lnTo>
                    <a:pt x="72833" y="19871"/>
                  </a:lnTo>
                  <a:lnTo>
                    <a:pt x="72761" y="20059"/>
                  </a:lnTo>
                  <a:lnTo>
                    <a:pt x="72684" y="20246"/>
                  </a:lnTo>
                  <a:lnTo>
                    <a:pt x="72607" y="20434"/>
                  </a:lnTo>
                  <a:lnTo>
                    <a:pt x="72531" y="20622"/>
                  </a:lnTo>
                  <a:lnTo>
                    <a:pt x="72442" y="20802"/>
                  </a:lnTo>
                  <a:lnTo>
                    <a:pt x="72359" y="20983"/>
                  </a:lnTo>
                  <a:lnTo>
                    <a:pt x="72264" y="21157"/>
                  </a:lnTo>
                  <a:lnTo>
                    <a:pt x="72169" y="21338"/>
                  </a:lnTo>
                  <a:lnTo>
                    <a:pt x="72069" y="21504"/>
                  </a:lnTo>
                  <a:lnTo>
                    <a:pt x="71968" y="21678"/>
                  </a:lnTo>
                  <a:lnTo>
                    <a:pt x="71861" y="21845"/>
                  </a:lnTo>
                  <a:lnTo>
                    <a:pt x="71755" y="22012"/>
                  </a:lnTo>
                  <a:lnTo>
                    <a:pt x="71642" y="22172"/>
                  </a:lnTo>
                  <a:lnTo>
                    <a:pt x="71530" y="22325"/>
                  </a:lnTo>
                  <a:lnTo>
                    <a:pt x="71411" y="22484"/>
                  </a:lnTo>
                  <a:lnTo>
                    <a:pt x="71287" y="22637"/>
                  </a:lnTo>
                  <a:lnTo>
                    <a:pt x="71163" y="22783"/>
                  </a:lnTo>
                  <a:lnTo>
                    <a:pt x="71038" y="22929"/>
                  </a:lnTo>
                  <a:lnTo>
                    <a:pt x="70908" y="23068"/>
                  </a:lnTo>
                  <a:lnTo>
                    <a:pt x="70778" y="23207"/>
                  </a:lnTo>
                  <a:lnTo>
                    <a:pt x="70641" y="23339"/>
                  </a:lnTo>
                  <a:lnTo>
                    <a:pt x="70505" y="23471"/>
                  </a:lnTo>
                  <a:lnTo>
                    <a:pt x="70363" y="23596"/>
                  </a:lnTo>
                  <a:lnTo>
                    <a:pt x="70221" y="23715"/>
                  </a:lnTo>
                  <a:lnTo>
                    <a:pt x="70079" y="23833"/>
                  </a:lnTo>
                  <a:lnTo>
                    <a:pt x="69931" y="23951"/>
                  </a:lnTo>
                  <a:lnTo>
                    <a:pt x="69783" y="24055"/>
                  </a:lnTo>
                  <a:lnTo>
                    <a:pt x="69629" y="24159"/>
                  </a:lnTo>
                  <a:lnTo>
                    <a:pt x="69475" y="24264"/>
                  </a:lnTo>
                  <a:lnTo>
                    <a:pt x="69321" y="24354"/>
                  </a:lnTo>
                  <a:lnTo>
                    <a:pt x="69161" y="24444"/>
                  </a:lnTo>
                  <a:lnTo>
                    <a:pt x="69001" y="24535"/>
                  </a:lnTo>
                  <a:lnTo>
                    <a:pt x="68841" y="24611"/>
                  </a:lnTo>
                  <a:lnTo>
                    <a:pt x="68675" y="24688"/>
                  </a:lnTo>
                  <a:lnTo>
                    <a:pt x="68510" y="24757"/>
                  </a:lnTo>
                  <a:lnTo>
                    <a:pt x="68344" y="24827"/>
                  </a:lnTo>
                  <a:lnTo>
                    <a:pt x="68172" y="24882"/>
                  </a:lnTo>
                  <a:lnTo>
                    <a:pt x="68006" y="24938"/>
                  </a:lnTo>
                  <a:lnTo>
                    <a:pt x="67835" y="24987"/>
                  </a:lnTo>
                  <a:lnTo>
                    <a:pt x="67657" y="25028"/>
                  </a:lnTo>
                  <a:lnTo>
                    <a:pt x="67485" y="25070"/>
                  </a:lnTo>
                  <a:lnTo>
                    <a:pt x="67307" y="25098"/>
                  </a:lnTo>
                  <a:lnTo>
                    <a:pt x="67130" y="25126"/>
                  </a:lnTo>
                  <a:lnTo>
                    <a:pt x="66952" y="25146"/>
                  </a:lnTo>
                  <a:lnTo>
                    <a:pt x="66775" y="25153"/>
                  </a:lnTo>
                  <a:lnTo>
                    <a:pt x="66603" y="25160"/>
                  </a:lnTo>
                  <a:lnTo>
                    <a:pt x="66259" y="25160"/>
                  </a:lnTo>
                  <a:lnTo>
                    <a:pt x="66088" y="25146"/>
                  </a:lnTo>
                  <a:lnTo>
                    <a:pt x="65916" y="25132"/>
                  </a:lnTo>
                  <a:lnTo>
                    <a:pt x="65744" y="25112"/>
                  </a:lnTo>
                  <a:lnTo>
                    <a:pt x="65578" y="25084"/>
                  </a:lnTo>
                  <a:lnTo>
                    <a:pt x="65407" y="25049"/>
                  </a:lnTo>
                  <a:lnTo>
                    <a:pt x="65241" y="25014"/>
                  </a:lnTo>
                  <a:lnTo>
                    <a:pt x="65075" y="24973"/>
                  </a:lnTo>
                  <a:lnTo>
                    <a:pt x="64909" y="24924"/>
                  </a:lnTo>
                  <a:lnTo>
                    <a:pt x="64743" y="24868"/>
                  </a:lnTo>
                  <a:lnTo>
                    <a:pt x="64583" y="24813"/>
                  </a:lnTo>
                  <a:lnTo>
                    <a:pt x="64418" y="24750"/>
                  </a:lnTo>
                  <a:lnTo>
                    <a:pt x="64258" y="24688"/>
                  </a:lnTo>
                  <a:lnTo>
                    <a:pt x="64104" y="24611"/>
                  </a:lnTo>
                  <a:lnTo>
                    <a:pt x="63944" y="24535"/>
                  </a:lnTo>
                  <a:lnTo>
                    <a:pt x="63790" y="24458"/>
                  </a:lnTo>
                  <a:lnTo>
                    <a:pt x="63636" y="24375"/>
                  </a:lnTo>
                  <a:lnTo>
                    <a:pt x="63482" y="24285"/>
                  </a:lnTo>
                  <a:lnTo>
                    <a:pt x="63328" y="24187"/>
                  </a:lnTo>
                  <a:lnTo>
                    <a:pt x="63180" y="24090"/>
                  </a:lnTo>
                  <a:lnTo>
                    <a:pt x="63032" y="23993"/>
                  </a:lnTo>
                  <a:lnTo>
                    <a:pt x="62890" y="23881"/>
                  </a:lnTo>
                  <a:lnTo>
                    <a:pt x="62748" y="23777"/>
                  </a:lnTo>
                  <a:lnTo>
                    <a:pt x="62606" y="23659"/>
                  </a:lnTo>
                  <a:lnTo>
                    <a:pt x="62469" y="23541"/>
                  </a:lnTo>
                  <a:lnTo>
                    <a:pt x="62333" y="23423"/>
                  </a:lnTo>
                  <a:lnTo>
                    <a:pt x="62197" y="23298"/>
                  </a:lnTo>
                  <a:lnTo>
                    <a:pt x="62067" y="23172"/>
                  </a:lnTo>
                  <a:lnTo>
                    <a:pt x="61936" y="23040"/>
                  </a:lnTo>
                  <a:lnTo>
                    <a:pt x="61812" y="22901"/>
                  </a:lnTo>
                  <a:lnTo>
                    <a:pt x="61688" y="22762"/>
                  </a:lnTo>
                  <a:lnTo>
                    <a:pt x="61569" y="22623"/>
                  </a:lnTo>
                  <a:lnTo>
                    <a:pt x="61451" y="22477"/>
                  </a:lnTo>
                  <a:lnTo>
                    <a:pt x="61338" y="22325"/>
                  </a:lnTo>
                  <a:lnTo>
                    <a:pt x="61226" y="22179"/>
                  </a:lnTo>
                  <a:lnTo>
                    <a:pt x="61113" y="22019"/>
                  </a:lnTo>
                  <a:lnTo>
                    <a:pt x="61013" y="21866"/>
                  </a:lnTo>
                  <a:lnTo>
                    <a:pt x="60906" y="21706"/>
                  </a:lnTo>
                  <a:lnTo>
                    <a:pt x="60811" y="21539"/>
                  </a:lnTo>
                  <a:lnTo>
                    <a:pt x="60717" y="21379"/>
                  </a:lnTo>
                  <a:lnTo>
                    <a:pt x="60622" y="21206"/>
                  </a:lnTo>
                  <a:lnTo>
                    <a:pt x="60533" y="21039"/>
                  </a:lnTo>
                  <a:lnTo>
                    <a:pt x="60450" y="20865"/>
                  </a:lnTo>
                  <a:lnTo>
                    <a:pt x="60367" y="20691"/>
                  </a:lnTo>
                  <a:lnTo>
                    <a:pt x="60290" y="20511"/>
                  </a:lnTo>
                  <a:lnTo>
                    <a:pt x="60219" y="20330"/>
                  </a:lnTo>
                  <a:lnTo>
                    <a:pt x="60148" y="20149"/>
                  </a:lnTo>
                  <a:lnTo>
                    <a:pt x="60083" y="19968"/>
                  </a:lnTo>
                  <a:lnTo>
                    <a:pt x="60024" y="19781"/>
                  </a:lnTo>
                  <a:lnTo>
                    <a:pt x="59964" y="19593"/>
                  </a:lnTo>
                  <a:lnTo>
                    <a:pt x="59911" y="19405"/>
                  </a:lnTo>
                  <a:lnTo>
                    <a:pt x="59864" y="19211"/>
                  </a:lnTo>
                  <a:lnTo>
                    <a:pt x="59822" y="19016"/>
                  </a:lnTo>
                  <a:lnTo>
                    <a:pt x="59781" y="18822"/>
                  </a:lnTo>
                  <a:lnTo>
                    <a:pt x="59745" y="18627"/>
                  </a:lnTo>
                  <a:lnTo>
                    <a:pt x="59716" y="18432"/>
                  </a:lnTo>
                  <a:lnTo>
                    <a:pt x="59692" y="18231"/>
                  </a:lnTo>
                  <a:lnTo>
                    <a:pt x="59668" y="18029"/>
                  </a:lnTo>
                  <a:lnTo>
                    <a:pt x="59657" y="17828"/>
                  </a:lnTo>
                  <a:lnTo>
                    <a:pt x="59645" y="17626"/>
                  </a:lnTo>
                  <a:lnTo>
                    <a:pt x="59639" y="17425"/>
                  </a:lnTo>
                  <a:lnTo>
                    <a:pt x="59639" y="17216"/>
                  </a:lnTo>
                  <a:lnTo>
                    <a:pt x="59639" y="17028"/>
                  </a:lnTo>
                  <a:lnTo>
                    <a:pt x="59645" y="16841"/>
                  </a:lnTo>
                  <a:lnTo>
                    <a:pt x="59657" y="16653"/>
                  </a:lnTo>
                  <a:lnTo>
                    <a:pt x="59674" y="16466"/>
                  </a:lnTo>
                  <a:lnTo>
                    <a:pt x="59698" y="16285"/>
                  </a:lnTo>
                  <a:lnTo>
                    <a:pt x="59722" y="16104"/>
                  </a:lnTo>
                  <a:lnTo>
                    <a:pt x="59745" y="15923"/>
                  </a:lnTo>
                  <a:lnTo>
                    <a:pt x="59781" y="15743"/>
                  </a:lnTo>
                  <a:lnTo>
                    <a:pt x="59816" y="15569"/>
                  </a:lnTo>
                  <a:lnTo>
                    <a:pt x="59858" y="15388"/>
                  </a:lnTo>
                  <a:lnTo>
                    <a:pt x="59899" y="15221"/>
                  </a:lnTo>
                  <a:lnTo>
                    <a:pt x="59947" y="15048"/>
                  </a:lnTo>
                  <a:lnTo>
                    <a:pt x="59994" y="14881"/>
                  </a:lnTo>
                  <a:lnTo>
                    <a:pt x="60047" y="14714"/>
                  </a:lnTo>
                  <a:lnTo>
                    <a:pt x="60107" y="14547"/>
                  </a:lnTo>
                  <a:lnTo>
                    <a:pt x="60166" y="14387"/>
                  </a:lnTo>
                  <a:lnTo>
                    <a:pt x="60231" y="14228"/>
                  </a:lnTo>
                  <a:lnTo>
                    <a:pt x="60302" y="14068"/>
                  </a:lnTo>
                  <a:lnTo>
                    <a:pt x="60373" y="13908"/>
                  </a:lnTo>
                  <a:lnTo>
                    <a:pt x="60444" y="13755"/>
                  </a:lnTo>
                  <a:lnTo>
                    <a:pt x="60521" y="13602"/>
                  </a:lnTo>
                  <a:lnTo>
                    <a:pt x="60604" y="13456"/>
                  </a:lnTo>
                  <a:lnTo>
                    <a:pt x="60687" y="13310"/>
                  </a:lnTo>
                  <a:lnTo>
                    <a:pt x="60770" y="13164"/>
                  </a:lnTo>
                  <a:lnTo>
                    <a:pt x="60953" y="12886"/>
                  </a:lnTo>
                  <a:lnTo>
                    <a:pt x="61143" y="12615"/>
                  </a:lnTo>
                  <a:lnTo>
                    <a:pt x="61344" y="12351"/>
                  </a:lnTo>
                  <a:lnTo>
                    <a:pt x="61557" y="12101"/>
                  </a:lnTo>
                  <a:lnTo>
                    <a:pt x="61777" y="11864"/>
                  </a:lnTo>
                  <a:lnTo>
                    <a:pt x="62007" y="11642"/>
                  </a:lnTo>
                  <a:lnTo>
                    <a:pt x="62244" y="11427"/>
                  </a:lnTo>
                  <a:lnTo>
                    <a:pt x="62493" y="11225"/>
                  </a:lnTo>
                  <a:lnTo>
                    <a:pt x="62748" y="11030"/>
                  </a:lnTo>
                  <a:lnTo>
                    <a:pt x="63008" y="10857"/>
                  </a:lnTo>
                  <a:lnTo>
                    <a:pt x="63275" y="10690"/>
                  </a:lnTo>
                  <a:lnTo>
                    <a:pt x="63547" y="10537"/>
                  </a:lnTo>
                  <a:lnTo>
                    <a:pt x="63825" y="10405"/>
                  </a:lnTo>
                  <a:lnTo>
                    <a:pt x="64110" y="10280"/>
                  </a:lnTo>
                  <a:lnTo>
                    <a:pt x="64394" y="10169"/>
                  </a:lnTo>
                  <a:lnTo>
                    <a:pt x="64690" y="10078"/>
                  </a:lnTo>
                  <a:lnTo>
                    <a:pt x="64986" y="9995"/>
                  </a:lnTo>
                  <a:lnTo>
                    <a:pt x="65282" y="9932"/>
                  </a:lnTo>
                  <a:lnTo>
                    <a:pt x="65584" y="9884"/>
                  </a:lnTo>
                  <a:lnTo>
                    <a:pt x="65886" y="9856"/>
                  </a:lnTo>
                  <a:lnTo>
                    <a:pt x="65833" y="9793"/>
                  </a:lnTo>
                  <a:lnTo>
                    <a:pt x="65792" y="9731"/>
                  </a:lnTo>
                  <a:lnTo>
                    <a:pt x="65750" y="9661"/>
                  </a:lnTo>
                  <a:lnTo>
                    <a:pt x="65720" y="9592"/>
                  </a:lnTo>
                  <a:lnTo>
                    <a:pt x="65697" y="9515"/>
                  </a:lnTo>
                  <a:lnTo>
                    <a:pt x="65679" y="9439"/>
                  </a:lnTo>
                  <a:lnTo>
                    <a:pt x="65673" y="9355"/>
                  </a:lnTo>
                  <a:lnTo>
                    <a:pt x="65673" y="9279"/>
                  </a:lnTo>
                  <a:lnTo>
                    <a:pt x="65679" y="9209"/>
                  </a:lnTo>
                  <a:lnTo>
                    <a:pt x="65697" y="9140"/>
                  </a:lnTo>
                  <a:lnTo>
                    <a:pt x="65720" y="9070"/>
                  </a:lnTo>
                  <a:lnTo>
                    <a:pt x="65762" y="9008"/>
                  </a:lnTo>
                  <a:lnTo>
                    <a:pt x="65803" y="8959"/>
                  </a:lnTo>
                  <a:lnTo>
                    <a:pt x="65863" y="8918"/>
                  </a:lnTo>
                  <a:lnTo>
                    <a:pt x="65934" y="8883"/>
                  </a:lnTo>
                  <a:lnTo>
                    <a:pt x="66017" y="8855"/>
                  </a:lnTo>
                  <a:lnTo>
                    <a:pt x="66182" y="8827"/>
                  </a:lnTo>
                  <a:lnTo>
                    <a:pt x="66354" y="8799"/>
                  </a:lnTo>
                  <a:lnTo>
                    <a:pt x="66526" y="8785"/>
                  </a:lnTo>
                  <a:lnTo>
                    <a:pt x="66692" y="8772"/>
                  </a:lnTo>
                  <a:lnTo>
                    <a:pt x="66863" y="8765"/>
                  </a:lnTo>
                  <a:close/>
                  <a:moveTo>
                    <a:pt x="60971" y="0"/>
                  </a:moveTo>
                  <a:lnTo>
                    <a:pt x="57850" y="7"/>
                  </a:lnTo>
                  <a:lnTo>
                    <a:pt x="54730" y="28"/>
                  </a:lnTo>
                  <a:lnTo>
                    <a:pt x="48488" y="63"/>
                  </a:lnTo>
                  <a:lnTo>
                    <a:pt x="42241" y="112"/>
                  </a:lnTo>
                  <a:lnTo>
                    <a:pt x="35999" y="146"/>
                  </a:lnTo>
                  <a:lnTo>
                    <a:pt x="32878" y="167"/>
                  </a:lnTo>
                  <a:lnTo>
                    <a:pt x="29751" y="174"/>
                  </a:lnTo>
                  <a:lnTo>
                    <a:pt x="26631" y="181"/>
                  </a:lnTo>
                  <a:lnTo>
                    <a:pt x="23510" y="181"/>
                  </a:lnTo>
                  <a:lnTo>
                    <a:pt x="20389" y="174"/>
                  </a:lnTo>
                  <a:lnTo>
                    <a:pt x="17262" y="160"/>
                  </a:lnTo>
                  <a:lnTo>
                    <a:pt x="14142" y="139"/>
                  </a:lnTo>
                  <a:lnTo>
                    <a:pt x="11021" y="105"/>
                  </a:lnTo>
                  <a:lnTo>
                    <a:pt x="10997" y="105"/>
                  </a:lnTo>
                  <a:lnTo>
                    <a:pt x="10689" y="258"/>
                  </a:lnTo>
                  <a:lnTo>
                    <a:pt x="10393" y="424"/>
                  </a:lnTo>
                  <a:lnTo>
                    <a:pt x="10097" y="591"/>
                  </a:lnTo>
                  <a:lnTo>
                    <a:pt x="9801" y="758"/>
                  </a:lnTo>
                  <a:lnTo>
                    <a:pt x="9517" y="939"/>
                  </a:lnTo>
                  <a:lnTo>
                    <a:pt x="9232" y="1119"/>
                  </a:lnTo>
                  <a:lnTo>
                    <a:pt x="8948" y="1300"/>
                  </a:lnTo>
                  <a:lnTo>
                    <a:pt x="8670" y="1495"/>
                  </a:lnTo>
                  <a:lnTo>
                    <a:pt x="8397" y="1689"/>
                  </a:lnTo>
                  <a:lnTo>
                    <a:pt x="8131" y="1891"/>
                  </a:lnTo>
                  <a:lnTo>
                    <a:pt x="7864" y="2092"/>
                  </a:lnTo>
                  <a:lnTo>
                    <a:pt x="7604" y="2301"/>
                  </a:lnTo>
                  <a:lnTo>
                    <a:pt x="7343" y="2516"/>
                  </a:lnTo>
                  <a:lnTo>
                    <a:pt x="7089" y="2732"/>
                  </a:lnTo>
                  <a:lnTo>
                    <a:pt x="6840" y="2954"/>
                  </a:lnTo>
                  <a:lnTo>
                    <a:pt x="6597" y="3177"/>
                  </a:lnTo>
                  <a:lnTo>
                    <a:pt x="6354" y="3406"/>
                  </a:lnTo>
                  <a:lnTo>
                    <a:pt x="6118" y="3635"/>
                  </a:lnTo>
                  <a:lnTo>
                    <a:pt x="5881" y="3872"/>
                  </a:lnTo>
                  <a:lnTo>
                    <a:pt x="5656" y="4115"/>
                  </a:lnTo>
                  <a:lnTo>
                    <a:pt x="5431" y="4358"/>
                  </a:lnTo>
                  <a:lnTo>
                    <a:pt x="5206" y="4608"/>
                  </a:lnTo>
                  <a:lnTo>
                    <a:pt x="4992" y="4859"/>
                  </a:lnTo>
                  <a:lnTo>
                    <a:pt x="4779" y="5109"/>
                  </a:lnTo>
                  <a:lnTo>
                    <a:pt x="4572" y="5366"/>
                  </a:lnTo>
                  <a:lnTo>
                    <a:pt x="4365" y="5630"/>
                  </a:lnTo>
                  <a:lnTo>
                    <a:pt x="4169" y="5887"/>
                  </a:lnTo>
                  <a:lnTo>
                    <a:pt x="3974" y="6158"/>
                  </a:lnTo>
                  <a:lnTo>
                    <a:pt x="3784" y="6422"/>
                  </a:lnTo>
                  <a:lnTo>
                    <a:pt x="3595" y="6693"/>
                  </a:lnTo>
                  <a:lnTo>
                    <a:pt x="3411" y="6971"/>
                  </a:lnTo>
                  <a:lnTo>
                    <a:pt x="3234" y="7249"/>
                  </a:lnTo>
                  <a:lnTo>
                    <a:pt x="3062" y="7527"/>
                  </a:lnTo>
                  <a:lnTo>
                    <a:pt x="2896" y="7812"/>
                  </a:lnTo>
                  <a:lnTo>
                    <a:pt x="2730" y="8097"/>
                  </a:lnTo>
                  <a:lnTo>
                    <a:pt x="2570" y="8382"/>
                  </a:lnTo>
                  <a:lnTo>
                    <a:pt x="2416" y="8674"/>
                  </a:lnTo>
                  <a:lnTo>
                    <a:pt x="2262" y="8959"/>
                  </a:lnTo>
                  <a:lnTo>
                    <a:pt x="2120" y="9258"/>
                  </a:lnTo>
                  <a:lnTo>
                    <a:pt x="1978" y="9550"/>
                  </a:lnTo>
                  <a:lnTo>
                    <a:pt x="1842" y="9849"/>
                  </a:lnTo>
                  <a:lnTo>
                    <a:pt x="1706" y="10148"/>
                  </a:lnTo>
                  <a:lnTo>
                    <a:pt x="1581" y="10447"/>
                  </a:lnTo>
                  <a:lnTo>
                    <a:pt x="1457" y="10745"/>
                  </a:lnTo>
                  <a:lnTo>
                    <a:pt x="1339" y="11051"/>
                  </a:lnTo>
                  <a:lnTo>
                    <a:pt x="1226" y="11357"/>
                  </a:lnTo>
                  <a:lnTo>
                    <a:pt x="1120" y="11663"/>
                  </a:lnTo>
                  <a:lnTo>
                    <a:pt x="1013" y="11969"/>
                  </a:lnTo>
                  <a:lnTo>
                    <a:pt x="918" y="12281"/>
                  </a:lnTo>
                  <a:lnTo>
                    <a:pt x="823" y="12587"/>
                  </a:lnTo>
                  <a:lnTo>
                    <a:pt x="735" y="12900"/>
                  </a:lnTo>
                  <a:lnTo>
                    <a:pt x="652" y="13213"/>
                  </a:lnTo>
                  <a:lnTo>
                    <a:pt x="575" y="13526"/>
                  </a:lnTo>
                  <a:lnTo>
                    <a:pt x="498" y="13838"/>
                  </a:lnTo>
                  <a:lnTo>
                    <a:pt x="427" y="14151"/>
                  </a:lnTo>
                  <a:lnTo>
                    <a:pt x="367" y="14464"/>
                  </a:lnTo>
                  <a:lnTo>
                    <a:pt x="308" y="14784"/>
                  </a:lnTo>
                  <a:lnTo>
                    <a:pt x="255" y="15096"/>
                  </a:lnTo>
                  <a:lnTo>
                    <a:pt x="202" y="15416"/>
                  </a:lnTo>
                  <a:lnTo>
                    <a:pt x="160" y="15729"/>
                  </a:lnTo>
                  <a:lnTo>
                    <a:pt x="125" y="16048"/>
                  </a:lnTo>
                  <a:lnTo>
                    <a:pt x="89" y="16361"/>
                  </a:lnTo>
                  <a:lnTo>
                    <a:pt x="60" y="16681"/>
                  </a:lnTo>
                  <a:lnTo>
                    <a:pt x="36" y="16994"/>
                  </a:lnTo>
                  <a:lnTo>
                    <a:pt x="18" y="17313"/>
                  </a:lnTo>
                  <a:lnTo>
                    <a:pt x="6" y="17626"/>
                  </a:lnTo>
                  <a:lnTo>
                    <a:pt x="0" y="17946"/>
                  </a:lnTo>
                  <a:lnTo>
                    <a:pt x="0" y="18259"/>
                  </a:lnTo>
                  <a:lnTo>
                    <a:pt x="6" y="18571"/>
                  </a:lnTo>
                  <a:lnTo>
                    <a:pt x="12" y="18884"/>
                  </a:lnTo>
                  <a:lnTo>
                    <a:pt x="30" y="19197"/>
                  </a:lnTo>
                  <a:lnTo>
                    <a:pt x="48" y="19510"/>
                  </a:lnTo>
                  <a:lnTo>
                    <a:pt x="71" y="19822"/>
                  </a:lnTo>
                  <a:lnTo>
                    <a:pt x="107" y="20135"/>
                  </a:lnTo>
                  <a:lnTo>
                    <a:pt x="142" y="20441"/>
                  </a:lnTo>
                  <a:lnTo>
                    <a:pt x="184" y="20754"/>
                  </a:lnTo>
                  <a:lnTo>
                    <a:pt x="231" y="21060"/>
                  </a:lnTo>
                  <a:lnTo>
                    <a:pt x="285" y="21365"/>
                  </a:lnTo>
                  <a:lnTo>
                    <a:pt x="344" y="21671"/>
                  </a:lnTo>
                  <a:lnTo>
                    <a:pt x="403" y="21970"/>
                  </a:lnTo>
                  <a:lnTo>
                    <a:pt x="474" y="22276"/>
                  </a:lnTo>
                  <a:lnTo>
                    <a:pt x="551" y="22575"/>
                  </a:lnTo>
                  <a:lnTo>
                    <a:pt x="634" y="22874"/>
                  </a:lnTo>
                  <a:lnTo>
                    <a:pt x="717" y="23172"/>
                  </a:lnTo>
                  <a:lnTo>
                    <a:pt x="812" y="23464"/>
                  </a:lnTo>
                  <a:lnTo>
                    <a:pt x="912" y="23756"/>
                  </a:lnTo>
                  <a:lnTo>
                    <a:pt x="1013" y="24048"/>
                  </a:lnTo>
                  <a:lnTo>
                    <a:pt x="1125" y="24333"/>
                  </a:lnTo>
                  <a:lnTo>
                    <a:pt x="1244" y="24625"/>
                  </a:lnTo>
                  <a:lnTo>
                    <a:pt x="1362" y="24903"/>
                  </a:lnTo>
                  <a:lnTo>
                    <a:pt x="1493" y="25188"/>
                  </a:lnTo>
                  <a:lnTo>
                    <a:pt x="1623" y="25466"/>
                  </a:lnTo>
                  <a:lnTo>
                    <a:pt x="1765" y="25744"/>
                  </a:lnTo>
                  <a:lnTo>
                    <a:pt x="1913" y="26015"/>
                  </a:lnTo>
                  <a:lnTo>
                    <a:pt x="2061" y="26286"/>
                  </a:lnTo>
                  <a:lnTo>
                    <a:pt x="2221" y="26557"/>
                  </a:lnTo>
                  <a:lnTo>
                    <a:pt x="2381" y="26821"/>
                  </a:lnTo>
                  <a:lnTo>
                    <a:pt x="2553" y="27085"/>
                  </a:lnTo>
                  <a:lnTo>
                    <a:pt x="2730" y="27343"/>
                  </a:lnTo>
                  <a:lnTo>
                    <a:pt x="2914" y="27600"/>
                  </a:lnTo>
                  <a:lnTo>
                    <a:pt x="3097" y="27850"/>
                  </a:lnTo>
                  <a:lnTo>
                    <a:pt x="3293" y="28100"/>
                  </a:lnTo>
                  <a:lnTo>
                    <a:pt x="3494" y="28350"/>
                  </a:lnTo>
                  <a:lnTo>
                    <a:pt x="3701" y="28587"/>
                  </a:lnTo>
                  <a:lnTo>
                    <a:pt x="3915" y="28830"/>
                  </a:lnTo>
                  <a:lnTo>
                    <a:pt x="4134" y="29066"/>
                  </a:lnTo>
                  <a:lnTo>
                    <a:pt x="4359" y="29296"/>
                  </a:lnTo>
                  <a:lnTo>
                    <a:pt x="4590" y="29525"/>
                  </a:lnTo>
                  <a:lnTo>
                    <a:pt x="4833" y="29747"/>
                  </a:lnTo>
                  <a:lnTo>
                    <a:pt x="5075" y="29970"/>
                  </a:lnTo>
                  <a:lnTo>
                    <a:pt x="5324" y="30185"/>
                  </a:lnTo>
                  <a:lnTo>
                    <a:pt x="5585" y="30394"/>
                  </a:lnTo>
                  <a:lnTo>
                    <a:pt x="5845" y="30602"/>
                  </a:lnTo>
                  <a:lnTo>
                    <a:pt x="6118" y="30804"/>
                  </a:lnTo>
                  <a:lnTo>
                    <a:pt x="6396" y="31005"/>
                  </a:lnTo>
                  <a:lnTo>
                    <a:pt x="6680" y="31193"/>
                  </a:lnTo>
                  <a:lnTo>
                    <a:pt x="6970" y="31388"/>
                  </a:lnTo>
                  <a:lnTo>
                    <a:pt x="7266" y="31568"/>
                  </a:lnTo>
                  <a:lnTo>
                    <a:pt x="7568" y="31749"/>
                  </a:lnTo>
                  <a:lnTo>
                    <a:pt x="7876" y="31923"/>
                  </a:lnTo>
                  <a:lnTo>
                    <a:pt x="8196" y="32097"/>
                  </a:lnTo>
                  <a:lnTo>
                    <a:pt x="8516" y="32256"/>
                  </a:lnTo>
                  <a:lnTo>
                    <a:pt x="8847" y="32416"/>
                  </a:lnTo>
                  <a:lnTo>
                    <a:pt x="9185" y="32576"/>
                  </a:lnTo>
                  <a:lnTo>
                    <a:pt x="9528" y="32722"/>
                  </a:lnTo>
                  <a:lnTo>
                    <a:pt x="9878" y="32868"/>
                  </a:lnTo>
                  <a:lnTo>
                    <a:pt x="10233" y="33007"/>
                  </a:lnTo>
                  <a:lnTo>
                    <a:pt x="10594" y="33139"/>
                  </a:lnTo>
                  <a:lnTo>
                    <a:pt x="10606" y="33139"/>
                  </a:lnTo>
                  <a:lnTo>
                    <a:pt x="10606" y="33146"/>
                  </a:lnTo>
                  <a:lnTo>
                    <a:pt x="10612" y="33153"/>
                  </a:lnTo>
                  <a:lnTo>
                    <a:pt x="10624" y="33153"/>
                  </a:lnTo>
                  <a:lnTo>
                    <a:pt x="12501" y="33028"/>
                  </a:lnTo>
                  <a:lnTo>
                    <a:pt x="14384" y="32917"/>
                  </a:lnTo>
                  <a:lnTo>
                    <a:pt x="16267" y="32806"/>
                  </a:lnTo>
                  <a:lnTo>
                    <a:pt x="18151" y="32694"/>
                  </a:lnTo>
                  <a:lnTo>
                    <a:pt x="20040" y="32597"/>
                  </a:lnTo>
                  <a:lnTo>
                    <a:pt x="21929" y="32507"/>
                  </a:lnTo>
                  <a:lnTo>
                    <a:pt x="23818" y="32423"/>
                  </a:lnTo>
                  <a:lnTo>
                    <a:pt x="25713" y="32347"/>
                  </a:lnTo>
                  <a:lnTo>
                    <a:pt x="27602" y="32284"/>
                  </a:lnTo>
                  <a:lnTo>
                    <a:pt x="29497" y="32222"/>
                  </a:lnTo>
                  <a:lnTo>
                    <a:pt x="31392" y="32173"/>
                  </a:lnTo>
                  <a:lnTo>
                    <a:pt x="33287" y="32124"/>
                  </a:lnTo>
                  <a:lnTo>
                    <a:pt x="35182" y="32097"/>
                  </a:lnTo>
                  <a:lnTo>
                    <a:pt x="37077" y="32069"/>
                  </a:lnTo>
                  <a:lnTo>
                    <a:pt x="38978" y="32055"/>
                  </a:lnTo>
                  <a:lnTo>
                    <a:pt x="40873" y="32055"/>
                  </a:lnTo>
                  <a:lnTo>
                    <a:pt x="42768" y="32062"/>
                  </a:lnTo>
                  <a:lnTo>
                    <a:pt x="44663" y="32083"/>
                  </a:lnTo>
                  <a:lnTo>
                    <a:pt x="46557" y="32111"/>
                  </a:lnTo>
                  <a:lnTo>
                    <a:pt x="48452" y="32145"/>
                  </a:lnTo>
                  <a:lnTo>
                    <a:pt x="50347" y="32201"/>
                  </a:lnTo>
                  <a:lnTo>
                    <a:pt x="52242" y="32263"/>
                  </a:lnTo>
                  <a:lnTo>
                    <a:pt x="54137" y="32340"/>
                  </a:lnTo>
                  <a:lnTo>
                    <a:pt x="56026" y="32430"/>
                  </a:lnTo>
                  <a:lnTo>
                    <a:pt x="57916" y="32534"/>
                  </a:lnTo>
                  <a:lnTo>
                    <a:pt x="59805" y="32646"/>
                  </a:lnTo>
                  <a:lnTo>
                    <a:pt x="61694" y="32778"/>
                  </a:lnTo>
                  <a:lnTo>
                    <a:pt x="63577" y="32917"/>
                  </a:lnTo>
                  <a:lnTo>
                    <a:pt x="65460" y="33077"/>
                  </a:lnTo>
                  <a:lnTo>
                    <a:pt x="67337" y="33250"/>
                  </a:lnTo>
                  <a:lnTo>
                    <a:pt x="69220" y="33438"/>
                  </a:lnTo>
                  <a:lnTo>
                    <a:pt x="71092" y="33640"/>
                  </a:lnTo>
                  <a:lnTo>
                    <a:pt x="71482" y="33508"/>
                  </a:lnTo>
                  <a:lnTo>
                    <a:pt x="71873" y="33369"/>
                  </a:lnTo>
                  <a:lnTo>
                    <a:pt x="72258" y="33223"/>
                  </a:lnTo>
                  <a:lnTo>
                    <a:pt x="72643" y="33070"/>
                  </a:lnTo>
                  <a:lnTo>
                    <a:pt x="73028" y="32910"/>
                  </a:lnTo>
                  <a:lnTo>
                    <a:pt x="73407" y="32750"/>
                  </a:lnTo>
                  <a:lnTo>
                    <a:pt x="73780" y="32576"/>
                  </a:lnTo>
                  <a:lnTo>
                    <a:pt x="74153" y="32402"/>
                  </a:lnTo>
                  <a:lnTo>
                    <a:pt x="74520" y="32222"/>
                  </a:lnTo>
                  <a:lnTo>
                    <a:pt x="74887" y="32034"/>
                  </a:lnTo>
                  <a:lnTo>
                    <a:pt x="75249" y="31839"/>
                  </a:lnTo>
                  <a:lnTo>
                    <a:pt x="75610" y="31638"/>
                  </a:lnTo>
                  <a:lnTo>
                    <a:pt x="75965" y="31429"/>
                  </a:lnTo>
                  <a:lnTo>
                    <a:pt x="76315" y="31214"/>
                  </a:lnTo>
                  <a:lnTo>
                    <a:pt x="76658" y="30998"/>
                  </a:lnTo>
                  <a:lnTo>
                    <a:pt x="76996" y="30769"/>
                  </a:lnTo>
                  <a:lnTo>
                    <a:pt x="77333" y="30540"/>
                  </a:lnTo>
                  <a:lnTo>
                    <a:pt x="77659" y="30297"/>
                  </a:lnTo>
                  <a:lnTo>
                    <a:pt x="77984" y="30053"/>
                  </a:lnTo>
                  <a:lnTo>
                    <a:pt x="78304" y="29803"/>
                  </a:lnTo>
                  <a:lnTo>
                    <a:pt x="78618" y="29546"/>
                  </a:lnTo>
                  <a:lnTo>
                    <a:pt x="78926" y="29282"/>
                  </a:lnTo>
                  <a:lnTo>
                    <a:pt x="79222" y="29011"/>
                  </a:lnTo>
                  <a:lnTo>
                    <a:pt x="79518" y="28733"/>
                  </a:lnTo>
                  <a:lnTo>
                    <a:pt x="79802" y="28448"/>
                  </a:lnTo>
                  <a:lnTo>
                    <a:pt x="80087" y="28163"/>
                  </a:lnTo>
                  <a:lnTo>
                    <a:pt x="80359" y="27864"/>
                  </a:lnTo>
                  <a:lnTo>
                    <a:pt x="80626" y="27558"/>
                  </a:lnTo>
                  <a:lnTo>
                    <a:pt x="80880" y="27252"/>
                  </a:lnTo>
                  <a:lnTo>
                    <a:pt x="81135" y="26940"/>
                  </a:lnTo>
                  <a:lnTo>
                    <a:pt x="81378" y="26613"/>
                  </a:lnTo>
                  <a:lnTo>
                    <a:pt x="81609" y="26286"/>
                  </a:lnTo>
                  <a:lnTo>
                    <a:pt x="81840" y="25953"/>
                  </a:lnTo>
                  <a:lnTo>
                    <a:pt x="82053" y="25612"/>
                  </a:lnTo>
                  <a:lnTo>
                    <a:pt x="82266" y="25265"/>
                  </a:lnTo>
                  <a:lnTo>
                    <a:pt x="82461" y="24910"/>
                  </a:lnTo>
                  <a:lnTo>
                    <a:pt x="82657" y="24549"/>
                  </a:lnTo>
                  <a:lnTo>
                    <a:pt x="82834" y="24180"/>
                  </a:lnTo>
                  <a:lnTo>
                    <a:pt x="83006" y="23805"/>
                  </a:lnTo>
                  <a:lnTo>
                    <a:pt x="83172" y="23423"/>
                  </a:lnTo>
                  <a:lnTo>
                    <a:pt x="83326" y="23040"/>
                  </a:lnTo>
                  <a:lnTo>
                    <a:pt x="83468" y="22644"/>
                  </a:lnTo>
                  <a:lnTo>
                    <a:pt x="83598" y="22248"/>
                  </a:lnTo>
                  <a:lnTo>
                    <a:pt x="83717" y="21838"/>
                  </a:lnTo>
                  <a:lnTo>
                    <a:pt x="83829" y="21428"/>
                  </a:lnTo>
                  <a:lnTo>
                    <a:pt x="83930" y="21004"/>
                  </a:lnTo>
                  <a:lnTo>
                    <a:pt x="84019" y="20580"/>
                  </a:lnTo>
                  <a:lnTo>
                    <a:pt x="84096" y="20149"/>
                  </a:lnTo>
                  <a:lnTo>
                    <a:pt x="84161" y="19704"/>
                  </a:lnTo>
                  <a:lnTo>
                    <a:pt x="84214" y="19260"/>
                  </a:lnTo>
                  <a:lnTo>
                    <a:pt x="84256" y="18808"/>
                  </a:lnTo>
                  <a:lnTo>
                    <a:pt x="84285" y="18349"/>
                  </a:lnTo>
                  <a:lnTo>
                    <a:pt x="84297" y="17883"/>
                  </a:lnTo>
                  <a:lnTo>
                    <a:pt x="84303" y="17411"/>
                  </a:lnTo>
                  <a:lnTo>
                    <a:pt x="84297" y="16931"/>
                  </a:lnTo>
                  <a:lnTo>
                    <a:pt x="84273" y="16445"/>
                  </a:lnTo>
                  <a:lnTo>
                    <a:pt x="84238" y="15951"/>
                  </a:lnTo>
                  <a:lnTo>
                    <a:pt x="84191" y="15451"/>
                  </a:lnTo>
                  <a:lnTo>
                    <a:pt x="84125" y="14943"/>
                  </a:lnTo>
                  <a:lnTo>
                    <a:pt x="84048" y="14436"/>
                  </a:lnTo>
                  <a:lnTo>
                    <a:pt x="83960" y="13915"/>
                  </a:lnTo>
                  <a:lnTo>
                    <a:pt x="83859" y="13387"/>
                  </a:lnTo>
                  <a:lnTo>
                    <a:pt x="83735" y="12851"/>
                  </a:lnTo>
                  <a:lnTo>
                    <a:pt x="83604" y="12316"/>
                  </a:lnTo>
                  <a:lnTo>
                    <a:pt x="83533" y="12038"/>
                  </a:lnTo>
                  <a:lnTo>
                    <a:pt x="83456" y="11767"/>
                  </a:lnTo>
                  <a:lnTo>
                    <a:pt x="83373" y="11496"/>
                  </a:lnTo>
                  <a:lnTo>
                    <a:pt x="83296" y="11239"/>
                  </a:lnTo>
                  <a:lnTo>
                    <a:pt x="83208" y="10975"/>
                  </a:lnTo>
                  <a:lnTo>
                    <a:pt x="83125" y="10725"/>
                  </a:lnTo>
                  <a:lnTo>
                    <a:pt x="83030" y="10467"/>
                  </a:lnTo>
                  <a:lnTo>
                    <a:pt x="82941" y="10224"/>
                  </a:lnTo>
                  <a:lnTo>
                    <a:pt x="82846" y="9981"/>
                  </a:lnTo>
                  <a:lnTo>
                    <a:pt x="82746" y="9738"/>
                  </a:lnTo>
                  <a:lnTo>
                    <a:pt x="82645" y="9501"/>
                  </a:lnTo>
                  <a:lnTo>
                    <a:pt x="82544" y="9272"/>
                  </a:lnTo>
                  <a:lnTo>
                    <a:pt x="82438" y="9043"/>
                  </a:lnTo>
                  <a:lnTo>
                    <a:pt x="82331" y="8820"/>
                  </a:lnTo>
                  <a:lnTo>
                    <a:pt x="82219" y="8598"/>
                  </a:lnTo>
                  <a:lnTo>
                    <a:pt x="82106" y="8382"/>
                  </a:lnTo>
                  <a:lnTo>
                    <a:pt x="81994" y="8167"/>
                  </a:lnTo>
                  <a:lnTo>
                    <a:pt x="81875" y="7958"/>
                  </a:lnTo>
                  <a:lnTo>
                    <a:pt x="81757" y="7757"/>
                  </a:lnTo>
                  <a:lnTo>
                    <a:pt x="81632" y="7548"/>
                  </a:lnTo>
                  <a:lnTo>
                    <a:pt x="81508" y="7354"/>
                  </a:lnTo>
                  <a:lnTo>
                    <a:pt x="81384" y="7159"/>
                  </a:lnTo>
                  <a:lnTo>
                    <a:pt x="81253" y="6965"/>
                  </a:lnTo>
                  <a:lnTo>
                    <a:pt x="81123" y="6777"/>
                  </a:lnTo>
                  <a:lnTo>
                    <a:pt x="80857" y="6408"/>
                  </a:lnTo>
                  <a:lnTo>
                    <a:pt x="80578" y="6054"/>
                  </a:lnTo>
                  <a:lnTo>
                    <a:pt x="80294" y="5713"/>
                  </a:lnTo>
                  <a:lnTo>
                    <a:pt x="80004" y="5387"/>
                  </a:lnTo>
                  <a:lnTo>
                    <a:pt x="79702" y="5074"/>
                  </a:lnTo>
                  <a:lnTo>
                    <a:pt x="79394" y="4775"/>
                  </a:lnTo>
                  <a:lnTo>
                    <a:pt x="79074" y="4483"/>
                  </a:lnTo>
                  <a:lnTo>
                    <a:pt x="78754" y="4205"/>
                  </a:lnTo>
                  <a:lnTo>
                    <a:pt x="78423" y="3941"/>
                  </a:lnTo>
                  <a:lnTo>
                    <a:pt x="78091" y="3684"/>
                  </a:lnTo>
                  <a:lnTo>
                    <a:pt x="77748" y="3441"/>
                  </a:lnTo>
                  <a:lnTo>
                    <a:pt x="77398" y="3204"/>
                  </a:lnTo>
                  <a:lnTo>
                    <a:pt x="77043" y="2982"/>
                  </a:lnTo>
                  <a:lnTo>
                    <a:pt x="76682" y="2774"/>
                  </a:lnTo>
                  <a:lnTo>
                    <a:pt x="76320" y="2572"/>
                  </a:lnTo>
                  <a:lnTo>
                    <a:pt x="75947" y="2377"/>
                  </a:lnTo>
                  <a:lnTo>
                    <a:pt x="75568" y="2197"/>
                  </a:lnTo>
                  <a:lnTo>
                    <a:pt x="75189" y="2023"/>
                  </a:lnTo>
                  <a:lnTo>
                    <a:pt x="74804" y="1863"/>
                  </a:lnTo>
                  <a:lnTo>
                    <a:pt x="74414" y="1710"/>
                  </a:lnTo>
                  <a:lnTo>
                    <a:pt x="74023" y="1564"/>
                  </a:lnTo>
                  <a:lnTo>
                    <a:pt x="73626" y="1425"/>
                  </a:lnTo>
                  <a:lnTo>
                    <a:pt x="73223" y="1293"/>
                  </a:lnTo>
                  <a:lnTo>
                    <a:pt x="72815" y="1175"/>
                  </a:lnTo>
                  <a:lnTo>
                    <a:pt x="72406" y="1064"/>
                  </a:lnTo>
                  <a:lnTo>
                    <a:pt x="71998" y="953"/>
                  </a:lnTo>
                  <a:lnTo>
                    <a:pt x="71583" y="855"/>
                  </a:lnTo>
                  <a:lnTo>
                    <a:pt x="71168" y="765"/>
                  </a:lnTo>
                  <a:lnTo>
                    <a:pt x="70748" y="681"/>
                  </a:lnTo>
                  <a:lnTo>
                    <a:pt x="70328" y="598"/>
                  </a:lnTo>
                  <a:lnTo>
                    <a:pt x="69901" y="529"/>
                  </a:lnTo>
                  <a:lnTo>
                    <a:pt x="69481" y="466"/>
                  </a:lnTo>
                  <a:lnTo>
                    <a:pt x="69054" y="403"/>
                  </a:lnTo>
                  <a:lnTo>
                    <a:pt x="68622" y="348"/>
                  </a:lnTo>
                  <a:lnTo>
                    <a:pt x="68196" y="299"/>
                  </a:lnTo>
                  <a:lnTo>
                    <a:pt x="67763" y="251"/>
                  </a:lnTo>
                  <a:lnTo>
                    <a:pt x="67337" y="209"/>
                  </a:lnTo>
                  <a:lnTo>
                    <a:pt x="66905" y="174"/>
                  </a:lnTo>
                  <a:lnTo>
                    <a:pt x="66046" y="112"/>
                  </a:lnTo>
                  <a:lnTo>
                    <a:pt x="65187" y="70"/>
                  </a:lnTo>
                  <a:lnTo>
                    <a:pt x="64329" y="35"/>
                  </a:lnTo>
                  <a:lnTo>
                    <a:pt x="63482" y="14"/>
                  </a:lnTo>
                  <a:lnTo>
                    <a:pt x="62635" y="7"/>
                  </a:lnTo>
                  <a:lnTo>
                    <a:pt x="61800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3;p41">
              <a:extLst>
                <a:ext uri="{FF2B5EF4-FFF2-40B4-BE49-F238E27FC236}">
                  <a16:creationId xmlns:a16="http://schemas.microsoft.com/office/drawing/2014/main" id="{F5FE56C9-DFC2-47C5-9DDF-67A3B9AD758D}"/>
                </a:ext>
              </a:extLst>
            </p:cNvPr>
            <p:cNvSpPr/>
            <p:nvPr/>
          </p:nvSpPr>
          <p:spPr>
            <a:xfrm>
              <a:off x="3010550" y="-2748400"/>
              <a:ext cx="1546950" cy="1651225"/>
            </a:xfrm>
            <a:custGeom>
              <a:avLst/>
              <a:gdLst/>
              <a:ahLst/>
              <a:cxnLst/>
              <a:rect l="l" t="t" r="r" b="b"/>
              <a:pathLst>
                <a:path w="61878" h="66049" extrusionOk="0">
                  <a:moveTo>
                    <a:pt x="28893" y="17362"/>
                  </a:moveTo>
                  <a:lnTo>
                    <a:pt x="29165" y="17369"/>
                  </a:lnTo>
                  <a:lnTo>
                    <a:pt x="29438" y="17376"/>
                  </a:lnTo>
                  <a:lnTo>
                    <a:pt x="29710" y="17383"/>
                  </a:lnTo>
                  <a:lnTo>
                    <a:pt x="29982" y="17404"/>
                  </a:lnTo>
                  <a:lnTo>
                    <a:pt x="30249" y="17424"/>
                  </a:lnTo>
                  <a:lnTo>
                    <a:pt x="30515" y="17445"/>
                  </a:lnTo>
                  <a:lnTo>
                    <a:pt x="30782" y="17473"/>
                  </a:lnTo>
                  <a:lnTo>
                    <a:pt x="31048" y="17508"/>
                  </a:lnTo>
                  <a:lnTo>
                    <a:pt x="31315" y="17550"/>
                  </a:lnTo>
                  <a:lnTo>
                    <a:pt x="31581" y="17591"/>
                  </a:lnTo>
                  <a:lnTo>
                    <a:pt x="31842" y="17640"/>
                  </a:lnTo>
                  <a:lnTo>
                    <a:pt x="32102" y="17689"/>
                  </a:lnTo>
                  <a:lnTo>
                    <a:pt x="32363" y="17744"/>
                  </a:lnTo>
                  <a:lnTo>
                    <a:pt x="32623" y="17800"/>
                  </a:lnTo>
                  <a:lnTo>
                    <a:pt x="32884" y="17869"/>
                  </a:lnTo>
                  <a:lnTo>
                    <a:pt x="33139" y="17932"/>
                  </a:lnTo>
                  <a:lnTo>
                    <a:pt x="33393" y="18008"/>
                  </a:lnTo>
                  <a:lnTo>
                    <a:pt x="33648" y="18078"/>
                  </a:lnTo>
                  <a:lnTo>
                    <a:pt x="33903" y="18161"/>
                  </a:lnTo>
                  <a:lnTo>
                    <a:pt x="34151" y="18245"/>
                  </a:lnTo>
                  <a:lnTo>
                    <a:pt x="34400" y="18328"/>
                  </a:lnTo>
                  <a:lnTo>
                    <a:pt x="34649" y="18425"/>
                  </a:lnTo>
                  <a:lnTo>
                    <a:pt x="34897" y="18516"/>
                  </a:lnTo>
                  <a:lnTo>
                    <a:pt x="35389" y="18717"/>
                  </a:lnTo>
                  <a:lnTo>
                    <a:pt x="35875" y="18940"/>
                  </a:lnTo>
                  <a:lnTo>
                    <a:pt x="36354" y="19169"/>
                  </a:lnTo>
                  <a:lnTo>
                    <a:pt x="36822" y="19412"/>
                  </a:lnTo>
                  <a:lnTo>
                    <a:pt x="37290" y="19676"/>
                  </a:lnTo>
                  <a:lnTo>
                    <a:pt x="37746" y="19947"/>
                  </a:lnTo>
                  <a:lnTo>
                    <a:pt x="38202" y="20239"/>
                  </a:lnTo>
                  <a:lnTo>
                    <a:pt x="38646" y="20538"/>
                  </a:lnTo>
                  <a:lnTo>
                    <a:pt x="39078" y="20858"/>
                  </a:lnTo>
                  <a:lnTo>
                    <a:pt x="39511" y="21184"/>
                  </a:lnTo>
                  <a:lnTo>
                    <a:pt x="39931" y="21525"/>
                  </a:lnTo>
                  <a:lnTo>
                    <a:pt x="40346" y="21880"/>
                  </a:lnTo>
                  <a:lnTo>
                    <a:pt x="40748" y="22248"/>
                  </a:lnTo>
                  <a:lnTo>
                    <a:pt x="41145" y="22623"/>
                  </a:lnTo>
                  <a:lnTo>
                    <a:pt x="41536" y="23012"/>
                  </a:lnTo>
                  <a:lnTo>
                    <a:pt x="41915" y="23416"/>
                  </a:lnTo>
                  <a:lnTo>
                    <a:pt x="42288" y="23826"/>
                  </a:lnTo>
                  <a:lnTo>
                    <a:pt x="42649" y="24250"/>
                  </a:lnTo>
                  <a:lnTo>
                    <a:pt x="42998" y="24680"/>
                  </a:lnTo>
                  <a:lnTo>
                    <a:pt x="43342" y="25125"/>
                  </a:lnTo>
                  <a:lnTo>
                    <a:pt x="43674" y="25584"/>
                  </a:lnTo>
                  <a:lnTo>
                    <a:pt x="43993" y="26050"/>
                  </a:lnTo>
                  <a:lnTo>
                    <a:pt x="44307" y="26522"/>
                  </a:lnTo>
                  <a:lnTo>
                    <a:pt x="44609" y="27002"/>
                  </a:lnTo>
                  <a:lnTo>
                    <a:pt x="44899" y="27495"/>
                  </a:lnTo>
                  <a:lnTo>
                    <a:pt x="45184" y="28003"/>
                  </a:lnTo>
                  <a:lnTo>
                    <a:pt x="45450" y="28510"/>
                  </a:lnTo>
                  <a:lnTo>
                    <a:pt x="45711" y="29031"/>
                  </a:lnTo>
                  <a:lnTo>
                    <a:pt x="45959" y="29553"/>
                  </a:lnTo>
                  <a:lnTo>
                    <a:pt x="46190" y="30088"/>
                  </a:lnTo>
                  <a:lnTo>
                    <a:pt x="46415" y="30630"/>
                  </a:lnTo>
                  <a:lnTo>
                    <a:pt x="46629" y="31186"/>
                  </a:lnTo>
                  <a:lnTo>
                    <a:pt x="46824" y="31742"/>
                  </a:lnTo>
                  <a:lnTo>
                    <a:pt x="47013" y="32305"/>
                  </a:lnTo>
                  <a:lnTo>
                    <a:pt x="47185" y="32875"/>
                  </a:lnTo>
                  <a:lnTo>
                    <a:pt x="47345" y="33452"/>
                  </a:lnTo>
                  <a:lnTo>
                    <a:pt x="47493" y="34035"/>
                  </a:lnTo>
                  <a:lnTo>
                    <a:pt x="47629" y="34626"/>
                  </a:lnTo>
                  <a:lnTo>
                    <a:pt x="47694" y="34918"/>
                  </a:lnTo>
                  <a:lnTo>
                    <a:pt x="47754" y="35217"/>
                  </a:lnTo>
                  <a:lnTo>
                    <a:pt x="47807" y="35516"/>
                  </a:lnTo>
                  <a:lnTo>
                    <a:pt x="47860" y="35815"/>
                  </a:lnTo>
                  <a:lnTo>
                    <a:pt x="47908" y="36121"/>
                  </a:lnTo>
                  <a:lnTo>
                    <a:pt x="47955" y="36419"/>
                  </a:lnTo>
                  <a:lnTo>
                    <a:pt x="47996" y="36725"/>
                  </a:lnTo>
                  <a:lnTo>
                    <a:pt x="48032" y="37031"/>
                  </a:lnTo>
                  <a:lnTo>
                    <a:pt x="48068" y="37337"/>
                  </a:lnTo>
                  <a:lnTo>
                    <a:pt x="48103" y="37643"/>
                  </a:lnTo>
                  <a:lnTo>
                    <a:pt x="48127" y="37955"/>
                  </a:lnTo>
                  <a:lnTo>
                    <a:pt x="48150" y="38261"/>
                  </a:lnTo>
                  <a:lnTo>
                    <a:pt x="48174" y="38574"/>
                  </a:lnTo>
                  <a:lnTo>
                    <a:pt x="48186" y="38887"/>
                  </a:lnTo>
                  <a:lnTo>
                    <a:pt x="48204" y="39200"/>
                  </a:lnTo>
                  <a:lnTo>
                    <a:pt x="48210" y="39512"/>
                  </a:lnTo>
                  <a:lnTo>
                    <a:pt x="48216" y="39825"/>
                  </a:lnTo>
                  <a:lnTo>
                    <a:pt x="48216" y="40145"/>
                  </a:lnTo>
                  <a:lnTo>
                    <a:pt x="48216" y="40458"/>
                  </a:lnTo>
                  <a:lnTo>
                    <a:pt x="48210" y="40777"/>
                  </a:lnTo>
                  <a:lnTo>
                    <a:pt x="48198" y="41090"/>
                  </a:lnTo>
                  <a:lnTo>
                    <a:pt x="48186" y="41410"/>
                  </a:lnTo>
                  <a:lnTo>
                    <a:pt x="48168" y="41729"/>
                  </a:lnTo>
                  <a:lnTo>
                    <a:pt x="48145" y="42049"/>
                  </a:lnTo>
                  <a:lnTo>
                    <a:pt x="48121" y="42369"/>
                  </a:lnTo>
                  <a:lnTo>
                    <a:pt x="48091" y="42689"/>
                  </a:lnTo>
                  <a:lnTo>
                    <a:pt x="48079" y="42765"/>
                  </a:lnTo>
                  <a:lnTo>
                    <a:pt x="48068" y="42835"/>
                  </a:lnTo>
                  <a:lnTo>
                    <a:pt x="48050" y="42904"/>
                  </a:lnTo>
                  <a:lnTo>
                    <a:pt x="48032" y="42967"/>
                  </a:lnTo>
                  <a:lnTo>
                    <a:pt x="48008" y="43029"/>
                  </a:lnTo>
                  <a:lnTo>
                    <a:pt x="47985" y="43085"/>
                  </a:lnTo>
                  <a:lnTo>
                    <a:pt x="47955" y="43140"/>
                  </a:lnTo>
                  <a:lnTo>
                    <a:pt x="47925" y="43189"/>
                  </a:lnTo>
                  <a:lnTo>
                    <a:pt x="47890" y="43238"/>
                  </a:lnTo>
                  <a:lnTo>
                    <a:pt x="47854" y="43279"/>
                  </a:lnTo>
                  <a:lnTo>
                    <a:pt x="47777" y="43356"/>
                  </a:lnTo>
                  <a:lnTo>
                    <a:pt x="47694" y="43425"/>
                  </a:lnTo>
                  <a:lnTo>
                    <a:pt x="47600" y="43474"/>
                  </a:lnTo>
                  <a:lnTo>
                    <a:pt x="47653" y="43578"/>
                  </a:lnTo>
                  <a:lnTo>
                    <a:pt x="47694" y="43682"/>
                  </a:lnTo>
                  <a:lnTo>
                    <a:pt x="47724" y="43794"/>
                  </a:lnTo>
                  <a:lnTo>
                    <a:pt x="47736" y="43912"/>
                  </a:lnTo>
                  <a:lnTo>
                    <a:pt x="47742" y="44030"/>
                  </a:lnTo>
                  <a:lnTo>
                    <a:pt x="47730" y="44148"/>
                  </a:lnTo>
                  <a:lnTo>
                    <a:pt x="47712" y="44259"/>
                  </a:lnTo>
                  <a:lnTo>
                    <a:pt x="47683" y="44377"/>
                  </a:lnTo>
                  <a:lnTo>
                    <a:pt x="47635" y="44482"/>
                  </a:lnTo>
                  <a:lnTo>
                    <a:pt x="47582" y="44579"/>
                  </a:lnTo>
                  <a:lnTo>
                    <a:pt x="47546" y="44628"/>
                  </a:lnTo>
                  <a:lnTo>
                    <a:pt x="47511" y="44669"/>
                  </a:lnTo>
                  <a:lnTo>
                    <a:pt x="47475" y="44711"/>
                  </a:lnTo>
                  <a:lnTo>
                    <a:pt x="47434" y="44753"/>
                  </a:lnTo>
                  <a:lnTo>
                    <a:pt x="47392" y="44788"/>
                  </a:lnTo>
                  <a:lnTo>
                    <a:pt x="47345" y="44815"/>
                  </a:lnTo>
                  <a:lnTo>
                    <a:pt x="47292" y="44843"/>
                  </a:lnTo>
                  <a:lnTo>
                    <a:pt x="47238" y="44871"/>
                  </a:lnTo>
                  <a:lnTo>
                    <a:pt x="47185" y="44892"/>
                  </a:lnTo>
                  <a:lnTo>
                    <a:pt x="47126" y="44906"/>
                  </a:lnTo>
                  <a:lnTo>
                    <a:pt x="47061" y="44920"/>
                  </a:lnTo>
                  <a:lnTo>
                    <a:pt x="46996" y="44927"/>
                  </a:lnTo>
                  <a:lnTo>
                    <a:pt x="45977" y="44989"/>
                  </a:lnTo>
                  <a:lnTo>
                    <a:pt x="44953" y="45045"/>
                  </a:lnTo>
                  <a:lnTo>
                    <a:pt x="43928" y="45100"/>
                  </a:lnTo>
                  <a:lnTo>
                    <a:pt x="42904" y="45149"/>
                  </a:lnTo>
                  <a:lnTo>
                    <a:pt x="41879" y="45191"/>
                  </a:lnTo>
                  <a:lnTo>
                    <a:pt x="40855" y="45232"/>
                  </a:lnTo>
                  <a:lnTo>
                    <a:pt x="38806" y="45295"/>
                  </a:lnTo>
                  <a:lnTo>
                    <a:pt x="36757" y="45350"/>
                  </a:lnTo>
                  <a:lnTo>
                    <a:pt x="34708" y="45385"/>
                  </a:lnTo>
                  <a:lnTo>
                    <a:pt x="32659" y="45413"/>
                  </a:lnTo>
                  <a:lnTo>
                    <a:pt x="30610" y="45420"/>
                  </a:lnTo>
                  <a:lnTo>
                    <a:pt x="28561" y="45420"/>
                  </a:lnTo>
                  <a:lnTo>
                    <a:pt x="26506" y="45406"/>
                  </a:lnTo>
                  <a:lnTo>
                    <a:pt x="24457" y="45378"/>
                  </a:lnTo>
                  <a:lnTo>
                    <a:pt x="22408" y="45344"/>
                  </a:lnTo>
                  <a:lnTo>
                    <a:pt x="20359" y="45302"/>
                  </a:lnTo>
                  <a:lnTo>
                    <a:pt x="18310" y="45253"/>
                  </a:lnTo>
                  <a:lnTo>
                    <a:pt x="16262" y="45198"/>
                  </a:lnTo>
                  <a:lnTo>
                    <a:pt x="14213" y="45135"/>
                  </a:lnTo>
                  <a:lnTo>
                    <a:pt x="14130" y="45128"/>
                  </a:lnTo>
                  <a:lnTo>
                    <a:pt x="14047" y="45121"/>
                  </a:lnTo>
                  <a:lnTo>
                    <a:pt x="13970" y="45100"/>
                  </a:lnTo>
                  <a:lnTo>
                    <a:pt x="13899" y="45079"/>
                  </a:lnTo>
                  <a:lnTo>
                    <a:pt x="13828" y="45052"/>
                  </a:lnTo>
                  <a:lnTo>
                    <a:pt x="13763" y="45024"/>
                  </a:lnTo>
                  <a:lnTo>
                    <a:pt x="13697" y="44982"/>
                  </a:lnTo>
                  <a:lnTo>
                    <a:pt x="13638" y="44947"/>
                  </a:lnTo>
                  <a:lnTo>
                    <a:pt x="13585" y="44899"/>
                  </a:lnTo>
                  <a:lnTo>
                    <a:pt x="13532" y="44850"/>
                  </a:lnTo>
                  <a:lnTo>
                    <a:pt x="13484" y="44801"/>
                  </a:lnTo>
                  <a:lnTo>
                    <a:pt x="13437" y="44746"/>
                  </a:lnTo>
                  <a:lnTo>
                    <a:pt x="13389" y="44690"/>
                  </a:lnTo>
                  <a:lnTo>
                    <a:pt x="13354" y="44628"/>
                  </a:lnTo>
                  <a:lnTo>
                    <a:pt x="13318" y="44565"/>
                  </a:lnTo>
                  <a:lnTo>
                    <a:pt x="13283" y="44503"/>
                  </a:lnTo>
                  <a:lnTo>
                    <a:pt x="13253" y="44433"/>
                  </a:lnTo>
                  <a:lnTo>
                    <a:pt x="13224" y="44364"/>
                  </a:lnTo>
                  <a:lnTo>
                    <a:pt x="13182" y="44218"/>
                  </a:lnTo>
                  <a:lnTo>
                    <a:pt x="13153" y="44072"/>
                  </a:lnTo>
                  <a:lnTo>
                    <a:pt x="13135" y="43919"/>
                  </a:lnTo>
                  <a:lnTo>
                    <a:pt x="13129" y="43766"/>
                  </a:lnTo>
                  <a:lnTo>
                    <a:pt x="13141" y="43620"/>
                  </a:lnTo>
                  <a:lnTo>
                    <a:pt x="13159" y="43467"/>
                  </a:lnTo>
                  <a:lnTo>
                    <a:pt x="13194" y="43321"/>
                  </a:lnTo>
                  <a:lnTo>
                    <a:pt x="13206" y="43279"/>
                  </a:lnTo>
                  <a:lnTo>
                    <a:pt x="13218" y="43238"/>
                  </a:lnTo>
                  <a:lnTo>
                    <a:pt x="13236" y="43203"/>
                  </a:lnTo>
                  <a:lnTo>
                    <a:pt x="13247" y="43161"/>
                  </a:lnTo>
                  <a:lnTo>
                    <a:pt x="12703" y="43022"/>
                  </a:lnTo>
                  <a:lnTo>
                    <a:pt x="12691" y="43078"/>
                  </a:lnTo>
                  <a:lnTo>
                    <a:pt x="12679" y="43140"/>
                  </a:lnTo>
                  <a:lnTo>
                    <a:pt x="12655" y="43203"/>
                  </a:lnTo>
                  <a:lnTo>
                    <a:pt x="12626" y="43265"/>
                  </a:lnTo>
                  <a:lnTo>
                    <a:pt x="12590" y="43349"/>
                  </a:lnTo>
                  <a:lnTo>
                    <a:pt x="12549" y="43425"/>
                  </a:lnTo>
                  <a:lnTo>
                    <a:pt x="12501" y="43502"/>
                  </a:lnTo>
                  <a:lnTo>
                    <a:pt x="12448" y="43571"/>
                  </a:lnTo>
                  <a:lnTo>
                    <a:pt x="12395" y="43634"/>
                  </a:lnTo>
                  <a:lnTo>
                    <a:pt x="12329" y="43696"/>
                  </a:lnTo>
                  <a:lnTo>
                    <a:pt x="12270" y="43752"/>
                  </a:lnTo>
                  <a:lnTo>
                    <a:pt x="12205" y="43801"/>
                  </a:lnTo>
                  <a:lnTo>
                    <a:pt x="12134" y="43842"/>
                  </a:lnTo>
                  <a:lnTo>
                    <a:pt x="12063" y="43884"/>
                  </a:lnTo>
                  <a:lnTo>
                    <a:pt x="11992" y="43919"/>
                  </a:lnTo>
                  <a:lnTo>
                    <a:pt x="11921" y="43947"/>
                  </a:lnTo>
                  <a:lnTo>
                    <a:pt x="11844" y="43967"/>
                  </a:lnTo>
                  <a:lnTo>
                    <a:pt x="11773" y="43988"/>
                  </a:lnTo>
                  <a:lnTo>
                    <a:pt x="11696" y="43995"/>
                  </a:lnTo>
                  <a:lnTo>
                    <a:pt x="11619" y="44002"/>
                  </a:lnTo>
                  <a:lnTo>
                    <a:pt x="11548" y="44002"/>
                  </a:lnTo>
                  <a:lnTo>
                    <a:pt x="11471" y="43995"/>
                  </a:lnTo>
                  <a:lnTo>
                    <a:pt x="11400" y="43981"/>
                  </a:lnTo>
                  <a:lnTo>
                    <a:pt x="11335" y="43960"/>
                  </a:lnTo>
                  <a:lnTo>
                    <a:pt x="11264" y="43933"/>
                  </a:lnTo>
                  <a:lnTo>
                    <a:pt x="11198" y="43898"/>
                  </a:lnTo>
                  <a:lnTo>
                    <a:pt x="11139" y="43856"/>
                  </a:lnTo>
                  <a:lnTo>
                    <a:pt x="11080" y="43808"/>
                  </a:lnTo>
                  <a:lnTo>
                    <a:pt x="11027" y="43752"/>
                  </a:lnTo>
                  <a:lnTo>
                    <a:pt x="10973" y="43682"/>
                  </a:lnTo>
                  <a:lnTo>
                    <a:pt x="10926" y="43613"/>
                  </a:lnTo>
                  <a:lnTo>
                    <a:pt x="10885" y="43536"/>
                  </a:lnTo>
                  <a:lnTo>
                    <a:pt x="10849" y="43453"/>
                  </a:lnTo>
                  <a:lnTo>
                    <a:pt x="10819" y="43356"/>
                  </a:lnTo>
                  <a:lnTo>
                    <a:pt x="10796" y="43252"/>
                  </a:lnTo>
                  <a:lnTo>
                    <a:pt x="10778" y="43140"/>
                  </a:lnTo>
                  <a:lnTo>
                    <a:pt x="10701" y="42536"/>
                  </a:lnTo>
                  <a:lnTo>
                    <a:pt x="10642" y="41931"/>
                  </a:lnTo>
                  <a:lnTo>
                    <a:pt x="10594" y="41326"/>
                  </a:lnTo>
                  <a:lnTo>
                    <a:pt x="10559" y="40729"/>
                  </a:lnTo>
                  <a:lnTo>
                    <a:pt x="10541" y="40124"/>
                  </a:lnTo>
                  <a:lnTo>
                    <a:pt x="10529" y="39526"/>
                  </a:lnTo>
                  <a:lnTo>
                    <a:pt x="10535" y="38935"/>
                  </a:lnTo>
                  <a:lnTo>
                    <a:pt x="10553" y="38345"/>
                  </a:lnTo>
                  <a:lnTo>
                    <a:pt x="10583" y="37754"/>
                  </a:lnTo>
                  <a:lnTo>
                    <a:pt x="10624" y="37163"/>
                  </a:lnTo>
                  <a:lnTo>
                    <a:pt x="10677" y="36586"/>
                  </a:lnTo>
                  <a:lnTo>
                    <a:pt x="10742" y="36002"/>
                  </a:lnTo>
                  <a:lnTo>
                    <a:pt x="10825" y="35432"/>
                  </a:lnTo>
                  <a:lnTo>
                    <a:pt x="10914" y="34863"/>
                  </a:lnTo>
                  <a:lnTo>
                    <a:pt x="11015" y="34293"/>
                  </a:lnTo>
                  <a:lnTo>
                    <a:pt x="11127" y="33737"/>
                  </a:lnTo>
                  <a:lnTo>
                    <a:pt x="11258" y="33181"/>
                  </a:lnTo>
                  <a:lnTo>
                    <a:pt x="11394" y="32625"/>
                  </a:lnTo>
                  <a:lnTo>
                    <a:pt x="11542" y="32082"/>
                  </a:lnTo>
                  <a:lnTo>
                    <a:pt x="11702" y="31540"/>
                  </a:lnTo>
                  <a:lnTo>
                    <a:pt x="11874" y="31012"/>
                  </a:lnTo>
                  <a:lnTo>
                    <a:pt x="12051" y="30484"/>
                  </a:lnTo>
                  <a:lnTo>
                    <a:pt x="12247" y="29963"/>
                  </a:lnTo>
                  <a:lnTo>
                    <a:pt x="12448" y="29448"/>
                  </a:lnTo>
                  <a:lnTo>
                    <a:pt x="12667" y="28941"/>
                  </a:lnTo>
                  <a:lnTo>
                    <a:pt x="12892" y="28441"/>
                  </a:lnTo>
                  <a:lnTo>
                    <a:pt x="13123" y="27954"/>
                  </a:lnTo>
                  <a:lnTo>
                    <a:pt x="13372" y="27468"/>
                  </a:lnTo>
                  <a:lnTo>
                    <a:pt x="13626" y="26995"/>
                  </a:lnTo>
                  <a:lnTo>
                    <a:pt x="13893" y="26522"/>
                  </a:lnTo>
                  <a:lnTo>
                    <a:pt x="14165" y="26064"/>
                  </a:lnTo>
                  <a:lnTo>
                    <a:pt x="14455" y="25619"/>
                  </a:lnTo>
                  <a:lnTo>
                    <a:pt x="14746" y="25174"/>
                  </a:lnTo>
                  <a:lnTo>
                    <a:pt x="15054" y="24743"/>
                  </a:lnTo>
                  <a:lnTo>
                    <a:pt x="15367" y="24319"/>
                  </a:lnTo>
                  <a:lnTo>
                    <a:pt x="15693" y="23909"/>
                  </a:lnTo>
                  <a:lnTo>
                    <a:pt x="16025" y="23506"/>
                  </a:lnTo>
                  <a:lnTo>
                    <a:pt x="16368" y="23117"/>
                  </a:lnTo>
                  <a:lnTo>
                    <a:pt x="16718" y="22734"/>
                  </a:lnTo>
                  <a:lnTo>
                    <a:pt x="17079" y="22366"/>
                  </a:lnTo>
                  <a:lnTo>
                    <a:pt x="17446" y="22005"/>
                  </a:lnTo>
                  <a:lnTo>
                    <a:pt x="17819" y="21657"/>
                  </a:lnTo>
                  <a:lnTo>
                    <a:pt x="18210" y="21323"/>
                  </a:lnTo>
                  <a:lnTo>
                    <a:pt x="18601" y="20997"/>
                  </a:lnTo>
                  <a:lnTo>
                    <a:pt x="19003" y="20684"/>
                  </a:lnTo>
                  <a:lnTo>
                    <a:pt x="19418" y="20385"/>
                  </a:lnTo>
                  <a:lnTo>
                    <a:pt x="19832" y="20100"/>
                  </a:lnTo>
                  <a:lnTo>
                    <a:pt x="20259" y="19822"/>
                  </a:lnTo>
                  <a:lnTo>
                    <a:pt x="20697" y="19558"/>
                  </a:lnTo>
                  <a:lnTo>
                    <a:pt x="21135" y="19315"/>
                  </a:lnTo>
                  <a:lnTo>
                    <a:pt x="21585" y="19079"/>
                  </a:lnTo>
                  <a:lnTo>
                    <a:pt x="22047" y="18856"/>
                  </a:lnTo>
                  <a:lnTo>
                    <a:pt x="22509" y="18648"/>
                  </a:lnTo>
                  <a:lnTo>
                    <a:pt x="22983" y="18460"/>
                  </a:lnTo>
                  <a:lnTo>
                    <a:pt x="23462" y="18279"/>
                  </a:lnTo>
                  <a:lnTo>
                    <a:pt x="23699" y="18196"/>
                  </a:lnTo>
                  <a:lnTo>
                    <a:pt x="23948" y="18119"/>
                  </a:lnTo>
                  <a:lnTo>
                    <a:pt x="24191" y="18043"/>
                  </a:lnTo>
                  <a:lnTo>
                    <a:pt x="24440" y="17973"/>
                  </a:lnTo>
                  <a:lnTo>
                    <a:pt x="24688" y="17904"/>
                  </a:lnTo>
                  <a:lnTo>
                    <a:pt x="24937" y="17841"/>
                  </a:lnTo>
                  <a:lnTo>
                    <a:pt x="25192" y="17779"/>
                  </a:lnTo>
                  <a:lnTo>
                    <a:pt x="25446" y="17723"/>
                  </a:lnTo>
                  <a:lnTo>
                    <a:pt x="25701" y="17668"/>
                  </a:lnTo>
                  <a:lnTo>
                    <a:pt x="25956" y="17619"/>
                  </a:lnTo>
                  <a:lnTo>
                    <a:pt x="26216" y="17577"/>
                  </a:lnTo>
                  <a:lnTo>
                    <a:pt x="26477" y="17536"/>
                  </a:lnTo>
                  <a:lnTo>
                    <a:pt x="26737" y="17501"/>
                  </a:lnTo>
                  <a:lnTo>
                    <a:pt x="27004" y="17466"/>
                  </a:lnTo>
                  <a:lnTo>
                    <a:pt x="27264" y="17438"/>
                  </a:lnTo>
                  <a:lnTo>
                    <a:pt x="27531" y="17417"/>
                  </a:lnTo>
                  <a:lnTo>
                    <a:pt x="27803" y="17397"/>
                  </a:lnTo>
                  <a:lnTo>
                    <a:pt x="28070" y="17383"/>
                  </a:lnTo>
                  <a:lnTo>
                    <a:pt x="28348" y="17369"/>
                  </a:lnTo>
                  <a:lnTo>
                    <a:pt x="28620" y="17362"/>
                  </a:lnTo>
                  <a:close/>
                  <a:moveTo>
                    <a:pt x="60563" y="0"/>
                  </a:moveTo>
                  <a:lnTo>
                    <a:pt x="59656" y="111"/>
                  </a:lnTo>
                  <a:lnTo>
                    <a:pt x="58750" y="216"/>
                  </a:lnTo>
                  <a:lnTo>
                    <a:pt x="57844" y="306"/>
                  </a:lnTo>
                  <a:lnTo>
                    <a:pt x="56932" y="382"/>
                  </a:lnTo>
                  <a:lnTo>
                    <a:pt x="56026" y="452"/>
                  </a:lnTo>
                  <a:lnTo>
                    <a:pt x="55109" y="514"/>
                  </a:lnTo>
                  <a:lnTo>
                    <a:pt x="54197" y="570"/>
                  </a:lnTo>
                  <a:lnTo>
                    <a:pt x="53279" y="612"/>
                  </a:lnTo>
                  <a:lnTo>
                    <a:pt x="52367" y="653"/>
                  </a:lnTo>
                  <a:lnTo>
                    <a:pt x="51449" y="681"/>
                  </a:lnTo>
                  <a:lnTo>
                    <a:pt x="50525" y="702"/>
                  </a:lnTo>
                  <a:lnTo>
                    <a:pt x="49607" y="723"/>
                  </a:lnTo>
                  <a:lnTo>
                    <a:pt x="48689" y="730"/>
                  </a:lnTo>
                  <a:lnTo>
                    <a:pt x="47766" y="737"/>
                  </a:lnTo>
                  <a:lnTo>
                    <a:pt x="45924" y="737"/>
                  </a:lnTo>
                  <a:lnTo>
                    <a:pt x="44082" y="723"/>
                  </a:lnTo>
                  <a:lnTo>
                    <a:pt x="42240" y="695"/>
                  </a:lnTo>
                  <a:lnTo>
                    <a:pt x="38557" y="633"/>
                  </a:lnTo>
                  <a:lnTo>
                    <a:pt x="36721" y="605"/>
                  </a:lnTo>
                  <a:lnTo>
                    <a:pt x="34892" y="584"/>
                  </a:lnTo>
                  <a:lnTo>
                    <a:pt x="33068" y="570"/>
                  </a:lnTo>
                  <a:lnTo>
                    <a:pt x="31244" y="570"/>
                  </a:lnTo>
                  <a:lnTo>
                    <a:pt x="23770" y="619"/>
                  </a:lnTo>
                  <a:lnTo>
                    <a:pt x="16297" y="674"/>
                  </a:lnTo>
                  <a:lnTo>
                    <a:pt x="8824" y="716"/>
                  </a:lnTo>
                  <a:lnTo>
                    <a:pt x="5087" y="730"/>
                  </a:lnTo>
                  <a:lnTo>
                    <a:pt x="1350" y="737"/>
                  </a:lnTo>
                  <a:lnTo>
                    <a:pt x="1256" y="730"/>
                  </a:lnTo>
                  <a:lnTo>
                    <a:pt x="1161" y="716"/>
                  </a:lnTo>
                  <a:lnTo>
                    <a:pt x="1072" y="695"/>
                  </a:lnTo>
                  <a:lnTo>
                    <a:pt x="989" y="660"/>
                  </a:lnTo>
                  <a:lnTo>
                    <a:pt x="912" y="626"/>
                  </a:lnTo>
                  <a:lnTo>
                    <a:pt x="835" y="577"/>
                  </a:lnTo>
                  <a:lnTo>
                    <a:pt x="764" y="521"/>
                  </a:lnTo>
                  <a:lnTo>
                    <a:pt x="699" y="466"/>
                  </a:lnTo>
                  <a:lnTo>
                    <a:pt x="646" y="1487"/>
                  </a:lnTo>
                  <a:lnTo>
                    <a:pt x="604" y="2509"/>
                  </a:lnTo>
                  <a:lnTo>
                    <a:pt x="563" y="3531"/>
                  </a:lnTo>
                  <a:lnTo>
                    <a:pt x="533" y="4553"/>
                  </a:lnTo>
                  <a:lnTo>
                    <a:pt x="504" y="5581"/>
                  </a:lnTo>
                  <a:lnTo>
                    <a:pt x="480" y="6603"/>
                  </a:lnTo>
                  <a:lnTo>
                    <a:pt x="468" y="7625"/>
                  </a:lnTo>
                  <a:lnTo>
                    <a:pt x="450" y="8653"/>
                  </a:lnTo>
                  <a:lnTo>
                    <a:pt x="444" y="9675"/>
                  </a:lnTo>
                  <a:lnTo>
                    <a:pt x="444" y="10697"/>
                  </a:lnTo>
                  <a:lnTo>
                    <a:pt x="444" y="11725"/>
                  </a:lnTo>
                  <a:lnTo>
                    <a:pt x="450" y="12754"/>
                  </a:lnTo>
                  <a:lnTo>
                    <a:pt x="468" y="14804"/>
                  </a:lnTo>
                  <a:lnTo>
                    <a:pt x="504" y="16854"/>
                  </a:lnTo>
                  <a:lnTo>
                    <a:pt x="545" y="18905"/>
                  </a:lnTo>
                  <a:lnTo>
                    <a:pt x="592" y="20962"/>
                  </a:lnTo>
                  <a:lnTo>
                    <a:pt x="652" y="23019"/>
                  </a:lnTo>
                  <a:lnTo>
                    <a:pt x="717" y="25070"/>
                  </a:lnTo>
                  <a:lnTo>
                    <a:pt x="847" y="29184"/>
                  </a:lnTo>
                  <a:lnTo>
                    <a:pt x="912" y="31235"/>
                  </a:lnTo>
                  <a:lnTo>
                    <a:pt x="977" y="33292"/>
                  </a:lnTo>
                  <a:lnTo>
                    <a:pt x="1031" y="35349"/>
                  </a:lnTo>
                  <a:lnTo>
                    <a:pt x="1084" y="37399"/>
                  </a:lnTo>
                  <a:lnTo>
                    <a:pt x="1125" y="39457"/>
                  </a:lnTo>
                  <a:lnTo>
                    <a:pt x="1155" y="41507"/>
                  </a:lnTo>
                  <a:lnTo>
                    <a:pt x="1179" y="43564"/>
                  </a:lnTo>
                  <a:lnTo>
                    <a:pt x="1179" y="44586"/>
                  </a:lnTo>
                  <a:lnTo>
                    <a:pt x="1179" y="45615"/>
                  </a:lnTo>
                  <a:lnTo>
                    <a:pt x="1179" y="46636"/>
                  </a:lnTo>
                  <a:lnTo>
                    <a:pt x="1167" y="47665"/>
                  </a:lnTo>
                  <a:lnTo>
                    <a:pt x="1155" y="48687"/>
                  </a:lnTo>
                  <a:lnTo>
                    <a:pt x="1137" y="49715"/>
                  </a:lnTo>
                  <a:lnTo>
                    <a:pt x="1114" y="50737"/>
                  </a:lnTo>
                  <a:lnTo>
                    <a:pt x="1084" y="51759"/>
                  </a:lnTo>
                  <a:lnTo>
                    <a:pt x="1054" y="52787"/>
                  </a:lnTo>
                  <a:lnTo>
                    <a:pt x="1013" y="53809"/>
                  </a:lnTo>
                  <a:lnTo>
                    <a:pt x="966" y="54831"/>
                  </a:lnTo>
                  <a:lnTo>
                    <a:pt x="918" y="55852"/>
                  </a:lnTo>
                  <a:lnTo>
                    <a:pt x="859" y="56874"/>
                  </a:lnTo>
                  <a:lnTo>
                    <a:pt x="794" y="57896"/>
                  </a:lnTo>
                  <a:lnTo>
                    <a:pt x="723" y="58917"/>
                  </a:lnTo>
                  <a:lnTo>
                    <a:pt x="640" y="59939"/>
                  </a:lnTo>
                  <a:lnTo>
                    <a:pt x="557" y="60961"/>
                  </a:lnTo>
                  <a:lnTo>
                    <a:pt x="462" y="61975"/>
                  </a:lnTo>
                  <a:lnTo>
                    <a:pt x="362" y="62997"/>
                  </a:lnTo>
                  <a:lnTo>
                    <a:pt x="249" y="64019"/>
                  </a:lnTo>
                  <a:lnTo>
                    <a:pt x="131" y="65034"/>
                  </a:lnTo>
                  <a:lnTo>
                    <a:pt x="0" y="66048"/>
                  </a:lnTo>
                  <a:lnTo>
                    <a:pt x="0" y="66048"/>
                  </a:lnTo>
                  <a:lnTo>
                    <a:pt x="65" y="65986"/>
                  </a:lnTo>
                  <a:lnTo>
                    <a:pt x="142" y="65923"/>
                  </a:lnTo>
                  <a:lnTo>
                    <a:pt x="219" y="65868"/>
                  </a:lnTo>
                  <a:lnTo>
                    <a:pt x="302" y="65819"/>
                  </a:lnTo>
                  <a:lnTo>
                    <a:pt x="391" y="65777"/>
                  </a:lnTo>
                  <a:lnTo>
                    <a:pt x="492" y="65743"/>
                  </a:lnTo>
                  <a:lnTo>
                    <a:pt x="598" y="65729"/>
                  </a:lnTo>
                  <a:lnTo>
                    <a:pt x="711" y="65722"/>
                  </a:lnTo>
                  <a:lnTo>
                    <a:pt x="4525" y="65590"/>
                  </a:lnTo>
                  <a:lnTo>
                    <a:pt x="8344" y="65451"/>
                  </a:lnTo>
                  <a:lnTo>
                    <a:pt x="15989" y="65166"/>
                  </a:lnTo>
                  <a:lnTo>
                    <a:pt x="19815" y="65027"/>
                  </a:lnTo>
                  <a:lnTo>
                    <a:pt x="23634" y="64888"/>
                  </a:lnTo>
                  <a:lnTo>
                    <a:pt x="27460" y="64756"/>
                  </a:lnTo>
                  <a:lnTo>
                    <a:pt x="31285" y="64630"/>
                  </a:lnTo>
                  <a:lnTo>
                    <a:pt x="35111" y="64519"/>
                  </a:lnTo>
                  <a:lnTo>
                    <a:pt x="38936" y="64422"/>
                  </a:lnTo>
                  <a:lnTo>
                    <a:pt x="40849" y="64380"/>
                  </a:lnTo>
                  <a:lnTo>
                    <a:pt x="42762" y="64339"/>
                  </a:lnTo>
                  <a:lnTo>
                    <a:pt x="44674" y="64311"/>
                  </a:lnTo>
                  <a:lnTo>
                    <a:pt x="46587" y="64283"/>
                  </a:lnTo>
                  <a:lnTo>
                    <a:pt x="48500" y="64262"/>
                  </a:lnTo>
                  <a:lnTo>
                    <a:pt x="50413" y="64248"/>
                  </a:lnTo>
                  <a:lnTo>
                    <a:pt x="52319" y="64234"/>
                  </a:lnTo>
                  <a:lnTo>
                    <a:pt x="54232" y="64234"/>
                  </a:lnTo>
                  <a:lnTo>
                    <a:pt x="56145" y="64241"/>
                  </a:lnTo>
                  <a:lnTo>
                    <a:pt x="58058" y="64255"/>
                  </a:lnTo>
                  <a:lnTo>
                    <a:pt x="59964" y="64269"/>
                  </a:lnTo>
                  <a:lnTo>
                    <a:pt x="61877" y="64304"/>
                  </a:lnTo>
                  <a:lnTo>
                    <a:pt x="61871" y="62288"/>
                  </a:lnTo>
                  <a:lnTo>
                    <a:pt x="61865" y="60280"/>
                  </a:lnTo>
                  <a:lnTo>
                    <a:pt x="61848" y="58264"/>
                  </a:lnTo>
                  <a:lnTo>
                    <a:pt x="61830" y="56255"/>
                  </a:lnTo>
                  <a:lnTo>
                    <a:pt x="61800" y="54247"/>
                  </a:lnTo>
                  <a:lnTo>
                    <a:pt x="61765" y="52231"/>
                  </a:lnTo>
                  <a:lnTo>
                    <a:pt x="61723" y="50223"/>
                  </a:lnTo>
                  <a:lnTo>
                    <a:pt x="61682" y="48214"/>
                  </a:lnTo>
                  <a:lnTo>
                    <a:pt x="61634" y="46198"/>
                  </a:lnTo>
                  <a:lnTo>
                    <a:pt x="61581" y="44190"/>
                  </a:lnTo>
                  <a:lnTo>
                    <a:pt x="61469" y="40173"/>
                  </a:lnTo>
                  <a:lnTo>
                    <a:pt x="61350" y="36148"/>
                  </a:lnTo>
                  <a:lnTo>
                    <a:pt x="61226" y="32131"/>
                  </a:lnTo>
                  <a:lnTo>
                    <a:pt x="61095" y="28114"/>
                  </a:lnTo>
                  <a:lnTo>
                    <a:pt x="60977" y="24097"/>
                  </a:lnTo>
                  <a:lnTo>
                    <a:pt x="60865" y="20079"/>
                  </a:lnTo>
                  <a:lnTo>
                    <a:pt x="60811" y="18071"/>
                  </a:lnTo>
                  <a:lnTo>
                    <a:pt x="60764" y="16062"/>
                  </a:lnTo>
                  <a:lnTo>
                    <a:pt x="60716" y="14054"/>
                  </a:lnTo>
                  <a:lnTo>
                    <a:pt x="60675" y="12045"/>
                  </a:lnTo>
                  <a:lnTo>
                    <a:pt x="60645" y="10036"/>
                  </a:lnTo>
                  <a:lnTo>
                    <a:pt x="60616" y="8028"/>
                  </a:lnTo>
                  <a:lnTo>
                    <a:pt x="60592" y="6019"/>
                  </a:lnTo>
                  <a:lnTo>
                    <a:pt x="60574" y="4010"/>
                  </a:lnTo>
                  <a:lnTo>
                    <a:pt x="60563" y="2002"/>
                  </a:lnTo>
                  <a:lnTo>
                    <a:pt x="6056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4;p41">
              <a:extLst>
                <a:ext uri="{FF2B5EF4-FFF2-40B4-BE49-F238E27FC236}">
                  <a16:creationId xmlns:a16="http://schemas.microsoft.com/office/drawing/2014/main" id="{0F7D82CF-143A-4921-8A45-CC5950765C55}"/>
                </a:ext>
              </a:extLst>
            </p:cNvPr>
            <p:cNvSpPr/>
            <p:nvPr/>
          </p:nvSpPr>
          <p:spPr>
            <a:xfrm>
              <a:off x="3048450" y="-4501600"/>
              <a:ext cx="208775" cy="261875"/>
            </a:xfrm>
            <a:custGeom>
              <a:avLst/>
              <a:gdLst/>
              <a:ahLst/>
              <a:cxnLst/>
              <a:rect l="l" t="t" r="r" b="b"/>
              <a:pathLst>
                <a:path w="8351" h="10475" extrusionOk="0">
                  <a:moveTo>
                    <a:pt x="4365" y="0"/>
                  </a:moveTo>
                  <a:lnTo>
                    <a:pt x="4270" y="84"/>
                  </a:lnTo>
                  <a:lnTo>
                    <a:pt x="4175" y="160"/>
                  </a:lnTo>
                  <a:lnTo>
                    <a:pt x="4080" y="243"/>
                  </a:lnTo>
                  <a:lnTo>
                    <a:pt x="3980" y="313"/>
                  </a:lnTo>
                  <a:lnTo>
                    <a:pt x="3778" y="459"/>
                  </a:lnTo>
                  <a:lnTo>
                    <a:pt x="3565" y="591"/>
                  </a:lnTo>
                  <a:lnTo>
                    <a:pt x="3352" y="716"/>
                  </a:lnTo>
                  <a:lnTo>
                    <a:pt x="3127" y="841"/>
                  </a:lnTo>
                  <a:lnTo>
                    <a:pt x="2677" y="1084"/>
                  </a:lnTo>
                  <a:lnTo>
                    <a:pt x="2458" y="1209"/>
                  </a:lnTo>
                  <a:lnTo>
                    <a:pt x="2233" y="1342"/>
                  </a:lnTo>
                  <a:lnTo>
                    <a:pt x="2014" y="1487"/>
                  </a:lnTo>
                  <a:lnTo>
                    <a:pt x="1800" y="1633"/>
                  </a:lnTo>
                  <a:lnTo>
                    <a:pt x="1700" y="1717"/>
                  </a:lnTo>
                  <a:lnTo>
                    <a:pt x="1599" y="1800"/>
                  </a:lnTo>
                  <a:lnTo>
                    <a:pt x="1498" y="1891"/>
                  </a:lnTo>
                  <a:lnTo>
                    <a:pt x="1404" y="1981"/>
                  </a:lnTo>
                  <a:lnTo>
                    <a:pt x="1309" y="2078"/>
                  </a:lnTo>
                  <a:lnTo>
                    <a:pt x="1220" y="2176"/>
                  </a:lnTo>
                  <a:lnTo>
                    <a:pt x="1131" y="2287"/>
                  </a:lnTo>
                  <a:lnTo>
                    <a:pt x="1043" y="2398"/>
                  </a:lnTo>
                  <a:lnTo>
                    <a:pt x="900" y="2600"/>
                  </a:lnTo>
                  <a:lnTo>
                    <a:pt x="770" y="2815"/>
                  </a:lnTo>
                  <a:lnTo>
                    <a:pt x="652" y="3037"/>
                  </a:lnTo>
                  <a:lnTo>
                    <a:pt x="539" y="3274"/>
                  </a:lnTo>
                  <a:lnTo>
                    <a:pt x="438" y="3510"/>
                  </a:lnTo>
                  <a:lnTo>
                    <a:pt x="344" y="3753"/>
                  </a:lnTo>
                  <a:lnTo>
                    <a:pt x="267" y="4003"/>
                  </a:lnTo>
                  <a:lnTo>
                    <a:pt x="196" y="4261"/>
                  </a:lnTo>
                  <a:lnTo>
                    <a:pt x="136" y="4525"/>
                  </a:lnTo>
                  <a:lnTo>
                    <a:pt x="89" y="4789"/>
                  </a:lnTo>
                  <a:lnTo>
                    <a:pt x="54" y="5053"/>
                  </a:lnTo>
                  <a:lnTo>
                    <a:pt x="24" y="5324"/>
                  </a:lnTo>
                  <a:lnTo>
                    <a:pt x="6" y="5595"/>
                  </a:lnTo>
                  <a:lnTo>
                    <a:pt x="0" y="5866"/>
                  </a:lnTo>
                  <a:lnTo>
                    <a:pt x="6" y="6137"/>
                  </a:lnTo>
                  <a:lnTo>
                    <a:pt x="24" y="6401"/>
                  </a:lnTo>
                  <a:lnTo>
                    <a:pt x="54" y="6672"/>
                  </a:lnTo>
                  <a:lnTo>
                    <a:pt x="95" y="6936"/>
                  </a:lnTo>
                  <a:lnTo>
                    <a:pt x="142" y="7194"/>
                  </a:lnTo>
                  <a:lnTo>
                    <a:pt x="202" y="7451"/>
                  </a:lnTo>
                  <a:lnTo>
                    <a:pt x="279" y="7701"/>
                  </a:lnTo>
                  <a:lnTo>
                    <a:pt x="362" y="7951"/>
                  </a:lnTo>
                  <a:lnTo>
                    <a:pt x="456" y="8188"/>
                  </a:lnTo>
                  <a:lnTo>
                    <a:pt x="563" y="8417"/>
                  </a:lnTo>
                  <a:lnTo>
                    <a:pt x="681" y="8646"/>
                  </a:lnTo>
                  <a:lnTo>
                    <a:pt x="812" y="8855"/>
                  </a:lnTo>
                  <a:lnTo>
                    <a:pt x="883" y="8959"/>
                  </a:lnTo>
                  <a:lnTo>
                    <a:pt x="954" y="9063"/>
                  </a:lnTo>
                  <a:lnTo>
                    <a:pt x="1031" y="9161"/>
                  </a:lnTo>
                  <a:lnTo>
                    <a:pt x="1108" y="9258"/>
                  </a:lnTo>
                  <a:lnTo>
                    <a:pt x="1191" y="9348"/>
                  </a:lnTo>
                  <a:lnTo>
                    <a:pt x="1273" y="9439"/>
                  </a:lnTo>
                  <a:lnTo>
                    <a:pt x="1362" y="9529"/>
                  </a:lnTo>
                  <a:lnTo>
                    <a:pt x="1451" y="9612"/>
                  </a:lnTo>
                  <a:lnTo>
                    <a:pt x="1546" y="9689"/>
                  </a:lnTo>
                  <a:lnTo>
                    <a:pt x="1641" y="9765"/>
                  </a:lnTo>
                  <a:lnTo>
                    <a:pt x="1741" y="9842"/>
                  </a:lnTo>
                  <a:lnTo>
                    <a:pt x="1842" y="9911"/>
                  </a:lnTo>
                  <a:lnTo>
                    <a:pt x="1949" y="9981"/>
                  </a:lnTo>
                  <a:lnTo>
                    <a:pt x="2049" y="10043"/>
                  </a:lnTo>
                  <a:lnTo>
                    <a:pt x="2156" y="10099"/>
                  </a:lnTo>
                  <a:lnTo>
                    <a:pt x="2268" y="10147"/>
                  </a:lnTo>
                  <a:lnTo>
                    <a:pt x="2375" y="10196"/>
                  </a:lnTo>
                  <a:lnTo>
                    <a:pt x="2487" y="10245"/>
                  </a:lnTo>
                  <a:lnTo>
                    <a:pt x="2600" y="10286"/>
                  </a:lnTo>
                  <a:lnTo>
                    <a:pt x="2712" y="10321"/>
                  </a:lnTo>
                  <a:lnTo>
                    <a:pt x="2943" y="10384"/>
                  </a:lnTo>
                  <a:lnTo>
                    <a:pt x="3174" y="10432"/>
                  </a:lnTo>
                  <a:lnTo>
                    <a:pt x="3411" y="10460"/>
                  </a:lnTo>
                  <a:lnTo>
                    <a:pt x="3654" y="10474"/>
                  </a:lnTo>
                  <a:lnTo>
                    <a:pt x="3891" y="10474"/>
                  </a:lnTo>
                  <a:lnTo>
                    <a:pt x="4128" y="10460"/>
                  </a:lnTo>
                  <a:lnTo>
                    <a:pt x="4371" y="10432"/>
                  </a:lnTo>
                  <a:lnTo>
                    <a:pt x="4607" y="10391"/>
                  </a:lnTo>
                  <a:lnTo>
                    <a:pt x="4850" y="10335"/>
                  </a:lnTo>
                  <a:lnTo>
                    <a:pt x="5081" y="10266"/>
                  </a:lnTo>
                  <a:lnTo>
                    <a:pt x="5318" y="10182"/>
                  </a:lnTo>
                  <a:lnTo>
                    <a:pt x="5543" y="10092"/>
                  </a:lnTo>
                  <a:lnTo>
                    <a:pt x="5768" y="9981"/>
                  </a:lnTo>
                  <a:lnTo>
                    <a:pt x="5987" y="9863"/>
                  </a:lnTo>
                  <a:lnTo>
                    <a:pt x="6206" y="9730"/>
                  </a:lnTo>
                  <a:lnTo>
                    <a:pt x="6414" y="9585"/>
                  </a:lnTo>
                  <a:lnTo>
                    <a:pt x="6615" y="9432"/>
                  </a:lnTo>
                  <a:lnTo>
                    <a:pt x="6804" y="9258"/>
                  </a:lnTo>
                  <a:lnTo>
                    <a:pt x="6994" y="9084"/>
                  </a:lnTo>
                  <a:lnTo>
                    <a:pt x="7166" y="8896"/>
                  </a:lnTo>
                  <a:lnTo>
                    <a:pt x="7337" y="8695"/>
                  </a:lnTo>
                  <a:lnTo>
                    <a:pt x="7491" y="8486"/>
                  </a:lnTo>
                  <a:lnTo>
                    <a:pt x="7562" y="8375"/>
                  </a:lnTo>
                  <a:lnTo>
                    <a:pt x="7633" y="8264"/>
                  </a:lnTo>
                  <a:lnTo>
                    <a:pt x="7705" y="8153"/>
                  </a:lnTo>
                  <a:lnTo>
                    <a:pt x="7770" y="8035"/>
                  </a:lnTo>
                  <a:lnTo>
                    <a:pt x="7829" y="7916"/>
                  </a:lnTo>
                  <a:lnTo>
                    <a:pt x="7888" y="7798"/>
                  </a:lnTo>
                  <a:lnTo>
                    <a:pt x="7941" y="7673"/>
                  </a:lnTo>
                  <a:lnTo>
                    <a:pt x="7995" y="7548"/>
                  </a:lnTo>
                  <a:lnTo>
                    <a:pt x="8042" y="7423"/>
                  </a:lnTo>
                  <a:lnTo>
                    <a:pt x="8089" y="7298"/>
                  </a:lnTo>
                  <a:lnTo>
                    <a:pt x="8131" y="7166"/>
                  </a:lnTo>
                  <a:lnTo>
                    <a:pt x="8166" y="7027"/>
                  </a:lnTo>
                  <a:lnTo>
                    <a:pt x="8202" y="6881"/>
                  </a:lnTo>
                  <a:lnTo>
                    <a:pt x="8237" y="6735"/>
                  </a:lnTo>
                  <a:lnTo>
                    <a:pt x="8267" y="6582"/>
                  </a:lnTo>
                  <a:lnTo>
                    <a:pt x="8291" y="6436"/>
                  </a:lnTo>
                  <a:lnTo>
                    <a:pt x="8309" y="6290"/>
                  </a:lnTo>
                  <a:lnTo>
                    <a:pt x="8326" y="6144"/>
                  </a:lnTo>
                  <a:lnTo>
                    <a:pt x="8338" y="5998"/>
                  </a:lnTo>
                  <a:lnTo>
                    <a:pt x="8344" y="5852"/>
                  </a:lnTo>
                  <a:lnTo>
                    <a:pt x="8350" y="5706"/>
                  </a:lnTo>
                  <a:lnTo>
                    <a:pt x="8350" y="5560"/>
                  </a:lnTo>
                  <a:lnTo>
                    <a:pt x="8344" y="5414"/>
                  </a:lnTo>
                  <a:lnTo>
                    <a:pt x="8338" y="5275"/>
                  </a:lnTo>
                  <a:lnTo>
                    <a:pt x="8326" y="5129"/>
                  </a:lnTo>
                  <a:lnTo>
                    <a:pt x="8314" y="4990"/>
                  </a:lnTo>
                  <a:lnTo>
                    <a:pt x="8297" y="4851"/>
                  </a:lnTo>
                  <a:lnTo>
                    <a:pt x="8273" y="4712"/>
                  </a:lnTo>
                  <a:lnTo>
                    <a:pt x="8220" y="4434"/>
                  </a:lnTo>
                  <a:lnTo>
                    <a:pt x="8155" y="4163"/>
                  </a:lnTo>
                  <a:lnTo>
                    <a:pt x="8078" y="3899"/>
                  </a:lnTo>
                  <a:lnTo>
                    <a:pt x="7983" y="3635"/>
                  </a:lnTo>
                  <a:lnTo>
                    <a:pt x="7882" y="3378"/>
                  </a:lnTo>
                  <a:lnTo>
                    <a:pt x="7770" y="3128"/>
                  </a:lnTo>
                  <a:lnTo>
                    <a:pt x="7645" y="2884"/>
                  </a:lnTo>
                  <a:lnTo>
                    <a:pt x="7509" y="2648"/>
                  </a:lnTo>
                  <a:lnTo>
                    <a:pt x="7367" y="2419"/>
                  </a:lnTo>
                  <a:lnTo>
                    <a:pt x="7213" y="2196"/>
                  </a:lnTo>
                  <a:lnTo>
                    <a:pt x="7047" y="1974"/>
                  </a:lnTo>
                  <a:lnTo>
                    <a:pt x="6875" y="1765"/>
                  </a:lnTo>
                  <a:lnTo>
                    <a:pt x="6698" y="1564"/>
                  </a:lnTo>
                  <a:lnTo>
                    <a:pt x="6514" y="1376"/>
                  </a:lnTo>
                  <a:lnTo>
                    <a:pt x="6319" y="1189"/>
                  </a:lnTo>
                  <a:lnTo>
                    <a:pt x="6123" y="1015"/>
                  </a:lnTo>
                  <a:lnTo>
                    <a:pt x="5916" y="855"/>
                  </a:lnTo>
                  <a:lnTo>
                    <a:pt x="5709" y="702"/>
                  </a:lnTo>
                  <a:lnTo>
                    <a:pt x="5490" y="556"/>
                  </a:lnTo>
                  <a:lnTo>
                    <a:pt x="5271" y="417"/>
                  </a:lnTo>
                  <a:lnTo>
                    <a:pt x="5052" y="299"/>
                  </a:lnTo>
                  <a:lnTo>
                    <a:pt x="4821" y="188"/>
                  </a:lnTo>
                  <a:lnTo>
                    <a:pt x="4596" y="84"/>
                  </a:lnTo>
                  <a:lnTo>
                    <a:pt x="4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5;p41">
              <a:extLst>
                <a:ext uri="{FF2B5EF4-FFF2-40B4-BE49-F238E27FC236}">
                  <a16:creationId xmlns:a16="http://schemas.microsoft.com/office/drawing/2014/main" id="{2073721F-ED71-44E2-9182-869CEDFBAB48}"/>
                </a:ext>
              </a:extLst>
            </p:cNvPr>
            <p:cNvSpPr/>
            <p:nvPr/>
          </p:nvSpPr>
          <p:spPr>
            <a:xfrm>
              <a:off x="3155925" y="-419900"/>
              <a:ext cx="191300" cy="187850"/>
            </a:xfrm>
            <a:custGeom>
              <a:avLst/>
              <a:gdLst/>
              <a:ahLst/>
              <a:cxnLst/>
              <a:rect l="l" t="t" r="r" b="b"/>
              <a:pathLst>
                <a:path w="7652" h="7514" extrusionOk="0">
                  <a:moveTo>
                    <a:pt x="6917" y="0"/>
                  </a:moveTo>
                  <a:lnTo>
                    <a:pt x="6911" y="77"/>
                  </a:lnTo>
                  <a:lnTo>
                    <a:pt x="6899" y="153"/>
                  </a:lnTo>
                  <a:lnTo>
                    <a:pt x="6870" y="230"/>
                  </a:lnTo>
                  <a:lnTo>
                    <a:pt x="6840" y="292"/>
                  </a:lnTo>
                  <a:lnTo>
                    <a:pt x="6793" y="355"/>
                  </a:lnTo>
                  <a:lnTo>
                    <a:pt x="6740" y="404"/>
                  </a:lnTo>
                  <a:lnTo>
                    <a:pt x="6704" y="424"/>
                  </a:lnTo>
                  <a:lnTo>
                    <a:pt x="6668" y="445"/>
                  </a:lnTo>
                  <a:lnTo>
                    <a:pt x="6633" y="459"/>
                  </a:lnTo>
                  <a:lnTo>
                    <a:pt x="6597" y="466"/>
                  </a:lnTo>
                  <a:lnTo>
                    <a:pt x="6236" y="529"/>
                  </a:lnTo>
                  <a:lnTo>
                    <a:pt x="5881" y="577"/>
                  </a:lnTo>
                  <a:lnTo>
                    <a:pt x="5520" y="619"/>
                  </a:lnTo>
                  <a:lnTo>
                    <a:pt x="5158" y="661"/>
                  </a:lnTo>
                  <a:lnTo>
                    <a:pt x="4797" y="688"/>
                  </a:lnTo>
                  <a:lnTo>
                    <a:pt x="4436" y="702"/>
                  </a:lnTo>
                  <a:lnTo>
                    <a:pt x="4075" y="716"/>
                  </a:lnTo>
                  <a:lnTo>
                    <a:pt x="3708" y="723"/>
                  </a:lnTo>
                  <a:lnTo>
                    <a:pt x="3346" y="716"/>
                  </a:lnTo>
                  <a:lnTo>
                    <a:pt x="2985" y="702"/>
                  </a:lnTo>
                  <a:lnTo>
                    <a:pt x="2624" y="675"/>
                  </a:lnTo>
                  <a:lnTo>
                    <a:pt x="2263" y="640"/>
                  </a:lnTo>
                  <a:lnTo>
                    <a:pt x="1907" y="598"/>
                  </a:lnTo>
                  <a:lnTo>
                    <a:pt x="1546" y="543"/>
                  </a:lnTo>
                  <a:lnTo>
                    <a:pt x="1191" y="480"/>
                  </a:lnTo>
                  <a:lnTo>
                    <a:pt x="835" y="404"/>
                  </a:lnTo>
                  <a:lnTo>
                    <a:pt x="717" y="1328"/>
                  </a:lnTo>
                  <a:lnTo>
                    <a:pt x="605" y="2238"/>
                  </a:lnTo>
                  <a:lnTo>
                    <a:pt x="391" y="4045"/>
                  </a:lnTo>
                  <a:lnTo>
                    <a:pt x="0" y="7514"/>
                  </a:lnTo>
                  <a:lnTo>
                    <a:pt x="451" y="7368"/>
                  </a:lnTo>
                  <a:lnTo>
                    <a:pt x="912" y="7236"/>
                  </a:lnTo>
                  <a:lnTo>
                    <a:pt x="1374" y="7117"/>
                  </a:lnTo>
                  <a:lnTo>
                    <a:pt x="1842" y="7006"/>
                  </a:lnTo>
                  <a:lnTo>
                    <a:pt x="2316" y="6923"/>
                  </a:lnTo>
                  <a:lnTo>
                    <a:pt x="2790" y="6846"/>
                  </a:lnTo>
                  <a:lnTo>
                    <a:pt x="3269" y="6784"/>
                  </a:lnTo>
                  <a:lnTo>
                    <a:pt x="3749" y="6735"/>
                  </a:lnTo>
                  <a:lnTo>
                    <a:pt x="4229" y="6700"/>
                  </a:lnTo>
                  <a:lnTo>
                    <a:pt x="4714" y="6680"/>
                  </a:lnTo>
                  <a:lnTo>
                    <a:pt x="5200" y="6673"/>
                  </a:lnTo>
                  <a:lnTo>
                    <a:pt x="5685" y="6680"/>
                  </a:lnTo>
                  <a:lnTo>
                    <a:pt x="6171" y="6700"/>
                  </a:lnTo>
                  <a:lnTo>
                    <a:pt x="6657" y="6728"/>
                  </a:lnTo>
                  <a:lnTo>
                    <a:pt x="7142" y="6777"/>
                  </a:lnTo>
                  <a:lnTo>
                    <a:pt x="7622" y="6833"/>
                  </a:lnTo>
                  <a:lnTo>
                    <a:pt x="7622" y="6833"/>
                  </a:lnTo>
                  <a:lnTo>
                    <a:pt x="7574" y="6777"/>
                  </a:lnTo>
                  <a:lnTo>
                    <a:pt x="7527" y="6714"/>
                  </a:lnTo>
                  <a:lnTo>
                    <a:pt x="7492" y="6638"/>
                  </a:lnTo>
                  <a:lnTo>
                    <a:pt x="7456" y="6561"/>
                  </a:lnTo>
                  <a:lnTo>
                    <a:pt x="7432" y="6485"/>
                  </a:lnTo>
                  <a:lnTo>
                    <a:pt x="7415" y="6395"/>
                  </a:lnTo>
                  <a:lnTo>
                    <a:pt x="7403" y="6304"/>
                  </a:lnTo>
                  <a:lnTo>
                    <a:pt x="7403" y="6200"/>
                  </a:lnTo>
                  <a:lnTo>
                    <a:pt x="7456" y="4685"/>
                  </a:lnTo>
                  <a:lnTo>
                    <a:pt x="7515" y="3149"/>
                  </a:lnTo>
                  <a:lnTo>
                    <a:pt x="7574" y="1606"/>
                  </a:lnTo>
                  <a:lnTo>
                    <a:pt x="7651" y="42"/>
                  </a:lnTo>
                  <a:lnTo>
                    <a:pt x="6917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6;p41">
              <a:extLst>
                <a:ext uri="{FF2B5EF4-FFF2-40B4-BE49-F238E27FC236}">
                  <a16:creationId xmlns:a16="http://schemas.microsoft.com/office/drawing/2014/main" id="{9954C0A8-3187-4851-9909-197B6868D875}"/>
                </a:ext>
              </a:extLst>
            </p:cNvPr>
            <p:cNvSpPr/>
            <p:nvPr/>
          </p:nvSpPr>
          <p:spPr>
            <a:xfrm>
              <a:off x="3181525" y="-614150"/>
              <a:ext cx="179175" cy="195325"/>
            </a:xfrm>
            <a:custGeom>
              <a:avLst/>
              <a:gdLst/>
              <a:ahLst/>
              <a:cxnLst/>
              <a:rect l="l" t="t" r="r" b="b"/>
              <a:pathLst>
                <a:path w="7167" h="7813" extrusionOk="0">
                  <a:moveTo>
                    <a:pt x="1132" y="0"/>
                  </a:moveTo>
                  <a:lnTo>
                    <a:pt x="966" y="834"/>
                  </a:lnTo>
                  <a:lnTo>
                    <a:pt x="806" y="1675"/>
                  </a:lnTo>
                  <a:lnTo>
                    <a:pt x="652" y="2516"/>
                  </a:lnTo>
                  <a:lnTo>
                    <a:pt x="510" y="3364"/>
                  </a:lnTo>
                  <a:lnTo>
                    <a:pt x="374" y="4205"/>
                  </a:lnTo>
                  <a:lnTo>
                    <a:pt x="244" y="5039"/>
                  </a:lnTo>
                  <a:lnTo>
                    <a:pt x="119" y="5880"/>
                  </a:lnTo>
                  <a:lnTo>
                    <a:pt x="1" y="6714"/>
                  </a:lnTo>
                  <a:lnTo>
                    <a:pt x="676" y="6853"/>
                  </a:lnTo>
                  <a:lnTo>
                    <a:pt x="1014" y="6916"/>
                  </a:lnTo>
                  <a:lnTo>
                    <a:pt x="1351" y="6971"/>
                  </a:lnTo>
                  <a:lnTo>
                    <a:pt x="1689" y="7027"/>
                  </a:lnTo>
                  <a:lnTo>
                    <a:pt x="2026" y="7075"/>
                  </a:lnTo>
                  <a:lnTo>
                    <a:pt x="2358" y="7117"/>
                  </a:lnTo>
                  <a:lnTo>
                    <a:pt x="2701" y="7152"/>
                  </a:lnTo>
                  <a:lnTo>
                    <a:pt x="3039" y="7180"/>
                  </a:lnTo>
                  <a:lnTo>
                    <a:pt x="3376" y="7207"/>
                  </a:lnTo>
                  <a:lnTo>
                    <a:pt x="3720" y="7221"/>
                  </a:lnTo>
                  <a:lnTo>
                    <a:pt x="4057" y="7235"/>
                  </a:lnTo>
                  <a:lnTo>
                    <a:pt x="4401" y="7235"/>
                  </a:lnTo>
                  <a:lnTo>
                    <a:pt x="4744" y="7228"/>
                  </a:lnTo>
                  <a:lnTo>
                    <a:pt x="5094" y="7214"/>
                  </a:lnTo>
                  <a:lnTo>
                    <a:pt x="5443" y="7194"/>
                  </a:lnTo>
                  <a:lnTo>
                    <a:pt x="5496" y="7194"/>
                  </a:lnTo>
                  <a:lnTo>
                    <a:pt x="5544" y="7207"/>
                  </a:lnTo>
                  <a:lnTo>
                    <a:pt x="5591" y="7221"/>
                  </a:lnTo>
                  <a:lnTo>
                    <a:pt x="5633" y="7242"/>
                  </a:lnTo>
                  <a:lnTo>
                    <a:pt x="5674" y="7263"/>
                  </a:lnTo>
                  <a:lnTo>
                    <a:pt x="5710" y="7298"/>
                  </a:lnTo>
                  <a:lnTo>
                    <a:pt x="5745" y="7333"/>
                  </a:lnTo>
                  <a:lnTo>
                    <a:pt x="5775" y="7367"/>
                  </a:lnTo>
                  <a:lnTo>
                    <a:pt x="5798" y="7409"/>
                  </a:lnTo>
                  <a:lnTo>
                    <a:pt x="5822" y="7458"/>
                  </a:lnTo>
                  <a:lnTo>
                    <a:pt x="5846" y="7506"/>
                  </a:lnTo>
                  <a:lnTo>
                    <a:pt x="5864" y="7555"/>
                  </a:lnTo>
                  <a:lnTo>
                    <a:pt x="5875" y="7611"/>
                  </a:lnTo>
                  <a:lnTo>
                    <a:pt x="5887" y="7659"/>
                  </a:lnTo>
                  <a:lnTo>
                    <a:pt x="5893" y="7715"/>
                  </a:lnTo>
                  <a:lnTo>
                    <a:pt x="5893" y="7770"/>
                  </a:lnTo>
                  <a:lnTo>
                    <a:pt x="6627" y="7812"/>
                  </a:lnTo>
                  <a:lnTo>
                    <a:pt x="6669" y="6950"/>
                  </a:lnTo>
                  <a:lnTo>
                    <a:pt x="6722" y="6088"/>
                  </a:lnTo>
                  <a:lnTo>
                    <a:pt x="6781" y="5227"/>
                  </a:lnTo>
                  <a:lnTo>
                    <a:pt x="6841" y="4365"/>
                  </a:lnTo>
                  <a:lnTo>
                    <a:pt x="6912" y="3503"/>
                  </a:lnTo>
                  <a:lnTo>
                    <a:pt x="6989" y="2641"/>
                  </a:lnTo>
                  <a:lnTo>
                    <a:pt x="7072" y="1786"/>
                  </a:lnTo>
                  <a:lnTo>
                    <a:pt x="7166" y="931"/>
                  </a:lnTo>
                  <a:lnTo>
                    <a:pt x="6977" y="980"/>
                  </a:lnTo>
                  <a:lnTo>
                    <a:pt x="6787" y="1029"/>
                  </a:lnTo>
                  <a:lnTo>
                    <a:pt x="6598" y="1063"/>
                  </a:lnTo>
                  <a:lnTo>
                    <a:pt x="6402" y="1098"/>
                  </a:lnTo>
                  <a:lnTo>
                    <a:pt x="6213" y="1126"/>
                  </a:lnTo>
                  <a:lnTo>
                    <a:pt x="6018" y="1154"/>
                  </a:lnTo>
                  <a:lnTo>
                    <a:pt x="5828" y="1168"/>
                  </a:lnTo>
                  <a:lnTo>
                    <a:pt x="5633" y="1182"/>
                  </a:lnTo>
                  <a:lnTo>
                    <a:pt x="5437" y="1189"/>
                  </a:lnTo>
                  <a:lnTo>
                    <a:pt x="5248" y="1195"/>
                  </a:lnTo>
                  <a:lnTo>
                    <a:pt x="5052" y="1195"/>
                  </a:lnTo>
                  <a:lnTo>
                    <a:pt x="4857" y="1182"/>
                  </a:lnTo>
                  <a:lnTo>
                    <a:pt x="4661" y="1175"/>
                  </a:lnTo>
                  <a:lnTo>
                    <a:pt x="4472" y="1154"/>
                  </a:lnTo>
                  <a:lnTo>
                    <a:pt x="4277" y="1133"/>
                  </a:lnTo>
                  <a:lnTo>
                    <a:pt x="4081" y="1105"/>
                  </a:lnTo>
                  <a:lnTo>
                    <a:pt x="3892" y="1070"/>
                  </a:lnTo>
                  <a:lnTo>
                    <a:pt x="3696" y="1036"/>
                  </a:lnTo>
                  <a:lnTo>
                    <a:pt x="3507" y="994"/>
                  </a:lnTo>
                  <a:lnTo>
                    <a:pt x="3317" y="945"/>
                  </a:lnTo>
                  <a:lnTo>
                    <a:pt x="3128" y="890"/>
                  </a:lnTo>
                  <a:lnTo>
                    <a:pt x="2938" y="834"/>
                  </a:lnTo>
                  <a:lnTo>
                    <a:pt x="2749" y="772"/>
                  </a:lnTo>
                  <a:lnTo>
                    <a:pt x="2565" y="709"/>
                  </a:lnTo>
                  <a:lnTo>
                    <a:pt x="2382" y="633"/>
                  </a:lnTo>
                  <a:lnTo>
                    <a:pt x="2198" y="556"/>
                  </a:lnTo>
                  <a:lnTo>
                    <a:pt x="2014" y="480"/>
                  </a:lnTo>
                  <a:lnTo>
                    <a:pt x="1837" y="389"/>
                  </a:lnTo>
                  <a:lnTo>
                    <a:pt x="1659" y="299"/>
                  </a:lnTo>
                  <a:lnTo>
                    <a:pt x="1481" y="202"/>
                  </a:lnTo>
                  <a:lnTo>
                    <a:pt x="1310" y="104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7;p41">
              <a:extLst>
                <a:ext uri="{FF2B5EF4-FFF2-40B4-BE49-F238E27FC236}">
                  <a16:creationId xmlns:a16="http://schemas.microsoft.com/office/drawing/2014/main" id="{6BE8347C-128A-4259-9399-39A198DB80CC}"/>
                </a:ext>
              </a:extLst>
            </p:cNvPr>
            <p:cNvSpPr/>
            <p:nvPr/>
          </p:nvSpPr>
          <p:spPr>
            <a:xfrm>
              <a:off x="3224925" y="-3904400"/>
              <a:ext cx="1153725" cy="353100"/>
            </a:xfrm>
            <a:custGeom>
              <a:avLst/>
              <a:gdLst/>
              <a:ahLst/>
              <a:cxnLst/>
              <a:rect l="l" t="t" r="r" b="b"/>
              <a:pathLst>
                <a:path w="46149" h="14124" extrusionOk="0">
                  <a:moveTo>
                    <a:pt x="27951" y="1772"/>
                  </a:moveTo>
                  <a:lnTo>
                    <a:pt x="29633" y="1779"/>
                  </a:lnTo>
                  <a:lnTo>
                    <a:pt x="31315" y="1793"/>
                  </a:lnTo>
                  <a:lnTo>
                    <a:pt x="32984" y="1807"/>
                  </a:lnTo>
                  <a:lnTo>
                    <a:pt x="36313" y="1842"/>
                  </a:lnTo>
                  <a:lnTo>
                    <a:pt x="36407" y="1849"/>
                  </a:lnTo>
                  <a:lnTo>
                    <a:pt x="36496" y="1870"/>
                  </a:lnTo>
                  <a:lnTo>
                    <a:pt x="36585" y="1898"/>
                  </a:lnTo>
                  <a:lnTo>
                    <a:pt x="36668" y="1946"/>
                  </a:lnTo>
                  <a:lnTo>
                    <a:pt x="36751" y="2002"/>
                  </a:lnTo>
                  <a:lnTo>
                    <a:pt x="36822" y="2064"/>
                  </a:lnTo>
                  <a:lnTo>
                    <a:pt x="36893" y="2134"/>
                  </a:lnTo>
                  <a:lnTo>
                    <a:pt x="36958" y="2217"/>
                  </a:lnTo>
                  <a:lnTo>
                    <a:pt x="37011" y="2308"/>
                  </a:lnTo>
                  <a:lnTo>
                    <a:pt x="37059" y="2398"/>
                  </a:lnTo>
                  <a:lnTo>
                    <a:pt x="37094" y="2502"/>
                  </a:lnTo>
                  <a:lnTo>
                    <a:pt x="37118" y="2606"/>
                  </a:lnTo>
                  <a:lnTo>
                    <a:pt x="37136" y="2711"/>
                  </a:lnTo>
                  <a:lnTo>
                    <a:pt x="37136" y="2822"/>
                  </a:lnTo>
                  <a:lnTo>
                    <a:pt x="37124" y="2933"/>
                  </a:lnTo>
                  <a:lnTo>
                    <a:pt x="37112" y="2989"/>
                  </a:lnTo>
                  <a:lnTo>
                    <a:pt x="37100" y="3044"/>
                  </a:lnTo>
                  <a:lnTo>
                    <a:pt x="36988" y="4295"/>
                  </a:lnTo>
                  <a:lnTo>
                    <a:pt x="36875" y="5539"/>
                  </a:lnTo>
                  <a:lnTo>
                    <a:pt x="36662" y="8042"/>
                  </a:lnTo>
                  <a:lnTo>
                    <a:pt x="36668" y="8139"/>
                  </a:lnTo>
                  <a:lnTo>
                    <a:pt x="36656" y="8222"/>
                  </a:lnTo>
                  <a:lnTo>
                    <a:pt x="36638" y="8306"/>
                  </a:lnTo>
                  <a:lnTo>
                    <a:pt x="36615" y="8375"/>
                  </a:lnTo>
                  <a:lnTo>
                    <a:pt x="36579" y="8445"/>
                  </a:lnTo>
                  <a:lnTo>
                    <a:pt x="36538" y="8500"/>
                  </a:lnTo>
                  <a:lnTo>
                    <a:pt x="36496" y="8549"/>
                  </a:lnTo>
                  <a:lnTo>
                    <a:pt x="36443" y="8584"/>
                  </a:lnTo>
                  <a:lnTo>
                    <a:pt x="36461" y="8667"/>
                  </a:lnTo>
                  <a:lnTo>
                    <a:pt x="36472" y="8750"/>
                  </a:lnTo>
                  <a:lnTo>
                    <a:pt x="36472" y="8834"/>
                  </a:lnTo>
                  <a:lnTo>
                    <a:pt x="36472" y="8917"/>
                  </a:lnTo>
                  <a:lnTo>
                    <a:pt x="36461" y="9001"/>
                  </a:lnTo>
                  <a:lnTo>
                    <a:pt x="36443" y="9077"/>
                  </a:lnTo>
                  <a:lnTo>
                    <a:pt x="36419" y="9154"/>
                  </a:lnTo>
                  <a:lnTo>
                    <a:pt x="36384" y="9230"/>
                  </a:lnTo>
                  <a:lnTo>
                    <a:pt x="36342" y="9300"/>
                  </a:lnTo>
                  <a:lnTo>
                    <a:pt x="36301" y="9362"/>
                  </a:lnTo>
                  <a:lnTo>
                    <a:pt x="36241" y="9425"/>
                  </a:lnTo>
                  <a:lnTo>
                    <a:pt x="36182" y="9473"/>
                  </a:lnTo>
                  <a:lnTo>
                    <a:pt x="36111" y="9515"/>
                  </a:lnTo>
                  <a:lnTo>
                    <a:pt x="36040" y="9550"/>
                  </a:lnTo>
                  <a:lnTo>
                    <a:pt x="35957" y="9571"/>
                  </a:lnTo>
                  <a:lnTo>
                    <a:pt x="35862" y="9585"/>
                  </a:lnTo>
                  <a:lnTo>
                    <a:pt x="34270" y="9689"/>
                  </a:lnTo>
                  <a:lnTo>
                    <a:pt x="32671" y="9779"/>
                  </a:lnTo>
                  <a:lnTo>
                    <a:pt x="31066" y="9849"/>
                  </a:lnTo>
                  <a:lnTo>
                    <a:pt x="30260" y="9883"/>
                  </a:lnTo>
                  <a:lnTo>
                    <a:pt x="29455" y="9911"/>
                  </a:lnTo>
                  <a:lnTo>
                    <a:pt x="28650" y="9932"/>
                  </a:lnTo>
                  <a:lnTo>
                    <a:pt x="27844" y="9953"/>
                  </a:lnTo>
                  <a:lnTo>
                    <a:pt x="27033" y="9967"/>
                  </a:lnTo>
                  <a:lnTo>
                    <a:pt x="26228" y="9974"/>
                  </a:lnTo>
                  <a:lnTo>
                    <a:pt x="25416" y="9981"/>
                  </a:lnTo>
                  <a:lnTo>
                    <a:pt x="24611" y="9981"/>
                  </a:lnTo>
                  <a:lnTo>
                    <a:pt x="23800" y="9974"/>
                  </a:lnTo>
                  <a:lnTo>
                    <a:pt x="22994" y="9967"/>
                  </a:lnTo>
                  <a:lnTo>
                    <a:pt x="22183" y="9946"/>
                  </a:lnTo>
                  <a:lnTo>
                    <a:pt x="21372" y="9925"/>
                  </a:lnTo>
                  <a:lnTo>
                    <a:pt x="20566" y="9897"/>
                  </a:lnTo>
                  <a:lnTo>
                    <a:pt x="19755" y="9863"/>
                  </a:lnTo>
                  <a:lnTo>
                    <a:pt x="18950" y="9821"/>
                  </a:lnTo>
                  <a:lnTo>
                    <a:pt x="18144" y="9779"/>
                  </a:lnTo>
                  <a:lnTo>
                    <a:pt x="17339" y="9724"/>
                  </a:lnTo>
                  <a:lnTo>
                    <a:pt x="16534" y="9661"/>
                  </a:lnTo>
                  <a:lnTo>
                    <a:pt x="15728" y="9598"/>
                  </a:lnTo>
                  <a:lnTo>
                    <a:pt x="14929" y="9522"/>
                  </a:lnTo>
                  <a:lnTo>
                    <a:pt x="14124" y="9446"/>
                  </a:lnTo>
                  <a:lnTo>
                    <a:pt x="13330" y="9355"/>
                  </a:lnTo>
                  <a:lnTo>
                    <a:pt x="12531" y="9265"/>
                  </a:lnTo>
                  <a:lnTo>
                    <a:pt x="11731" y="9161"/>
                  </a:lnTo>
                  <a:lnTo>
                    <a:pt x="10938" y="9049"/>
                  </a:lnTo>
                  <a:lnTo>
                    <a:pt x="10150" y="8931"/>
                  </a:lnTo>
                  <a:lnTo>
                    <a:pt x="10032" y="8903"/>
                  </a:lnTo>
                  <a:lnTo>
                    <a:pt x="9931" y="8869"/>
                  </a:lnTo>
                  <a:lnTo>
                    <a:pt x="9830" y="8813"/>
                  </a:lnTo>
                  <a:lnTo>
                    <a:pt x="9741" y="8750"/>
                  </a:lnTo>
                  <a:lnTo>
                    <a:pt x="9664" y="8681"/>
                  </a:lnTo>
                  <a:lnTo>
                    <a:pt x="9593" y="8598"/>
                  </a:lnTo>
                  <a:lnTo>
                    <a:pt x="9528" y="8507"/>
                  </a:lnTo>
                  <a:lnTo>
                    <a:pt x="9475" y="8417"/>
                  </a:lnTo>
                  <a:lnTo>
                    <a:pt x="9433" y="8313"/>
                  </a:lnTo>
                  <a:lnTo>
                    <a:pt x="9392" y="8208"/>
                  </a:lnTo>
                  <a:lnTo>
                    <a:pt x="9368" y="8104"/>
                  </a:lnTo>
                  <a:lnTo>
                    <a:pt x="9351" y="7993"/>
                  </a:lnTo>
                  <a:lnTo>
                    <a:pt x="9339" y="7882"/>
                  </a:lnTo>
                  <a:lnTo>
                    <a:pt x="9339" y="7777"/>
                  </a:lnTo>
                  <a:lnTo>
                    <a:pt x="9345" y="7666"/>
                  </a:lnTo>
                  <a:lnTo>
                    <a:pt x="9362" y="7562"/>
                  </a:lnTo>
                  <a:lnTo>
                    <a:pt x="9120" y="6700"/>
                  </a:lnTo>
                  <a:lnTo>
                    <a:pt x="8877" y="5824"/>
                  </a:lnTo>
                  <a:lnTo>
                    <a:pt x="8681" y="5164"/>
                  </a:lnTo>
                  <a:lnTo>
                    <a:pt x="8587" y="4838"/>
                  </a:lnTo>
                  <a:lnTo>
                    <a:pt x="8504" y="4511"/>
                  </a:lnTo>
                  <a:lnTo>
                    <a:pt x="8421" y="4434"/>
                  </a:lnTo>
                  <a:lnTo>
                    <a:pt x="8350" y="4344"/>
                  </a:lnTo>
                  <a:lnTo>
                    <a:pt x="8291" y="4247"/>
                  </a:lnTo>
                  <a:lnTo>
                    <a:pt x="8237" y="4142"/>
                  </a:lnTo>
                  <a:lnTo>
                    <a:pt x="8196" y="4038"/>
                  </a:lnTo>
                  <a:lnTo>
                    <a:pt x="8166" y="3920"/>
                  </a:lnTo>
                  <a:lnTo>
                    <a:pt x="8148" y="3809"/>
                  </a:lnTo>
                  <a:lnTo>
                    <a:pt x="8143" y="3691"/>
                  </a:lnTo>
                  <a:lnTo>
                    <a:pt x="8143" y="3580"/>
                  </a:lnTo>
                  <a:lnTo>
                    <a:pt x="8160" y="3468"/>
                  </a:lnTo>
                  <a:lnTo>
                    <a:pt x="8190" y="3364"/>
                  </a:lnTo>
                  <a:lnTo>
                    <a:pt x="8208" y="3315"/>
                  </a:lnTo>
                  <a:lnTo>
                    <a:pt x="8231" y="3267"/>
                  </a:lnTo>
                  <a:lnTo>
                    <a:pt x="8261" y="3225"/>
                  </a:lnTo>
                  <a:lnTo>
                    <a:pt x="8291" y="3176"/>
                  </a:lnTo>
                  <a:lnTo>
                    <a:pt x="8320" y="3142"/>
                  </a:lnTo>
                  <a:lnTo>
                    <a:pt x="8356" y="3100"/>
                  </a:lnTo>
                  <a:lnTo>
                    <a:pt x="8397" y="3065"/>
                  </a:lnTo>
                  <a:lnTo>
                    <a:pt x="8445" y="3037"/>
                  </a:lnTo>
                  <a:lnTo>
                    <a:pt x="8492" y="3010"/>
                  </a:lnTo>
                  <a:lnTo>
                    <a:pt x="8539" y="2989"/>
                  </a:lnTo>
                  <a:lnTo>
                    <a:pt x="8587" y="2933"/>
                  </a:lnTo>
                  <a:lnTo>
                    <a:pt x="8634" y="2878"/>
                  </a:lnTo>
                  <a:lnTo>
                    <a:pt x="8687" y="2829"/>
                  </a:lnTo>
                  <a:lnTo>
                    <a:pt x="8747" y="2794"/>
                  </a:lnTo>
                  <a:lnTo>
                    <a:pt x="8806" y="2759"/>
                  </a:lnTo>
                  <a:lnTo>
                    <a:pt x="8865" y="2725"/>
                  </a:lnTo>
                  <a:lnTo>
                    <a:pt x="8930" y="2704"/>
                  </a:lnTo>
                  <a:lnTo>
                    <a:pt x="8995" y="2690"/>
                  </a:lnTo>
                  <a:lnTo>
                    <a:pt x="9060" y="2676"/>
                  </a:lnTo>
                  <a:lnTo>
                    <a:pt x="9126" y="2676"/>
                  </a:lnTo>
                  <a:lnTo>
                    <a:pt x="9191" y="2683"/>
                  </a:lnTo>
                  <a:lnTo>
                    <a:pt x="9256" y="2697"/>
                  </a:lnTo>
                  <a:lnTo>
                    <a:pt x="9321" y="2711"/>
                  </a:lnTo>
                  <a:lnTo>
                    <a:pt x="9386" y="2739"/>
                  </a:lnTo>
                  <a:lnTo>
                    <a:pt x="9445" y="2780"/>
                  </a:lnTo>
                  <a:lnTo>
                    <a:pt x="9505" y="2822"/>
                  </a:lnTo>
                  <a:lnTo>
                    <a:pt x="10328" y="2704"/>
                  </a:lnTo>
                  <a:lnTo>
                    <a:pt x="11157" y="2593"/>
                  </a:lnTo>
                  <a:lnTo>
                    <a:pt x="11986" y="2488"/>
                  </a:lnTo>
                  <a:lnTo>
                    <a:pt x="12815" y="2398"/>
                  </a:lnTo>
                  <a:lnTo>
                    <a:pt x="13650" y="2315"/>
                  </a:lnTo>
                  <a:lnTo>
                    <a:pt x="14485" y="2238"/>
                  </a:lnTo>
                  <a:lnTo>
                    <a:pt x="15320" y="2169"/>
                  </a:lnTo>
                  <a:lnTo>
                    <a:pt x="16155" y="2106"/>
                  </a:lnTo>
                  <a:lnTo>
                    <a:pt x="16996" y="2044"/>
                  </a:lnTo>
                  <a:lnTo>
                    <a:pt x="17837" y="1995"/>
                  </a:lnTo>
                  <a:lnTo>
                    <a:pt x="18677" y="1953"/>
                  </a:lnTo>
                  <a:lnTo>
                    <a:pt x="19518" y="1911"/>
                  </a:lnTo>
                  <a:lnTo>
                    <a:pt x="20359" y="1884"/>
                  </a:lnTo>
                  <a:lnTo>
                    <a:pt x="21206" y="1849"/>
                  </a:lnTo>
                  <a:lnTo>
                    <a:pt x="22047" y="1828"/>
                  </a:lnTo>
                  <a:lnTo>
                    <a:pt x="22888" y="1807"/>
                  </a:lnTo>
                  <a:lnTo>
                    <a:pt x="24576" y="1786"/>
                  </a:lnTo>
                  <a:lnTo>
                    <a:pt x="26263" y="1772"/>
                  </a:lnTo>
                  <a:close/>
                  <a:moveTo>
                    <a:pt x="20602" y="0"/>
                  </a:moveTo>
                  <a:lnTo>
                    <a:pt x="17760" y="7"/>
                  </a:lnTo>
                  <a:lnTo>
                    <a:pt x="14923" y="21"/>
                  </a:lnTo>
                  <a:lnTo>
                    <a:pt x="12086" y="42"/>
                  </a:lnTo>
                  <a:lnTo>
                    <a:pt x="9244" y="84"/>
                  </a:lnTo>
                  <a:lnTo>
                    <a:pt x="6407" y="139"/>
                  </a:lnTo>
                  <a:lnTo>
                    <a:pt x="3565" y="202"/>
                  </a:lnTo>
                  <a:lnTo>
                    <a:pt x="723" y="285"/>
                  </a:lnTo>
                  <a:lnTo>
                    <a:pt x="681" y="695"/>
                  </a:lnTo>
                  <a:lnTo>
                    <a:pt x="640" y="1098"/>
                  </a:lnTo>
                  <a:lnTo>
                    <a:pt x="539" y="1911"/>
                  </a:lnTo>
                  <a:lnTo>
                    <a:pt x="326" y="3531"/>
                  </a:lnTo>
                  <a:lnTo>
                    <a:pt x="231" y="4344"/>
                  </a:lnTo>
                  <a:lnTo>
                    <a:pt x="184" y="4754"/>
                  </a:lnTo>
                  <a:lnTo>
                    <a:pt x="142" y="5164"/>
                  </a:lnTo>
                  <a:lnTo>
                    <a:pt x="107" y="5574"/>
                  </a:lnTo>
                  <a:lnTo>
                    <a:pt x="71" y="5984"/>
                  </a:lnTo>
                  <a:lnTo>
                    <a:pt x="47" y="6394"/>
                  </a:lnTo>
                  <a:lnTo>
                    <a:pt x="30" y="6804"/>
                  </a:lnTo>
                  <a:lnTo>
                    <a:pt x="6" y="7625"/>
                  </a:lnTo>
                  <a:lnTo>
                    <a:pt x="0" y="8452"/>
                  </a:lnTo>
                  <a:lnTo>
                    <a:pt x="0" y="9272"/>
                  </a:lnTo>
                  <a:lnTo>
                    <a:pt x="12" y="10092"/>
                  </a:lnTo>
                  <a:lnTo>
                    <a:pt x="36" y="10919"/>
                  </a:lnTo>
                  <a:lnTo>
                    <a:pt x="65" y="11739"/>
                  </a:lnTo>
                  <a:lnTo>
                    <a:pt x="101" y="12566"/>
                  </a:lnTo>
                  <a:lnTo>
                    <a:pt x="142" y="13386"/>
                  </a:lnTo>
                  <a:lnTo>
                    <a:pt x="2890" y="13386"/>
                  </a:lnTo>
                  <a:lnTo>
                    <a:pt x="5644" y="13372"/>
                  </a:lnTo>
                  <a:lnTo>
                    <a:pt x="11151" y="13352"/>
                  </a:lnTo>
                  <a:lnTo>
                    <a:pt x="13910" y="13338"/>
                  </a:lnTo>
                  <a:lnTo>
                    <a:pt x="16670" y="13331"/>
                  </a:lnTo>
                  <a:lnTo>
                    <a:pt x="22189" y="13331"/>
                  </a:lnTo>
                  <a:lnTo>
                    <a:pt x="24943" y="13352"/>
                  </a:lnTo>
                  <a:lnTo>
                    <a:pt x="27702" y="13379"/>
                  </a:lnTo>
                  <a:lnTo>
                    <a:pt x="29082" y="13400"/>
                  </a:lnTo>
                  <a:lnTo>
                    <a:pt x="30462" y="13428"/>
                  </a:lnTo>
                  <a:lnTo>
                    <a:pt x="31836" y="13456"/>
                  </a:lnTo>
                  <a:lnTo>
                    <a:pt x="33215" y="13491"/>
                  </a:lnTo>
                  <a:lnTo>
                    <a:pt x="34595" y="13525"/>
                  </a:lnTo>
                  <a:lnTo>
                    <a:pt x="35969" y="13574"/>
                  </a:lnTo>
                  <a:lnTo>
                    <a:pt x="37343" y="13623"/>
                  </a:lnTo>
                  <a:lnTo>
                    <a:pt x="38717" y="13678"/>
                  </a:lnTo>
                  <a:lnTo>
                    <a:pt x="40091" y="13741"/>
                  </a:lnTo>
                  <a:lnTo>
                    <a:pt x="41464" y="13810"/>
                  </a:lnTo>
                  <a:lnTo>
                    <a:pt x="42838" y="13887"/>
                  </a:lnTo>
                  <a:lnTo>
                    <a:pt x="44206" y="13970"/>
                  </a:lnTo>
                  <a:lnTo>
                    <a:pt x="44266" y="13977"/>
                  </a:lnTo>
                  <a:lnTo>
                    <a:pt x="44319" y="13984"/>
                  </a:lnTo>
                  <a:lnTo>
                    <a:pt x="44378" y="13998"/>
                  </a:lnTo>
                  <a:lnTo>
                    <a:pt x="44425" y="14012"/>
                  </a:lnTo>
                  <a:lnTo>
                    <a:pt x="44479" y="14040"/>
                  </a:lnTo>
                  <a:lnTo>
                    <a:pt x="44526" y="14060"/>
                  </a:lnTo>
                  <a:lnTo>
                    <a:pt x="44568" y="14088"/>
                  </a:lnTo>
                  <a:lnTo>
                    <a:pt x="44609" y="14123"/>
                  </a:lnTo>
                  <a:lnTo>
                    <a:pt x="44550" y="14047"/>
                  </a:lnTo>
                  <a:lnTo>
                    <a:pt x="44496" y="13963"/>
                  </a:lnTo>
                  <a:lnTo>
                    <a:pt x="44455" y="13880"/>
                  </a:lnTo>
                  <a:lnTo>
                    <a:pt x="44419" y="13782"/>
                  </a:lnTo>
                  <a:lnTo>
                    <a:pt x="44390" y="13685"/>
                  </a:lnTo>
                  <a:lnTo>
                    <a:pt x="44372" y="13574"/>
                  </a:lnTo>
                  <a:lnTo>
                    <a:pt x="44360" y="13463"/>
                  </a:lnTo>
                  <a:lnTo>
                    <a:pt x="44360" y="13338"/>
                  </a:lnTo>
                  <a:lnTo>
                    <a:pt x="44396" y="12531"/>
                  </a:lnTo>
                  <a:lnTo>
                    <a:pt x="44443" y="11718"/>
                  </a:lnTo>
                  <a:lnTo>
                    <a:pt x="44502" y="10898"/>
                  </a:lnTo>
                  <a:lnTo>
                    <a:pt x="44573" y="10071"/>
                  </a:lnTo>
                  <a:lnTo>
                    <a:pt x="44656" y="9244"/>
                  </a:lnTo>
                  <a:lnTo>
                    <a:pt x="44745" y="8417"/>
                  </a:lnTo>
                  <a:lnTo>
                    <a:pt x="44846" y="7590"/>
                  </a:lnTo>
                  <a:lnTo>
                    <a:pt x="44958" y="6763"/>
                  </a:lnTo>
                  <a:lnTo>
                    <a:pt x="45077" y="5936"/>
                  </a:lnTo>
                  <a:lnTo>
                    <a:pt x="45207" y="5109"/>
                  </a:lnTo>
                  <a:lnTo>
                    <a:pt x="45343" y="4288"/>
                  </a:lnTo>
                  <a:lnTo>
                    <a:pt x="45491" y="3468"/>
                  </a:lnTo>
                  <a:lnTo>
                    <a:pt x="45645" y="2655"/>
                  </a:lnTo>
                  <a:lnTo>
                    <a:pt x="45805" y="1849"/>
                  </a:lnTo>
                  <a:lnTo>
                    <a:pt x="45977" y="1050"/>
                  </a:lnTo>
                  <a:lnTo>
                    <a:pt x="46149" y="257"/>
                  </a:lnTo>
                  <a:lnTo>
                    <a:pt x="40470" y="174"/>
                  </a:lnTo>
                  <a:lnTo>
                    <a:pt x="34791" y="97"/>
                  </a:lnTo>
                  <a:lnTo>
                    <a:pt x="31948" y="63"/>
                  </a:lnTo>
                  <a:lnTo>
                    <a:pt x="29112" y="35"/>
                  </a:lnTo>
                  <a:lnTo>
                    <a:pt x="26275" y="21"/>
                  </a:lnTo>
                  <a:lnTo>
                    <a:pt x="23439" y="7"/>
                  </a:lnTo>
                  <a:lnTo>
                    <a:pt x="20602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8;p41">
              <a:extLst>
                <a:ext uri="{FF2B5EF4-FFF2-40B4-BE49-F238E27FC236}">
                  <a16:creationId xmlns:a16="http://schemas.microsoft.com/office/drawing/2014/main" id="{0E10B768-671C-442B-8C06-4E7A6786CE8C}"/>
                </a:ext>
              </a:extLst>
            </p:cNvPr>
            <p:cNvSpPr/>
            <p:nvPr/>
          </p:nvSpPr>
          <p:spPr>
            <a:xfrm>
              <a:off x="3217225" y="-824050"/>
              <a:ext cx="170425" cy="218775"/>
            </a:xfrm>
            <a:custGeom>
              <a:avLst/>
              <a:gdLst/>
              <a:ahLst/>
              <a:cxnLst/>
              <a:rect l="l" t="t" r="r" b="b"/>
              <a:pathLst>
                <a:path w="6817" h="8751" extrusionOk="0">
                  <a:moveTo>
                    <a:pt x="2191" y="0"/>
                  </a:moveTo>
                  <a:lnTo>
                    <a:pt x="2019" y="424"/>
                  </a:lnTo>
                  <a:lnTo>
                    <a:pt x="1854" y="841"/>
                  </a:lnTo>
                  <a:lnTo>
                    <a:pt x="1700" y="1272"/>
                  </a:lnTo>
                  <a:lnTo>
                    <a:pt x="1546" y="1703"/>
                  </a:lnTo>
                  <a:lnTo>
                    <a:pt x="1392" y="2134"/>
                  </a:lnTo>
                  <a:lnTo>
                    <a:pt x="1250" y="2572"/>
                  </a:lnTo>
                  <a:lnTo>
                    <a:pt x="1107" y="3017"/>
                  </a:lnTo>
                  <a:lnTo>
                    <a:pt x="971" y="3461"/>
                  </a:lnTo>
                  <a:lnTo>
                    <a:pt x="835" y="3906"/>
                  </a:lnTo>
                  <a:lnTo>
                    <a:pt x="705" y="4358"/>
                  </a:lnTo>
                  <a:lnTo>
                    <a:pt x="580" y="4810"/>
                  </a:lnTo>
                  <a:lnTo>
                    <a:pt x="462" y="5261"/>
                  </a:lnTo>
                  <a:lnTo>
                    <a:pt x="225" y="6179"/>
                  </a:lnTo>
                  <a:lnTo>
                    <a:pt x="0" y="7096"/>
                  </a:lnTo>
                  <a:lnTo>
                    <a:pt x="338" y="7333"/>
                  </a:lnTo>
                  <a:lnTo>
                    <a:pt x="681" y="7548"/>
                  </a:lnTo>
                  <a:lnTo>
                    <a:pt x="847" y="7645"/>
                  </a:lnTo>
                  <a:lnTo>
                    <a:pt x="1019" y="7743"/>
                  </a:lnTo>
                  <a:lnTo>
                    <a:pt x="1190" y="7840"/>
                  </a:lnTo>
                  <a:lnTo>
                    <a:pt x="1356" y="7930"/>
                  </a:lnTo>
                  <a:lnTo>
                    <a:pt x="1528" y="8014"/>
                  </a:lnTo>
                  <a:lnTo>
                    <a:pt x="1706" y="8090"/>
                  </a:lnTo>
                  <a:lnTo>
                    <a:pt x="1877" y="8167"/>
                  </a:lnTo>
                  <a:lnTo>
                    <a:pt x="2049" y="8236"/>
                  </a:lnTo>
                  <a:lnTo>
                    <a:pt x="2227" y="8299"/>
                  </a:lnTo>
                  <a:lnTo>
                    <a:pt x="2398" y="8361"/>
                  </a:lnTo>
                  <a:lnTo>
                    <a:pt x="2576" y="8417"/>
                  </a:lnTo>
                  <a:lnTo>
                    <a:pt x="2754" y="8472"/>
                  </a:lnTo>
                  <a:lnTo>
                    <a:pt x="2931" y="8521"/>
                  </a:lnTo>
                  <a:lnTo>
                    <a:pt x="3115" y="8563"/>
                  </a:lnTo>
                  <a:lnTo>
                    <a:pt x="3293" y="8605"/>
                  </a:lnTo>
                  <a:lnTo>
                    <a:pt x="3476" y="8639"/>
                  </a:lnTo>
                  <a:lnTo>
                    <a:pt x="3666" y="8667"/>
                  </a:lnTo>
                  <a:lnTo>
                    <a:pt x="3849" y="8695"/>
                  </a:lnTo>
                  <a:lnTo>
                    <a:pt x="4039" y="8716"/>
                  </a:lnTo>
                  <a:lnTo>
                    <a:pt x="4228" y="8730"/>
                  </a:lnTo>
                  <a:lnTo>
                    <a:pt x="4418" y="8744"/>
                  </a:lnTo>
                  <a:lnTo>
                    <a:pt x="4613" y="8750"/>
                  </a:lnTo>
                  <a:lnTo>
                    <a:pt x="5004" y="8750"/>
                  </a:lnTo>
                  <a:lnTo>
                    <a:pt x="5205" y="8744"/>
                  </a:lnTo>
                  <a:lnTo>
                    <a:pt x="5407" y="8730"/>
                  </a:lnTo>
                  <a:lnTo>
                    <a:pt x="5608" y="8716"/>
                  </a:lnTo>
                  <a:lnTo>
                    <a:pt x="5815" y="8695"/>
                  </a:lnTo>
                  <a:lnTo>
                    <a:pt x="5934" y="7771"/>
                  </a:lnTo>
                  <a:lnTo>
                    <a:pt x="6058" y="6846"/>
                  </a:lnTo>
                  <a:lnTo>
                    <a:pt x="6129" y="6387"/>
                  </a:lnTo>
                  <a:lnTo>
                    <a:pt x="6200" y="5929"/>
                  </a:lnTo>
                  <a:lnTo>
                    <a:pt x="6277" y="5477"/>
                  </a:lnTo>
                  <a:lnTo>
                    <a:pt x="6354" y="5025"/>
                  </a:lnTo>
                  <a:lnTo>
                    <a:pt x="6402" y="4775"/>
                  </a:lnTo>
                  <a:lnTo>
                    <a:pt x="6449" y="4525"/>
                  </a:lnTo>
                  <a:lnTo>
                    <a:pt x="6502" y="4268"/>
                  </a:lnTo>
                  <a:lnTo>
                    <a:pt x="6556" y="4024"/>
                  </a:lnTo>
                  <a:lnTo>
                    <a:pt x="6615" y="3774"/>
                  </a:lnTo>
                  <a:lnTo>
                    <a:pt x="6680" y="3524"/>
                  </a:lnTo>
                  <a:lnTo>
                    <a:pt x="6745" y="3281"/>
                  </a:lnTo>
                  <a:lnTo>
                    <a:pt x="6816" y="3037"/>
                  </a:lnTo>
                  <a:lnTo>
                    <a:pt x="5650" y="2322"/>
                  </a:lnTo>
                  <a:lnTo>
                    <a:pt x="5063" y="1953"/>
                  </a:lnTo>
                  <a:lnTo>
                    <a:pt x="4477" y="1585"/>
                  </a:lnTo>
                  <a:lnTo>
                    <a:pt x="3897" y="1203"/>
                  </a:lnTo>
                  <a:lnTo>
                    <a:pt x="3316" y="813"/>
                  </a:lnTo>
                  <a:lnTo>
                    <a:pt x="2748" y="41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9;p41">
              <a:extLst>
                <a:ext uri="{FF2B5EF4-FFF2-40B4-BE49-F238E27FC236}">
                  <a16:creationId xmlns:a16="http://schemas.microsoft.com/office/drawing/2014/main" id="{8B31853C-422A-4D4B-B29E-3389667AD09D}"/>
                </a:ext>
              </a:extLst>
            </p:cNvPr>
            <p:cNvSpPr/>
            <p:nvPr/>
          </p:nvSpPr>
          <p:spPr>
            <a:xfrm>
              <a:off x="3273775" y="-2314375"/>
              <a:ext cx="942175" cy="701475"/>
            </a:xfrm>
            <a:custGeom>
              <a:avLst/>
              <a:gdLst/>
              <a:ahLst/>
              <a:cxnLst/>
              <a:rect l="l" t="t" r="r" b="b"/>
              <a:pathLst>
                <a:path w="37687" h="28059" extrusionOk="0">
                  <a:moveTo>
                    <a:pt x="17043" y="20483"/>
                  </a:moveTo>
                  <a:lnTo>
                    <a:pt x="17268" y="20490"/>
                  </a:lnTo>
                  <a:lnTo>
                    <a:pt x="17493" y="20504"/>
                  </a:lnTo>
                  <a:lnTo>
                    <a:pt x="17706" y="20532"/>
                  </a:lnTo>
                  <a:lnTo>
                    <a:pt x="17926" y="20574"/>
                  </a:lnTo>
                  <a:lnTo>
                    <a:pt x="18133" y="20629"/>
                  </a:lnTo>
                  <a:lnTo>
                    <a:pt x="18340" y="20699"/>
                  </a:lnTo>
                  <a:lnTo>
                    <a:pt x="18541" y="20775"/>
                  </a:lnTo>
                  <a:lnTo>
                    <a:pt x="18737" y="20865"/>
                  </a:lnTo>
                  <a:lnTo>
                    <a:pt x="18932" y="20963"/>
                  </a:lnTo>
                  <a:lnTo>
                    <a:pt x="19116" y="21074"/>
                  </a:lnTo>
                  <a:lnTo>
                    <a:pt x="19299" y="21199"/>
                  </a:lnTo>
                  <a:lnTo>
                    <a:pt x="19477" y="21324"/>
                  </a:lnTo>
                  <a:lnTo>
                    <a:pt x="19649" y="21463"/>
                  </a:lnTo>
                  <a:lnTo>
                    <a:pt x="19821" y="21616"/>
                  </a:lnTo>
                  <a:lnTo>
                    <a:pt x="19980" y="21769"/>
                  </a:lnTo>
                  <a:lnTo>
                    <a:pt x="20140" y="21936"/>
                  </a:lnTo>
                  <a:lnTo>
                    <a:pt x="20288" y="22110"/>
                  </a:lnTo>
                  <a:lnTo>
                    <a:pt x="20436" y="22290"/>
                  </a:lnTo>
                  <a:lnTo>
                    <a:pt x="20573" y="22478"/>
                  </a:lnTo>
                  <a:lnTo>
                    <a:pt x="20709" y="22673"/>
                  </a:lnTo>
                  <a:lnTo>
                    <a:pt x="20839" y="22874"/>
                  </a:lnTo>
                  <a:lnTo>
                    <a:pt x="20957" y="23076"/>
                  </a:lnTo>
                  <a:lnTo>
                    <a:pt x="21076" y="23284"/>
                  </a:lnTo>
                  <a:lnTo>
                    <a:pt x="21188" y="23500"/>
                  </a:lnTo>
                  <a:lnTo>
                    <a:pt x="21289" y="23722"/>
                  </a:lnTo>
                  <a:lnTo>
                    <a:pt x="21390" y="23944"/>
                  </a:lnTo>
                  <a:lnTo>
                    <a:pt x="21479" y="24174"/>
                  </a:lnTo>
                  <a:lnTo>
                    <a:pt x="21562" y="24410"/>
                  </a:lnTo>
                  <a:lnTo>
                    <a:pt x="21644" y="24639"/>
                  </a:lnTo>
                  <a:lnTo>
                    <a:pt x="21715" y="24876"/>
                  </a:lnTo>
                  <a:lnTo>
                    <a:pt x="21781" y="25119"/>
                  </a:lnTo>
                  <a:lnTo>
                    <a:pt x="21834" y="25362"/>
                  </a:lnTo>
                  <a:lnTo>
                    <a:pt x="21858" y="25418"/>
                  </a:lnTo>
                  <a:lnTo>
                    <a:pt x="21893" y="25467"/>
                  </a:lnTo>
                  <a:lnTo>
                    <a:pt x="21964" y="25557"/>
                  </a:lnTo>
                  <a:lnTo>
                    <a:pt x="17221" y="25487"/>
                  </a:lnTo>
                  <a:lnTo>
                    <a:pt x="14852" y="25446"/>
                  </a:lnTo>
                  <a:lnTo>
                    <a:pt x="12489" y="25404"/>
                  </a:lnTo>
                  <a:lnTo>
                    <a:pt x="12549" y="25168"/>
                  </a:lnTo>
                  <a:lnTo>
                    <a:pt x="12614" y="24931"/>
                  </a:lnTo>
                  <a:lnTo>
                    <a:pt x="12685" y="24695"/>
                  </a:lnTo>
                  <a:lnTo>
                    <a:pt x="12762" y="24466"/>
                  </a:lnTo>
                  <a:lnTo>
                    <a:pt x="12839" y="24236"/>
                  </a:lnTo>
                  <a:lnTo>
                    <a:pt x="12928" y="24014"/>
                  </a:lnTo>
                  <a:lnTo>
                    <a:pt x="13016" y="23792"/>
                  </a:lnTo>
                  <a:lnTo>
                    <a:pt x="13111" y="23576"/>
                  </a:lnTo>
                  <a:lnTo>
                    <a:pt x="13212" y="23361"/>
                  </a:lnTo>
                  <a:lnTo>
                    <a:pt x="13318" y="23152"/>
                  </a:lnTo>
                  <a:lnTo>
                    <a:pt x="13431" y="22944"/>
                  </a:lnTo>
                  <a:lnTo>
                    <a:pt x="13543" y="22749"/>
                  </a:lnTo>
                  <a:lnTo>
                    <a:pt x="13668" y="22554"/>
                  </a:lnTo>
                  <a:lnTo>
                    <a:pt x="13792" y="22367"/>
                  </a:lnTo>
                  <a:lnTo>
                    <a:pt x="13928" y="22186"/>
                  </a:lnTo>
                  <a:lnTo>
                    <a:pt x="14065" y="22012"/>
                  </a:lnTo>
                  <a:lnTo>
                    <a:pt x="14207" y="21845"/>
                  </a:lnTo>
                  <a:lnTo>
                    <a:pt x="14361" y="21686"/>
                  </a:lnTo>
                  <a:lnTo>
                    <a:pt x="14515" y="21533"/>
                  </a:lnTo>
                  <a:lnTo>
                    <a:pt x="14674" y="21394"/>
                  </a:lnTo>
                  <a:lnTo>
                    <a:pt x="14840" y="21262"/>
                  </a:lnTo>
                  <a:lnTo>
                    <a:pt x="15012" y="21137"/>
                  </a:lnTo>
                  <a:lnTo>
                    <a:pt x="15184" y="21018"/>
                  </a:lnTo>
                  <a:lnTo>
                    <a:pt x="15367" y="20914"/>
                  </a:lnTo>
                  <a:lnTo>
                    <a:pt x="15557" y="20824"/>
                  </a:lnTo>
                  <a:lnTo>
                    <a:pt x="15752" y="20740"/>
                  </a:lnTo>
                  <a:lnTo>
                    <a:pt x="15954" y="20664"/>
                  </a:lnTo>
                  <a:lnTo>
                    <a:pt x="16155" y="20608"/>
                  </a:lnTo>
                  <a:lnTo>
                    <a:pt x="16368" y="20560"/>
                  </a:lnTo>
                  <a:lnTo>
                    <a:pt x="16587" y="20518"/>
                  </a:lnTo>
                  <a:lnTo>
                    <a:pt x="16812" y="20497"/>
                  </a:lnTo>
                  <a:lnTo>
                    <a:pt x="17043" y="20483"/>
                  </a:lnTo>
                  <a:close/>
                  <a:moveTo>
                    <a:pt x="18091" y="1"/>
                  </a:moveTo>
                  <a:lnTo>
                    <a:pt x="17819" y="8"/>
                  </a:lnTo>
                  <a:lnTo>
                    <a:pt x="17541" y="22"/>
                  </a:lnTo>
                  <a:lnTo>
                    <a:pt x="17274" y="36"/>
                  </a:lnTo>
                  <a:lnTo>
                    <a:pt x="17002" y="56"/>
                  </a:lnTo>
                  <a:lnTo>
                    <a:pt x="16735" y="77"/>
                  </a:lnTo>
                  <a:lnTo>
                    <a:pt x="16475" y="105"/>
                  </a:lnTo>
                  <a:lnTo>
                    <a:pt x="16208" y="140"/>
                  </a:lnTo>
                  <a:lnTo>
                    <a:pt x="15948" y="175"/>
                  </a:lnTo>
                  <a:lnTo>
                    <a:pt x="15687" y="216"/>
                  </a:lnTo>
                  <a:lnTo>
                    <a:pt x="15427" y="258"/>
                  </a:lnTo>
                  <a:lnTo>
                    <a:pt x="15172" y="307"/>
                  </a:lnTo>
                  <a:lnTo>
                    <a:pt x="14917" y="362"/>
                  </a:lnTo>
                  <a:lnTo>
                    <a:pt x="14663" y="418"/>
                  </a:lnTo>
                  <a:lnTo>
                    <a:pt x="14408" y="480"/>
                  </a:lnTo>
                  <a:lnTo>
                    <a:pt x="14159" y="543"/>
                  </a:lnTo>
                  <a:lnTo>
                    <a:pt x="13911" y="612"/>
                  </a:lnTo>
                  <a:lnTo>
                    <a:pt x="13662" y="682"/>
                  </a:lnTo>
                  <a:lnTo>
                    <a:pt x="13419" y="758"/>
                  </a:lnTo>
                  <a:lnTo>
                    <a:pt x="13170" y="835"/>
                  </a:lnTo>
                  <a:lnTo>
                    <a:pt x="12933" y="918"/>
                  </a:lnTo>
                  <a:lnTo>
                    <a:pt x="12454" y="1099"/>
                  </a:lnTo>
                  <a:lnTo>
                    <a:pt x="11980" y="1287"/>
                  </a:lnTo>
                  <a:lnTo>
                    <a:pt x="11518" y="1495"/>
                  </a:lnTo>
                  <a:lnTo>
                    <a:pt x="11056" y="1718"/>
                  </a:lnTo>
                  <a:lnTo>
                    <a:pt x="10606" y="1954"/>
                  </a:lnTo>
                  <a:lnTo>
                    <a:pt x="10168" y="2197"/>
                  </a:lnTo>
                  <a:lnTo>
                    <a:pt x="9730" y="2461"/>
                  </a:lnTo>
                  <a:lnTo>
                    <a:pt x="9303" y="2739"/>
                  </a:lnTo>
                  <a:lnTo>
                    <a:pt x="8889" y="3024"/>
                  </a:lnTo>
                  <a:lnTo>
                    <a:pt x="8474" y="3323"/>
                  </a:lnTo>
                  <a:lnTo>
                    <a:pt x="8072" y="3636"/>
                  </a:lnTo>
                  <a:lnTo>
                    <a:pt x="7681" y="3962"/>
                  </a:lnTo>
                  <a:lnTo>
                    <a:pt x="7290" y="4296"/>
                  </a:lnTo>
                  <a:lnTo>
                    <a:pt x="6917" y="4644"/>
                  </a:lnTo>
                  <a:lnTo>
                    <a:pt x="6550" y="5005"/>
                  </a:lnTo>
                  <a:lnTo>
                    <a:pt x="6189" y="5373"/>
                  </a:lnTo>
                  <a:lnTo>
                    <a:pt x="5839" y="5756"/>
                  </a:lnTo>
                  <a:lnTo>
                    <a:pt x="5496" y="6145"/>
                  </a:lnTo>
                  <a:lnTo>
                    <a:pt x="5164" y="6548"/>
                  </a:lnTo>
                  <a:lnTo>
                    <a:pt x="4838" y="6958"/>
                  </a:lnTo>
                  <a:lnTo>
                    <a:pt x="4525" y="7382"/>
                  </a:lnTo>
                  <a:lnTo>
                    <a:pt x="4217" y="7813"/>
                  </a:lnTo>
                  <a:lnTo>
                    <a:pt x="3926" y="8258"/>
                  </a:lnTo>
                  <a:lnTo>
                    <a:pt x="3636" y="8703"/>
                  </a:lnTo>
                  <a:lnTo>
                    <a:pt x="3364" y="9161"/>
                  </a:lnTo>
                  <a:lnTo>
                    <a:pt x="3097" y="9634"/>
                  </a:lnTo>
                  <a:lnTo>
                    <a:pt x="2843" y="10107"/>
                  </a:lnTo>
                  <a:lnTo>
                    <a:pt x="2594" y="10593"/>
                  </a:lnTo>
                  <a:lnTo>
                    <a:pt x="2363" y="11080"/>
                  </a:lnTo>
                  <a:lnTo>
                    <a:pt x="2138" y="11580"/>
                  </a:lnTo>
                  <a:lnTo>
                    <a:pt x="1919" y="12087"/>
                  </a:lnTo>
                  <a:lnTo>
                    <a:pt x="1718" y="12602"/>
                  </a:lnTo>
                  <a:lnTo>
                    <a:pt x="1522" y="13123"/>
                  </a:lnTo>
                  <a:lnTo>
                    <a:pt x="1345" y="13651"/>
                  </a:lnTo>
                  <a:lnTo>
                    <a:pt x="1173" y="14179"/>
                  </a:lnTo>
                  <a:lnTo>
                    <a:pt x="1013" y="14721"/>
                  </a:lnTo>
                  <a:lnTo>
                    <a:pt x="865" y="15264"/>
                  </a:lnTo>
                  <a:lnTo>
                    <a:pt x="729" y="15820"/>
                  </a:lnTo>
                  <a:lnTo>
                    <a:pt x="598" y="16376"/>
                  </a:lnTo>
                  <a:lnTo>
                    <a:pt x="486" y="16932"/>
                  </a:lnTo>
                  <a:lnTo>
                    <a:pt x="385" y="17502"/>
                  </a:lnTo>
                  <a:lnTo>
                    <a:pt x="296" y="18071"/>
                  </a:lnTo>
                  <a:lnTo>
                    <a:pt x="213" y="18641"/>
                  </a:lnTo>
                  <a:lnTo>
                    <a:pt x="148" y="19225"/>
                  </a:lnTo>
                  <a:lnTo>
                    <a:pt x="95" y="19802"/>
                  </a:lnTo>
                  <a:lnTo>
                    <a:pt x="54" y="20393"/>
                  </a:lnTo>
                  <a:lnTo>
                    <a:pt x="24" y="20984"/>
                  </a:lnTo>
                  <a:lnTo>
                    <a:pt x="6" y="21574"/>
                  </a:lnTo>
                  <a:lnTo>
                    <a:pt x="0" y="22165"/>
                  </a:lnTo>
                  <a:lnTo>
                    <a:pt x="12" y="22763"/>
                  </a:lnTo>
                  <a:lnTo>
                    <a:pt x="30" y="23368"/>
                  </a:lnTo>
                  <a:lnTo>
                    <a:pt x="65" y="23965"/>
                  </a:lnTo>
                  <a:lnTo>
                    <a:pt x="113" y="24570"/>
                  </a:lnTo>
                  <a:lnTo>
                    <a:pt x="172" y="25175"/>
                  </a:lnTo>
                  <a:lnTo>
                    <a:pt x="249" y="25779"/>
                  </a:lnTo>
                  <a:lnTo>
                    <a:pt x="267" y="25891"/>
                  </a:lnTo>
                  <a:lnTo>
                    <a:pt x="290" y="25995"/>
                  </a:lnTo>
                  <a:lnTo>
                    <a:pt x="320" y="26092"/>
                  </a:lnTo>
                  <a:lnTo>
                    <a:pt x="356" y="26175"/>
                  </a:lnTo>
                  <a:lnTo>
                    <a:pt x="397" y="26252"/>
                  </a:lnTo>
                  <a:lnTo>
                    <a:pt x="444" y="26321"/>
                  </a:lnTo>
                  <a:lnTo>
                    <a:pt x="498" y="26391"/>
                  </a:lnTo>
                  <a:lnTo>
                    <a:pt x="551" y="26447"/>
                  </a:lnTo>
                  <a:lnTo>
                    <a:pt x="610" y="26495"/>
                  </a:lnTo>
                  <a:lnTo>
                    <a:pt x="669" y="26537"/>
                  </a:lnTo>
                  <a:lnTo>
                    <a:pt x="735" y="26572"/>
                  </a:lnTo>
                  <a:lnTo>
                    <a:pt x="806" y="26599"/>
                  </a:lnTo>
                  <a:lnTo>
                    <a:pt x="871" y="26620"/>
                  </a:lnTo>
                  <a:lnTo>
                    <a:pt x="942" y="26634"/>
                  </a:lnTo>
                  <a:lnTo>
                    <a:pt x="1019" y="26641"/>
                  </a:lnTo>
                  <a:lnTo>
                    <a:pt x="1090" y="26641"/>
                  </a:lnTo>
                  <a:lnTo>
                    <a:pt x="1167" y="26634"/>
                  </a:lnTo>
                  <a:lnTo>
                    <a:pt x="1244" y="26627"/>
                  </a:lnTo>
                  <a:lnTo>
                    <a:pt x="1315" y="26606"/>
                  </a:lnTo>
                  <a:lnTo>
                    <a:pt x="1392" y="26586"/>
                  </a:lnTo>
                  <a:lnTo>
                    <a:pt x="1463" y="26558"/>
                  </a:lnTo>
                  <a:lnTo>
                    <a:pt x="1534" y="26523"/>
                  </a:lnTo>
                  <a:lnTo>
                    <a:pt x="1605" y="26481"/>
                  </a:lnTo>
                  <a:lnTo>
                    <a:pt x="1676" y="26440"/>
                  </a:lnTo>
                  <a:lnTo>
                    <a:pt x="1741" y="26391"/>
                  </a:lnTo>
                  <a:lnTo>
                    <a:pt x="1800" y="26335"/>
                  </a:lnTo>
                  <a:lnTo>
                    <a:pt x="1866" y="26273"/>
                  </a:lnTo>
                  <a:lnTo>
                    <a:pt x="1919" y="26210"/>
                  </a:lnTo>
                  <a:lnTo>
                    <a:pt x="1972" y="26141"/>
                  </a:lnTo>
                  <a:lnTo>
                    <a:pt x="2020" y="26064"/>
                  </a:lnTo>
                  <a:lnTo>
                    <a:pt x="2061" y="25988"/>
                  </a:lnTo>
                  <a:lnTo>
                    <a:pt x="2097" y="25904"/>
                  </a:lnTo>
                  <a:lnTo>
                    <a:pt x="2126" y="25842"/>
                  </a:lnTo>
                  <a:lnTo>
                    <a:pt x="2150" y="25779"/>
                  </a:lnTo>
                  <a:lnTo>
                    <a:pt x="2162" y="25717"/>
                  </a:lnTo>
                  <a:lnTo>
                    <a:pt x="2174" y="25661"/>
                  </a:lnTo>
                  <a:lnTo>
                    <a:pt x="2191" y="25536"/>
                  </a:lnTo>
                  <a:lnTo>
                    <a:pt x="2203" y="25411"/>
                  </a:lnTo>
                  <a:lnTo>
                    <a:pt x="2203" y="25286"/>
                  </a:lnTo>
                  <a:lnTo>
                    <a:pt x="2191" y="25161"/>
                  </a:lnTo>
                  <a:lnTo>
                    <a:pt x="2120" y="24584"/>
                  </a:lnTo>
                  <a:lnTo>
                    <a:pt x="2067" y="24000"/>
                  </a:lnTo>
                  <a:lnTo>
                    <a:pt x="2026" y="23423"/>
                  </a:lnTo>
                  <a:lnTo>
                    <a:pt x="2002" y="22853"/>
                  </a:lnTo>
                  <a:lnTo>
                    <a:pt x="1990" y="22283"/>
                  </a:lnTo>
                  <a:lnTo>
                    <a:pt x="1990" y="21713"/>
                  </a:lnTo>
                  <a:lnTo>
                    <a:pt x="2002" y="21150"/>
                  </a:lnTo>
                  <a:lnTo>
                    <a:pt x="2031" y="20587"/>
                  </a:lnTo>
                  <a:lnTo>
                    <a:pt x="2067" y="20038"/>
                  </a:lnTo>
                  <a:lnTo>
                    <a:pt x="2120" y="19482"/>
                  </a:lnTo>
                  <a:lnTo>
                    <a:pt x="2185" y="18940"/>
                  </a:lnTo>
                  <a:lnTo>
                    <a:pt x="2262" y="18398"/>
                  </a:lnTo>
                  <a:lnTo>
                    <a:pt x="2351" y="17863"/>
                  </a:lnTo>
                  <a:lnTo>
                    <a:pt x="2452" y="17335"/>
                  </a:lnTo>
                  <a:lnTo>
                    <a:pt x="2564" y="16807"/>
                  </a:lnTo>
                  <a:lnTo>
                    <a:pt x="2689" y="16285"/>
                  </a:lnTo>
                  <a:lnTo>
                    <a:pt x="2825" y="15771"/>
                  </a:lnTo>
                  <a:lnTo>
                    <a:pt x="2973" y="15264"/>
                  </a:lnTo>
                  <a:lnTo>
                    <a:pt x="3133" y="14763"/>
                  </a:lnTo>
                  <a:lnTo>
                    <a:pt x="3305" y="14270"/>
                  </a:lnTo>
                  <a:lnTo>
                    <a:pt x="3482" y="13783"/>
                  </a:lnTo>
                  <a:lnTo>
                    <a:pt x="3678" y="13304"/>
                  </a:lnTo>
                  <a:lnTo>
                    <a:pt x="3879" y="12831"/>
                  </a:lnTo>
                  <a:lnTo>
                    <a:pt x="4092" y="12365"/>
                  </a:lnTo>
                  <a:lnTo>
                    <a:pt x="4317" y="11907"/>
                  </a:lnTo>
                  <a:lnTo>
                    <a:pt x="4548" y="11462"/>
                  </a:lnTo>
                  <a:lnTo>
                    <a:pt x="4791" y="11017"/>
                  </a:lnTo>
                  <a:lnTo>
                    <a:pt x="5046" y="10586"/>
                  </a:lnTo>
                  <a:lnTo>
                    <a:pt x="5312" y="10162"/>
                  </a:lnTo>
                  <a:lnTo>
                    <a:pt x="5585" y="9745"/>
                  </a:lnTo>
                  <a:lnTo>
                    <a:pt x="5863" y="9342"/>
                  </a:lnTo>
                  <a:lnTo>
                    <a:pt x="6159" y="8946"/>
                  </a:lnTo>
                  <a:lnTo>
                    <a:pt x="6455" y="8557"/>
                  </a:lnTo>
                  <a:lnTo>
                    <a:pt x="6763" y="8181"/>
                  </a:lnTo>
                  <a:lnTo>
                    <a:pt x="7083" y="7813"/>
                  </a:lnTo>
                  <a:lnTo>
                    <a:pt x="7408" y="7458"/>
                  </a:lnTo>
                  <a:lnTo>
                    <a:pt x="7746" y="7111"/>
                  </a:lnTo>
                  <a:lnTo>
                    <a:pt x="8089" y="6777"/>
                  </a:lnTo>
                  <a:lnTo>
                    <a:pt x="8439" y="6451"/>
                  </a:lnTo>
                  <a:lnTo>
                    <a:pt x="8800" y="6138"/>
                  </a:lnTo>
                  <a:lnTo>
                    <a:pt x="9167" y="5839"/>
                  </a:lnTo>
                  <a:lnTo>
                    <a:pt x="9540" y="5547"/>
                  </a:lnTo>
                  <a:lnTo>
                    <a:pt x="9925" y="5269"/>
                  </a:lnTo>
                  <a:lnTo>
                    <a:pt x="10316" y="4998"/>
                  </a:lnTo>
                  <a:lnTo>
                    <a:pt x="10713" y="4748"/>
                  </a:lnTo>
                  <a:lnTo>
                    <a:pt x="11115" y="4505"/>
                  </a:lnTo>
                  <a:lnTo>
                    <a:pt x="11530" y="4275"/>
                  </a:lnTo>
                  <a:lnTo>
                    <a:pt x="11945" y="4060"/>
                  </a:lnTo>
                  <a:lnTo>
                    <a:pt x="12371" y="3858"/>
                  </a:lnTo>
                  <a:lnTo>
                    <a:pt x="12803" y="3664"/>
                  </a:lnTo>
                  <a:lnTo>
                    <a:pt x="13241" y="3490"/>
                  </a:lnTo>
                  <a:lnTo>
                    <a:pt x="13680" y="3330"/>
                  </a:lnTo>
                  <a:lnTo>
                    <a:pt x="14130" y="3177"/>
                  </a:lnTo>
                  <a:lnTo>
                    <a:pt x="14586" y="3045"/>
                  </a:lnTo>
                  <a:lnTo>
                    <a:pt x="15048" y="2927"/>
                  </a:lnTo>
                  <a:lnTo>
                    <a:pt x="15509" y="2823"/>
                  </a:lnTo>
                  <a:lnTo>
                    <a:pt x="15983" y="2732"/>
                  </a:lnTo>
                  <a:lnTo>
                    <a:pt x="16463" y="2656"/>
                  </a:lnTo>
                  <a:lnTo>
                    <a:pt x="16943" y="2600"/>
                  </a:lnTo>
                  <a:lnTo>
                    <a:pt x="17428" y="2552"/>
                  </a:lnTo>
                  <a:lnTo>
                    <a:pt x="17920" y="2524"/>
                  </a:lnTo>
                  <a:lnTo>
                    <a:pt x="18417" y="2517"/>
                  </a:lnTo>
                  <a:lnTo>
                    <a:pt x="18914" y="2517"/>
                  </a:lnTo>
                  <a:lnTo>
                    <a:pt x="19418" y="2545"/>
                  </a:lnTo>
                  <a:lnTo>
                    <a:pt x="19815" y="2572"/>
                  </a:lnTo>
                  <a:lnTo>
                    <a:pt x="20211" y="2607"/>
                  </a:lnTo>
                  <a:lnTo>
                    <a:pt x="20596" y="2656"/>
                  </a:lnTo>
                  <a:lnTo>
                    <a:pt x="20981" y="2718"/>
                  </a:lnTo>
                  <a:lnTo>
                    <a:pt x="21360" y="2781"/>
                  </a:lnTo>
                  <a:lnTo>
                    <a:pt x="21733" y="2857"/>
                  </a:lnTo>
                  <a:lnTo>
                    <a:pt x="22106" y="2948"/>
                  </a:lnTo>
                  <a:lnTo>
                    <a:pt x="22473" y="3038"/>
                  </a:lnTo>
                  <a:lnTo>
                    <a:pt x="22829" y="3142"/>
                  </a:lnTo>
                  <a:lnTo>
                    <a:pt x="23184" y="3261"/>
                  </a:lnTo>
                  <a:lnTo>
                    <a:pt x="23539" y="3379"/>
                  </a:lnTo>
                  <a:lnTo>
                    <a:pt x="23883" y="3511"/>
                  </a:lnTo>
                  <a:lnTo>
                    <a:pt x="24226" y="3650"/>
                  </a:lnTo>
                  <a:lnTo>
                    <a:pt x="24564" y="3796"/>
                  </a:lnTo>
                  <a:lnTo>
                    <a:pt x="24895" y="3949"/>
                  </a:lnTo>
                  <a:lnTo>
                    <a:pt x="25221" y="4115"/>
                  </a:lnTo>
                  <a:lnTo>
                    <a:pt x="25541" y="4282"/>
                  </a:lnTo>
                  <a:lnTo>
                    <a:pt x="25861" y="4463"/>
                  </a:lnTo>
                  <a:lnTo>
                    <a:pt x="26175" y="4651"/>
                  </a:lnTo>
                  <a:lnTo>
                    <a:pt x="26483" y="4845"/>
                  </a:lnTo>
                  <a:lnTo>
                    <a:pt x="26785" y="5047"/>
                  </a:lnTo>
                  <a:lnTo>
                    <a:pt x="27087" y="5255"/>
                  </a:lnTo>
                  <a:lnTo>
                    <a:pt x="27377" y="5471"/>
                  </a:lnTo>
                  <a:lnTo>
                    <a:pt x="27667" y="5700"/>
                  </a:lnTo>
                  <a:lnTo>
                    <a:pt x="27951" y="5929"/>
                  </a:lnTo>
                  <a:lnTo>
                    <a:pt x="28229" y="6166"/>
                  </a:lnTo>
                  <a:lnTo>
                    <a:pt x="28508" y="6409"/>
                  </a:lnTo>
                  <a:lnTo>
                    <a:pt x="28774" y="6659"/>
                  </a:lnTo>
                  <a:lnTo>
                    <a:pt x="29041" y="6923"/>
                  </a:lnTo>
                  <a:lnTo>
                    <a:pt x="29301" y="7187"/>
                  </a:lnTo>
                  <a:lnTo>
                    <a:pt x="29556" y="7458"/>
                  </a:lnTo>
                  <a:lnTo>
                    <a:pt x="29811" y="7736"/>
                  </a:lnTo>
                  <a:lnTo>
                    <a:pt x="29988" y="7938"/>
                  </a:lnTo>
                  <a:lnTo>
                    <a:pt x="30166" y="8147"/>
                  </a:lnTo>
                  <a:lnTo>
                    <a:pt x="30344" y="8362"/>
                  </a:lnTo>
                  <a:lnTo>
                    <a:pt x="30515" y="8577"/>
                  </a:lnTo>
                  <a:lnTo>
                    <a:pt x="30681" y="8793"/>
                  </a:lnTo>
                  <a:lnTo>
                    <a:pt x="30853" y="9015"/>
                  </a:lnTo>
                  <a:lnTo>
                    <a:pt x="31013" y="9238"/>
                  </a:lnTo>
                  <a:lnTo>
                    <a:pt x="31179" y="9467"/>
                  </a:lnTo>
                  <a:lnTo>
                    <a:pt x="31492" y="9933"/>
                  </a:lnTo>
                  <a:lnTo>
                    <a:pt x="31800" y="10405"/>
                  </a:lnTo>
                  <a:lnTo>
                    <a:pt x="32090" y="10892"/>
                  </a:lnTo>
                  <a:lnTo>
                    <a:pt x="32381" y="11385"/>
                  </a:lnTo>
                  <a:lnTo>
                    <a:pt x="32653" y="11886"/>
                  </a:lnTo>
                  <a:lnTo>
                    <a:pt x="32914" y="12400"/>
                  </a:lnTo>
                  <a:lnTo>
                    <a:pt x="33168" y="12928"/>
                  </a:lnTo>
                  <a:lnTo>
                    <a:pt x="33411" y="13457"/>
                  </a:lnTo>
                  <a:lnTo>
                    <a:pt x="33642" y="13999"/>
                  </a:lnTo>
                  <a:lnTo>
                    <a:pt x="33867" y="14548"/>
                  </a:lnTo>
                  <a:lnTo>
                    <a:pt x="34080" y="15104"/>
                  </a:lnTo>
                  <a:lnTo>
                    <a:pt x="34282" y="15667"/>
                  </a:lnTo>
                  <a:lnTo>
                    <a:pt x="34471" y="16237"/>
                  </a:lnTo>
                  <a:lnTo>
                    <a:pt x="34649" y="16814"/>
                  </a:lnTo>
                  <a:lnTo>
                    <a:pt x="34820" y="17390"/>
                  </a:lnTo>
                  <a:lnTo>
                    <a:pt x="34980" y="17981"/>
                  </a:lnTo>
                  <a:lnTo>
                    <a:pt x="35128" y="18572"/>
                  </a:lnTo>
                  <a:lnTo>
                    <a:pt x="35265" y="19170"/>
                  </a:lnTo>
                  <a:lnTo>
                    <a:pt x="35395" y="19774"/>
                  </a:lnTo>
                  <a:lnTo>
                    <a:pt x="35513" y="20379"/>
                  </a:lnTo>
                  <a:lnTo>
                    <a:pt x="35620" y="20991"/>
                  </a:lnTo>
                  <a:lnTo>
                    <a:pt x="35715" y="21602"/>
                  </a:lnTo>
                  <a:lnTo>
                    <a:pt x="35798" y="22221"/>
                  </a:lnTo>
                  <a:lnTo>
                    <a:pt x="35875" y="22839"/>
                  </a:lnTo>
                  <a:lnTo>
                    <a:pt x="35940" y="23458"/>
                  </a:lnTo>
                  <a:lnTo>
                    <a:pt x="35993" y="24083"/>
                  </a:lnTo>
                  <a:lnTo>
                    <a:pt x="36034" y="24702"/>
                  </a:lnTo>
                  <a:lnTo>
                    <a:pt x="36070" y="25328"/>
                  </a:lnTo>
                  <a:lnTo>
                    <a:pt x="36070" y="25390"/>
                  </a:lnTo>
                  <a:lnTo>
                    <a:pt x="36076" y="25446"/>
                  </a:lnTo>
                  <a:lnTo>
                    <a:pt x="36088" y="25501"/>
                  </a:lnTo>
                  <a:lnTo>
                    <a:pt x="36100" y="25557"/>
                  </a:lnTo>
                  <a:lnTo>
                    <a:pt x="36129" y="25661"/>
                  </a:lnTo>
                  <a:lnTo>
                    <a:pt x="36171" y="25752"/>
                  </a:lnTo>
                  <a:lnTo>
                    <a:pt x="32771" y="25689"/>
                  </a:lnTo>
                  <a:lnTo>
                    <a:pt x="29372" y="25640"/>
                  </a:lnTo>
                  <a:lnTo>
                    <a:pt x="22580" y="25557"/>
                  </a:lnTo>
                  <a:lnTo>
                    <a:pt x="22604" y="25522"/>
                  </a:lnTo>
                  <a:lnTo>
                    <a:pt x="22627" y="25494"/>
                  </a:lnTo>
                  <a:lnTo>
                    <a:pt x="22645" y="25453"/>
                  </a:lnTo>
                  <a:lnTo>
                    <a:pt x="22657" y="25411"/>
                  </a:lnTo>
                  <a:lnTo>
                    <a:pt x="22669" y="25369"/>
                  </a:lnTo>
                  <a:lnTo>
                    <a:pt x="22681" y="25321"/>
                  </a:lnTo>
                  <a:lnTo>
                    <a:pt x="22681" y="25272"/>
                  </a:lnTo>
                  <a:lnTo>
                    <a:pt x="22687" y="25223"/>
                  </a:lnTo>
                  <a:lnTo>
                    <a:pt x="22675" y="25029"/>
                  </a:lnTo>
                  <a:lnTo>
                    <a:pt x="22663" y="24841"/>
                  </a:lnTo>
                  <a:lnTo>
                    <a:pt x="22639" y="24653"/>
                  </a:lnTo>
                  <a:lnTo>
                    <a:pt x="22616" y="24466"/>
                  </a:lnTo>
                  <a:lnTo>
                    <a:pt x="22586" y="24278"/>
                  </a:lnTo>
                  <a:lnTo>
                    <a:pt x="22550" y="24090"/>
                  </a:lnTo>
                  <a:lnTo>
                    <a:pt x="22515" y="23910"/>
                  </a:lnTo>
                  <a:lnTo>
                    <a:pt x="22468" y="23729"/>
                  </a:lnTo>
                  <a:lnTo>
                    <a:pt x="22420" y="23548"/>
                  </a:lnTo>
                  <a:lnTo>
                    <a:pt x="22373" y="23375"/>
                  </a:lnTo>
                  <a:lnTo>
                    <a:pt x="22314" y="23194"/>
                  </a:lnTo>
                  <a:lnTo>
                    <a:pt x="22254" y="23020"/>
                  </a:lnTo>
                  <a:lnTo>
                    <a:pt x="22189" y="22853"/>
                  </a:lnTo>
                  <a:lnTo>
                    <a:pt x="22118" y="22680"/>
                  </a:lnTo>
                  <a:lnTo>
                    <a:pt x="22047" y="22513"/>
                  </a:lnTo>
                  <a:lnTo>
                    <a:pt x="21970" y="22353"/>
                  </a:lnTo>
                  <a:lnTo>
                    <a:pt x="21893" y="22186"/>
                  </a:lnTo>
                  <a:lnTo>
                    <a:pt x="21804" y="22026"/>
                  </a:lnTo>
                  <a:lnTo>
                    <a:pt x="21721" y="21873"/>
                  </a:lnTo>
                  <a:lnTo>
                    <a:pt x="21627" y="21720"/>
                  </a:lnTo>
                  <a:lnTo>
                    <a:pt x="21532" y="21567"/>
                  </a:lnTo>
                  <a:lnTo>
                    <a:pt x="21437" y="21422"/>
                  </a:lnTo>
                  <a:lnTo>
                    <a:pt x="21336" y="21276"/>
                  </a:lnTo>
                  <a:lnTo>
                    <a:pt x="21230" y="21137"/>
                  </a:lnTo>
                  <a:lnTo>
                    <a:pt x="21123" y="20998"/>
                  </a:lnTo>
                  <a:lnTo>
                    <a:pt x="21011" y="20859"/>
                  </a:lnTo>
                  <a:lnTo>
                    <a:pt x="20898" y="20726"/>
                  </a:lnTo>
                  <a:lnTo>
                    <a:pt x="20786" y="20601"/>
                  </a:lnTo>
                  <a:lnTo>
                    <a:pt x="20667" y="20476"/>
                  </a:lnTo>
                  <a:lnTo>
                    <a:pt x="20543" y="20351"/>
                  </a:lnTo>
                  <a:lnTo>
                    <a:pt x="20419" y="20233"/>
                  </a:lnTo>
                  <a:lnTo>
                    <a:pt x="20294" y="20122"/>
                  </a:lnTo>
                  <a:lnTo>
                    <a:pt x="20667" y="19747"/>
                  </a:lnTo>
                  <a:lnTo>
                    <a:pt x="21034" y="19364"/>
                  </a:lnTo>
                  <a:lnTo>
                    <a:pt x="21390" y="18968"/>
                  </a:lnTo>
                  <a:lnTo>
                    <a:pt x="21733" y="18572"/>
                  </a:lnTo>
                  <a:lnTo>
                    <a:pt x="22071" y="18162"/>
                  </a:lnTo>
                  <a:lnTo>
                    <a:pt x="22402" y="17745"/>
                  </a:lnTo>
                  <a:lnTo>
                    <a:pt x="22722" y="17321"/>
                  </a:lnTo>
                  <a:lnTo>
                    <a:pt x="23030" y="16883"/>
                  </a:lnTo>
                  <a:lnTo>
                    <a:pt x="23332" y="16445"/>
                  </a:lnTo>
                  <a:lnTo>
                    <a:pt x="23628" y="15993"/>
                  </a:lnTo>
                  <a:lnTo>
                    <a:pt x="23912" y="15542"/>
                  </a:lnTo>
                  <a:lnTo>
                    <a:pt x="24191" y="15076"/>
                  </a:lnTo>
                  <a:lnTo>
                    <a:pt x="24457" y="14603"/>
                  </a:lnTo>
                  <a:lnTo>
                    <a:pt x="24718" y="14131"/>
                  </a:lnTo>
                  <a:lnTo>
                    <a:pt x="24972" y="13644"/>
                  </a:lnTo>
                  <a:lnTo>
                    <a:pt x="25215" y="13151"/>
                  </a:lnTo>
                  <a:lnTo>
                    <a:pt x="25215" y="13721"/>
                  </a:lnTo>
                  <a:lnTo>
                    <a:pt x="25227" y="13860"/>
                  </a:lnTo>
                  <a:lnTo>
                    <a:pt x="25245" y="13985"/>
                  </a:lnTo>
                  <a:lnTo>
                    <a:pt x="25269" y="14103"/>
                  </a:lnTo>
                  <a:lnTo>
                    <a:pt x="25304" y="14207"/>
                  </a:lnTo>
                  <a:lnTo>
                    <a:pt x="25346" y="14304"/>
                  </a:lnTo>
                  <a:lnTo>
                    <a:pt x="25399" y="14395"/>
                  </a:lnTo>
                  <a:lnTo>
                    <a:pt x="25452" y="14478"/>
                  </a:lnTo>
                  <a:lnTo>
                    <a:pt x="25517" y="14548"/>
                  </a:lnTo>
                  <a:lnTo>
                    <a:pt x="25588" y="14610"/>
                  </a:lnTo>
                  <a:lnTo>
                    <a:pt x="25659" y="14666"/>
                  </a:lnTo>
                  <a:lnTo>
                    <a:pt x="25736" y="14715"/>
                  </a:lnTo>
                  <a:lnTo>
                    <a:pt x="25813" y="14749"/>
                  </a:lnTo>
                  <a:lnTo>
                    <a:pt x="25896" y="14784"/>
                  </a:lnTo>
                  <a:lnTo>
                    <a:pt x="25985" y="14798"/>
                  </a:lnTo>
                  <a:lnTo>
                    <a:pt x="26068" y="14812"/>
                  </a:lnTo>
                  <a:lnTo>
                    <a:pt x="26157" y="14819"/>
                  </a:lnTo>
                  <a:lnTo>
                    <a:pt x="26246" y="14812"/>
                  </a:lnTo>
                  <a:lnTo>
                    <a:pt x="26334" y="14798"/>
                  </a:lnTo>
                  <a:lnTo>
                    <a:pt x="26417" y="14777"/>
                  </a:lnTo>
                  <a:lnTo>
                    <a:pt x="26506" y="14742"/>
                  </a:lnTo>
                  <a:lnTo>
                    <a:pt x="26583" y="14708"/>
                  </a:lnTo>
                  <a:lnTo>
                    <a:pt x="26666" y="14659"/>
                  </a:lnTo>
                  <a:lnTo>
                    <a:pt x="26737" y="14603"/>
                  </a:lnTo>
                  <a:lnTo>
                    <a:pt x="26808" y="14534"/>
                  </a:lnTo>
                  <a:lnTo>
                    <a:pt x="26879" y="14464"/>
                  </a:lnTo>
                  <a:lnTo>
                    <a:pt x="26939" y="14381"/>
                  </a:lnTo>
                  <a:lnTo>
                    <a:pt x="26992" y="14291"/>
                  </a:lnTo>
                  <a:lnTo>
                    <a:pt x="27039" y="14193"/>
                  </a:lnTo>
                  <a:lnTo>
                    <a:pt x="27081" y="14089"/>
                  </a:lnTo>
                  <a:lnTo>
                    <a:pt x="27110" y="13978"/>
                  </a:lnTo>
                  <a:lnTo>
                    <a:pt x="27134" y="13853"/>
                  </a:lnTo>
                  <a:lnTo>
                    <a:pt x="27146" y="13721"/>
                  </a:lnTo>
                  <a:lnTo>
                    <a:pt x="27169" y="13352"/>
                  </a:lnTo>
                  <a:lnTo>
                    <a:pt x="27181" y="12984"/>
                  </a:lnTo>
                  <a:lnTo>
                    <a:pt x="27181" y="12623"/>
                  </a:lnTo>
                  <a:lnTo>
                    <a:pt x="27181" y="12261"/>
                  </a:lnTo>
                  <a:lnTo>
                    <a:pt x="27169" y="11900"/>
                  </a:lnTo>
                  <a:lnTo>
                    <a:pt x="27152" y="11545"/>
                  </a:lnTo>
                  <a:lnTo>
                    <a:pt x="27128" y="11191"/>
                  </a:lnTo>
                  <a:lnTo>
                    <a:pt x="27092" y="10843"/>
                  </a:lnTo>
                  <a:lnTo>
                    <a:pt x="27092" y="10496"/>
                  </a:lnTo>
                  <a:lnTo>
                    <a:pt x="27087" y="10148"/>
                  </a:lnTo>
                  <a:lnTo>
                    <a:pt x="27069" y="9467"/>
                  </a:lnTo>
                  <a:lnTo>
                    <a:pt x="27063" y="9342"/>
                  </a:lnTo>
                  <a:lnTo>
                    <a:pt x="27051" y="9224"/>
                  </a:lnTo>
                  <a:lnTo>
                    <a:pt x="27021" y="9113"/>
                  </a:lnTo>
                  <a:lnTo>
                    <a:pt x="26992" y="9015"/>
                  </a:lnTo>
                  <a:lnTo>
                    <a:pt x="26944" y="8918"/>
                  </a:lnTo>
                  <a:lnTo>
                    <a:pt x="26897" y="8828"/>
                  </a:lnTo>
                  <a:lnTo>
                    <a:pt x="26838" y="8744"/>
                  </a:lnTo>
                  <a:lnTo>
                    <a:pt x="26773" y="8668"/>
                  </a:lnTo>
                  <a:lnTo>
                    <a:pt x="26755" y="8564"/>
                  </a:lnTo>
                  <a:lnTo>
                    <a:pt x="26737" y="8522"/>
                  </a:lnTo>
                  <a:lnTo>
                    <a:pt x="26719" y="8487"/>
                  </a:lnTo>
                  <a:lnTo>
                    <a:pt x="26642" y="8320"/>
                  </a:lnTo>
                  <a:lnTo>
                    <a:pt x="26613" y="8272"/>
                  </a:lnTo>
                  <a:lnTo>
                    <a:pt x="26577" y="8223"/>
                  </a:lnTo>
                  <a:lnTo>
                    <a:pt x="26500" y="8133"/>
                  </a:lnTo>
                  <a:lnTo>
                    <a:pt x="26423" y="8063"/>
                  </a:lnTo>
                  <a:lnTo>
                    <a:pt x="26334" y="8008"/>
                  </a:lnTo>
                  <a:lnTo>
                    <a:pt x="26240" y="7966"/>
                  </a:lnTo>
                  <a:lnTo>
                    <a:pt x="26145" y="7931"/>
                  </a:lnTo>
                  <a:lnTo>
                    <a:pt x="26044" y="7917"/>
                  </a:lnTo>
                  <a:lnTo>
                    <a:pt x="25938" y="7910"/>
                  </a:lnTo>
                  <a:lnTo>
                    <a:pt x="25837" y="7917"/>
                  </a:lnTo>
                  <a:lnTo>
                    <a:pt x="25730" y="7938"/>
                  </a:lnTo>
                  <a:lnTo>
                    <a:pt x="25630" y="7966"/>
                  </a:lnTo>
                  <a:lnTo>
                    <a:pt x="25529" y="8014"/>
                  </a:lnTo>
                  <a:lnTo>
                    <a:pt x="25434" y="8063"/>
                  </a:lnTo>
                  <a:lnTo>
                    <a:pt x="25340" y="8133"/>
                  </a:lnTo>
                  <a:lnTo>
                    <a:pt x="25251" y="8209"/>
                  </a:lnTo>
                  <a:lnTo>
                    <a:pt x="25168" y="8292"/>
                  </a:lnTo>
                  <a:lnTo>
                    <a:pt x="24890" y="8286"/>
                  </a:lnTo>
                  <a:lnTo>
                    <a:pt x="24611" y="8286"/>
                  </a:lnTo>
                  <a:lnTo>
                    <a:pt x="24333" y="8292"/>
                  </a:lnTo>
                  <a:lnTo>
                    <a:pt x="24055" y="8306"/>
                  </a:lnTo>
                  <a:lnTo>
                    <a:pt x="23782" y="8327"/>
                  </a:lnTo>
                  <a:lnTo>
                    <a:pt x="23510" y="8355"/>
                  </a:lnTo>
                  <a:lnTo>
                    <a:pt x="23231" y="8390"/>
                  </a:lnTo>
                  <a:lnTo>
                    <a:pt x="22959" y="8432"/>
                  </a:lnTo>
                  <a:lnTo>
                    <a:pt x="22687" y="8487"/>
                  </a:lnTo>
                  <a:lnTo>
                    <a:pt x="22420" y="8543"/>
                  </a:lnTo>
                  <a:lnTo>
                    <a:pt x="22148" y="8612"/>
                  </a:lnTo>
                  <a:lnTo>
                    <a:pt x="21875" y="8682"/>
                  </a:lnTo>
                  <a:lnTo>
                    <a:pt x="21603" y="8765"/>
                  </a:lnTo>
                  <a:lnTo>
                    <a:pt x="21336" y="8855"/>
                  </a:lnTo>
                  <a:lnTo>
                    <a:pt x="21064" y="8953"/>
                  </a:lnTo>
                  <a:lnTo>
                    <a:pt x="20798" y="9064"/>
                  </a:lnTo>
                  <a:lnTo>
                    <a:pt x="20691" y="9113"/>
                  </a:lnTo>
                  <a:lnTo>
                    <a:pt x="20602" y="9168"/>
                  </a:lnTo>
                  <a:lnTo>
                    <a:pt x="20519" y="9231"/>
                  </a:lnTo>
                  <a:lnTo>
                    <a:pt x="20442" y="9307"/>
                  </a:lnTo>
                  <a:lnTo>
                    <a:pt x="20377" y="9384"/>
                  </a:lnTo>
                  <a:lnTo>
                    <a:pt x="20324" y="9467"/>
                  </a:lnTo>
                  <a:lnTo>
                    <a:pt x="20276" y="9557"/>
                  </a:lnTo>
                  <a:lnTo>
                    <a:pt x="20235" y="9655"/>
                  </a:lnTo>
                  <a:lnTo>
                    <a:pt x="20205" y="9752"/>
                  </a:lnTo>
                  <a:lnTo>
                    <a:pt x="20182" y="9856"/>
                  </a:lnTo>
                  <a:lnTo>
                    <a:pt x="20164" y="9954"/>
                  </a:lnTo>
                  <a:lnTo>
                    <a:pt x="20152" y="10058"/>
                  </a:lnTo>
                  <a:lnTo>
                    <a:pt x="20152" y="10162"/>
                  </a:lnTo>
                  <a:lnTo>
                    <a:pt x="20158" y="10266"/>
                  </a:lnTo>
                  <a:lnTo>
                    <a:pt x="20170" y="10371"/>
                  </a:lnTo>
                  <a:lnTo>
                    <a:pt x="20194" y="10468"/>
                  </a:lnTo>
                  <a:lnTo>
                    <a:pt x="20217" y="10565"/>
                  </a:lnTo>
                  <a:lnTo>
                    <a:pt x="20253" y="10663"/>
                  </a:lnTo>
                  <a:lnTo>
                    <a:pt x="20288" y="10753"/>
                  </a:lnTo>
                  <a:lnTo>
                    <a:pt x="20336" y="10836"/>
                  </a:lnTo>
                  <a:lnTo>
                    <a:pt x="20389" y="10920"/>
                  </a:lnTo>
                  <a:lnTo>
                    <a:pt x="20442" y="10989"/>
                  </a:lnTo>
                  <a:lnTo>
                    <a:pt x="20507" y="11059"/>
                  </a:lnTo>
                  <a:lnTo>
                    <a:pt x="20579" y="11114"/>
                  </a:lnTo>
                  <a:lnTo>
                    <a:pt x="20650" y="11163"/>
                  </a:lnTo>
                  <a:lnTo>
                    <a:pt x="20727" y="11198"/>
                  </a:lnTo>
                  <a:lnTo>
                    <a:pt x="20809" y="11232"/>
                  </a:lnTo>
                  <a:lnTo>
                    <a:pt x="20898" y="11246"/>
                  </a:lnTo>
                  <a:lnTo>
                    <a:pt x="20993" y="11253"/>
                  </a:lnTo>
                  <a:lnTo>
                    <a:pt x="21088" y="11246"/>
                  </a:lnTo>
                  <a:lnTo>
                    <a:pt x="21188" y="11226"/>
                  </a:lnTo>
                  <a:lnTo>
                    <a:pt x="21295" y="11191"/>
                  </a:lnTo>
                  <a:lnTo>
                    <a:pt x="21479" y="11114"/>
                  </a:lnTo>
                  <a:lnTo>
                    <a:pt x="21662" y="11045"/>
                  </a:lnTo>
                  <a:lnTo>
                    <a:pt x="21846" y="10982"/>
                  </a:lnTo>
                  <a:lnTo>
                    <a:pt x="22023" y="10920"/>
                  </a:lnTo>
                  <a:lnTo>
                    <a:pt x="22207" y="10864"/>
                  </a:lnTo>
                  <a:lnTo>
                    <a:pt x="22385" y="10815"/>
                  </a:lnTo>
                  <a:lnTo>
                    <a:pt x="22752" y="10725"/>
                  </a:lnTo>
                  <a:lnTo>
                    <a:pt x="23113" y="10656"/>
                  </a:lnTo>
                  <a:lnTo>
                    <a:pt x="23474" y="10600"/>
                  </a:lnTo>
                  <a:lnTo>
                    <a:pt x="23835" y="10551"/>
                  </a:lnTo>
                  <a:lnTo>
                    <a:pt x="24203" y="10524"/>
                  </a:lnTo>
                  <a:lnTo>
                    <a:pt x="23954" y="11121"/>
                  </a:lnTo>
                  <a:lnTo>
                    <a:pt x="23705" y="11712"/>
                  </a:lnTo>
                  <a:lnTo>
                    <a:pt x="23439" y="12296"/>
                  </a:lnTo>
                  <a:lnTo>
                    <a:pt x="23172" y="12873"/>
                  </a:lnTo>
                  <a:lnTo>
                    <a:pt x="22894" y="13450"/>
                  </a:lnTo>
                  <a:lnTo>
                    <a:pt x="22604" y="14013"/>
                  </a:lnTo>
                  <a:lnTo>
                    <a:pt x="22308" y="14576"/>
                  </a:lnTo>
                  <a:lnTo>
                    <a:pt x="22006" y="15132"/>
                  </a:lnTo>
                  <a:lnTo>
                    <a:pt x="21698" y="15681"/>
                  </a:lnTo>
                  <a:lnTo>
                    <a:pt x="21378" y="16223"/>
                  </a:lnTo>
                  <a:lnTo>
                    <a:pt x="21046" y="16765"/>
                  </a:lnTo>
                  <a:lnTo>
                    <a:pt x="20715" y="17300"/>
                  </a:lnTo>
                  <a:lnTo>
                    <a:pt x="20371" y="17828"/>
                  </a:lnTo>
                  <a:lnTo>
                    <a:pt x="20016" y="18350"/>
                  </a:lnTo>
                  <a:lnTo>
                    <a:pt x="19661" y="18871"/>
                  </a:lnTo>
                  <a:lnTo>
                    <a:pt x="19288" y="19385"/>
                  </a:lnTo>
                  <a:lnTo>
                    <a:pt x="19288" y="19399"/>
                  </a:lnTo>
                  <a:lnTo>
                    <a:pt x="19027" y="19260"/>
                  </a:lnTo>
                  <a:lnTo>
                    <a:pt x="18761" y="19142"/>
                  </a:lnTo>
                  <a:lnTo>
                    <a:pt x="18624" y="19086"/>
                  </a:lnTo>
                  <a:lnTo>
                    <a:pt x="18482" y="19038"/>
                  </a:lnTo>
                  <a:lnTo>
                    <a:pt x="18346" y="18989"/>
                  </a:lnTo>
                  <a:lnTo>
                    <a:pt x="18204" y="18947"/>
                  </a:lnTo>
                  <a:lnTo>
                    <a:pt x="18062" y="18912"/>
                  </a:lnTo>
                  <a:lnTo>
                    <a:pt x="17920" y="18878"/>
                  </a:lnTo>
                  <a:lnTo>
                    <a:pt x="17777" y="18850"/>
                  </a:lnTo>
                  <a:lnTo>
                    <a:pt x="17629" y="18822"/>
                  </a:lnTo>
                  <a:lnTo>
                    <a:pt x="17487" y="18801"/>
                  </a:lnTo>
                  <a:lnTo>
                    <a:pt x="17339" y="18787"/>
                  </a:lnTo>
                  <a:lnTo>
                    <a:pt x="17191" y="18780"/>
                  </a:lnTo>
                  <a:lnTo>
                    <a:pt x="16901" y="18780"/>
                  </a:lnTo>
                  <a:lnTo>
                    <a:pt x="16765" y="18787"/>
                  </a:lnTo>
                  <a:lnTo>
                    <a:pt x="16623" y="18794"/>
                  </a:lnTo>
                  <a:lnTo>
                    <a:pt x="16487" y="18808"/>
                  </a:lnTo>
                  <a:lnTo>
                    <a:pt x="16208" y="18843"/>
                  </a:lnTo>
                  <a:lnTo>
                    <a:pt x="15936" y="18899"/>
                  </a:lnTo>
                  <a:lnTo>
                    <a:pt x="15663" y="18968"/>
                  </a:lnTo>
                  <a:lnTo>
                    <a:pt x="15397" y="19051"/>
                  </a:lnTo>
                  <a:lnTo>
                    <a:pt x="15130" y="19149"/>
                  </a:lnTo>
                  <a:lnTo>
                    <a:pt x="14870" y="19267"/>
                  </a:lnTo>
                  <a:lnTo>
                    <a:pt x="14615" y="19392"/>
                  </a:lnTo>
                  <a:lnTo>
                    <a:pt x="14367" y="19531"/>
                  </a:lnTo>
                  <a:lnTo>
                    <a:pt x="14118" y="19684"/>
                  </a:lnTo>
                  <a:lnTo>
                    <a:pt x="13875" y="19851"/>
                  </a:lnTo>
                  <a:lnTo>
                    <a:pt x="13644" y="20031"/>
                  </a:lnTo>
                  <a:lnTo>
                    <a:pt x="13419" y="20226"/>
                  </a:lnTo>
                  <a:lnTo>
                    <a:pt x="13200" y="20428"/>
                  </a:lnTo>
                  <a:lnTo>
                    <a:pt x="12987" y="20636"/>
                  </a:lnTo>
                  <a:lnTo>
                    <a:pt x="12785" y="20859"/>
                  </a:lnTo>
                  <a:lnTo>
                    <a:pt x="12590" y="21095"/>
                  </a:lnTo>
                  <a:lnTo>
                    <a:pt x="12406" y="21338"/>
                  </a:lnTo>
                  <a:lnTo>
                    <a:pt x="12229" y="21588"/>
                  </a:lnTo>
                  <a:lnTo>
                    <a:pt x="12063" y="21852"/>
                  </a:lnTo>
                  <a:lnTo>
                    <a:pt x="11909" y="22123"/>
                  </a:lnTo>
                  <a:lnTo>
                    <a:pt x="11767" y="22395"/>
                  </a:lnTo>
                  <a:lnTo>
                    <a:pt x="11637" y="22680"/>
                  </a:lnTo>
                  <a:lnTo>
                    <a:pt x="11518" y="22971"/>
                  </a:lnTo>
                  <a:lnTo>
                    <a:pt x="11412" y="23270"/>
                  </a:lnTo>
                  <a:lnTo>
                    <a:pt x="11364" y="23423"/>
                  </a:lnTo>
                  <a:lnTo>
                    <a:pt x="11323" y="23576"/>
                  </a:lnTo>
                  <a:lnTo>
                    <a:pt x="11281" y="23729"/>
                  </a:lnTo>
                  <a:lnTo>
                    <a:pt x="11240" y="23889"/>
                  </a:lnTo>
                  <a:lnTo>
                    <a:pt x="11210" y="24042"/>
                  </a:lnTo>
                  <a:lnTo>
                    <a:pt x="11175" y="24202"/>
                  </a:lnTo>
                  <a:lnTo>
                    <a:pt x="11151" y="24361"/>
                  </a:lnTo>
                  <a:lnTo>
                    <a:pt x="11127" y="24521"/>
                  </a:lnTo>
                  <a:lnTo>
                    <a:pt x="11110" y="24688"/>
                  </a:lnTo>
                  <a:lnTo>
                    <a:pt x="11092" y="24848"/>
                  </a:lnTo>
                  <a:lnTo>
                    <a:pt x="11080" y="25015"/>
                  </a:lnTo>
                  <a:lnTo>
                    <a:pt x="11074" y="25182"/>
                  </a:lnTo>
                  <a:lnTo>
                    <a:pt x="11074" y="25230"/>
                  </a:lnTo>
                  <a:lnTo>
                    <a:pt x="11080" y="25279"/>
                  </a:lnTo>
                  <a:lnTo>
                    <a:pt x="11098" y="25376"/>
                  </a:lnTo>
                  <a:lnTo>
                    <a:pt x="7391" y="25279"/>
                  </a:lnTo>
                  <a:lnTo>
                    <a:pt x="5537" y="25223"/>
                  </a:lnTo>
                  <a:lnTo>
                    <a:pt x="3684" y="25161"/>
                  </a:lnTo>
                  <a:lnTo>
                    <a:pt x="3595" y="25161"/>
                  </a:lnTo>
                  <a:lnTo>
                    <a:pt x="3512" y="25168"/>
                  </a:lnTo>
                  <a:lnTo>
                    <a:pt x="3429" y="25182"/>
                  </a:lnTo>
                  <a:lnTo>
                    <a:pt x="3352" y="25202"/>
                  </a:lnTo>
                  <a:lnTo>
                    <a:pt x="3281" y="25230"/>
                  </a:lnTo>
                  <a:lnTo>
                    <a:pt x="3210" y="25258"/>
                  </a:lnTo>
                  <a:lnTo>
                    <a:pt x="3145" y="25293"/>
                  </a:lnTo>
                  <a:lnTo>
                    <a:pt x="3086" y="25335"/>
                  </a:lnTo>
                  <a:lnTo>
                    <a:pt x="3026" y="25376"/>
                  </a:lnTo>
                  <a:lnTo>
                    <a:pt x="2967" y="25425"/>
                  </a:lnTo>
                  <a:lnTo>
                    <a:pt x="2920" y="25480"/>
                  </a:lnTo>
                  <a:lnTo>
                    <a:pt x="2872" y="25536"/>
                  </a:lnTo>
                  <a:lnTo>
                    <a:pt x="2825" y="25599"/>
                  </a:lnTo>
                  <a:lnTo>
                    <a:pt x="2783" y="25661"/>
                  </a:lnTo>
                  <a:lnTo>
                    <a:pt x="2748" y="25731"/>
                  </a:lnTo>
                  <a:lnTo>
                    <a:pt x="2718" y="25800"/>
                  </a:lnTo>
                  <a:lnTo>
                    <a:pt x="2707" y="25842"/>
                  </a:lnTo>
                  <a:lnTo>
                    <a:pt x="2689" y="25877"/>
                  </a:lnTo>
                  <a:lnTo>
                    <a:pt x="2677" y="25918"/>
                  </a:lnTo>
                  <a:lnTo>
                    <a:pt x="2665" y="25960"/>
                  </a:lnTo>
                  <a:lnTo>
                    <a:pt x="2630" y="26106"/>
                  </a:lnTo>
                  <a:lnTo>
                    <a:pt x="2612" y="26259"/>
                  </a:lnTo>
                  <a:lnTo>
                    <a:pt x="2600" y="26405"/>
                  </a:lnTo>
                  <a:lnTo>
                    <a:pt x="2606" y="26558"/>
                  </a:lnTo>
                  <a:lnTo>
                    <a:pt x="2624" y="26711"/>
                  </a:lnTo>
                  <a:lnTo>
                    <a:pt x="2653" y="26857"/>
                  </a:lnTo>
                  <a:lnTo>
                    <a:pt x="2695" y="27003"/>
                  </a:lnTo>
                  <a:lnTo>
                    <a:pt x="2724" y="27072"/>
                  </a:lnTo>
                  <a:lnTo>
                    <a:pt x="2754" y="27142"/>
                  </a:lnTo>
                  <a:lnTo>
                    <a:pt x="2789" y="27204"/>
                  </a:lnTo>
                  <a:lnTo>
                    <a:pt x="2825" y="27267"/>
                  </a:lnTo>
                  <a:lnTo>
                    <a:pt x="2860" y="27329"/>
                  </a:lnTo>
                  <a:lnTo>
                    <a:pt x="2908" y="27385"/>
                  </a:lnTo>
                  <a:lnTo>
                    <a:pt x="2955" y="27440"/>
                  </a:lnTo>
                  <a:lnTo>
                    <a:pt x="3003" y="27489"/>
                  </a:lnTo>
                  <a:lnTo>
                    <a:pt x="3056" y="27538"/>
                  </a:lnTo>
                  <a:lnTo>
                    <a:pt x="3109" y="27586"/>
                  </a:lnTo>
                  <a:lnTo>
                    <a:pt x="3168" y="27621"/>
                  </a:lnTo>
                  <a:lnTo>
                    <a:pt x="3234" y="27663"/>
                  </a:lnTo>
                  <a:lnTo>
                    <a:pt x="3299" y="27691"/>
                  </a:lnTo>
                  <a:lnTo>
                    <a:pt x="3370" y="27718"/>
                  </a:lnTo>
                  <a:lnTo>
                    <a:pt x="3441" y="27739"/>
                  </a:lnTo>
                  <a:lnTo>
                    <a:pt x="3518" y="27760"/>
                  </a:lnTo>
                  <a:lnTo>
                    <a:pt x="3601" y="27767"/>
                  </a:lnTo>
                  <a:lnTo>
                    <a:pt x="3684" y="27774"/>
                  </a:lnTo>
                  <a:lnTo>
                    <a:pt x="5733" y="27837"/>
                  </a:lnTo>
                  <a:lnTo>
                    <a:pt x="7781" y="27892"/>
                  </a:lnTo>
                  <a:lnTo>
                    <a:pt x="9830" y="27941"/>
                  </a:lnTo>
                  <a:lnTo>
                    <a:pt x="11879" y="27983"/>
                  </a:lnTo>
                  <a:lnTo>
                    <a:pt x="13928" y="28017"/>
                  </a:lnTo>
                  <a:lnTo>
                    <a:pt x="15977" y="28045"/>
                  </a:lnTo>
                  <a:lnTo>
                    <a:pt x="18032" y="28059"/>
                  </a:lnTo>
                  <a:lnTo>
                    <a:pt x="20081" y="28059"/>
                  </a:lnTo>
                  <a:lnTo>
                    <a:pt x="22130" y="28052"/>
                  </a:lnTo>
                  <a:lnTo>
                    <a:pt x="24179" y="28024"/>
                  </a:lnTo>
                  <a:lnTo>
                    <a:pt x="26228" y="27989"/>
                  </a:lnTo>
                  <a:lnTo>
                    <a:pt x="28277" y="27934"/>
                  </a:lnTo>
                  <a:lnTo>
                    <a:pt x="30326" y="27871"/>
                  </a:lnTo>
                  <a:lnTo>
                    <a:pt x="31350" y="27830"/>
                  </a:lnTo>
                  <a:lnTo>
                    <a:pt x="32375" y="27788"/>
                  </a:lnTo>
                  <a:lnTo>
                    <a:pt x="33399" y="27739"/>
                  </a:lnTo>
                  <a:lnTo>
                    <a:pt x="34424" y="27684"/>
                  </a:lnTo>
                  <a:lnTo>
                    <a:pt x="35448" y="27628"/>
                  </a:lnTo>
                  <a:lnTo>
                    <a:pt x="36467" y="27566"/>
                  </a:lnTo>
                  <a:lnTo>
                    <a:pt x="36532" y="27559"/>
                  </a:lnTo>
                  <a:lnTo>
                    <a:pt x="36597" y="27545"/>
                  </a:lnTo>
                  <a:lnTo>
                    <a:pt x="36656" y="27531"/>
                  </a:lnTo>
                  <a:lnTo>
                    <a:pt x="36709" y="27510"/>
                  </a:lnTo>
                  <a:lnTo>
                    <a:pt x="36763" y="27482"/>
                  </a:lnTo>
                  <a:lnTo>
                    <a:pt x="36816" y="27454"/>
                  </a:lnTo>
                  <a:lnTo>
                    <a:pt x="36863" y="27427"/>
                  </a:lnTo>
                  <a:lnTo>
                    <a:pt x="36905" y="27392"/>
                  </a:lnTo>
                  <a:lnTo>
                    <a:pt x="36946" y="27350"/>
                  </a:lnTo>
                  <a:lnTo>
                    <a:pt x="36982" y="27308"/>
                  </a:lnTo>
                  <a:lnTo>
                    <a:pt x="37017" y="27267"/>
                  </a:lnTo>
                  <a:lnTo>
                    <a:pt x="37053" y="27218"/>
                  </a:lnTo>
                  <a:lnTo>
                    <a:pt x="37106" y="27121"/>
                  </a:lnTo>
                  <a:lnTo>
                    <a:pt x="37154" y="27016"/>
                  </a:lnTo>
                  <a:lnTo>
                    <a:pt x="37183" y="26898"/>
                  </a:lnTo>
                  <a:lnTo>
                    <a:pt x="37201" y="26787"/>
                  </a:lnTo>
                  <a:lnTo>
                    <a:pt x="37213" y="26669"/>
                  </a:lnTo>
                  <a:lnTo>
                    <a:pt x="37207" y="26551"/>
                  </a:lnTo>
                  <a:lnTo>
                    <a:pt x="37195" y="26433"/>
                  </a:lnTo>
                  <a:lnTo>
                    <a:pt x="37165" y="26321"/>
                  </a:lnTo>
                  <a:lnTo>
                    <a:pt x="37124" y="26217"/>
                  </a:lnTo>
                  <a:lnTo>
                    <a:pt x="37071" y="26113"/>
                  </a:lnTo>
                  <a:lnTo>
                    <a:pt x="37165" y="26064"/>
                  </a:lnTo>
                  <a:lnTo>
                    <a:pt x="37248" y="25995"/>
                  </a:lnTo>
                  <a:lnTo>
                    <a:pt x="37325" y="25918"/>
                  </a:lnTo>
                  <a:lnTo>
                    <a:pt x="37361" y="25877"/>
                  </a:lnTo>
                  <a:lnTo>
                    <a:pt x="37396" y="25828"/>
                  </a:lnTo>
                  <a:lnTo>
                    <a:pt x="37426" y="25779"/>
                  </a:lnTo>
                  <a:lnTo>
                    <a:pt x="37456" y="25724"/>
                  </a:lnTo>
                  <a:lnTo>
                    <a:pt x="37479" y="25668"/>
                  </a:lnTo>
                  <a:lnTo>
                    <a:pt x="37503" y="25606"/>
                  </a:lnTo>
                  <a:lnTo>
                    <a:pt x="37521" y="25543"/>
                  </a:lnTo>
                  <a:lnTo>
                    <a:pt x="37539" y="25474"/>
                  </a:lnTo>
                  <a:lnTo>
                    <a:pt x="37550" y="25404"/>
                  </a:lnTo>
                  <a:lnTo>
                    <a:pt x="37562" y="25328"/>
                  </a:lnTo>
                  <a:lnTo>
                    <a:pt x="37592" y="25008"/>
                  </a:lnTo>
                  <a:lnTo>
                    <a:pt x="37616" y="24688"/>
                  </a:lnTo>
                  <a:lnTo>
                    <a:pt x="37639" y="24368"/>
                  </a:lnTo>
                  <a:lnTo>
                    <a:pt x="37657" y="24049"/>
                  </a:lnTo>
                  <a:lnTo>
                    <a:pt x="37669" y="23729"/>
                  </a:lnTo>
                  <a:lnTo>
                    <a:pt x="37681" y="23416"/>
                  </a:lnTo>
                  <a:lnTo>
                    <a:pt x="37687" y="23097"/>
                  </a:lnTo>
                  <a:lnTo>
                    <a:pt x="37687" y="22784"/>
                  </a:lnTo>
                  <a:lnTo>
                    <a:pt x="37687" y="22464"/>
                  </a:lnTo>
                  <a:lnTo>
                    <a:pt x="37681" y="22151"/>
                  </a:lnTo>
                  <a:lnTo>
                    <a:pt x="37675" y="21839"/>
                  </a:lnTo>
                  <a:lnTo>
                    <a:pt x="37657" y="21526"/>
                  </a:lnTo>
                  <a:lnTo>
                    <a:pt x="37645" y="21213"/>
                  </a:lnTo>
                  <a:lnTo>
                    <a:pt x="37621" y="20900"/>
                  </a:lnTo>
                  <a:lnTo>
                    <a:pt x="37598" y="20594"/>
                  </a:lnTo>
                  <a:lnTo>
                    <a:pt x="37574" y="20282"/>
                  </a:lnTo>
                  <a:lnTo>
                    <a:pt x="37539" y="19976"/>
                  </a:lnTo>
                  <a:lnTo>
                    <a:pt x="37503" y="19670"/>
                  </a:lnTo>
                  <a:lnTo>
                    <a:pt x="37467" y="19364"/>
                  </a:lnTo>
                  <a:lnTo>
                    <a:pt x="37426" y="19058"/>
                  </a:lnTo>
                  <a:lnTo>
                    <a:pt x="37379" y="18760"/>
                  </a:lnTo>
                  <a:lnTo>
                    <a:pt x="37331" y="18454"/>
                  </a:lnTo>
                  <a:lnTo>
                    <a:pt x="37278" y="18155"/>
                  </a:lnTo>
                  <a:lnTo>
                    <a:pt x="37225" y="17856"/>
                  </a:lnTo>
                  <a:lnTo>
                    <a:pt x="37165" y="17557"/>
                  </a:lnTo>
                  <a:lnTo>
                    <a:pt x="37100" y="17265"/>
                  </a:lnTo>
                  <a:lnTo>
                    <a:pt x="36964" y="16674"/>
                  </a:lnTo>
                  <a:lnTo>
                    <a:pt x="36816" y="16091"/>
                  </a:lnTo>
                  <a:lnTo>
                    <a:pt x="36656" y="15514"/>
                  </a:lnTo>
                  <a:lnTo>
                    <a:pt x="36484" y="14944"/>
                  </a:lnTo>
                  <a:lnTo>
                    <a:pt x="36295" y="14381"/>
                  </a:lnTo>
                  <a:lnTo>
                    <a:pt x="36100" y="13825"/>
                  </a:lnTo>
                  <a:lnTo>
                    <a:pt x="35886" y="13269"/>
                  </a:lnTo>
                  <a:lnTo>
                    <a:pt x="35661" y="12727"/>
                  </a:lnTo>
                  <a:lnTo>
                    <a:pt x="35430" y="12192"/>
                  </a:lnTo>
                  <a:lnTo>
                    <a:pt x="35182" y="11670"/>
                  </a:lnTo>
                  <a:lnTo>
                    <a:pt x="34921" y="11149"/>
                  </a:lnTo>
                  <a:lnTo>
                    <a:pt x="34655" y="10642"/>
                  </a:lnTo>
                  <a:lnTo>
                    <a:pt x="34370" y="10134"/>
                  </a:lnTo>
                  <a:lnTo>
                    <a:pt x="34080" y="9641"/>
                  </a:lnTo>
                  <a:lnTo>
                    <a:pt x="33778" y="9161"/>
                  </a:lnTo>
                  <a:lnTo>
                    <a:pt x="33464" y="8689"/>
                  </a:lnTo>
                  <a:lnTo>
                    <a:pt x="33145" y="8223"/>
                  </a:lnTo>
                  <a:lnTo>
                    <a:pt x="32813" y="7764"/>
                  </a:lnTo>
                  <a:lnTo>
                    <a:pt x="32469" y="7319"/>
                  </a:lnTo>
                  <a:lnTo>
                    <a:pt x="32120" y="6889"/>
                  </a:lnTo>
                  <a:lnTo>
                    <a:pt x="31759" y="6465"/>
                  </a:lnTo>
                  <a:lnTo>
                    <a:pt x="31386" y="6055"/>
                  </a:lnTo>
                  <a:lnTo>
                    <a:pt x="31007" y="5651"/>
                  </a:lnTo>
                  <a:lnTo>
                    <a:pt x="30616" y="5262"/>
                  </a:lnTo>
                  <a:lnTo>
                    <a:pt x="30219" y="4887"/>
                  </a:lnTo>
                  <a:lnTo>
                    <a:pt x="29817" y="4519"/>
                  </a:lnTo>
                  <a:lnTo>
                    <a:pt x="29402" y="4164"/>
                  </a:lnTo>
                  <a:lnTo>
                    <a:pt x="28982" y="3823"/>
                  </a:lnTo>
                  <a:lnTo>
                    <a:pt x="28549" y="3497"/>
                  </a:lnTo>
                  <a:lnTo>
                    <a:pt x="28117" y="3177"/>
                  </a:lnTo>
                  <a:lnTo>
                    <a:pt x="27673" y="2878"/>
                  </a:lnTo>
                  <a:lnTo>
                    <a:pt x="27217" y="2586"/>
                  </a:lnTo>
                  <a:lnTo>
                    <a:pt x="26761" y="2315"/>
                  </a:lnTo>
                  <a:lnTo>
                    <a:pt x="26293" y="2051"/>
                  </a:lnTo>
                  <a:lnTo>
                    <a:pt x="25825" y="1808"/>
                  </a:lnTo>
                  <a:lnTo>
                    <a:pt x="25346" y="1579"/>
                  </a:lnTo>
                  <a:lnTo>
                    <a:pt x="24860" y="1356"/>
                  </a:lnTo>
                  <a:lnTo>
                    <a:pt x="24368" y="1155"/>
                  </a:lnTo>
                  <a:lnTo>
                    <a:pt x="24120" y="1064"/>
                  </a:lnTo>
                  <a:lnTo>
                    <a:pt x="23871" y="967"/>
                  </a:lnTo>
                  <a:lnTo>
                    <a:pt x="23622" y="884"/>
                  </a:lnTo>
                  <a:lnTo>
                    <a:pt x="23374" y="800"/>
                  </a:lnTo>
                  <a:lnTo>
                    <a:pt x="23119" y="717"/>
                  </a:lnTo>
                  <a:lnTo>
                    <a:pt x="22864" y="647"/>
                  </a:lnTo>
                  <a:lnTo>
                    <a:pt x="22610" y="571"/>
                  </a:lnTo>
                  <a:lnTo>
                    <a:pt x="22355" y="508"/>
                  </a:lnTo>
                  <a:lnTo>
                    <a:pt x="22094" y="439"/>
                  </a:lnTo>
                  <a:lnTo>
                    <a:pt x="21834" y="383"/>
                  </a:lnTo>
                  <a:lnTo>
                    <a:pt x="21573" y="328"/>
                  </a:lnTo>
                  <a:lnTo>
                    <a:pt x="21313" y="279"/>
                  </a:lnTo>
                  <a:lnTo>
                    <a:pt x="21052" y="230"/>
                  </a:lnTo>
                  <a:lnTo>
                    <a:pt x="20786" y="189"/>
                  </a:lnTo>
                  <a:lnTo>
                    <a:pt x="20519" y="147"/>
                  </a:lnTo>
                  <a:lnTo>
                    <a:pt x="20253" y="112"/>
                  </a:lnTo>
                  <a:lnTo>
                    <a:pt x="19986" y="84"/>
                  </a:lnTo>
                  <a:lnTo>
                    <a:pt x="19720" y="63"/>
                  </a:lnTo>
                  <a:lnTo>
                    <a:pt x="19453" y="43"/>
                  </a:lnTo>
                  <a:lnTo>
                    <a:pt x="19181" y="22"/>
                  </a:lnTo>
                  <a:lnTo>
                    <a:pt x="18909" y="15"/>
                  </a:lnTo>
                  <a:lnTo>
                    <a:pt x="18636" y="8"/>
                  </a:lnTo>
                  <a:lnTo>
                    <a:pt x="183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0;p41">
              <a:extLst>
                <a:ext uri="{FF2B5EF4-FFF2-40B4-BE49-F238E27FC236}">
                  <a16:creationId xmlns:a16="http://schemas.microsoft.com/office/drawing/2014/main" id="{02730A9B-9129-47B1-BBC4-6C1AC5039631}"/>
                </a:ext>
              </a:extLst>
            </p:cNvPr>
            <p:cNvSpPr/>
            <p:nvPr/>
          </p:nvSpPr>
          <p:spPr>
            <a:xfrm>
              <a:off x="3323500" y="-2251475"/>
              <a:ext cx="695550" cy="582125"/>
            </a:xfrm>
            <a:custGeom>
              <a:avLst/>
              <a:gdLst/>
              <a:ahLst/>
              <a:cxnLst/>
              <a:rect l="l" t="t" r="r" b="b"/>
              <a:pathLst>
                <a:path w="27822" h="23285" extrusionOk="0">
                  <a:moveTo>
                    <a:pt x="16428" y="1"/>
                  </a:moveTo>
                  <a:lnTo>
                    <a:pt x="15931" y="8"/>
                  </a:lnTo>
                  <a:lnTo>
                    <a:pt x="15439" y="36"/>
                  </a:lnTo>
                  <a:lnTo>
                    <a:pt x="14954" y="84"/>
                  </a:lnTo>
                  <a:lnTo>
                    <a:pt x="14474" y="140"/>
                  </a:lnTo>
                  <a:lnTo>
                    <a:pt x="13994" y="216"/>
                  </a:lnTo>
                  <a:lnTo>
                    <a:pt x="13520" y="307"/>
                  </a:lnTo>
                  <a:lnTo>
                    <a:pt x="13059" y="411"/>
                  </a:lnTo>
                  <a:lnTo>
                    <a:pt x="12597" y="529"/>
                  </a:lnTo>
                  <a:lnTo>
                    <a:pt x="12141" y="661"/>
                  </a:lnTo>
                  <a:lnTo>
                    <a:pt x="11691" y="814"/>
                  </a:lnTo>
                  <a:lnTo>
                    <a:pt x="11252" y="974"/>
                  </a:lnTo>
                  <a:lnTo>
                    <a:pt x="10814" y="1148"/>
                  </a:lnTo>
                  <a:lnTo>
                    <a:pt x="10382" y="1342"/>
                  </a:lnTo>
                  <a:lnTo>
                    <a:pt x="9956" y="1544"/>
                  </a:lnTo>
                  <a:lnTo>
                    <a:pt x="9541" y="1759"/>
                  </a:lnTo>
                  <a:lnTo>
                    <a:pt x="9126" y="1989"/>
                  </a:lnTo>
                  <a:lnTo>
                    <a:pt x="8724" y="2232"/>
                  </a:lnTo>
                  <a:lnTo>
                    <a:pt x="8327" y="2482"/>
                  </a:lnTo>
                  <a:lnTo>
                    <a:pt x="7936" y="2753"/>
                  </a:lnTo>
                  <a:lnTo>
                    <a:pt x="7551" y="3031"/>
                  </a:lnTo>
                  <a:lnTo>
                    <a:pt x="7178" y="3323"/>
                  </a:lnTo>
                  <a:lnTo>
                    <a:pt x="6811" y="3622"/>
                  </a:lnTo>
                  <a:lnTo>
                    <a:pt x="6450" y="3935"/>
                  </a:lnTo>
                  <a:lnTo>
                    <a:pt x="6100" y="4261"/>
                  </a:lnTo>
                  <a:lnTo>
                    <a:pt x="5757" y="4595"/>
                  </a:lnTo>
                  <a:lnTo>
                    <a:pt x="5419" y="4942"/>
                  </a:lnTo>
                  <a:lnTo>
                    <a:pt x="5094" y="5297"/>
                  </a:lnTo>
                  <a:lnTo>
                    <a:pt x="4774" y="5665"/>
                  </a:lnTo>
                  <a:lnTo>
                    <a:pt x="4466" y="6041"/>
                  </a:lnTo>
                  <a:lnTo>
                    <a:pt x="4170" y="6430"/>
                  </a:lnTo>
                  <a:lnTo>
                    <a:pt x="3874" y="6826"/>
                  </a:lnTo>
                  <a:lnTo>
                    <a:pt x="3596" y="7229"/>
                  </a:lnTo>
                  <a:lnTo>
                    <a:pt x="3323" y="7646"/>
                  </a:lnTo>
                  <a:lnTo>
                    <a:pt x="3057" y="8070"/>
                  </a:lnTo>
                  <a:lnTo>
                    <a:pt x="2802" y="8501"/>
                  </a:lnTo>
                  <a:lnTo>
                    <a:pt x="2559" y="8946"/>
                  </a:lnTo>
                  <a:lnTo>
                    <a:pt x="2328" y="9391"/>
                  </a:lnTo>
                  <a:lnTo>
                    <a:pt x="2103" y="9849"/>
                  </a:lnTo>
                  <a:lnTo>
                    <a:pt x="1890" y="10315"/>
                  </a:lnTo>
                  <a:lnTo>
                    <a:pt x="1689" y="10788"/>
                  </a:lnTo>
                  <a:lnTo>
                    <a:pt x="1493" y="11267"/>
                  </a:lnTo>
                  <a:lnTo>
                    <a:pt x="1316" y="11754"/>
                  </a:lnTo>
                  <a:lnTo>
                    <a:pt x="1144" y="12247"/>
                  </a:lnTo>
                  <a:lnTo>
                    <a:pt x="984" y="12748"/>
                  </a:lnTo>
                  <a:lnTo>
                    <a:pt x="836" y="13255"/>
                  </a:lnTo>
                  <a:lnTo>
                    <a:pt x="700" y="13769"/>
                  </a:lnTo>
                  <a:lnTo>
                    <a:pt x="575" y="14291"/>
                  </a:lnTo>
                  <a:lnTo>
                    <a:pt x="463" y="14819"/>
                  </a:lnTo>
                  <a:lnTo>
                    <a:pt x="362" y="15347"/>
                  </a:lnTo>
                  <a:lnTo>
                    <a:pt x="273" y="15882"/>
                  </a:lnTo>
                  <a:lnTo>
                    <a:pt x="196" y="16424"/>
                  </a:lnTo>
                  <a:lnTo>
                    <a:pt x="131" y="16966"/>
                  </a:lnTo>
                  <a:lnTo>
                    <a:pt x="78" y="17522"/>
                  </a:lnTo>
                  <a:lnTo>
                    <a:pt x="42" y="18071"/>
                  </a:lnTo>
                  <a:lnTo>
                    <a:pt x="13" y="18634"/>
                  </a:lnTo>
                  <a:lnTo>
                    <a:pt x="1" y="19197"/>
                  </a:lnTo>
                  <a:lnTo>
                    <a:pt x="1" y="19767"/>
                  </a:lnTo>
                  <a:lnTo>
                    <a:pt x="13" y="20337"/>
                  </a:lnTo>
                  <a:lnTo>
                    <a:pt x="37" y="20907"/>
                  </a:lnTo>
                  <a:lnTo>
                    <a:pt x="78" y="21484"/>
                  </a:lnTo>
                  <a:lnTo>
                    <a:pt x="131" y="22068"/>
                  </a:lnTo>
                  <a:lnTo>
                    <a:pt x="202" y="22645"/>
                  </a:lnTo>
                  <a:lnTo>
                    <a:pt x="214" y="22770"/>
                  </a:lnTo>
                  <a:lnTo>
                    <a:pt x="214" y="22895"/>
                  </a:lnTo>
                  <a:lnTo>
                    <a:pt x="202" y="23020"/>
                  </a:lnTo>
                  <a:lnTo>
                    <a:pt x="185" y="23145"/>
                  </a:lnTo>
                  <a:lnTo>
                    <a:pt x="729" y="23284"/>
                  </a:lnTo>
                  <a:lnTo>
                    <a:pt x="759" y="23215"/>
                  </a:lnTo>
                  <a:lnTo>
                    <a:pt x="794" y="23145"/>
                  </a:lnTo>
                  <a:lnTo>
                    <a:pt x="836" y="23083"/>
                  </a:lnTo>
                  <a:lnTo>
                    <a:pt x="883" y="23020"/>
                  </a:lnTo>
                  <a:lnTo>
                    <a:pt x="931" y="22964"/>
                  </a:lnTo>
                  <a:lnTo>
                    <a:pt x="978" y="22909"/>
                  </a:lnTo>
                  <a:lnTo>
                    <a:pt x="1037" y="22860"/>
                  </a:lnTo>
                  <a:lnTo>
                    <a:pt x="1097" y="22819"/>
                  </a:lnTo>
                  <a:lnTo>
                    <a:pt x="1156" y="22777"/>
                  </a:lnTo>
                  <a:lnTo>
                    <a:pt x="1221" y="22742"/>
                  </a:lnTo>
                  <a:lnTo>
                    <a:pt x="1292" y="22714"/>
                  </a:lnTo>
                  <a:lnTo>
                    <a:pt x="1363" y="22686"/>
                  </a:lnTo>
                  <a:lnTo>
                    <a:pt x="1440" y="22666"/>
                  </a:lnTo>
                  <a:lnTo>
                    <a:pt x="1523" y="22652"/>
                  </a:lnTo>
                  <a:lnTo>
                    <a:pt x="1606" y="22645"/>
                  </a:lnTo>
                  <a:lnTo>
                    <a:pt x="1695" y="22645"/>
                  </a:lnTo>
                  <a:lnTo>
                    <a:pt x="3548" y="22707"/>
                  </a:lnTo>
                  <a:lnTo>
                    <a:pt x="5402" y="22763"/>
                  </a:lnTo>
                  <a:lnTo>
                    <a:pt x="9109" y="22860"/>
                  </a:lnTo>
                  <a:lnTo>
                    <a:pt x="9091" y="22763"/>
                  </a:lnTo>
                  <a:lnTo>
                    <a:pt x="9085" y="22714"/>
                  </a:lnTo>
                  <a:lnTo>
                    <a:pt x="9085" y="22666"/>
                  </a:lnTo>
                  <a:lnTo>
                    <a:pt x="9091" y="22499"/>
                  </a:lnTo>
                  <a:lnTo>
                    <a:pt x="9103" y="22332"/>
                  </a:lnTo>
                  <a:lnTo>
                    <a:pt x="9121" y="22172"/>
                  </a:lnTo>
                  <a:lnTo>
                    <a:pt x="9138" y="22005"/>
                  </a:lnTo>
                  <a:lnTo>
                    <a:pt x="9162" y="21845"/>
                  </a:lnTo>
                  <a:lnTo>
                    <a:pt x="9186" y="21686"/>
                  </a:lnTo>
                  <a:lnTo>
                    <a:pt x="9221" y="21526"/>
                  </a:lnTo>
                  <a:lnTo>
                    <a:pt x="9251" y="21373"/>
                  </a:lnTo>
                  <a:lnTo>
                    <a:pt x="9292" y="21213"/>
                  </a:lnTo>
                  <a:lnTo>
                    <a:pt x="9334" y="21060"/>
                  </a:lnTo>
                  <a:lnTo>
                    <a:pt x="9375" y="20907"/>
                  </a:lnTo>
                  <a:lnTo>
                    <a:pt x="9423" y="20754"/>
                  </a:lnTo>
                  <a:lnTo>
                    <a:pt x="9529" y="20455"/>
                  </a:lnTo>
                  <a:lnTo>
                    <a:pt x="9648" y="20164"/>
                  </a:lnTo>
                  <a:lnTo>
                    <a:pt x="9778" y="19879"/>
                  </a:lnTo>
                  <a:lnTo>
                    <a:pt x="9920" y="19607"/>
                  </a:lnTo>
                  <a:lnTo>
                    <a:pt x="10074" y="19336"/>
                  </a:lnTo>
                  <a:lnTo>
                    <a:pt x="10240" y="19072"/>
                  </a:lnTo>
                  <a:lnTo>
                    <a:pt x="10417" y="18822"/>
                  </a:lnTo>
                  <a:lnTo>
                    <a:pt x="10601" y="18579"/>
                  </a:lnTo>
                  <a:lnTo>
                    <a:pt x="10796" y="18343"/>
                  </a:lnTo>
                  <a:lnTo>
                    <a:pt x="10998" y="18120"/>
                  </a:lnTo>
                  <a:lnTo>
                    <a:pt x="11211" y="17912"/>
                  </a:lnTo>
                  <a:lnTo>
                    <a:pt x="11430" y="17710"/>
                  </a:lnTo>
                  <a:lnTo>
                    <a:pt x="11655" y="17515"/>
                  </a:lnTo>
                  <a:lnTo>
                    <a:pt x="11886" y="17335"/>
                  </a:lnTo>
                  <a:lnTo>
                    <a:pt x="12129" y="17168"/>
                  </a:lnTo>
                  <a:lnTo>
                    <a:pt x="12378" y="17015"/>
                  </a:lnTo>
                  <a:lnTo>
                    <a:pt x="12626" y="16876"/>
                  </a:lnTo>
                  <a:lnTo>
                    <a:pt x="12881" y="16751"/>
                  </a:lnTo>
                  <a:lnTo>
                    <a:pt x="13141" y="16633"/>
                  </a:lnTo>
                  <a:lnTo>
                    <a:pt x="13408" y="16535"/>
                  </a:lnTo>
                  <a:lnTo>
                    <a:pt x="13674" y="16452"/>
                  </a:lnTo>
                  <a:lnTo>
                    <a:pt x="13947" y="16383"/>
                  </a:lnTo>
                  <a:lnTo>
                    <a:pt x="14219" y="16327"/>
                  </a:lnTo>
                  <a:lnTo>
                    <a:pt x="14498" y="16292"/>
                  </a:lnTo>
                  <a:lnTo>
                    <a:pt x="14634" y="16278"/>
                  </a:lnTo>
                  <a:lnTo>
                    <a:pt x="14776" y="16271"/>
                  </a:lnTo>
                  <a:lnTo>
                    <a:pt x="14912" y="16264"/>
                  </a:lnTo>
                  <a:lnTo>
                    <a:pt x="15202" y="16264"/>
                  </a:lnTo>
                  <a:lnTo>
                    <a:pt x="15350" y="16271"/>
                  </a:lnTo>
                  <a:lnTo>
                    <a:pt x="15498" y="16285"/>
                  </a:lnTo>
                  <a:lnTo>
                    <a:pt x="15640" y="16306"/>
                  </a:lnTo>
                  <a:lnTo>
                    <a:pt x="15788" y="16334"/>
                  </a:lnTo>
                  <a:lnTo>
                    <a:pt x="15931" y="16362"/>
                  </a:lnTo>
                  <a:lnTo>
                    <a:pt x="16073" y="16396"/>
                  </a:lnTo>
                  <a:lnTo>
                    <a:pt x="16215" y="16431"/>
                  </a:lnTo>
                  <a:lnTo>
                    <a:pt x="16357" y="16473"/>
                  </a:lnTo>
                  <a:lnTo>
                    <a:pt x="16493" y="16522"/>
                  </a:lnTo>
                  <a:lnTo>
                    <a:pt x="16635" y="16570"/>
                  </a:lnTo>
                  <a:lnTo>
                    <a:pt x="16772" y="16626"/>
                  </a:lnTo>
                  <a:lnTo>
                    <a:pt x="17038" y="16744"/>
                  </a:lnTo>
                  <a:lnTo>
                    <a:pt x="17299" y="16883"/>
                  </a:lnTo>
                  <a:lnTo>
                    <a:pt x="17299" y="16869"/>
                  </a:lnTo>
                  <a:lnTo>
                    <a:pt x="17672" y="16355"/>
                  </a:lnTo>
                  <a:lnTo>
                    <a:pt x="18027" y="15834"/>
                  </a:lnTo>
                  <a:lnTo>
                    <a:pt x="18382" y="15312"/>
                  </a:lnTo>
                  <a:lnTo>
                    <a:pt x="18726" y="14784"/>
                  </a:lnTo>
                  <a:lnTo>
                    <a:pt x="19057" y="14249"/>
                  </a:lnTo>
                  <a:lnTo>
                    <a:pt x="19389" y="13707"/>
                  </a:lnTo>
                  <a:lnTo>
                    <a:pt x="19709" y="13165"/>
                  </a:lnTo>
                  <a:lnTo>
                    <a:pt x="20017" y="12616"/>
                  </a:lnTo>
                  <a:lnTo>
                    <a:pt x="20319" y="12060"/>
                  </a:lnTo>
                  <a:lnTo>
                    <a:pt x="20615" y="11497"/>
                  </a:lnTo>
                  <a:lnTo>
                    <a:pt x="20905" y="10934"/>
                  </a:lnTo>
                  <a:lnTo>
                    <a:pt x="21183" y="10357"/>
                  </a:lnTo>
                  <a:lnTo>
                    <a:pt x="21450" y="9780"/>
                  </a:lnTo>
                  <a:lnTo>
                    <a:pt x="21716" y="9196"/>
                  </a:lnTo>
                  <a:lnTo>
                    <a:pt x="21965" y="8605"/>
                  </a:lnTo>
                  <a:lnTo>
                    <a:pt x="22214" y="8008"/>
                  </a:lnTo>
                  <a:lnTo>
                    <a:pt x="21846" y="8035"/>
                  </a:lnTo>
                  <a:lnTo>
                    <a:pt x="21485" y="8084"/>
                  </a:lnTo>
                  <a:lnTo>
                    <a:pt x="21124" y="8140"/>
                  </a:lnTo>
                  <a:lnTo>
                    <a:pt x="20763" y="8209"/>
                  </a:lnTo>
                  <a:lnTo>
                    <a:pt x="20396" y="8299"/>
                  </a:lnTo>
                  <a:lnTo>
                    <a:pt x="20218" y="8348"/>
                  </a:lnTo>
                  <a:lnTo>
                    <a:pt x="20034" y="8404"/>
                  </a:lnTo>
                  <a:lnTo>
                    <a:pt x="19857" y="8466"/>
                  </a:lnTo>
                  <a:lnTo>
                    <a:pt x="19673" y="8529"/>
                  </a:lnTo>
                  <a:lnTo>
                    <a:pt x="19490" y="8598"/>
                  </a:lnTo>
                  <a:lnTo>
                    <a:pt x="19306" y="8675"/>
                  </a:lnTo>
                  <a:lnTo>
                    <a:pt x="19199" y="8710"/>
                  </a:lnTo>
                  <a:lnTo>
                    <a:pt x="19099" y="8730"/>
                  </a:lnTo>
                  <a:lnTo>
                    <a:pt x="19004" y="8737"/>
                  </a:lnTo>
                  <a:lnTo>
                    <a:pt x="18909" y="8730"/>
                  </a:lnTo>
                  <a:lnTo>
                    <a:pt x="18820" y="8716"/>
                  </a:lnTo>
                  <a:lnTo>
                    <a:pt x="18738" y="8682"/>
                  </a:lnTo>
                  <a:lnTo>
                    <a:pt x="18661" y="8647"/>
                  </a:lnTo>
                  <a:lnTo>
                    <a:pt x="18590" y="8598"/>
                  </a:lnTo>
                  <a:lnTo>
                    <a:pt x="18518" y="8543"/>
                  </a:lnTo>
                  <a:lnTo>
                    <a:pt x="18453" y="8473"/>
                  </a:lnTo>
                  <a:lnTo>
                    <a:pt x="18400" y="8404"/>
                  </a:lnTo>
                  <a:lnTo>
                    <a:pt x="18347" y="8320"/>
                  </a:lnTo>
                  <a:lnTo>
                    <a:pt x="18299" y="8237"/>
                  </a:lnTo>
                  <a:lnTo>
                    <a:pt x="18264" y="8147"/>
                  </a:lnTo>
                  <a:lnTo>
                    <a:pt x="18228" y="8049"/>
                  </a:lnTo>
                  <a:lnTo>
                    <a:pt x="18205" y="7952"/>
                  </a:lnTo>
                  <a:lnTo>
                    <a:pt x="18181" y="7855"/>
                  </a:lnTo>
                  <a:lnTo>
                    <a:pt x="18169" y="7750"/>
                  </a:lnTo>
                  <a:lnTo>
                    <a:pt x="18163" y="7646"/>
                  </a:lnTo>
                  <a:lnTo>
                    <a:pt x="18163" y="7542"/>
                  </a:lnTo>
                  <a:lnTo>
                    <a:pt x="18175" y="7438"/>
                  </a:lnTo>
                  <a:lnTo>
                    <a:pt x="18193" y="7340"/>
                  </a:lnTo>
                  <a:lnTo>
                    <a:pt x="18216" y="7236"/>
                  </a:lnTo>
                  <a:lnTo>
                    <a:pt x="18246" y="7139"/>
                  </a:lnTo>
                  <a:lnTo>
                    <a:pt x="18287" y="7041"/>
                  </a:lnTo>
                  <a:lnTo>
                    <a:pt x="18335" y="6951"/>
                  </a:lnTo>
                  <a:lnTo>
                    <a:pt x="18388" y="6868"/>
                  </a:lnTo>
                  <a:lnTo>
                    <a:pt x="18453" y="6791"/>
                  </a:lnTo>
                  <a:lnTo>
                    <a:pt x="18530" y="6715"/>
                  </a:lnTo>
                  <a:lnTo>
                    <a:pt x="18613" y="6652"/>
                  </a:lnTo>
                  <a:lnTo>
                    <a:pt x="18702" y="6597"/>
                  </a:lnTo>
                  <a:lnTo>
                    <a:pt x="18809" y="6548"/>
                  </a:lnTo>
                  <a:lnTo>
                    <a:pt x="19075" y="6437"/>
                  </a:lnTo>
                  <a:lnTo>
                    <a:pt x="19347" y="6339"/>
                  </a:lnTo>
                  <a:lnTo>
                    <a:pt x="19614" y="6249"/>
                  </a:lnTo>
                  <a:lnTo>
                    <a:pt x="19886" y="6166"/>
                  </a:lnTo>
                  <a:lnTo>
                    <a:pt x="20159" y="6096"/>
                  </a:lnTo>
                  <a:lnTo>
                    <a:pt x="20431" y="6027"/>
                  </a:lnTo>
                  <a:lnTo>
                    <a:pt x="20698" y="5971"/>
                  </a:lnTo>
                  <a:lnTo>
                    <a:pt x="20970" y="5916"/>
                  </a:lnTo>
                  <a:lnTo>
                    <a:pt x="21242" y="5874"/>
                  </a:lnTo>
                  <a:lnTo>
                    <a:pt x="21521" y="5839"/>
                  </a:lnTo>
                  <a:lnTo>
                    <a:pt x="21793" y="5811"/>
                  </a:lnTo>
                  <a:lnTo>
                    <a:pt x="22066" y="5790"/>
                  </a:lnTo>
                  <a:lnTo>
                    <a:pt x="22344" y="5776"/>
                  </a:lnTo>
                  <a:lnTo>
                    <a:pt x="22622" y="5770"/>
                  </a:lnTo>
                  <a:lnTo>
                    <a:pt x="22901" y="5770"/>
                  </a:lnTo>
                  <a:lnTo>
                    <a:pt x="23179" y="5776"/>
                  </a:lnTo>
                  <a:lnTo>
                    <a:pt x="23262" y="5693"/>
                  </a:lnTo>
                  <a:lnTo>
                    <a:pt x="23351" y="5617"/>
                  </a:lnTo>
                  <a:lnTo>
                    <a:pt x="23445" y="5547"/>
                  </a:lnTo>
                  <a:lnTo>
                    <a:pt x="23540" y="5498"/>
                  </a:lnTo>
                  <a:lnTo>
                    <a:pt x="23641" y="5450"/>
                  </a:lnTo>
                  <a:lnTo>
                    <a:pt x="23741" y="5422"/>
                  </a:lnTo>
                  <a:lnTo>
                    <a:pt x="23848" y="5401"/>
                  </a:lnTo>
                  <a:lnTo>
                    <a:pt x="23949" y="5394"/>
                  </a:lnTo>
                  <a:lnTo>
                    <a:pt x="24055" y="5401"/>
                  </a:lnTo>
                  <a:lnTo>
                    <a:pt x="24156" y="5415"/>
                  </a:lnTo>
                  <a:lnTo>
                    <a:pt x="24251" y="5450"/>
                  </a:lnTo>
                  <a:lnTo>
                    <a:pt x="24345" y="5492"/>
                  </a:lnTo>
                  <a:lnTo>
                    <a:pt x="24434" y="5547"/>
                  </a:lnTo>
                  <a:lnTo>
                    <a:pt x="24511" y="5617"/>
                  </a:lnTo>
                  <a:lnTo>
                    <a:pt x="24588" y="5707"/>
                  </a:lnTo>
                  <a:lnTo>
                    <a:pt x="24624" y="5756"/>
                  </a:lnTo>
                  <a:lnTo>
                    <a:pt x="24653" y="5804"/>
                  </a:lnTo>
                  <a:lnTo>
                    <a:pt x="24730" y="5971"/>
                  </a:lnTo>
                  <a:lnTo>
                    <a:pt x="27822" y="5220"/>
                  </a:lnTo>
                  <a:lnTo>
                    <a:pt x="27567" y="4942"/>
                  </a:lnTo>
                  <a:lnTo>
                    <a:pt x="27312" y="4671"/>
                  </a:lnTo>
                  <a:lnTo>
                    <a:pt x="27052" y="4407"/>
                  </a:lnTo>
                  <a:lnTo>
                    <a:pt x="26785" y="4143"/>
                  </a:lnTo>
                  <a:lnTo>
                    <a:pt x="26519" y="3893"/>
                  </a:lnTo>
                  <a:lnTo>
                    <a:pt x="26240" y="3650"/>
                  </a:lnTo>
                  <a:lnTo>
                    <a:pt x="25962" y="3413"/>
                  </a:lnTo>
                  <a:lnTo>
                    <a:pt x="25678" y="3184"/>
                  </a:lnTo>
                  <a:lnTo>
                    <a:pt x="25388" y="2955"/>
                  </a:lnTo>
                  <a:lnTo>
                    <a:pt x="25098" y="2739"/>
                  </a:lnTo>
                  <a:lnTo>
                    <a:pt x="24796" y="2531"/>
                  </a:lnTo>
                  <a:lnTo>
                    <a:pt x="24494" y="2329"/>
                  </a:lnTo>
                  <a:lnTo>
                    <a:pt x="24186" y="2135"/>
                  </a:lnTo>
                  <a:lnTo>
                    <a:pt x="23872" y="1947"/>
                  </a:lnTo>
                  <a:lnTo>
                    <a:pt x="23552" y="1766"/>
                  </a:lnTo>
                  <a:lnTo>
                    <a:pt x="23232" y="1599"/>
                  </a:lnTo>
                  <a:lnTo>
                    <a:pt x="22906" y="1433"/>
                  </a:lnTo>
                  <a:lnTo>
                    <a:pt x="22575" y="1280"/>
                  </a:lnTo>
                  <a:lnTo>
                    <a:pt x="22237" y="1134"/>
                  </a:lnTo>
                  <a:lnTo>
                    <a:pt x="21894" y="995"/>
                  </a:lnTo>
                  <a:lnTo>
                    <a:pt x="21550" y="863"/>
                  </a:lnTo>
                  <a:lnTo>
                    <a:pt x="21195" y="745"/>
                  </a:lnTo>
                  <a:lnTo>
                    <a:pt x="20840" y="626"/>
                  </a:lnTo>
                  <a:lnTo>
                    <a:pt x="20484" y="522"/>
                  </a:lnTo>
                  <a:lnTo>
                    <a:pt x="20117" y="432"/>
                  </a:lnTo>
                  <a:lnTo>
                    <a:pt x="19744" y="341"/>
                  </a:lnTo>
                  <a:lnTo>
                    <a:pt x="19371" y="265"/>
                  </a:lnTo>
                  <a:lnTo>
                    <a:pt x="18992" y="202"/>
                  </a:lnTo>
                  <a:lnTo>
                    <a:pt x="18607" y="140"/>
                  </a:lnTo>
                  <a:lnTo>
                    <a:pt x="18222" y="91"/>
                  </a:lnTo>
                  <a:lnTo>
                    <a:pt x="17826" y="56"/>
                  </a:lnTo>
                  <a:lnTo>
                    <a:pt x="17429" y="29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1;p41">
              <a:extLst>
                <a:ext uri="{FF2B5EF4-FFF2-40B4-BE49-F238E27FC236}">
                  <a16:creationId xmlns:a16="http://schemas.microsoft.com/office/drawing/2014/main" id="{0702A5A0-0D30-4583-8060-405A5EE08316}"/>
                </a:ext>
              </a:extLst>
            </p:cNvPr>
            <p:cNvSpPr/>
            <p:nvPr/>
          </p:nvSpPr>
          <p:spPr>
            <a:xfrm>
              <a:off x="3282800" y="-1047000"/>
              <a:ext cx="189075" cy="280825"/>
            </a:xfrm>
            <a:custGeom>
              <a:avLst/>
              <a:gdLst/>
              <a:ahLst/>
              <a:cxnLst/>
              <a:rect l="l" t="t" r="r" b="b"/>
              <a:pathLst>
                <a:path w="7563" h="11233" extrusionOk="0">
                  <a:moveTo>
                    <a:pt x="5851" y="1"/>
                  </a:moveTo>
                  <a:lnTo>
                    <a:pt x="5614" y="189"/>
                  </a:lnTo>
                  <a:lnTo>
                    <a:pt x="5383" y="383"/>
                  </a:lnTo>
                  <a:lnTo>
                    <a:pt x="5152" y="585"/>
                  </a:lnTo>
                  <a:lnTo>
                    <a:pt x="4927" y="786"/>
                  </a:lnTo>
                  <a:lnTo>
                    <a:pt x="4708" y="988"/>
                  </a:lnTo>
                  <a:lnTo>
                    <a:pt x="4489" y="1203"/>
                  </a:lnTo>
                  <a:lnTo>
                    <a:pt x="4276" y="1419"/>
                  </a:lnTo>
                  <a:lnTo>
                    <a:pt x="4063" y="1634"/>
                  </a:lnTo>
                  <a:lnTo>
                    <a:pt x="3861" y="1857"/>
                  </a:lnTo>
                  <a:lnTo>
                    <a:pt x="3654" y="2086"/>
                  </a:lnTo>
                  <a:lnTo>
                    <a:pt x="3453" y="2315"/>
                  </a:lnTo>
                  <a:lnTo>
                    <a:pt x="3257" y="2545"/>
                  </a:lnTo>
                  <a:lnTo>
                    <a:pt x="3068" y="2788"/>
                  </a:lnTo>
                  <a:lnTo>
                    <a:pt x="2878" y="3024"/>
                  </a:lnTo>
                  <a:lnTo>
                    <a:pt x="2689" y="3268"/>
                  </a:lnTo>
                  <a:lnTo>
                    <a:pt x="2505" y="3518"/>
                  </a:lnTo>
                  <a:lnTo>
                    <a:pt x="2328" y="3768"/>
                  </a:lnTo>
                  <a:lnTo>
                    <a:pt x="2150" y="4025"/>
                  </a:lnTo>
                  <a:lnTo>
                    <a:pt x="1978" y="4282"/>
                  </a:lnTo>
                  <a:lnTo>
                    <a:pt x="1807" y="4546"/>
                  </a:lnTo>
                  <a:lnTo>
                    <a:pt x="1641" y="4811"/>
                  </a:lnTo>
                  <a:lnTo>
                    <a:pt x="1481" y="5075"/>
                  </a:lnTo>
                  <a:lnTo>
                    <a:pt x="1321" y="5346"/>
                  </a:lnTo>
                  <a:lnTo>
                    <a:pt x="1161" y="5617"/>
                  </a:lnTo>
                  <a:lnTo>
                    <a:pt x="1007" y="5895"/>
                  </a:lnTo>
                  <a:lnTo>
                    <a:pt x="853" y="6173"/>
                  </a:lnTo>
                  <a:lnTo>
                    <a:pt x="705" y="6451"/>
                  </a:lnTo>
                  <a:lnTo>
                    <a:pt x="557" y="6736"/>
                  </a:lnTo>
                  <a:lnTo>
                    <a:pt x="273" y="7313"/>
                  </a:lnTo>
                  <a:lnTo>
                    <a:pt x="0" y="7896"/>
                  </a:lnTo>
                  <a:lnTo>
                    <a:pt x="569" y="8279"/>
                  </a:lnTo>
                  <a:lnTo>
                    <a:pt x="1137" y="8682"/>
                  </a:lnTo>
                  <a:lnTo>
                    <a:pt x="1694" y="9085"/>
                  </a:lnTo>
                  <a:lnTo>
                    <a:pt x="2251" y="9509"/>
                  </a:lnTo>
                  <a:lnTo>
                    <a:pt x="2807" y="9933"/>
                  </a:lnTo>
                  <a:lnTo>
                    <a:pt x="3352" y="10364"/>
                  </a:lnTo>
                  <a:lnTo>
                    <a:pt x="3891" y="10795"/>
                  </a:lnTo>
                  <a:lnTo>
                    <a:pt x="4424" y="11233"/>
                  </a:lnTo>
                  <a:lnTo>
                    <a:pt x="4548" y="10899"/>
                  </a:lnTo>
                  <a:lnTo>
                    <a:pt x="4679" y="10579"/>
                  </a:lnTo>
                  <a:lnTo>
                    <a:pt x="4815" y="10266"/>
                  </a:lnTo>
                  <a:lnTo>
                    <a:pt x="4963" y="9968"/>
                  </a:lnTo>
                  <a:lnTo>
                    <a:pt x="5117" y="9669"/>
                  </a:lnTo>
                  <a:lnTo>
                    <a:pt x="5283" y="9384"/>
                  </a:lnTo>
                  <a:lnTo>
                    <a:pt x="5460" y="9113"/>
                  </a:lnTo>
                  <a:lnTo>
                    <a:pt x="5555" y="8981"/>
                  </a:lnTo>
                  <a:lnTo>
                    <a:pt x="5650" y="8849"/>
                  </a:lnTo>
                  <a:lnTo>
                    <a:pt x="5745" y="8724"/>
                  </a:lnTo>
                  <a:lnTo>
                    <a:pt x="5845" y="8605"/>
                  </a:lnTo>
                  <a:lnTo>
                    <a:pt x="5946" y="8480"/>
                  </a:lnTo>
                  <a:lnTo>
                    <a:pt x="6053" y="8369"/>
                  </a:lnTo>
                  <a:lnTo>
                    <a:pt x="6159" y="8251"/>
                  </a:lnTo>
                  <a:lnTo>
                    <a:pt x="6272" y="8147"/>
                  </a:lnTo>
                  <a:lnTo>
                    <a:pt x="6390" y="8042"/>
                  </a:lnTo>
                  <a:lnTo>
                    <a:pt x="6503" y="7938"/>
                  </a:lnTo>
                  <a:lnTo>
                    <a:pt x="6627" y="7841"/>
                  </a:lnTo>
                  <a:lnTo>
                    <a:pt x="6751" y="7750"/>
                  </a:lnTo>
                  <a:lnTo>
                    <a:pt x="6876" y="7660"/>
                  </a:lnTo>
                  <a:lnTo>
                    <a:pt x="7006" y="7570"/>
                  </a:lnTo>
                  <a:lnTo>
                    <a:pt x="7142" y="7493"/>
                  </a:lnTo>
                  <a:lnTo>
                    <a:pt x="7278" y="7417"/>
                  </a:lnTo>
                  <a:lnTo>
                    <a:pt x="7420" y="7340"/>
                  </a:lnTo>
                  <a:lnTo>
                    <a:pt x="7563" y="7278"/>
                  </a:lnTo>
                  <a:lnTo>
                    <a:pt x="7420" y="6868"/>
                  </a:lnTo>
                  <a:lnTo>
                    <a:pt x="7284" y="6451"/>
                  </a:lnTo>
                  <a:lnTo>
                    <a:pt x="7154" y="6034"/>
                  </a:lnTo>
                  <a:lnTo>
                    <a:pt x="7030" y="5603"/>
                  </a:lnTo>
                  <a:lnTo>
                    <a:pt x="6917" y="5165"/>
                  </a:lnTo>
                  <a:lnTo>
                    <a:pt x="6805" y="4727"/>
                  </a:lnTo>
                  <a:lnTo>
                    <a:pt x="6698" y="4282"/>
                  </a:lnTo>
                  <a:lnTo>
                    <a:pt x="6597" y="3824"/>
                  </a:lnTo>
                  <a:lnTo>
                    <a:pt x="6503" y="3365"/>
                  </a:lnTo>
                  <a:lnTo>
                    <a:pt x="6414" y="2899"/>
                  </a:lnTo>
                  <a:lnTo>
                    <a:pt x="6331" y="2434"/>
                  </a:lnTo>
                  <a:lnTo>
                    <a:pt x="6254" y="1954"/>
                  </a:lnTo>
                  <a:lnTo>
                    <a:pt x="6183" y="1474"/>
                  </a:lnTo>
                  <a:lnTo>
                    <a:pt x="6118" y="988"/>
                  </a:lnTo>
                  <a:lnTo>
                    <a:pt x="6058" y="494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02;p41">
              <a:extLst>
                <a:ext uri="{FF2B5EF4-FFF2-40B4-BE49-F238E27FC236}">
                  <a16:creationId xmlns:a16="http://schemas.microsoft.com/office/drawing/2014/main" id="{D1622F6E-2A12-46F1-B05B-6749E643F685}"/>
                </a:ext>
              </a:extLst>
            </p:cNvPr>
            <p:cNvSpPr/>
            <p:nvPr/>
          </p:nvSpPr>
          <p:spPr>
            <a:xfrm>
              <a:off x="3428475" y="-3860100"/>
              <a:ext cx="724850" cy="205225"/>
            </a:xfrm>
            <a:custGeom>
              <a:avLst/>
              <a:gdLst/>
              <a:ahLst/>
              <a:cxnLst/>
              <a:rect l="l" t="t" r="r" b="b"/>
              <a:pathLst>
                <a:path w="28994" h="8209" extrusionOk="0">
                  <a:moveTo>
                    <a:pt x="24244" y="1745"/>
                  </a:moveTo>
                  <a:lnTo>
                    <a:pt x="24552" y="1759"/>
                  </a:lnTo>
                  <a:lnTo>
                    <a:pt x="24854" y="1773"/>
                  </a:lnTo>
                  <a:lnTo>
                    <a:pt x="25144" y="1801"/>
                  </a:lnTo>
                  <a:lnTo>
                    <a:pt x="25423" y="1835"/>
                  </a:lnTo>
                  <a:lnTo>
                    <a:pt x="25689" y="1884"/>
                  </a:lnTo>
                  <a:lnTo>
                    <a:pt x="25938" y="1940"/>
                  </a:lnTo>
                  <a:lnTo>
                    <a:pt x="26056" y="1974"/>
                  </a:lnTo>
                  <a:lnTo>
                    <a:pt x="26175" y="2009"/>
                  </a:lnTo>
                  <a:lnTo>
                    <a:pt x="26281" y="2051"/>
                  </a:lnTo>
                  <a:lnTo>
                    <a:pt x="26388" y="2092"/>
                  </a:lnTo>
                  <a:lnTo>
                    <a:pt x="26489" y="2134"/>
                  </a:lnTo>
                  <a:lnTo>
                    <a:pt x="26583" y="2183"/>
                  </a:lnTo>
                  <a:lnTo>
                    <a:pt x="26672" y="2238"/>
                  </a:lnTo>
                  <a:lnTo>
                    <a:pt x="26761" y="2294"/>
                  </a:lnTo>
                  <a:lnTo>
                    <a:pt x="26838" y="2357"/>
                  </a:lnTo>
                  <a:lnTo>
                    <a:pt x="26909" y="2419"/>
                  </a:lnTo>
                  <a:lnTo>
                    <a:pt x="26980" y="2489"/>
                  </a:lnTo>
                  <a:lnTo>
                    <a:pt x="27039" y="2558"/>
                  </a:lnTo>
                  <a:lnTo>
                    <a:pt x="27051" y="2600"/>
                  </a:lnTo>
                  <a:lnTo>
                    <a:pt x="27075" y="2704"/>
                  </a:lnTo>
                  <a:lnTo>
                    <a:pt x="27134" y="3052"/>
                  </a:lnTo>
                  <a:lnTo>
                    <a:pt x="27300" y="4143"/>
                  </a:lnTo>
                  <a:lnTo>
                    <a:pt x="27490" y="5380"/>
                  </a:lnTo>
                  <a:lnTo>
                    <a:pt x="27584" y="5915"/>
                  </a:lnTo>
                  <a:lnTo>
                    <a:pt x="27620" y="6138"/>
                  </a:lnTo>
                  <a:lnTo>
                    <a:pt x="27655" y="6318"/>
                  </a:lnTo>
                  <a:lnTo>
                    <a:pt x="26068" y="6256"/>
                  </a:lnTo>
                  <a:lnTo>
                    <a:pt x="24487" y="6193"/>
                  </a:lnTo>
                  <a:lnTo>
                    <a:pt x="22900" y="6117"/>
                  </a:lnTo>
                  <a:lnTo>
                    <a:pt x="21313" y="6040"/>
                  </a:lnTo>
                  <a:lnTo>
                    <a:pt x="18133" y="5873"/>
                  </a:lnTo>
                  <a:lnTo>
                    <a:pt x="14959" y="5700"/>
                  </a:lnTo>
                  <a:lnTo>
                    <a:pt x="11785" y="5533"/>
                  </a:lnTo>
                  <a:lnTo>
                    <a:pt x="10198" y="5449"/>
                  </a:lnTo>
                  <a:lnTo>
                    <a:pt x="8611" y="5380"/>
                  </a:lnTo>
                  <a:lnTo>
                    <a:pt x="7024" y="5310"/>
                  </a:lnTo>
                  <a:lnTo>
                    <a:pt x="5437" y="5248"/>
                  </a:lnTo>
                  <a:lnTo>
                    <a:pt x="3850" y="5199"/>
                  </a:lnTo>
                  <a:lnTo>
                    <a:pt x="2263" y="5151"/>
                  </a:lnTo>
                  <a:lnTo>
                    <a:pt x="2215" y="4768"/>
                  </a:lnTo>
                  <a:lnTo>
                    <a:pt x="2162" y="4393"/>
                  </a:lnTo>
                  <a:lnTo>
                    <a:pt x="2109" y="4011"/>
                  </a:lnTo>
                  <a:lnTo>
                    <a:pt x="2055" y="3628"/>
                  </a:lnTo>
                  <a:lnTo>
                    <a:pt x="2032" y="3448"/>
                  </a:lnTo>
                  <a:lnTo>
                    <a:pt x="2008" y="3260"/>
                  </a:lnTo>
                  <a:lnTo>
                    <a:pt x="1984" y="3072"/>
                  </a:lnTo>
                  <a:lnTo>
                    <a:pt x="1955" y="2892"/>
                  </a:lnTo>
                  <a:lnTo>
                    <a:pt x="2997" y="2899"/>
                  </a:lnTo>
                  <a:lnTo>
                    <a:pt x="4039" y="2892"/>
                  </a:lnTo>
                  <a:lnTo>
                    <a:pt x="5081" y="2871"/>
                  </a:lnTo>
                  <a:lnTo>
                    <a:pt x="6130" y="2843"/>
                  </a:lnTo>
                  <a:lnTo>
                    <a:pt x="7172" y="2801"/>
                  </a:lnTo>
                  <a:lnTo>
                    <a:pt x="8220" y="2753"/>
                  </a:lnTo>
                  <a:lnTo>
                    <a:pt x="9268" y="2704"/>
                  </a:lnTo>
                  <a:lnTo>
                    <a:pt x="10310" y="2648"/>
                  </a:lnTo>
                  <a:lnTo>
                    <a:pt x="14497" y="2405"/>
                  </a:lnTo>
                  <a:lnTo>
                    <a:pt x="15539" y="2350"/>
                  </a:lnTo>
                  <a:lnTo>
                    <a:pt x="16587" y="2294"/>
                  </a:lnTo>
                  <a:lnTo>
                    <a:pt x="17630" y="2252"/>
                  </a:lnTo>
                  <a:lnTo>
                    <a:pt x="18672" y="2211"/>
                  </a:lnTo>
                  <a:lnTo>
                    <a:pt x="18820" y="2204"/>
                  </a:lnTo>
                  <a:lnTo>
                    <a:pt x="18998" y="2190"/>
                  </a:lnTo>
                  <a:lnTo>
                    <a:pt x="19412" y="2148"/>
                  </a:lnTo>
                  <a:lnTo>
                    <a:pt x="20437" y="2023"/>
                  </a:lnTo>
                  <a:lnTo>
                    <a:pt x="21029" y="1953"/>
                  </a:lnTo>
                  <a:lnTo>
                    <a:pt x="21657" y="1884"/>
                  </a:lnTo>
                  <a:lnTo>
                    <a:pt x="22302" y="1828"/>
                  </a:lnTo>
                  <a:lnTo>
                    <a:pt x="22628" y="1801"/>
                  </a:lnTo>
                  <a:lnTo>
                    <a:pt x="22959" y="1780"/>
                  </a:lnTo>
                  <a:lnTo>
                    <a:pt x="23285" y="1759"/>
                  </a:lnTo>
                  <a:lnTo>
                    <a:pt x="23611" y="1752"/>
                  </a:lnTo>
                  <a:lnTo>
                    <a:pt x="23931" y="1745"/>
                  </a:lnTo>
                  <a:close/>
                  <a:moveTo>
                    <a:pt x="18121" y="0"/>
                  </a:moveTo>
                  <a:lnTo>
                    <a:pt x="16434" y="14"/>
                  </a:lnTo>
                  <a:lnTo>
                    <a:pt x="14746" y="35"/>
                  </a:lnTo>
                  <a:lnTo>
                    <a:pt x="13905" y="56"/>
                  </a:lnTo>
                  <a:lnTo>
                    <a:pt x="13064" y="77"/>
                  </a:lnTo>
                  <a:lnTo>
                    <a:pt x="12217" y="112"/>
                  </a:lnTo>
                  <a:lnTo>
                    <a:pt x="11376" y="139"/>
                  </a:lnTo>
                  <a:lnTo>
                    <a:pt x="10535" y="181"/>
                  </a:lnTo>
                  <a:lnTo>
                    <a:pt x="9695" y="223"/>
                  </a:lnTo>
                  <a:lnTo>
                    <a:pt x="8854" y="272"/>
                  </a:lnTo>
                  <a:lnTo>
                    <a:pt x="8013" y="334"/>
                  </a:lnTo>
                  <a:lnTo>
                    <a:pt x="7178" y="397"/>
                  </a:lnTo>
                  <a:lnTo>
                    <a:pt x="6343" y="466"/>
                  </a:lnTo>
                  <a:lnTo>
                    <a:pt x="5508" y="543"/>
                  </a:lnTo>
                  <a:lnTo>
                    <a:pt x="4673" y="626"/>
                  </a:lnTo>
                  <a:lnTo>
                    <a:pt x="3844" y="716"/>
                  </a:lnTo>
                  <a:lnTo>
                    <a:pt x="3015" y="821"/>
                  </a:lnTo>
                  <a:lnTo>
                    <a:pt x="2186" y="932"/>
                  </a:lnTo>
                  <a:lnTo>
                    <a:pt x="1363" y="1050"/>
                  </a:lnTo>
                  <a:lnTo>
                    <a:pt x="1303" y="1008"/>
                  </a:lnTo>
                  <a:lnTo>
                    <a:pt x="1244" y="967"/>
                  </a:lnTo>
                  <a:lnTo>
                    <a:pt x="1179" y="939"/>
                  </a:lnTo>
                  <a:lnTo>
                    <a:pt x="1114" y="925"/>
                  </a:lnTo>
                  <a:lnTo>
                    <a:pt x="1049" y="911"/>
                  </a:lnTo>
                  <a:lnTo>
                    <a:pt x="984" y="904"/>
                  </a:lnTo>
                  <a:lnTo>
                    <a:pt x="918" y="904"/>
                  </a:lnTo>
                  <a:lnTo>
                    <a:pt x="853" y="918"/>
                  </a:lnTo>
                  <a:lnTo>
                    <a:pt x="788" y="932"/>
                  </a:lnTo>
                  <a:lnTo>
                    <a:pt x="723" y="953"/>
                  </a:lnTo>
                  <a:lnTo>
                    <a:pt x="664" y="987"/>
                  </a:lnTo>
                  <a:lnTo>
                    <a:pt x="605" y="1022"/>
                  </a:lnTo>
                  <a:lnTo>
                    <a:pt x="545" y="1057"/>
                  </a:lnTo>
                  <a:lnTo>
                    <a:pt x="492" y="1106"/>
                  </a:lnTo>
                  <a:lnTo>
                    <a:pt x="445" y="1161"/>
                  </a:lnTo>
                  <a:lnTo>
                    <a:pt x="397" y="1217"/>
                  </a:lnTo>
                  <a:lnTo>
                    <a:pt x="350" y="1238"/>
                  </a:lnTo>
                  <a:lnTo>
                    <a:pt x="303" y="1265"/>
                  </a:lnTo>
                  <a:lnTo>
                    <a:pt x="255" y="1293"/>
                  </a:lnTo>
                  <a:lnTo>
                    <a:pt x="214" y="1328"/>
                  </a:lnTo>
                  <a:lnTo>
                    <a:pt x="178" y="1370"/>
                  </a:lnTo>
                  <a:lnTo>
                    <a:pt x="149" y="1404"/>
                  </a:lnTo>
                  <a:lnTo>
                    <a:pt x="119" y="1453"/>
                  </a:lnTo>
                  <a:lnTo>
                    <a:pt x="89" y="1495"/>
                  </a:lnTo>
                  <a:lnTo>
                    <a:pt x="66" y="1543"/>
                  </a:lnTo>
                  <a:lnTo>
                    <a:pt x="48" y="1592"/>
                  </a:lnTo>
                  <a:lnTo>
                    <a:pt x="18" y="1696"/>
                  </a:lnTo>
                  <a:lnTo>
                    <a:pt x="1" y="1808"/>
                  </a:lnTo>
                  <a:lnTo>
                    <a:pt x="1" y="1919"/>
                  </a:lnTo>
                  <a:lnTo>
                    <a:pt x="6" y="2037"/>
                  </a:lnTo>
                  <a:lnTo>
                    <a:pt x="24" y="2148"/>
                  </a:lnTo>
                  <a:lnTo>
                    <a:pt x="54" y="2266"/>
                  </a:lnTo>
                  <a:lnTo>
                    <a:pt x="95" y="2370"/>
                  </a:lnTo>
                  <a:lnTo>
                    <a:pt x="149" y="2475"/>
                  </a:lnTo>
                  <a:lnTo>
                    <a:pt x="208" y="2572"/>
                  </a:lnTo>
                  <a:lnTo>
                    <a:pt x="279" y="2662"/>
                  </a:lnTo>
                  <a:lnTo>
                    <a:pt x="362" y="2739"/>
                  </a:lnTo>
                  <a:lnTo>
                    <a:pt x="445" y="3066"/>
                  </a:lnTo>
                  <a:lnTo>
                    <a:pt x="539" y="3392"/>
                  </a:lnTo>
                  <a:lnTo>
                    <a:pt x="735" y="4052"/>
                  </a:lnTo>
                  <a:lnTo>
                    <a:pt x="978" y="4928"/>
                  </a:lnTo>
                  <a:lnTo>
                    <a:pt x="1220" y="5790"/>
                  </a:lnTo>
                  <a:lnTo>
                    <a:pt x="1203" y="5894"/>
                  </a:lnTo>
                  <a:lnTo>
                    <a:pt x="1197" y="6005"/>
                  </a:lnTo>
                  <a:lnTo>
                    <a:pt x="1197" y="6110"/>
                  </a:lnTo>
                  <a:lnTo>
                    <a:pt x="1209" y="6221"/>
                  </a:lnTo>
                  <a:lnTo>
                    <a:pt x="1226" y="6332"/>
                  </a:lnTo>
                  <a:lnTo>
                    <a:pt x="1250" y="6436"/>
                  </a:lnTo>
                  <a:lnTo>
                    <a:pt x="1291" y="6541"/>
                  </a:lnTo>
                  <a:lnTo>
                    <a:pt x="1333" y="6645"/>
                  </a:lnTo>
                  <a:lnTo>
                    <a:pt x="1386" y="6735"/>
                  </a:lnTo>
                  <a:lnTo>
                    <a:pt x="1451" y="6826"/>
                  </a:lnTo>
                  <a:lnTo>
                    <a:pt x="1522" y="6909"/>
                  </a:lnTo>
                  <a:lnTo>
                    <a:pt x="1599" y="6978"/>
                  </a:lnTo>
                  <a:lnTo>
                    <a:pt x="1688" y="7041"/>
                  </a:lnTo>
                  <a:lnTo>
                    <a:pt x="1789" y="7097"/>
                  </a:lnTo>
                  <a:lnTo>
                    <a:pt x="1890" y="7131"/>
                  </a:lnTo>
                  <a:lnTo>
                    <a:pt x="2008" y="7159"/>
                  </a:lnTo>
                  <a:lnTo>
                    <a:pt x="2796" y="7277"/>
                  </a:lnTo>
                  <a:lnTo>
                    <a:pt x="3589" y="7389"/>
                  </a:lnTo>
                  <a:lnTo>
                    <a:pt x="4389" y="7493"/>
                  </a:lnTo>
                  <a:lnTo>
                    <a:pt x="5188" y="7583"/>
                  </a:lnTo>
                  <a:lnTo>
                    <a:pt x="5982" y="7674"/>
                  </a:lnTo>
                  <a:lnTo>
                    <a:pt x="6787" y="7750"/>
                  </a:lnTo>
                  <a:lnTo>
                    <a:pt x="7586" y="7826"/>
                  </a:lnTo>
                  <a:lnTo>
                    <a:pt x="8392" y="7889"/>
                  </a:lnTo>
                  <a:lnTo>
                    <a:pt x="9197" y="7952"/>
                  </a:lnTo>
                  <a:lnTo>
                    <a:pt x="10002" y="8007"/>
                  </a:lnTo>
                  <a:lnTo>
                    <a:pt x="10808" y="8049"/>
                  </a:lnTo>
                  <a:lnTo>
                    <a:pt x="11613" y="8091"/>
                  </a:lnTo>
                  <a:lnTo>
                    <a:pt x="12424" y="8125"/>
                  </a:lnTo>
                  <a:lnTo>
                    <a:pt x="13230" y="8153"/>
                  </a:lnTo>
                  <a:lnTo>
                    <a:pt x="14041" y="8174"/>
                  </a:lnTo>
                  <a:lnTo>
                    <a:pt x="14852" y="8195"/>
                  </a:lnTo>
                  <a:lnTo>
                    <a:pt x="15658" y="8202"/>
                  </a:lnTo>
                  <a:lnTo>
                    <a:pt x="16469" y="8209"/>
                  </a:lnTo>
                  <a:lnTo>
                    <a:pt x="17274" y="8209"/>
                  </a:lnTo>
                  <a:lnTo>
                    <a:pt x="18086" y="8202"/>
                  </a:lnTo>
                  <a:lnTo>
                    <a:pt x="18891" y="8195"/>
                  </a:lnTo>
                  <a:lnTo>
                    <a:pt x="19702" y="8181"/>
                  </a:lnTo>
                  <a:lnTo>
                    <a:pt x="20508" y="8160"/>
                  </a:lnTo>
                  <a:lnTo>
                    <a:pt x="21313" y="8139"/>
                  </a:lnTo>
                  <a:lnTo>
                    <a:pt x="22118" y="8111"/>
                  </a:lnTo>
                  <a:lnTo>
                    <a:pt x="22924" y="8077"/>
                  </a:lnTo>
                  <a:lnTo>
                    <a:pt x="24529" y="8007"/>
                  </a:lnTo>
                  <a:lnTo>
                    <a:pt x="26128" y="7917"/>
                  </a:lnTo>
                  <a:lnTo>
                    <a:pt x="27720" y="7813"/>
                  </a:lnTo>
                  <a:lnTo>
                    <a:pt x="27815" y="7799"/>
                  </a:lnTo>
                  <a:lnTo>
                    <a:pt x="27898" y="7778"/>
                  </a:lnTo>
                  <a:lnTo>
                    <a:pt x="27969" y="7743"/>
                  </a:lnTo>
                  <a:lnTo>
                    <a:pt x="28040" y="7701"/>
                  </a:lnTo>
                  <a:lnTo>
                    <a:pt x="28099" y="7653"/>
                  </a:lnTo>
                  <a:lnTo>
                    <a:pt x="28159" y="7590"/>
                  </a:lnTo>
                  <a:lnTo>
                    <a:pt x="28200" y="7528"/>
                  </a:lnTo>
                  <a:lnTo>
                    <a:pt x="28242" y="7458"/>
                  </a:lnTo>
                  <a:lnTo>
                    <a:pt x="28277" y="7382"/>
                  </a:lnTo>
                  <a:lnTo>
                    <a:pt x="28301" y="7305"/>
                  </a:lnTo>
                  <a:lnTo>
                    <a:pt x="28319" y="7229"/>
                  </a:lnTo>
                  <a:lnTo>
                    <a:pt x="28330" y="7145"/>
                  </a:lnTo>
                  <a:lnTo>
                    <a:pt x="28330" y="7062"/>
                  </a:lnTo>
                  <a:lnTo>
                    <a:pt x="28330" y="6978"/>
                  </a:lnTo>
                  <a:lnTo>
                    <a:pt x="28319" y="6895"/>
                  </a:lnTo>
                  <a:lnTo>
                    <a:pt x="28301" y="6812"/>
                  </a:lnTo>
                  <a:lnTo>
                    <a:pt x="28354" y="6777"/>
                  </a:lnTo>
                  <a:lnTo>
                    <a:pt x="28396" y="6728"/>
                  </a:lnTo>
                  <a:lnTo>
                    <a:pt x="28437" y="6673"/>
                  </a:lnTo>
                  <a:lnTo>
                    <a:pt x="28473" y="6603"/>
                  </a:lnTo>
                  <a:lnTo>
                    <a:pt x="28496" y="6534"/>
                  </a:lnTo>
                  <a:lnTo>
                    <a:pt x="28514" y="6450"/>
                  </a:lnTo>
                  <a:lnTo>
                    <a:pt x="28526" y="6367"/>
                  </a:lnTo>
                  <a:lnTo>
                    <a:pt x="28520" y="6270"/>
                  </a:lnTo>
                  <a:lnTo>
                    <a:pt x="28733" y="3767"/>
                  </a:lnTo>
                  <a:lnTo>
                    <a:pt x="28846" y="2523"/>
                  </a:lnTo>
                  <a:lnTo>
                    <a:pt x="28958" y="1272"/>
                  </a:lnTo>
                  <a:lnTo>
                    <a:pt x="28970" y="1217"/>
                  </a:lnTo>
                  <a:lnTo>
                    <a:pt x="28982" y="1161"/>
                  </a:lnTo>
                  <a:lnTo>
                    <a:pt x="28994" y="1050"/>
                  </a:lnTo>
                  <a:lnTo>
                    <a:pt x="28994" y="939"/>
                  </a:lnTo>
                  <a:lnTo>
                    <a:pt x="28976" y="834"/>
                  </a:lnTo>
                  <a:lnTo>
                    <a:pt x="28952" y="730"/>
                  </a:lnTo>
                  <a:lnTo>
                    <a:pt x="28917" y="626"/>
                  </a:lnTo>
                  <a:lnTo>
                    <a:pt x="28869" y="536"/>
                  </a:lnTo>
                  <a:lnTo>
                    <a:pt x="28816" y="445"/>
                  </a:lnTo>
                  <a:lnTo>
                    <a:pt x="28751" y="362"/>
                  </a:lnTo>
                  <a:lnTo>
                    <a:pt x="28680" y="292"/>
                  </a:lnTo>
                  <a:lnTo>
                    <a:pt x="28609" y="230"/>
                  </a:lnTo>
                  <a:lnTo>
                    <a:pt x="28526" y="174"/>
                  </a:lnTo>
                  <a:lnTo>
                    <a:pt x="28443" y="126"/>
                  </a:lnTo>
                  <a:lnTo>
                    <a:pt x="28354" y="98"/>
                  </a:lnTo>
                  <a:lnTo>
                    <a:pt x="28265" y="77"/>
                  </a:lnTo>
                  <a:lnTo>
                    <a:pt x="28171" y="70"/>
                  </a:lnTo>
                  <a:lnTo>
                    <a:pt x="24842" y="35"/>
                  </a:lnTo>
                  <a:lnTo>
                    <a:pt x="23173" y="21"/>
                  </a:lnTo>
                  <a:lnTo>
                    <a:pt x="21491" y="7"/>
                  </a:lnTo>
                  <a:lnTo>
                    <a:pt x="198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03;p41">
              <a:extLst>
                <a:ext uri="{FF2B5EF4-FFF2-40B4-BE49-F238E27FC236}">
                  <a16:creationId xmlns:a16="http://schemas.microsoft.com/office/drawing/2014/main" id="{3691C705-8AB7-4476-A859-54F7C50491A3}"/>
                </a:ext>
              </a:extLst>
            </p:cNvPr>
            <p:cNvSpPr/>
            <p:nvPr/>
          </p:nvSpPr>
          <p:spPr>
            <a:xfrm>
              <a:off x="3477325" y="-3816500"/>
              <a:ext cx="642550" cy="114375"/>
            </a:xfrm>
            <a:custGeom>
              <a:avLst/>
              <a:gdLst/>
              <a:ahLst/>
              <a:cxnLst/>
              <a:rect l="l" t="t" r="r" b="b"/>
              <a:pathLst>
                <a:path w="25702" h="4575" extrusionOk="0">
                  <a:moveTo>
                    <a:pt x="21977" y="1"/>
                  </a:moveTo>
                  <a:lnTo>
                    <a:pt x="21657" y="8"/>
                  </a:lnTo>
                  <a:lnTo>
                    <a:pt x="21331" y="15"/>
                  </a:lnTo>
                  <a:lnTo>
                    <a:pt x="21005" y="36"/>
                  </a:lnTo>
                  <a:lnTo>
                    <a:pt x="20674" y="57"/>
                  </a:lnTo>
                  <a:lnTo>
                    <a:pt x="20348" y="84"/>
                  </a:lnTo>
                  <a:lnTo>
                    <a:pt x="19703" y="140"/>
                  </a:lnTo>
                  <a:lnTo>
                    <a:pt x="19075" y="209"/>
                  </a:lnTo>
                  <a:lnTo>
                    <a:pt x="18483" y="279"/>
                  </a:lnTo>
                  <a:lnTo>
                    <a:pt x="17458" y="404"/>
                  </a:lnTo>
                  <a:lnTo>
                    <a:pt x="17044" y="446"/>
                  </a:lnTo>
                  <a:lnTo>
                    <a:pt x="16866" y="460"/>
                  </a:lnTo>
                  <a:lnTo>
                    <a:pt x="16718" y="467"/>
                  </a:lnTo>
                  <a:lnTo>
                    <a:pt x="15676" y="508"/>
                  </a:lnTo>
                  <a:lnTo>
                    <a:pt x="14633" y="550"/>
                  </a:lnTo>
                  <a:lnTo>
                    <a:pt x="13585" y="606"/>
                  </a:lnTo>
                  <a:lnTo>
                    <a:pt x="12543" y="661"/>
                  </a:lnTo>
                  <a:lnTo>
                    <a:pt x="8356" y="904"/>
                  </a:lnTo>
                  <a:lnTo>
                    <a:pt x="7314" y="960"/>
                  </a:lnTo>
                  <a:lnTo>
                    <a:pt x="6266" y="1009"/>
                  </a:lnTo>
                  <a:lnTo>
                    <a:pt x="5218" y="1057"/>
                  </a:lnTo>
                  <a:lnTo>
                    <a:pt x="4176" y="1099"/>
                  </a:lnTo>
                  <a:lnTo>
                    <a:pt x="3127" y="1127"/>
                  </a:lnTo>
                  <a:lnTo>
                    <a:pt x="2085" y="1148"/>
                  </a:lnTo>
                  <a:lnTo>
                    <a:pt x="1043" y="1155"/>
                  </a:lnTo>
                  <a:lnTo>
                    <a:pt x="1" y="1148"/>
                  </a:lnTo>
                  <a:lnTo>
                    <a:pt x="30" y="1328"/>
                  </a:lnTo>
                  <a:lnTo>
                    <a:pt x="54" y="1516"/>
                  </a:lnTo>
                  <a:lnTo>
                    <a:pt x="78" y="1704"/>
                  </a:lnTo>
                  <a:lnTo>
                    <a:pt x="101" y="1884"/>
                  </a:lnTo>
                  <a:lnTo>
                    <a:pt x="155" y="2267"/>
                  </a:lnTo>
                  <a:lnTo>
                    <a:pt x="208" y="2649"/>
                  </a:lnTo>
                  <a:lnTo>
                    <a:pt x="261" y="3024"/>
                  </a:lnTo>
                  <a:lnTo>
                    <a:pt x="309" y="3407"/>
                  </a:lnTo>
                  <a:lnTo>
                    <a:pt x="1896" y="3455"/>
                  </a:lnTo>
                  <a:lnTo>
                    <a:pt x="3483" y="3504"/>
                  </a:lnTo>
                  <a:lnTo>
                    <a:pt x="5070" y="3566"/>
                  </a:lnTo>
                  <a:lnTo>
                    <a:pt x="6657" y="3636"/>
                  </a:lnTo>
                  <a:lnTo>
                    <a:pt x="8244" y="3705"/>
                  </a:lnTo>
                  <a:lnTo>
                    <a:pt x="9831" y="3789"/>
                  </a:lnTo>
                  <a:lnTo>
                    <a:pt x="13005" y="3956"/>
                  </a:lnTo>
                  <a:lnTo>
                    <a:pt x="16179" y="4129"/>
                  </a:lnTo>
                  <a:lnTo>
                    <a:pt x="19359" y="4296"/>
                  </a:lnTo>
                  <a:lnTo>
                    <a:pt x="20946" y="4373"/>
                  </a:lnTo>
                  <a:lnTo>
                    <a:pt x="22533" y="4449"/>
                  </a:lnTo>
                  <a:lnTo>
                    <a:pt x="24114" y="4512"/>
                  </a:lnTo>
                  <a:lnTo>
                    <a:pt x="25701" y="4574"/>
                  </a:lnTo>
                  <a:lnTo>
                    <a:pt x="25666" y="4394"/>
                  </a:lnTo>
                  <a:lnTo>
                    <a:pt x="25630" y="4171"/>
                  </a:lnTo>
                  <a:lnTo>
                    <a:pt x="25536" y="3636"/>
                  </a:lnTo>
                  <a:lnTo>
                    <a:pt x="25346" y="2399"/>
                  </a:lnTo>
                  <a:lnTo>
                    <a:pt x="25180" y="1308"/>
                  </a:lnTo>
                  <a:lnTo>
                    <a:pt x="25121" y="960"/>
                  </a:lnTo>
                  <a:lnTo>
                    <a:pt x="25097" y="856"/>
                  </a:lnTo>
                  <a:lnTo>
                    <a:pt x="25085" y="814"/>
                  </a:lnTo>
                  <a:lnTo>
                    <a:pt x="25026" y="745"/>
                  </a:lnTo>
                  <a:lnTo>
                    <a:pt x="24955" y="675"/>
                  </a:lnTo>
                  <a:lnTo>
                    <a:pt x="24884" y="613"/>
                  </a:lnTo>
                  <a:lnTo>
                    <a:pt x="24807" y="550"/>
                  </a:lnTo>
                  <a:lnTo>
                    <a:pt x="24718" y="494"/>
                  </a:lnTo>
                  <a:lnTo>
                    <a:pt x="24629" y="439"/>
                  </a:lnTo>
                  <a:lnTo>
                    <a:pt x="24535" y="390"/>
                  </a:lnTo>
                  <a:lnTo>
                    <a:pt x="24434" y="348"/>
                  </a:lnTo>
                  <a:lnTo>
                    <a:pt x="24327" y="307"/>
                  </a:lnTo>
                  <a:lnTo>
                    <a:pt x="24221" y="265"/>
                  </a:lnTo>
                  <a:lnTo>
                    <a:pt x="24102" y="230"/>
                  </a:lnTo>
                  <a:lnTo>
                    <a:pt x="23984" y="196"/>
                  </a:lnTo>
                  <a:lnTo>
                    <a:pt x="23735" y="140"/>
                  </a:lnTo>
                  <a:lnTo>
                    <a:pt x="23469" y="91"/>
                  </a:lnTo>
                  <a:lnTo>
                    <a:pt x="23190" y="57"/>
                  </a:lnTo>
                  <a:lnTo>
                    <a:pt x="22900" y="29"/>
                  </a:lnTo>
                  <a:lnTo>
                    <a:pt x="22598" y="15"/>
                  </a:lnTo>
                  <a:lnTo>
                    <a:pt x="2229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04;p41">
              <a:extLst>
                <a:ext uri="{FF2B5EF4-FFF2-40B4-BE49-F238E27FC236}">
                  <a16:creationId xmlns:a16="http://schemas.microsoft.com/office/drawing/2014/main" id="{A0D85728-2B4B-4474-A2AA-7124E02290CB}"/>
                </a:ext>
              </a:extLst>
            </p:cNvPr>
            <p:cNvSpPr/>
            <p:nvPr/>
          </p:nvSpPr>
          <p:spPr>
            <a:xfrm>
              <a:off x="3486075" y="-1067675"/>
              <a:ext cx="663700" cy="357625"/>
            </a:xfrm>
            <a:custGeom>
              <a:avLst/>
              <a:gdLst/>
              <a:ahLst/>
              <a:cxnLst/>
              <a:rect l="l" t="t" r="r" b="b"/>
              <a:pathLst>
                <a:path w="26548" h="14305" extrusionOk="0">
                  <a:moveTo>
                    <a:pt x="26548" y="1"/>
                  </a:moveTo>
                  <a:lnTo>
                    <a:pt x="23231" y="133"/>
                  </a:lnTo>
                  <a:lnTo>
                    <a:pt x="19915" y="251"/>
                  </a:lnTo>
                  <a:lnTo>
                    <a:pt x="16593" y="362"/>
                  </a:lnTo>
                  <a:lnTo>
                    <a:pt x="13271" y="460"/>
                  </a:lnTo>
                  <a:lnTo>
                    <a:pt x="9955" y="550"/>
                  </a:lnTo>
                  <a:lnTo>
                    <a:pt x="6633" y="633"/>
                  </a:lnTo>
                  <a:lnTo>
                    <a:pt x="0" y="786"/>
                  </a:lnTo>
                  <a:lnTo>
                    <a:pt x="83" y="1648"/>
                  </a:lnTo>
                  <a:lnTo>
                    <a:pt x="130" y="2086"/>
                  </a:lnTo>
                  <a:lnTo>
                    <a:pt x="184" y="2517"/>
                  </a:lnTo>
                  <a:lnTo>
                    <a:pt x="237" y="2948"/>
                  </a:lnTo>
                  <a:lnTo>
                    <a:pt x="296" y="3379"/>
                  </a:lnTo>
                  <a:lnTo>
                    <a:pt x="361" y="3810"/>
                  </a:lnTo>
                  <a:lnTo>
                    <a:pt x="426" y="4234"/>
                  </a:lnTo>
                  <a:lnTo>
                    <a:pt x="503" y="4658"/>
                  </a:lnTo>
                  <a:lnTo>
                    <a:pt x="586" y="5082"/>
                  </a:lnTo>
                  <a:lnTo>
                    <a:pt x="669" y="5499"/>
                  </a:lnTo>
                  <a:lnTo>
                    <a:pt x="770" y="5916"/>
                  </a:lnTo>
                  <a:lnTo>
                    <a:pt x="871" y="6326"/>
                  </a:lnTo>
                  <a:lnTo>
                    <a:pt x="983" y="6729"/>
                  </a:lnTo>
                  <a:lnTo>
                    <a:pt x="1102" y="7125"/>
                  </a:lnTo>
                  <a:lnTo>
                    <a:pt x="1232" y="7521"/>
                  </a:lnTo>
                  <a:lnTo>
                    <a:pt x="1374" y="7910"/>
                  </a:lnTo>
                  <a:lnTo>
                    <a:pt x="1522" y="8293"/>
                  </a:lnTo>
                  <a:lnTo>
                    <a:pt x="1682" y="8668"/>
                  </a:lnTo>
                  <a:lnTo>
                    <a:pt x="1854" y="9036"/>
                  </a:lnTo>
                  <a:lnTo>
                    <a:pt x="2037" y="9391"/>
                  </a:lnTo>
                  <a:lnTo>
                    <a:pt x="2132" y="9571"/>
                  </a:lnTo>
                  <a:lnTo>
                    <a:pt x="2233" y="9745"/>
                  </a:lnTo>
                  <a:lnTo>
                    <a:pt x="2333" y="9919"/>
                  </a:lnTo>
                  <a:lnTo>
                    <a:pt x="2440" y="10086"/>
                  </a:lnTo>
                  <a:lnTo>
                    <a:pt x="2552" y="10259"/>
                  </a:lnTo>
                  <a:lnTo>
                    <a:pt x="2665" y="10426"/>
                  </a:lnTo>
                  <a:lnTo>
                    <a:pt x="2777" y="10586"/>
                  </a:lnTo>
                  <a:lnTo>
                    <a:pt x="2896" y="10746"/>
                  </a:lnTo>
                  <a:lnTo>
                    <a:pt x="3020" y="10906"/>
                  </a:lnTo>
                  <a:lnTo>
                    <a:pt x="3151" y="11066"/>
                  </a:lnTo>
                  <a:lnTo>
                    <a:pt x="3281" y="11219"/>
                  </a:lnTo>
                  <a:lnTo>
                    <a:pt x="3411" y="11365"/>
                  </a:lnTo>
                  <a:lnTo>
                    <a:pt x="3553" y="11517"/>
                  </a:lnTo>
                  <a:lnTo>
                    <a:pt x="3695" y="11663"/>
                  </a:lnTo>
                  <a:lnTo>
                    <a:pt x="3837" y="11802"/>
                  </a:lnTo>
                  <a:lnTo>
                    <a:pt x="3985" y="11941"/>
                  </a:lnTo>
                  <a:lnTo>
                    <a:pt x="4139" y="12080"/>
                  </a:lnTo>
                  <a:lnTo>
                    <a:pt x="4299" y="12212"/>
                  </a:lnTo>
                  <a:lnTo>
                    <a:pt x="4459" y="12345"/>
                  </a:lnTo>
                  <a:lnTo>
                    <a:pt x="4631" y="12477"/>
                  </a:lnTo>
                  <a:lnTo>
                    <a:pt x="4797" y="12602"/>
                  </a:lnTo>
                  <a:lnTo>
                    <a:pt x="4974" y="12720"/>
                  </a:lnTo>
                  <a:lnTo>
                    <a:pt x="5253" y="12901"/>
                  </a:lnTo>
                  <a:lnTo>
                    <a:pt x="5537" y="13067"/>
                  </a:lnTo>
                  <a:lnTo>
                    <a:pt x="5827" y="13227"/>
                  </a:lnTo>
                  <a:lnTo>
                    <a:pt x="6123" y="13373"/>
                  </a:lnTo>
                  <a:lnTo>
                    <a:pt x="6425" y="13505"/>
                  </a:lnTo>
                  <a:lnTo>
                    <a:pt x="6733" y="13630"/>
                  </a:lnTo>
                  <a:lnTo>
                    <a:pt x="7041" y="13742"/>
                  </a:lnTo>
                  <a:lnTo>
                    <a:pt x="7355" y="13839"/>
                  </a:lnTo>
                  <a:lnTo>
                    <a:pt x="7675" y="13929"/>
                  </a:lnTo>
                  <a:lnTo>
                    <a:pt x="7995" y="14013"/>
                  </a:lnTo>
                  <a:lnTo>
                    <a:pt x="8320" y="14082"/>
                  </a:lnTo>
                  <a:lnTo>
                    <a:pt x="8646" y="14145"/>
                  </a:lnTo>
                  <a:lnTo>
                    <a:pt x="8972" y="14193"/>
                  </a:lnTo>
                  <a:lnTo>
                    <a:pt x="9297" y="14235"/>
                  </a:lnTo>
                  <a:lnTo>
                    <a:pt x="9629" y="14263"/>
                  </a:lnTo>
                  <a:lnTo>
                    <a:pt x="9961" y="14284"/>
                  </a:lnTo>
                  <a:lnTo>
                    <a:pt x="10292" y="14298"/>
                  </a:lnTo>
                  <a:lnTo>
                    <a:pt x="10630" y="14304"/>
                  </a:lnTo>
                  <a:lnTo>
                    <a:pt x="10961" y="14298"/>
                  </a:lnTo>
                  <a:lnTo>
                    <a:pt x="11293" y="14284"/>
                  </a:lnTo>
                  <a:lnTo>
                    <a:pt x="11625" y="14263"/>
                  </a:lnTo>
                  <a:lnTo>
                    <a:pt x="11950" y="14235"/>
                  </a:lnTo>
                  <a:lnTo>
                    <a:pt x="12282" y="14200"/>
                  </a:lnTo>
                  <a:lnTo>
                    <a:pt x="12608" y="14152"/>
                  </a:lnTo>
                  <a:lnTo>
                    <a:pt x="12933" y="14103"/>
                  </a:lnTo>
                  <a:lnTo>
                    <a:pt x="13253" y="14040"/>
                  </a:lnTo>
                  <a:lnTo>
                    <a:pt x="13573" y="13978"/>
                  </a:lnTo>
                  <a:lnTo>
                    <a:pt x="13887" y="13901"/>
                  </a:lnTo>
                  <a:lnTo>
                    <a:pt x="14201" y="13825"/>
                  </a:lnTo>
                  <a:lnTo>
                    <a:pt x="14503" y="13742"/>
                  </a:lnTo>
                  <a:lnTo>
                    <a:pt x="14811" y="13651"/>
                  </a:lnTo>
                  <a:lnTo>
                    <a:pt x="15107" y="13554"/>
                  </a:lnTo>
                  <a:lnTo>
                    <a:pt x="15373" y="13457"/>
                  </a:lnTo>
                  <a:lnTo>
                    <a:pt x="15634" y="13359"/>
                  </a:lnTo>
                  <a:lnTo>
                    <a:pt x="15894" y="13255"/>
                  </a:lnTo>
                  <a:lnTo>
                    <a:pt x="16149" y="13151"/>
                  </a:lnTo>
                  <a:lnTo>
                    <a:pt x="16403" y="13040"/>
                  </a:lnTo>
                  <a:lnTo>
                    <a:pt x="16658" y="12921"/>
                  </a:lnTo>
                  <a:lnTo>
                    <a:pt x="16907" y="12803"/>
                  </a:lnTo>
                  <a:lnTo>
                    <a:pt x="17156" y="12678"/>
                  </a:lnTo>
                  <a:lnTo>
                    <a:pt x="17398" y="12546"/>
                  </a:lnTo>
                  <a:lnTo>
                    <a:pt x="17641" y="12414"/>
                  </a:lnTo>
                  <a:lnTo>
                    <a:pt x="17878" y="12275"/>
                  </a:lnTo>
                  <a:lnTo>
                    <a:pt x="18115" y="12136"/>
                  </a:lnTo>
                  <a:lnTo>
                    <a:pt x="18352" y="11990"/>
                  </a:lnTo>
                  <a:lnTo>
                    <a:pt x="18583" y="11837"/>
                  </a:lnTo>
                  <a:lnTo>
                    <a:pt x="18814" y="11684"/>
                  </a:lnTo>
                  <a:lnTo>
                    <a:pt x="19039" y="11524"/>
                  </a:lnTo>
                  <a:lnTo>
                    <a:pt x="19264" y="11365"/>
                  </a:lnTo>
                  <a:lnTo>
                    <a:pt x="19483" y="11198"/>
                  </a:lnTo>
                  <a:lnTo>
                    <a:pt x="19702" y="11024"/>
                  </a:lnTo>
                  <a:lnTo>
                    <a:pt x="19921" y="10850"/>
                  </a:lnTo>
                  <a:lnTo>
                    <a:pt x="20134" y="10670"/>
                  </a:lnTo>
                  <a:lnTo>
                    <a:pt x="20341" y="10489"/>
                  </a:lnTo>
                  <a:lnTo>
                    <a:pt x="20555" y="10301"/>
                  </a:lnTo>
                  <a:lnTo>
                    <a:pt x="20756" y="10113"/>
                  </a:lnTo>
                  <a:lnTo>
                    <a:pt x="20957" y="9919"/>
                  </a:lnTo>
                  <a:lnTo>
                    <a:pt x="21159" y="9724"/>
                  </a:lnTo>
                  <a:lnTo>
                    <a:pt x="21354" y="9523"/>
                  </a:lnTo>
                  <a:lnTo>
                    <a:pt x="21550" y="9321"/>
                  </a:lnTo>
                  <a:lnTo>
                    <a:pt x="21739" y="9113"/>
                  </a:lnTo>
                  <a:lnTo>
                    <a:pt x="21929" y="8897"/>
                  </a:lnTo>
                  <a:lnTo>
                    <a:pt x="22118" y="8682"/>
                  </a:lnTo>
                  <a:lnTo>
                    <a:pt x="22296" y="8466"/>
                  </a:lnTo>
                  <a:lnTo>
                    <a:pt x="22479" y="8244"/>
                  </a:lnTo>
                  <a:lnTo>
                    <a:pt x="22657" y="8021"/>
                  </a:lnTo>
                  <a:lnTo>
                    <a:pt x="22829" y="7792"/>
                  </a:lnTo>
                  <a:lnTo>
                    <a:pt x="23000" y="7563"/>
                  </a:lnTo>
                  <a:lnTo>
                    <a:pt x="23166" y="7326"/>
                  </a:lnTo>
                  <a:lnTo>
                    <a:pt x="23332" y="7090"/>
                  </a:lnTo>
                  <a:lnTo>
                    <a:pt x="23498" y="6854"/>
                  </a:lnTo>
                  <a:lnTo>
                    <a:pt x="23658" y="6611"/>
                  </a:lnTo>
                  <a:lnTo>
                    <a:pt x="23812" y="6360"/>
                  </a:lnTo>
                  <a:lnTo>
                    <a:pt x="23966" y="6117"/>
                  </a:lnTo>
                  <a:lnTo>
                    <a:pt x="24114" y="5860"/>
                  </a:lnTo>
                  <a:lnTo>
                    <a:pt x="24262" y="5610"/>
                  </a:lnTo>
                  <a:lnTo>
                    <a:pt x="24404" y="5353"/>
                  </a:lnTo>
                  <a:lnTo>
                    <a:pt x="24546" y="5088"/>
                  </a:lnTo>
                  <a:lnTo>
                    <a:pt x="24688" y="4831"/>
                  </a:lnTo>
                  <a:lnTo>
                    <a:pt x="24818" y="4560"/>
                  </a:lnTo>
                  <a:lnTo>
                    <a:pt x="24955" y="4296"/>
                  </a:lnTo>
                  <a:lnTo>
                    <a:pt x="25079" y="4025"/>
                  </a:lnTo>
                  <a:lnTo>
                    <a:pt x="25209" y="3754"/>
                  </a:lnTo>
                  <a:lnTo>
                    <a:pt x="25328" y="3476"/>
                  </a:lnTo>
                  <a:lnTo>
                    <a:pt x="25452" y="3198"/>
                  </a:lnTo>
                  <a:lnTo>
                    <a:pt x="25565" y="2920"/>
                  </a:lnTo>
                  <a:lnTo>
                    <a:pt x="25677" y="2635"/>
                  </a:lnTo>
                  <a:lnTo>
                    <a:pt x="25790" y="2350"/>
                  </a:lnTo>
                  <a:lnTo>
                    <a:pt x="25896" y="2065"/>
                  </a:lnTo>
                  <a:lnTo>
                    <a:pt x="25997" y="1773"/>
                  </a:lnTo>
                  <a:lnTo>
                    <a:pt x="26097" y="1488"/>
                  </a:lnTo>
                  <a:lnTo>
                    <a:pt x="26192" y="1189"/>
                  </a:lnTo>
                  <a:lnTo>
                    <a:pt x="26287" y="897"/>
                  </a:lnTo>
                  <a:lnTo>
                    <a:pt x="26382" y="599"/>
                  </a:lnTo>
                  <a:lnTo>
                    <a:pt x="26465" y="300"/>
                  </a:lnTo>
                  <a:lnTo>
                    <a:pt x="2654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05;p41">
              <a:extLst>
                <a:ext uri="{FF2B5EF4-FFF2-40B4-BE49-F238E27FC236}">
                  <a16:creationId xmlns:a16="http://schemas.microsoft.com/office/drawing/2014/main" id="{0CA1DC41-676E-4CE3-A40F-9879D0D1A40B}"/>
                </a:ext>
              </a:extLst>
            </p:cNvPr>
            <p:cNvSpPr/>
            <p:nvPr/>
          </p:nvSpPr>
          <p:spPr>
            <a:xfrm>
              <a:off x="3586000" y="-1802300"/>
              <a:ext cx="236900" cy="126850"/>
            </a:xfrm>
            <a:custGeom>
              <a:avLst/>
              <a:gdLst/>
              <a:ahLst/>
              <a:cxnLst/>
              <a:rect l="l" t="t" r="r" b="b"/>
              <a:pathLst>
                <a:path w="9476" h="5074" extrusionOk="0">
                  <a:moveTo>
                    <a:pt x="4554" y="0"/>
                  </a:moveTo>
                  <a:lnTo>
                    <a:pt x="4323" y="14"/>
                  </a:lnTo>
                  <a:lnTo>
                    <a:pt x="4098" y="35"/>
                  </a:lnTo>
                  <a:lnTo>
                    <a:pt x="3879" y="77"/>
                  </a:lnTo>
                  <a:lnTo>
                    <a:pt x="3666" y="125"/>
                  </a:lnTo>
                  <a:lnTo>
                    <a:pt x="3465" y="181"/>
                  </a:lnTo>
                  <a:lnTo>
                    <a:pt x="3263" y="257"/>
                  </a:lnTo>
                  <a:lnTo>
                    <a:pt x="3068" y="341"/>
                  </a:lnTo>
                  <a:lnTo>
                    <a:pt x="2878" y="431"/>
                  </a:lnTo>
                  <a:lnTo>
                    <a:pt x="2695" y="535"/>
                  </a:lnTo>
                  <a:lnTo>
                    <a:pt x="2523" y="654"/>
                  </a:lnTo>
                  <a:lnTo>
                    <a:pt x="2351" y="779"/>
                  </a:lnTo>
                  <a:lnTo>
                    <a:pt x="2185" y="911"/>
                  </a:lnTo>
                  <a:lnTo>
                    <a:pt x="2026" y="1050"/>
                  </a:lnTo>
                  <a:lnTo>
                    <a:pt x="1872" y="1203"/>
                  </a:lnTo>
                  <a:lnTo>
                    <a:pt x="1718" y="1362"/>
                  </a:lnTo>
                  <a:lnTo>
                    <a:pt x="1576" y="1529"/>
                  </a:lnTo>
                  <a:lnTo>
                    <a:pt x="1439" y="1703"/>
                  </a:lnTo>
                  <a:lnTo>
                    <a:pt x="1303" y="1884"/>
                  </a:lnTo>
                  <a:lnTo>
                    <a:pt x="1179" y="2071"/>
                  </a:lnTo>
                  <a:lnTo>
                    <a:pt x="1054" y="2266"/>
                  </a:lnTo>
                  <a:lnTo>
                    <a:pt x="942" y="2461"/>
                  </a:lnTo>
                  <a:lnTo>
                    <a:pt x="829" y="2669"/>
                  </a:lnTo>
                  <a:lnTo>
                    <a:pt x="723" y="2878"/>
                  </a:lnTo>
                  <a:lnTo>
                    <a:pt x="622" y="3093"/>
                  </a:lnTo>
                  <a:lnTo>
                    <a:pt x="527" y="3309"/>
                  </a:lnTo>
                  <a:lnTo>
                    <a:pt x="439" y="3531"/>
                  </a:lnTo>
                  <a:lnTo>
                    <a:pt x="350" y="3753"/>
                  </a:lnTo>
                  <a:lnTo>
                    <a:pt x="273" y="3983"/>
                  </a:lnTo>
                  <a:lnTo>
                    <a:pt x="196" y="4212"/>
                  </a:lnTo>
                  <a:lnTo>
                    <a:pt x="125" y="4448"/>
                  </a:lnTo>
                  <a:lnTo>
                    <a:pt x="60" y="4685"/>
                  </a:lnTo>
                  <a:lnTo>
                    <a:pt x="0" y="4921"/>
                  </a:lnTo>
                  <a:lnTo>
                    <a:pt x="2363" y="4963"/>
                  </a:lnTo>
                  <a:lnTo>
                    <a:pt x="4732" y="5004"/>
                  </a:lnTo>
                  <a:lnTo>
                    <a:pt x="9475" y="5074"/>
                  </a:lnTo>
                  <a:lnTo>
                    <a:pt x="9404" y="4984"/>
                  </a:lnTo>
                  <a:lnTo>
                    <a:pt x="9369" y="4935"/>
                  </a:lnTo>
                  <a:lnTo>
                    <a:pt x="9345" y="4879"/>
                  </a:lnTo>
                  <a:lnTo>
                    <a:pt x="9292" y="4636"/>
                  </a:lnTo>
                  <a:lnTo>
                    <a:pt x="9226" y="4393"/>
                  </a:lnTo>
                  <a:lnTo>
                    <a:pt x="9155" y="4156"/>
                  </a:lnTo>
                  <a:lnTo>
                    <a:pt x="9073" y="3927"/>
                  </a:lnTo>
                  <a:lnTo>
                    <a:pt x="8990" y="3691"/>
                  </a:lnTo>
                  <a:lnTo>
                    <a:pt x="8901" y="3461"/>
                  </a:lnTo>
                  <a:lnTo>
                    <a:pt x="8800" y="3239"/>
                  </a:lnTo>
                  <a:lnTo>
                    <a:pt x="8699" y="3017"/>
                  </a:lnTo>
                  <a:lnTo>
                    <a:pt x="8587" y="2801"/>
                  </a:lnTo>
                  <a:lnTo>
                    <a:pt x="8468" y="2593"/>
                  </a:lnTo>
                  <a:lnTo>
                    <a:pt x="8350" y="2391"/>
                  </a:lnTo>
                  <a:lnTo>
                    <a:pt x="8220" y="2190"/>
                  </a:lnTo>
                  <a:lnTo>
                    <a:pt x="8084" y="1995"/>
                  </a:lnTo>
                  <a:lnTo>
                    <a:pt x="7947" y="1807"/>
                  </a:lnTo>
                  <a:lnTo>
                    <a:pt x="7799" y="1627"/>
                  </a:lnTo>
                  <a:lnTo>
                    <a:pt x="7651" y="1453"/>
                  </a:lnTo>
                  <a:lnTo>
                    <a:pt x="7491" y="1286"/>
                  </a:lnTo>
                  <a:lnTo>
                    <a:pt x="7332" y="1133"/>
                  </a:lnTo>
                  <a:lnTo>
                    <a:pt x="7160" y="980"/>
                  </a:lnTo>
                  <a:lnTo>
                    <a:pt x="6988" y="841"/>
                  </a:lnTo>
                  <a:lnTo>
                    <a:pt x="6810" y="716"/>
                  </a:lnTo>
                  <a:lnTo>
                    <a:pt x="6627" y="591"/>
                  </a:lnTo>
                  <a:lnTo>
                    <a:pt x="6443" y="480"/>
                  </a:lnTo>
                  <a:lnTo>
                    <a:pt x="6248" y="382"/>
                  </a:lnTo>
                  <a:lnTo>
                    <a:pt x="6052" y="292"/>
                  </a:lnTo>
                  <a:lnTo>
                    <a:pt x="5851" y="216"/>
                  </a:lnTo>
                  <a:lnTo>
                    <a:pt x="5644" y="146"/>
                  </a:lnTo>
                  <a:lnTo>
                    <a:pt x="5437" y="91"/>
                  </a:lnTo>
                  <a:lnTo>
                    <a:pt x="5217" y="49"/>
                  </a:lnTo>
                  <a:lnTo>
                    <a:pt x="5004" y="21"/>
                  </a:lnTo>
                  <a:lnTo>
                    <a:pt x="4779" y="7"/>
                  </a:lnTo>
                  <a:lnTo>
                    <a:pt x="4554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06;p41">
              <a:extLst>
                <a:ext uri="{FF2B5EF4-FFF2-40B4-BE49-F238E27FC236}">
                  <a16:creationId xmlns:a16="http://schemas.microsoft.com/office/drawing/2014/main" id="{EA620D81-3486-4096-9EE9-FCAE909ADE31}"/>
                </a:ext>
              </a:extLst>
            </p:cNvPr>
            <p:cNvSpPr/>
            <p:nvPr/>
          </p:nvSpPr>
          <p:spPr>
            <a:xfrm>
              <a:off x="3672150" y="-3493125"/>
              <a:ext cx="277475" cy="136950"/>
            </a:xfrm>
            <a:custGeom>
              <a:avLst/>
              <a:gdLst/>
              <a:ahLst/>
              <a:cxnLst/>
              <a:rect l="l" t="t" r="r" b="b"/>
              <a:pathLst>
                <a:path w="11099" h="5478" extrusionOk="0">
                  <a:moveTo>
                    <a:pt x="11098" y="0"/>
                  </a:moveTo>
                  <a:lnTo>
                    <a:pt x="9713" y="21"/>
                  </a:lnTo>
                  <a:lnTo>
                    <a:pt x="8327" y="35"/>
                  </a:lnTo>
                  <a:lnTo>
                    <a:pt x="6941" y="49"/>
                  </a:lnTo>
                  <a:lnTo>
                    <a:pt x="4164" y="49"/>
                  </a:lnTo>
                  <a:lnTo>
                    <a:pt x="2778" y="42"/>
                  </a:lnTo>
                  <a:lnTo>
                    <a:pt x="1" y="14"/>
                  </a:lnTo>
                  <a:lnTo>
                    <a:pt x="72" y="70"/>
                  </a:lnTo>
                  <a:lnTo>
                    <a:pt x="137" y="132"/>
                  </a:lnTo>
                  <a:lnTo>
                    <a:pt x="196" y="202"/>
                  </a:lnTo>
                  <a:lnTo>
                    <a:pt x="250" y="285"/>
                  </a:lnTo>
                  <a:lnTo>
                    <a:pt x="297" y="376"/>
                  </a:lnTo>
                  <a:lnTo>
                    <a:pt x="332" y="480"/>
                  </a:lnTo>
                  <a:lnTo>
                    <a:pt x="356" y="584"/>
                  </a:lnTo>
                  <a:lnTo>
                    <a:pt x="374" y="709"/>
                  </a:lnTo>
                  <a:lnTo>
                    <a:pt x="463" y="1696"/>
                  </a:lnTo>
                  <a:lnTo>
                    <a:pt x="546" y="2683"/>
                  </a:lnTo>
                  <a:lnTo>
                    <a:pt x="623" y="3677"/>
                  </a:lnTo>
                  <a:lnTo>
                    <a:pt x="694" y="4678"/>
                  </a:lnTo>
                  <a:lnTo>
                    <a:pt x="729" y="4594"/>
                  </a:lnTo>
                  <a:lnTo>
                    <a:pt x="777" y="4518"/>
                  </a:lnTo>
                  <a:lnTo>
                    <a:pt x="836" y="4449"/>
                  </a:lnTo>
                  <a:lnTo>
                    <a:pt x="901" y="4393"/>
                  </a:lnTo>
                  <a:lnTo>
                    <a:pt x="936" y="4365"/>
                  </a:lnTo>
                  <a:lnTo>
                    <a:pt x="972" y="4344"/>
                  </a:lnTo>
                  <a:lnTo>
                    <a:pt x="1013" y="4323"/>
                  </a:lnTo>
                  <a:lnTo>
                    <a:pt x="1061" y="4310"/>
                  </a:lnTo>
                  <a:lnTo>
                    <a:pt x="1108" y="4303"/>
                  </a:lnTo>
                  <a:lnTo>
                    <a:pt x="1156" y="4296"/>
                  </a:lnTo>
                  <a:lnTo>
                    <a:pt x="1262" y="4296"/>
                  </a:lnTo>
                  <a:lnTo>
                    <a:pt x="2435" y="4414"/>
                  </a:lnTo>
                  <a:lnTo>
                    <a:pt x="3619" y="4539"/>
                  </a:lnTo>
                  <a:lnTo>
                    <a:pt x="4797" y="4671"/>
                  </a:lnTo>
                  <a:lnTo>
                    <a:pt x="5976" y="4810"/>
                  </a:lnTo>
                  <a:lnTo>
                    <a:pt x="7154" y="4963"/>
                  </a:lnTo>
                  <a:lnTo>
                    <a:pt x="8333" y="5123"/>
                  </a:lnTo>
                  <a:lnTo>
                    <a:pt x="9511" y="5296"/>
                  </a:lnTo>
                  <a:lnTo>
                    <a:pt x="10684" y="5477"/>
                  </a:lnTo>
                  <a:lnTo>
                    <a:pt x="10719" y="3086"/>
                  </a:lnTo>
                  <a:lnTo>
                    <a:pt x="10749" y="688"/>
                  </a:lnTo>
                  <a:lnTo>
                    <a:pt x="10749" y="626"/>
                  </a:lnTo>
                  <a:lnTo>
                    <a:pt x="10755" y="570"/>
                  </a:lnTo>
                  <a:lnTo>
                    <a:pt x="10767" y="508"/>
                  </a:lnTo>
                  <a:lnTo>
                    <a:pt x="10778" y="452"/>
                  </a:lnTo>
                  <a:lnTo>
                    <a:pt x="10808" y="355"/>
                  </a:lnTo>
                  <a:lnTo>
                    <a:pt x="10850" y="264"/>
                  </a:lnTo>
                  <a:lnTo>
                    <a:pt x="10903" y="188"/>
                  </a:lnTo>
                  <a:lnTo>
                    <a:pt x="10962" y="112"/>
                  </a:lnTo>
                  <a:lnTo>
                    <a:pt x="11027" y="49"/>
                  </a:lnTo>
                  <a:lnTo>
                    <a:pt x="1109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07;p41">
              <a:extLst>
                <a:ext uri="{FF2B5EF4-FFF2-40B4-BE49-F238E27FC236}">
                  <a16:creationId xmlns:a16="http://schemas.microsoft.com/office/drawing/2014/main" id="{B9CA8D44-CADA-4E67-96AE-C7186C0CBDA9}"/>
                </a:ext>
              </a:extLst>
            </p:cNvPr>
            <p:cNvSpPr/>
            <p:nvPr/>
          </p:nvSpPr>
          <p:spPr>
            <a:xfrm>
              <a:off x="3687550" y="-2935900"/>
              <a:ext cx="249200" cy="135050"/>
            </a:xfrm>
            <a:custGeom>
              <a:avLst/>
              <a:gdLst/>
              <a:ahLst/>
              <a:cxnLst/>
              <a:rect l="l" t="t" r="r" b="b"/>
              <a:pathLst>
                <a:path w="9968" h="5402" extrusionOk="0">
                  <a:moveTo>
                    <a:pt x="9914" y="1"/>
                  </a:moveTo>
                  <a:lnTo>
                    <a:pt x="7598" y="70"/>
                  </a:lnTo>
                  <a:lnTo>
                    <a:pt x="5277" y="140"/>
                  </a:lnTo>
                  <a:lnTo>
                    <a:pt x="4122" y="175"/>
                  </a:lnTo>
                  <a:lnTo>
                    <a:pt x="2962" y="195"/>
                  </a:lnTo>
                  <a:lnTo>
                    <a:pt x="1801" y="209"/>
                  </a:lnTo>
                  <a:lnTo>
                    <a:pt x="646" y="209"/>
                  </a:lnTo>
                  <a:lnTo>
                    <a:pt x="581" y="202"/>
                  </a:lnTo>
                  <a:lnTo>
                    <a:pt x="528" y="195"/>
                  </a:lnTo>
                  <a:lnTo>
                    <a:pt x="474" y="182"/>
                  </a:lnTo>
                  <a:lnTo>
                    <a:pt x="427" y="161"/>
                  </a:lnTo>
                  <a:lnTo>
                    <a:pt x="386" y="133"/>
                  </a:lnTo>
                  <a:lnTo>
                    <a:pt x="344" y="105"/>
                  </a:lnTo>
                  <a:lnTo>
                    <a:pt x="273" y="43"/>
                  </a:lnTo>
                  <a:lnTo>
                    <a:pt x="214" y="1384"/>
                  </a:lnTo>
                  <a:lnTo>
                    <a:pt x="149" y="2725"/>
                  </a:lnTo>
                  <a:lnTo>
                    <a:pt x="84" y="4067"/>
                  </a:lnTo>
                  <a:lnTo>
                    <a:pt x="1" y="5401"/>
                  </a:lnTo>
                  <a:lnTo>
                    <a:pt x="2085" y="5394"/>
                  </a:lnTo>
                  <a:lnTo>
                    <a:pt x="4164" y="5387"/>
                  </a:lnTo>
                  <a:lnTo>
                    <a:pt x="5615" y="5366"/>
                  </a:lnTo>
                  <a:lnTo>
                    <a:pt x="7059" y="5339"/>
                  </a:lnTo>
                  <a:lnTo>
                    <a:pt x="8510" y="5304"/>
                  </a:lnTo>
                  <a:lnTo>
                    <a:pt x="9967" y="5262"/>
                  </a:lnTo>
                  <a:lnTo>
                    <a:pt x="9949" y="3949"/>
                  </a:lnTo>
                  <a:lnTo>
                    <a:pt x="9937" y="2635"/>
                  </a:lnTo>
                  <a:lnTo>
                    <a:pt x="991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08;p41">
              <a:extLst>
                <a:ext uri="{FF2B5EF4-FFF2-40B4-BE49-F238E27FC236}">
                  <a16:creationId xmlns:a16="http://schemas.microsoft.com/office/drawing/2014/main" id="{2304BE12-E7D9-4BA9-89A0-B1388A513759}"/>
                </a:ext>
              </a:extLst>
            </p:cNvPr>
            <p:cNvSpPr/>
            <p:nvPr/>
          </p:nvSpPr>
          <p:spPr>
            <a:xfrm>
              <a:off x="3690800" y="-3356550"/>
              <a:ext cx="248150" cy="214250"/>
            </a:xfrm>
            <a:custGeom>
              <a:avLst/>
              <a:gdLst/>
              <a:ahLst/>
              <a:cxnLst/>
              <a:rect l="l" t="t" r="r" b="b"/>
              <a:pathLst>
                <a:path w="9926" h="8570" extrusionOk="0">
                  <a:moveTo>
                    <a:pt x="1" y="0"/>
                  </a:moveTo>
                  <a:lnTo>
                    <a:pt x="60" y="1064"/>
                  </a:lnTo>
                  <a:lnTo>
                    <a:pt x="108" y="2127"/>
                  </a:lnTo>
                  <a:lnTo>
                    <a:pt x="155" y="3197"/>
                  </a:lnTo>
                  <a:lnTo>
                    <a:pt x="190" y="4275"/>
                  </a:lnTo>
                  <a:lnTo>
                    <a:pt x="220" y="5345"/>
                  </a:lnTo>
                  <a:lnTo>
                    <a:pt x="244" y="6415"/>
                  </a:lnTo>
                  <a:lnTo>
                    <a:pt x="262" y="7493"/>
                  </a:lnTo>
                  <a:lnTo>
                    <a:pt x="267" y="8570"/>
                  </a:lnTo>
                  <a:lnTo>
                    <a:pt x="866" y="8466"/>
                  </a:lnTo>
                  <a:lnTo>
                    <a:pt x="1458" y="8368"/>
                  </a:lnTo>
                  <a:lnTo>
                    <a:pt x="2056" y="8285"/>
                  </a:lnTo>
                  <a:lnTo>
                    <a:pt x="2648" y="8215"/>
                  </a:lnTo>
                  <a:lnTo>
                    <a:pt x="3246" y="8160"/>
                  </a:lnTo>
                  <a:lnTo>
                    <a:pt x="3844" y="8111"/>
                  </a:lnTo>
                  <a:lnTo>
                    <a:pt x="4442" y="8076"/>
                  </a:lnTo>
                  <a:lnTo>
                    <a:pt x="5040" y="8049"/>
                  </a:lnTo>
                  <a:lnTo>
                    <a:pt x="5644" y="8042"/>
                  </a:lnTo>
                  <a:lnTo>
                    <a:pt x="6243" y="8042"/>
                  </a:lnTo>
                  <a:lnTo>
                    <a:pt x="6841" y="8056"/>
                  </a:lnTo>
                  <a:lnTo>
                    <a:pt x="7439" y="8076"/>
                  </a:lnTo>
                  <a:lnTo>
                    <a:pt x="8037" y="8118"/>
                  </a:lnTo>
                  <a:lnTo>
                    <a:pt x="8641" y="8167"/>
                  </a:lnTo>
                  <a:lnTo>
                    <a:pt x="9239" y="8236"/>
                  </a:lnTo>
                  <a:lnTo>
                    <a:pt x="9837" y="8313"/>
                  </a:lnTo>
                  <a:lnTo>
                    <a:pt x="9849" y="6478"/>
                  </a:lnTo>
                  <a:lnTo>
                    <a:pt x="9873" y="4643"/>
                  </a:lnTo>
                  <a:lnTo>
                    <a:pt x="9926" y="980"/>
                  </a:lnTo>
                  <a:lnTo>
                    <a:pt x="8747" y="932"/>
                  </a:lnTo>
                  <a:lnTo>
                    <a:pt x="7569" y="883"/>
                  </a:lnTo>
                  <a:lnTo>
                    <a:pt x="6391" y="820"/>
                  </a:lnTo>
                  <a:lnTo>
                    <a:pt x="5212" y="751"/>
                  </a:lnTo>
                  <a:lnTo>
                    <a:pt x="4040" y="674"/>
                  </a:lnTo>
                  <a:lnTo>
                    <a:pt x="2861" y="584"/>
                  </a:lnTo>
                  <a:lnTo>
                    <a:pt x="1689" y="494"/>
                  </a:lnTo>
                  <a:lnTo>
                    <a:pt x="516" y="389"/>
                  </a:lnTo>
                  <a:lnTo>
                    <a:pt x="427" y="369"/>
                  </a:lnTo>
                  <a:lnTo>
                    <a:pt x="344" y="341"/>
                  </a:lnTo>
                  <a:lnTo>
                    <a:pt x="273" y="306"/>
                  </a:lnTo>
                  <a:lnTo>
                    <a:pt x="202" y="257"/>
                  </a:lnTo>
                  <a:lnTo>
                    <a:pt x="143" y="202"/>
                  </a:lnTo>
                  <a:lnTo>
                    <a:pt x="90" y="139"/>
                  </a:lnTo>
                  <a:lnTo>
                    <a:pt x="42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09;p41">
              <a:extLst>
                <a:ext uri="{FF2B5EF4-FFF2-40B4-BE49-F238E27FC236}">
                  <a16:creationId xmlns:a16="http://schemas.microsoft.com/office/drawing/2014/main" id="{B911DE51-0302-428F-A492-517A17BDD98A}"/>
                </a:ext>
              </a:extLst>
            </p:cNvPr>
            <p:cNvSpPr/>
            <p:nvPr/>
          </p:nvSpPr>
          <p:spPr>
            <a:xfrm>
              <a:off x="3695250" y="-3122850"/>
              <a:ext cx="241200" cy="162825"/>
            </a:xfrm>
            <a:custGeom>
              <a:avLst/>
              <a:gdLst/>
              <a:ahLst/>
              <a:cxnLst/>
              <a:rect l="l" t="t" r="r" b="b"/>
              <a:pathLst>
                <a:path w="9648" h="6513" extrusionOk="0">
                  <a:moveTo>
                    <a:pt x="7841" y="0"/>
                  </a:moveTo>
                  <a:lnTo>
                    <a:pt x="7243" y="7"/>
                  </a:lnTo>
                  <a:lnTo>
                    <a:pt x="6645" y="21"/>
                  </a:lnTo>
                  <a:lnTo>
                    <a:pt x="6047" y="49"/>
                  </a:lnTo>
                  <a:lnTo>
                    <a:pt x="5455" y="77"/>
                  </a:lnTo>
                  <a:lnTo>
                    <a:pt x="4862" y="118"/>
                  </a:lnTo>
                  <a:lnTo>
                    <a:pt x="4264" y="174"/>
                  </a:lnTo>
                  <a:lnTo>
                    <a:pt x="3672" y="230"/>
                  </a:lnTo>
                  <a:lnTo>
                    <a:pt x="3080" y="299"/>
                  </a:lnTo>
                  <a:lnTo>
                    <a:pt x="2488" y="383"/>
                  </a:lnTo>
                  <a:lnTo>
                    <a:pt x="1890" y="473"/>
                  </a:lnTo>
                  <a:lnTo>
                    <a:pt x="1297" y="570"/>
                  </a:lnTo>
                  <a:lnTo>
                    <a:pt x="699" y="681"/>
                  </a:lnTo>
                  <a:lnTo>
                    <a:pt x="101" y="807"/>
                  </a:lnTo>
                  <a:lnTo>
                    <a:pt x="89" y="2211"/>
                  </a:lnTo>
                  <a:lnTo>
                    <a:pt x="72" y="3621"/>
                  </a:lnTo>
                  <a:lnTo>
                    <a:pt x="42" y="5025"/>
                  </a:lnTo>
                  <a:lnTo>
                    <a:pt x="1" y="6436"/>
                  </a:lnTo>
                  <a:lnTo>
                    <a:pt x="72" y="6381"/>
                  </a:lnTo>
                  <a:lnTo>
                    <a:pt x="149" y="6346"/>
                  </a:lnTo>
                  <a:lnTo>
                    <a:pt x="190" y="6332"/>
                  </a:lnTo>
                  <a:lnTo>
                    <a:pt x="237" y="6325"/>
                  </a:lnTo>
                  <a:lnTo>
                    <a:pt x="285" y="6318"/>
                  </a:lnTo>
                  <a:lnTo>
                    <a:pt x="338" y="6311"/>
                  </a:lnTo>
                  <a:lnTo>
                    <a:pt x="1493" y="6311"/>
                  </a:lnTo>
                  <a:lnTo>
                    <a:pt x="2648" y="6325"/>
                  </a:lnTo>
                  <a:lnTo>
                    <a:pt x="3808" y="6346"/>
                  </a:lnTo>
                  <a:lnTo>
                    <a:pt x="4969" y="6381"/>
                  </a:lnTo>
                  <a:lnTo>
                    <a:pt x="7284" y="6443"/>
                  </a:lnTo>
                  <a:lnTo>
                    <a:pt x="9606" y="6513"/>
                  </a:lnTo>
                  <a:lnTo>
                    <a:pt x="9606" y="4893"/>
                  </a:lnTo>
                  <a:lnTo>
                    <a:pt x="9612" y="3274"/>
                  </a:lnTo>
                  <a:lnTo>
                    <a:pt x="9624" y="1655"/>
                  </a:lnTo>
                  <a:lnTo>
                    <a:pt x="9647" y="35"/>
                  </a:lnTo>
                  <a:lnTo>
                    <a:pt x="9043" y="14"/>
                  </a:lnTo>
                  <a:lnTo>
                    <a:pt x="8439" y="7"/>
                  </a:lnTo>
                  <a:lnTo>
                    <a:pt x="784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0;p41">
              <a:extLst>
                <a:ext uri="{FF2B5EF4-FFF2-40B4-BE49-F238E27FC236}">
                  <a16:creationId xmlns:a16="http://schemas.microsoft.com/office/drawing/2014/main" id="{D0CFC72C-6C3D-4399-9A59-5022767959CB}"/>
                </a:ext>
              </a:extLst>
            </p:cNvPr>
            <p:cNvSpPr/>
            <p:nvPr/>
          </p:nvSpPr>
          <p:spPr>
            <a:xfrm>
              <a:off x="3770600" y="-5856725"/>
              <a:ext cx="303975" cy="323900"/>
            </a:xfrm>
            <a:custGeom>
              <a:avLst/>
              <a:gdLst/>
              <a:ahLst/>
              <a:cxnLst/>
              <a:rect l="l" t="t" r="r" b="b"/>
              <a:pathLst>
                <a:path w="12159" h="12956" extrusionOk="0">
                  <a:moveTo>
                    <a:pt x="6148" y="0"/>
                  </a:moveTo>
                  <a:lnTo>
                    <a:pt x="5863" y="14"/>
                  </a:lnTo>
                  <a:lnTo>
                    <a:pt x="5579" y="42"/>
                  </a:lnTo>
                  <a:lnTo>
                    <a:pt x="5295" y="84"/>
                  </a:lnTo>
                  <a:lnTo>
                    <a:pt x="5011" y="139"/>
                  </a:lnTo>
                  <a:lnTo>
                    <a:pt x="4732" y="202"/>
                  </a:lnTo>
                  <a:lnTo>
                    <a:pt x="4460" y="285"/>
                  </a:lnTo>
                  <a:lnTo>
                    <a:pt x="4188" y="382"/>
                  </a:lnTo>
                  <a:lnTo>
                    <a:pt x="3915" y="494"/>
                  </a:lnTo>
                  <a:lnTo>
                    <a:pt x="3655" y="612"/>
                  </a:lnTo>
                  <a:lnTo>
                    <a:pt x="3394" y="751"/>
                  </a:lnTo>
                  <a:lnTo>
                    <a:pt x="3139" y="897"/>
                  </a:lnTo>
                  <a:lnTo>
                    <a:pt x="2891" y="1057"/>
                  </a:lnTo>
                  <a:lnTo>
                    <a:pt x="2654" y="1237"/>
                  </a:lnTo>
                  <a:lnTo>
                    <a:pt x="2417" y="1425"/>
                  </a:lnTo>
                  <a:lnTo>
                    <a:pt x="2192" y="1626"/>
                  </a:lnTo>
                  <a:lnTo>
                    <a:pt x="2062" y="1759"/>
                  </a:lnTo>
                  <a:lnTo>
                    <a:pt x="1925" y="1891"/>
                  </a:lnTo>
                  <a:lnTo>
                    <a:pt x="1801" y="2037"/>
                  </a:lnTo>
                  <a:lnTo>
                    <a:pt x="1677" y="2176"/>
                  </a:lnTo>
                  <a:lnTo>
                    <a:pt x="1558" y="2328"/>
                  </a:lnTo>
                  <a:lnTo>
                    <a:pt x="1440" y="2481"/>
                  </a:lnTo>
                  <a:lnTo>
                    <a:pt x="1327" y="2641"/>
                  </a:lnTo>
                  <a:lnTo>
                    <a:pt x="1221" y="2801"/>
                  </a:lnTo>
                  <a:lnTo>
                    <a:pt x="1114" y="2961"/>
                  </a:lnTo>
                  <a:lnTo>
                    <a:pt x="1019" y="3135"/>
                  </a:lnTo>
                  <a:lnTo>
                    <a:pt x="925" y="3302"/>
                  </a:lnTo>
                  <a:lnTo>
                    <a:pt x="830" y="3475"/>
                  </a:lnTo>
                  <a:lnTo>
                    <a:pt x="747" y="3649"/>
                  </a:lnTo>
                  <a:lnTo>
                    <a:pt x="664" y="3830"/>
                  </a:lnTo>
                  <a:lnTo>
                    <a:pt x="587" y="4010"/>
                  </a:lnTo>
                  <a:lnTo>
                    <a:pt x="516" y="4191"/>
                  </a:lnTo>
                  <a:lnTo>
                    <a:pt x="445" y="4379"/>
                  </a:lnTo>
                  <a:lnTo>
                    <a:pt x="380" y="4566"/>
                  </a:lnTo>
                  <a:lnTo>
                    <a:pt x="327" y="4754"/>
                  </a:lnTo>
                  <a:lnTo>
                    <a:pt x="267" y="4942"/>
                  </a:lnTo>
                  <a:lnTo>
                    <a:pt x="220" y="5129"/>
                  </a:lnTo>
                  <a:lnTo>
                    <a:pt x="178" y="5324"/>
                  </a:lnTo>
                  <a:lnTo>
                    <a:pt x="137" y="5512"/>
                  </a:lnTo>
                  <a:lnTo>
                    <a:pt x="101" y="5706"/>
                  </a:lnTo>
                  <a:lnTo>
                    <a:pt x="72" y="5901"/>
                  </a:lnTo>
                  <a:lnTo>
                    <a:pt x="48" y="6089"/>
                  </a:lnTo>
                  <a:lnTo>
                    <a:pt x="30" y="6283"/>
                  </a:lnTo>
                  <a:lnTo>
                    <a:pt x="13" y="6478"/>
                  </a:lnTo>
                  <a:lnTo>
                    <a:pt x="7" y="6665"/>
                  </a:lnTo>
                  <a:lnTo>
                    <a:pt x="1" y="6853"/>
                  </a:lnTo>
                  <a:lnTo>
                    <a:pt x="7" y="7048"/>
                  </a:lnTo>
                  <a:lnTo>
                    <a:pt x="13" y="7235"/>
                  </a:lnTo>
                  <a:lnTo>
                    <a:pt x="24" y="7423"/>
                  </a:lnTo>
                  <a:lnTo>
                    <a:pt x="42" y="7604"/>
                  </a:lnTo>
                  <a:lnTo>
                    <a:pt x="66" y="7791"/>
                  </a:lnTo>
                  <a:lnTo>
                    <a:pt x="96" y="7972"/>
                  </a:lnTo>
                  <a:lnTo>
                    <a:pt x="131" y="8153"/>
                  </a:lnTo>
                  <a:lnTo>
                    <a:pt x="173" y="8327"/>
                  </a:lnTo>
                  <a:lnTo>
                    <a:pt x="220" y="8500"/>
                  </a:lnTo>
                  <a:lnTo>
                    <a:pt x="273" y="8674"/>
                  </a:lnTo>
                  <a:lnTo>
                    <a:pt x="327" y="8841"/>
                  </a:lnTo>
                  <a:lnTo>
                    <a:pt x="392" y="9008"/>
                  </a:lnTo>
                  <a:lnTo>
                    <a:pt x="463" y="9174"/>
                  </a:lnTo>
                  <a:lnTo>
                    <a:pt x="540" y="9327"/>
                  </a:lnTo>
                  <a:lnTo>
                    <a:pt x="623" y="9487"/>
                  </a:lnTo>
                  <a:lnTo>
                    <a:pt x="711" y="9633"/>
                  </a:lnTo>
                  <a:lnTo>
                    <a:pt x="800" y="9786"/>
                  </a:lnTo>
                  <a:lnTo>
                    <a:pt x="901" y="9925"/>
                  </a:lnTo>
                  <a:lnTo>
                    <a:pt x="1013" y="10064"/>
                  </a:lnTo>
                  <a:lnTo>
                    <a:pt x="1126" y="10196"/>
                  </a:lnTo>
                  <a:lnTo>
                    <a:pt x="1244" y="10328"/>
                  </a:lnTo>
                  <a:lnTo>
                    <a:pt x="1369" y="10446"/>
                  </a:lnTo>
                  <a:lnTo>
                    <a:pt x="1505" y="10565"/>
                  </a:lnTo>
                  <a:lnTo>
                    <a:pt x="1641" y="10676"/>
                  </a:lnTo>
                  <a:lnTo>
                    <a:pt x="1789" y="10787"/>
                  </a:lnTo>
                  <a:lnTo>
                    <a:pt x="1937" y="10884"/>
                  </a:lnTo>
                  <a:lnTo>
                    <a:pt x="2097" y="10982"/>
                  </a:lnTo>
                  <a:lnTo>
                    <a:pt x="2263" y="11065"/>
                  </a:lnTo>
                  <a:lnTo>
                    <a:pt x="2435" y="11148"/>
                  </a:lnTo>
                  <a:lnTo>
                    <a:pt x="2618" y="11225"/>
                  </a:lnTo>
                  <a:lnTo>
                    <a:pt x="2802" y="11287"/>
                  </a:lnTo>
                  <a:lnTo>
                    <a:pt x="2997" y="11350"/>
                  </a:lnTo>
                  <a:lnTo>
                    <a:pt x="3199" y="11405"/>
                  </a:lnTo>
                  <a:lnTo>
                    <a:pt x="3406" y="11447"/>
                  </a:lnTo>
                  <a:lnTo>
                    <a:pt x="3471" y="11468"/>
                  </a:lnTo>
                  <a:lnTo>
                    <a:pt x="3536" y="11489"/>
                  </a:lnTo>
                  <a:lnTo>
                    <a:pt x="3601" y="11510"/>
                  </a:lnTo>
                  <a:lnTo>
                    <a:pt x="3655" y="11544"/>
                  </a:lnTo>
                  <a:lnTo>
                    <a:pt x="3708" y="11572"/>
                  </a:lnTo>
                  <a:lnTo>
                    <a:pt x="3755" y="11607"/>
                  </a:lnTo>
                  <a:lnTo>
                    <a:pt x="3797" y="11649"/>
                  </a:lnTo>
                  <a:lnTo>
                    <a:pt x="3838" y="11690"/>
                  </a:lnTo>
                  <a:lnTo>
                    <a:pt x="3874" y="11739"/>
                  </a:lnTo>
                  <a:lnTo>
                    <a:pt x="3903" y="11788"/>
                  </a:lnTo>
                  <a:lnTo>
                    <a:pt x="3933" y="11836"/>
                  </a:lnTo>
                  <a:lnTo>
                    <a:pt x="3957" y="11892"/>
                  </a:lnTo>
                  <a:lnTo>
                    <a:pt x="3980" y="11948"/>
                  </a:lnTo>
                  <a:lnTo>
                    <a:pt x="3998" y="12010"/>
                  </a:lnTo>
                  <a:lnTo>
                    <a:pt x="4022" y="12128"/>
                  </a:lnTo>
                  <a:lnTo>
                    <a:pt x="4270" y="12281"/>
                  </a:lnTo>
                  <a:lnTo>
                    <a:pt x="4513" y="12420"/>
                  </a:lnTo>
                  <a:lnTo>
                    <a:pt x="4762" y="12538"/>
                  </a:lnTo>
                  <a:lnTo>
                    <a:pt x="5011" y="12643"/>
                  </a:lnTo>
                  <a:lnTo>
                    <a:pt x="5259" y="12733"/>
                  </a:lnTo>
                  <a:lnTo>
                    <a:pt x="5508" y="12802"/>
                  </a:lnTo>
                  <a:lnTo>
                    <a:pt x="5751" y="12865"/>
                  </a:lnTo>
                  <a:lnTo>
                    <a:pt x="6000" y="12907"/>
                  </a:lnTo>
                  <a:lnTo>
                    <a:pt x="6242" y="12935"/>
                  </a:lnTo>
                  <a:lnTo>
                    <a:pt x="6485" y="12955"/>
                  </a:lnTo>
                  <a:lnTo>
                    <a:pt x="6728" y="12955"/>
                  </a:lnTo>
                  <a:lnTo>
                    <a:pt x="6965" y="12941"/>
                  </a:lnTo>
                  <a:lnTo>
                    <a:pt x="7202" y="12921"/>
                  </a:lnTo>
                  <a:lnTo>
                    <a:pt x="7439" y="12886"/>
                  </a:lnTo>
                  <a:lnTo>
                    <a:pt x="7670" y="12837"/>
                  </a:lnTo>
                  <a:lnTo>
                    <a:pt x="7895" y="12775"/>
                  </a:lnTo>
                  <a:lnTo>
                    <a:pt x="8126" y="12698"/>
                  </a:lnTo>
                  <a:lnTo>
                    <a:pt x="8345" y="12615"/>
                  </a:lnTo>
                  <a:lnTo>
                    <a:pt x="8564" y="12518"/>
                  </a:lnTo>
                  <a:lnTo>
                    <a:pt x="8777" y="12413"/>
                  </a:lnTo>
                  <a:lnTo>
                    <a:pt x="8984" y="12295"/>
                  </a:lnTo>
                  <a:lnTo>
                    <a:pt x="9191" y="12170"/>
                  </a:lnTo>
                  <a:lnTo>
                    <a:pt x="9393" y="12038"/>
                  </a:lnTo>
                  <a:lnTo>
                    <a:pt x="9588" y="11892"/>
                  </a:lnTo>
                  <a:lnTo>
                    <a:pt x="9778" y="11732"/>
                  </a:lnTo>
                  <a:lnTo>
                    <a:pt x="9961" y="11572"/>
                  </a:lnTo>
                  <a:lnTo>
                    <a:pt x="10145" y="11399"/>
                  </a:lnTo>
                  <a:lnTo>
                    <a:pt x="10317" y="11218"/>
                  </a:lnTo>
                  <a:lnTo>
                    <a:pt x="10482" y="11030"/>
                  </a:lnTo>
                  <a:lnTo>
                    <a:pt x="10642" y="10836"/>
                  </a:lnTo>
                  <a:lnTo>
                    <a:pt x="10796" y="10634"/>
                  </a:lnTo>
                  <a:lnTo>
                    <a:pt x="10944" y="10419"/>
                  </a:lnTo>
                  <a:lnTo>
                    <a:pt x="11086" y="10203"/>
                  </a:lnTo>
                  <a:lnTo>
                    <a:pt x="11217" y="9981"/>
                  </a:lnTo>
                  <a:lnTo>
                    <a:pt x="11341" y="9751"/>
                  </a:lnTo>
                  <a:lnTo>
                    <a:pt x="11459" y="9522"/>
                  </a:lnTo>
                  <a:lnTo>
                    <a:pt x="11572" y="9279"/>
                  </a:lnTo>
                  <a:lnTo>
                    <a:pt x="11667" y="9035"/>
                  </a:lnTo>
                  <a:lnTo>
                    <a:pt x="11762" y="8785"/>
                  </a:lnTo>
                  <a:lnTo>
                    <a:pt x="11844" y="8535"/>
                  </a:lnTo>
                  <a:lnTo>
                    <a:pt x="11915" y="8278"/>
                  </a:lnTo>
                  <a:lnTo>
                    <a:pt x="11981" y="8014"/>
                  </a:lnTo>
                  <a:lnTo>
                    <a:pt x="12034" y="7750"/>
                  </a:lnTo>
                  <a:lnTo>
                    <a:pt x="12081" y="7486"/>
                  </a:lnTo>
                  <a:lnTo>
                    <a:pt x="12117" y="7214"/>
                  </a:lnTo>
                  <a:lnTo>
                    <a:pt x="12140" y="6943"/>
                  </a:lnTo>
                  <a:lnTo>
                    <a:pt x="12152" y="6665"/>
                  </a:lnTo>
                  <a:lnTo>
                    <a:pt x="12158" y="6394"/>
                  </a:lnTo>
                  <a:lnTo>
                    <a:pt x="12146" y="6116"/>
                  </a:lnTo>
                  <a:lnTo>
                    <a:pt x="12129" y="5838"/>
                  </a:lnTo>
                  <a:lnTo>
                    <a:pt x="12093" y="5560"/>
                  </a:lnTo>
                  <a:lnTo>
                    <a:pt x="12052" y="5275"/>
                  </a:lnTo>
                  <a:lnTo>
                    <a:pt x="11998" y="4997"/>
                  </a:lnTo>
                  <a:lnTo>
                    <a:pt x="11927" y="4719"/>
                  </a:lnTo>
                  <a:lnTo>
                    <a:pt x="11850" y="4441"/>
                  </a:lnTo>
                  <a:lnTo>
                    <a:pt x="11756" y="4163"/>
                  </a:lnTo>
                  <a:lnTo>
                    <a:pt x="11649" y="3885"/>
                  </a:lnTo>
                  <a:lnTo>
                    <a:pt x="11531" y="3607"/>
                  </a:lnTo>
                  <a:lnTo>
                    <a:pt x="11394" y="3336"/>
                  </a:lnTo>
                  <a:lnTo>
                    <a:pt x="11246" y="3065"/>
                  </a:lnTo>
                  <a:lnTo>
                    <a:pt x="11086" y="2794"/>
                  </a:lnTo>
                  <a:lnTo>
                    <a:pt x="10909" y="2523"/>
                  </a:lnTo>
                  <a:lnTo>
                    <a:pt x="10719" y="2266"/>
                  </a:lnTo>
                  <a:lnTo>
                    <a:pt x="10512" y="2002"/>
                  </a:lnTo>
                  <a:lnTo>
                    <a:pt x="10411" y="1884"/>
                  </a:lnTo>
                  <a:lnTo>
                    <a:pt x="10311" y="1765"/>
                  </a:lnTo>
                  <a:lnTo>
                    <a:pt x="10204" y="1654"/>
                  </a:lnTo>
                  <a:lnTo>
                    <a:pt x="10092" y="1543"/>
                  </a:lnTo>
                  <a:lnTo>
                    <a:pt x="9979" y="1439"/>
                  </a:lnTo>
                  <a:lnTo>
                    <a:pt x="9867" y="1335"/>
                  </a:lnTo>
                  <a:lnTo>
                    <a:pt x="9754" y="1237"/>
                  </a:lnTo>
                  <a:lnTo>
                    <a:pt x="9636" y="1147"/>
                  </a:lnTo>
                  <a:lnTo>
                    <a:pt x="9517" y="1057"/>
                  </a:lnTo>
                  <a:lnTo>
                    <a:pt x="9399" y="973"/>
                  </a:lnTo>
                  <a:lnTo>
                    <a:pt x="9274" y="890"/>
                  </a:lnTo>
                  <a:lnTo>
                    <a:pt x="9150" y="806"/>
                  </a:lnTo>
                  <a:lnTo>
                    <a:pt x="8895" y="660"/>
                  </a:lnTo>
                  <a:lnTo>
                    <a:pt x="8641" y="528"/>
                  </a:lnTo>
                  <a:lnTo>
                    <a:pt x="8374" y="417"/>
                  </a:lnTo>
                  <a:lnTo>
                    <a:pt x="8108" y="313"/>
                  </a:lnTo>
                  <a:lnTo>
                    <a:pt x="7835" y="223"/>
                  </a:lnTo>
                  <a:lnTo>
                    <a:pt x="7557" y="153"/>
                  </a:lnTo>
                  <a:lnTo>
                    <a:pt x="7279" y="90"/>
                  </a:lnTo>
                  <a:lnTo>
                    <a:pt x="7000" y="49"/>
                  </a:lnTo>
                  <a:lnTo>
                    <a:pt x="6716" y="21"/>
                  </a:lnTo>
                  <a:lnTo>
                    <a:pt x="6432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11;p41">
              <a:extLst>
                <a:ext uri="{FF2B5EF4-FFF2-40B4-BE49-F238E27FC236}">
                  <a16:creationId xmlns:a16="http://schemas.microsoft.com/office/drawing/2014/main" id="{AC9EB513-1E54-4DB6-AB9D-D3F8C3C643DA}"/>
                </a:ext>
              </a:extLst>
            </p:cNvPr>
            <p:cNvSpPr/>
            <p:nvPr/>
          </p:nvSpPr>
          <p:spPr>
            <a:xfrm>
              <a:off x="3818725" y="-5518775"/>
              <a:ext cx="118025" cy="669325"/>
            </a:xfrm>
            <a:custGeom>
              <a:avLst/>
              <a:gdLst/>
              <a:ahLst/>
              <a:cxnLst/>
              <a:rect l="l" t="t" r="r" b="b"/>
              <a:pathLst>
                <a:path w="4721" h="26773" extrusionOk="0">
                  <a:moveTo>
                    <a:pt x="1463" y="0"/>
                  </a:moveTo>
                  <a:lnTo>
                    <a:pt x="1487" y="125"/>
                  </a:lnTo>
                  <a:lnTo>
                    <a:pt x="1505" y="251"/>
                  </a:lnTo>
                  <a:lnTo>
                    <a:pt x="1505" y="383"/>
                  </a:lnTo>
                  <a:lnTo>
                    <a:pt x="1493" y="529"/>
                  </a:lnTo>
                  <a:lnTo>
                    <a:pt x="1386" y="1349"/>
                  </a:lnTo>
                  <a:lnTo>
                    <a:pt x="1285" y="2169"/>
                  </a:lnTo>
                  <a:lnTo>
                    <a:pt x="1191" y="2982"/>
                  </a:lnTo>
                  <a:lnTo>
                    <a:pt x="1102" y="3802"/>
                  </a:lnTo>
                  <a:lnTo>
                    <a:pt x="1013" y="4615"/>
                  </a:lnTo>
                  <a:lnTo>
                    <a:pt x="936" y="5429"/>
                  </a:lnTo>
                  <a:lnTo>
                    <a:pt x="853" y="6242"/>
                  </a:lnTo>
                  <a:lnTo>
                    <a:pt x="782" y="7055"/>
                  </a:lnTo>
                  <a:lnTo>
                    <a:pt x="711" y="7868"/>
                  </a:lnTo>
                  <a:lnTo>
                    <a:pt x="646" y="8674"/>
                  </a:lnTo>
                  <a:lnTo>
                    <a:pt x="581" y="9487"/>
                  </a:lnTo>
                  <a:lnTo>
                    <a:pt x="522" y="10301"/>
                  </a:lnTo>
                  <a:lnTo>
                    <a:pt x="468" y="11107"/>
                  </a:lnTo>
                  <a:lnTo>
                    <a:pt x="415" y="11920"/>
                  </a:lnTo>
                  <a:lnTo>
                    <a:pt x="326" y="13539"/>
                  </a:lnTo>
                  <a:lnTo>
                    <a:pt x="243" y="15159"/>
                  </a:lnTo>
                  <a:lnTo>
                    <a:pt x="178" y="16785"/>
                  </a:lnTo>
                  <a:lnTo>
                    <a:pt x="125" y="18412"/>
                  </a:lnTo>
                  <a:lnTo>
                    <a:pt x="83" y="20045"/>
                  </a:lnTo>
                  <a:lnTo>
                    <a:pt x="54" y="21678"/>
                  </a:lnTo>
                  <a:lnTo>
                    <a:pt x="36" y="23318"/>
                  </a:lnTo>
                  <a:lnTo>
                    <a:pt x="24" y="24966"/>
                  </a:lnTo>
                  <a:lnTo>
                    <a:pt x="24" y="26620"/>
                  </a:lnTo>
                  <a:lnTo>
                    <a:pt x="24" y="26655"/>
                  </a:lnTo>
                  <a:lnTo>
                    <a:pt x="12" y="26689"/>
                  </a:lnTo>
                  <a:lnTo>
                    <a:pt x="6" y="26731"/>
                  </a:lnTo>
                  <a:lnTo>
                    <a:pt x="0" y="26773"/>
                  </a:lnTo>
                  <a:lnTo>
                    <a:pt x="966" y="26766"/>
                  </a:lnTo>
                  <a:lnTo>
                    <a:pt x="1943" y="26759"/>
                  </a:lnTo>
                  <a:lnTo>
                    <a:pt x="1925" y="26703"/>
                  </a:lnTo>
                  <a:lnTo>
                    <a:pt x="1925" y="26675"/>
                  </a:lnTo>
                  <a:lnTo>
                    <a:pt x="1931" y="26648"/>
                  </a:lnTo>
                  <a:lnTo>
                    <a:pt x="2156" y="23506"/>
                  </a:lnTo>
                  <a:lnTo>
                    <a:pt x="2393" y="20344"/>
                  </a:lnTo>
                  <a:lnTo>
                    <a:pt x="2511" y="18752"/>
                  </a:lnTo>
                  <a:lnTo>
                    <a:pt x="2642" y="17161"/>
                  </a:lnTo>
                  <a:lnTo>
                    <a:pt x="2778" y="15569"/>
                  </a:lnTo>
                  <a:lnTo>
                    <a:pt x="2926" y="13970"/>
                  </a:lnTo>
                  <a:lnTo>
                    <a:pt x="3086" y="12386"/>
                  </a:lnTo>
                  <a:lnTo>
                    <a:pt x="3174" y="11586"/>
                  </a:lnTo>
                  <a:lnTo>
                    <a:pt x="3257" y="10794"/>
                  </a:lnTo>
                  <a:lnTo>
                    <a:pt x="3352" y="10002"/>
                  </a:lnTo>
                  <a:lnTo>
                    <a:pt x="3447" y="9216"/>
                  </a:lnTo>
                  <a:lnTo>
                    <a:pt x="3548" y="8424"/>
                  </a:lnTo>
                  <a:lnTo>
                    <a:pt x="3654" y="7639"/>
                  </a:lnTo>
                  <a:lnTo>
                    <a:pt x="3761" y="6853"/>
                  </a:lnTo>
                  <a:lnTo>
                    <a:pt x="3879" y="6075"/>
                  </a:lnTo>
                  <a:lnTo>
                    <a:pt x="3998" y="5290"/>
                  </a:lnTo>
                  <a:lnTo>
                    <a:pt x="4122" y="4511"/>
                  </a:lnTo>
                  <a:lnTo>
                    <a:pt x="4252" y="3740"/>
                  </a:lnTo>
                  <a:lnTo>
                    <a:pt x="4388" y="2968"/>
                  </a:lnTo>
                  <a:lnTo>
                    <a:pt x="4531" y="2197"/>
                  </a:lnTo>
                  <a:lnTo>
                    <a:pt x="4679" y="1432"/>
                  </a:lnTo>
                  <a:lnTo>
                    <a:pt x="4685" y="1411"/>
                  </a:lnTo>
                  <a:lnTo>
                    <a:pt x="4696" y="1390"/>
                  </a:lnTo>
                  <a:lnTo>
                    <a:pt x="4708" y="1370"/>
                  </a:lnTo>
                  <a:lnTo>
                    <a:pt x="4720" y="1342"/>
                  </a:lnTo>
                  <a:lnTo>
                    <a:pt x="4501" y="1321"/>
                  </a:lnTo>
                  <a:lnTo>
                    <a:pt x="4288" y="1286"/>
                  </a:lnTo>
                  <a:lnTo>
                    <a:pt x="4075" y="1244"/>
                  </a:lnTo>
                  <a:lnTo>
                    <a:pt x="3861" y="1196"/>
                  </a:lnTo>
                  <a:lnTo>
                    <a:pt x="3648" y="1140"/>
                  </a:lnTo>
                  <a:lnTo>
                    <a:pt x="3441" y="1071"/>
                  </a:lnTo>
                  <a:lnTo>
                    <a:pt x="3228" y="1001"/>
                  </a:lnTo>
                  <a:lnTo>
                    <a:pt x="3026" y="918"/>
                  </a:lnTo>
                  <a:lnTo>
                    <a:pt x="2819" y="834"/>
                  </a:lnTo>
                  <a:lnTo>
                    <a:pt x="2618" y="737"/>
                  </a:lnTo>
                  <a:lnTo>
                    <a:pt x="2422" y="633"/>
                  </a:lnTo>
                  <a:lnTo>
                    <a:pt x="2221" y="522"/>
                  </a:lnTo>
                  <a:lnTo>
                    <a:pt x="2032" y="403"/>
                  </a:lnTo>
                  <a:lnTo>
                    <a:pt x="1836" y="271"/>
                  </a:lnTo>
                  <a:lnTo>
                    <a:pt x="1653" y="13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12;p41">
              <a:extLst>
                <a:ext uri="{FF2B5EF4-FFF2-40B4-BE49-F238E27FC236}">
                  <a16:creationId xmlns:a16="http://schemas.microsoft.com/office/drawing/2014/main" id="{822789CE-7308-4659-BBCE-812D3E845338}"/>
                </a:ext>
              </a:extLst>
            </p:cNvPr>
            <p:cNvSpPr/>
            <p:nvPr/>
          </p:nvSpPr>
          <p:spPr>
            <a:xfrm>
              <a:off x="3781125" y="-2120975"/>
              <a:ext cx="396925" cy="450400"/>
            </a:xfrm>
            <a:custGeom>
              <a:avLst/>
              <a:gdLst/>
              <a:ahLst/>
              <a:cxnLst/>
              <a:rect l="l" t="t" r="r" b="b"/>
              <a:pathLst>
                <a:path w="15877" h="18016" extrusionOk="0">
                  <a:moveTo>
                    <a:pt x="9517" y="0"/>
                  </a:moveTo>
                  <a:lnTo>
                    <a:pt x="6425" y="751"/>
                  </a:lnTo>
                  <a:lnTo>
                    <a:pt x="6443" y="786"/>
                  </a:lnTo>
                  <a:lnTo>
                    <a:pt x="6461" y="828"/>
                  </a:lnTo>
                  <a:lnTo>
                    <a:pt x="6479" y="932"/>
                  </a:lnTo>
                  <a:lnTo>
                    <a:pt x="6544" y="1008"/>
                  </a:lnTo>
                  <a:lnTo>
                    <a:pt x="6603" y="1092"/>
                  </a:lnTo>
                  <a:lnTo>
                    <a:pt x="6650" y="1182"/>
                  </a:lnTo>
                  <a:lnTo>
                    <a:pt x="6698" y="1279"/>
                  </a:lnTo>
                  <a:lnTo>
                    <a:pt x="6727" y="1377"/>
                  </a:lnTo>
                  <a:lnTo>
                    <a:pt x="6757" y="1488"/>
                  </a:lnTo>
                  <a:lnTo>
                    <a:pt x="6769" y="1606"/>
                  </a:lnTo>
                  <a:lnTo>
                    <a:pt x="6775" y="1731"/>
                  </a:lnTo>
                  <a:lnTo>
                    <a:pt x="6793" y="2412"/>
                  </a:lnTo>
                  <a:lnTo>
                    <a:pt x="6798" y="2760"/>
                  </a:lnTo>
                  <a:lnTo>
                    <a:pt x="6798" y="3107"/>
                  </a:lnTo>
                  <a:lnTo>
                    <a:pt x="6834" y="3455"/>
                  </a:lnTo>
                  <a:lnTo>
                    <a:pt x="6858" y="3809"/>
                  </a:lnTo>
                  <a:lnTo>
                    <a:pt x="6875" y="4164"/>
                  </a:lnTo>
                  <a:lnTo>
                    <a:pt x="6887" y="4525"/>
                  </a:lnTo>
                  <a:lnTo>
                    <a:pt x="6887" y="4887"/>
                  </a:lnTo>
                  <a:lnTo>
                    <a:pt x="6887" y="5248"/>
                  </a:lnTo>
                  <a:lnTo>
                    <a:pt x="6875" y="5616"/>
                  </a:lnTo>
                  <a:lnTo>
                    <a:pt x="6852" y="5985"/>
                  </a:lnTo>
                  <a:lnTo>
                    <a:pt x="6840" y="6117"/>
                  </a:lnTo>
                  <a:lnTo>
                    <a:pt x="6816" y="6242"/>
                  </a:lnTo>
                  <a:lnTo>
                    <a:pt x="6787" y="6353"/>
                  </a:lnTo>
                  <a:lnTo>
                    <a:pt x="6745" y="6457"/>
                  </a:lnTo>
                  <a:lnTo>
                    <a:pt x="6698" y="6555"/>
                  </a:lnTo>
                  <a:lnTo>
                    <a:pt x="6645" y="6645"/>
                  </a:lnTo>
                  <a:lnTo>
                    <a:pt x="6585" y="6728"/>
                  </a:lnTo>
                  <a:lnTo>
                    <a:pt x="6514" y="6798"/>
                  </a:lnTo>
                  <a:lnTo>
                    <a:pt x="6443" y="6867"/>
                  </a:lnTo>
                  <a:lnTo>
                    <a:pt x="6372" y="6923"/>
                  </a:lnTo>
                  <a:lnTo>
                    <a:pt x="6289" y="6972"/>
                  </a:lnTo>
                  <a:lnTo>
                    <a:pt x="6212" y="7006"/>
                  </a:lnTo>
                  <a:lnTo>
                    <a:pt x="6123" y="7041"/>
                  </a:lnTo>
                  <a:lnTo>
                    <a:pt x="6040" y="7062"/>
                  </a:lnTo>
                  <a:lnTo>
                    <a:pt x="5952" y="7076"/>
                  </a:lnTo>
                  <a:lnTo>
                    <a:pt x="5863" y="7083"/>
                  </a:lnTo>
                  <a:lnTo>
                    <a:pt x="5774" y="7076"/>
                  </a:lnTo>
                  <a:lnTo>
                    <a:pt x="5691" y="7062"/>
                  </a:lnTo>
                  <a:lnTo>
                    <a:pt x="5602" y="7048"/>
                  </a:lnTo>
                  <a:lnTo>
                    <a:pt x="5519" y="7013"/>
                  </a:lnTo>
                  <a:lnTo>
                    <a:pt x="5442" y="6979"/>
                  </a:lnTo>
                  <a:lnTo>
                    <a:pt x="5365" y="6930"/>
                  </a:lnTo>
                  <a:lnTo>
                    <a:pt x="5294" y="6874"/>
                  </a:lnTo>
                  <a:lnTo>
                    <a:pt x="5223" y="6812"/>
                  </a:lnTo>
                  <a:lnTo>
                    <a:pt x="5158" y="6742"/>
                  </a:lnTo>
                  <a:lnTo>
                    <a:pt x="5105" y="6659"/>
                  </a:lnTo>
                  <a:lnTo>
                    <a:pt x="5052" y="6568"/>
                  </a:lnTo>
                  <a:lnTo>
                    <a:pt x="5010" y="6471"/>
                  </a:lnTo>
                  <a:lnTo>
                    <a:pt x="4975" y="6367"/>
                  </a:lnTo>
                  <a:lnTo>
                    <a:pt x="4951" y="6249"/>
                  </a:lnTo>
                  <a:lnTo>
                    <a:pt x="4933" y="6124"/>
                  </a:lnTo>
                  <a:lnTo>
                    <a:pt x="4921" y="5985"/>
                  </a:lnTo>
                  <a:lnTo>
                    <a:pt x="4921" y="5415"/>
                  </a:lnTo>
                  <a:lnTo>
                    <a:pt x="4678" y="5908"/>
                  </a:lnTo>
                  <a:lnTo>
                    <a:pt x="4424" y="6395"/>
                  </a:lnTo>
                  <a:lnTo>
                    <a:pt x="4163" y="6867"/>
                  </a:lnTo>
                  <a:lnTo>
                    <a:pt x="3897" y="7340"/>
                  </a:lnTo>
                  <a:lnTo>
                    <a:pt x="3618" y="7806"/>
                  </a:lnTo>
                  <a:lnTo>
                    <a:pt x="3334" y="8257"/>
                  </a:lnTo>
                  <a:lnTo>
                    <a:pt x="3038" y="8709"/>
                  </a:lnTo>
                  <a:lnTo>
                    <a:pt x="2736" y="9147"/>
                  </a:lnTo>
                  <a:lnTo>
                    <a:pt x="2428" y="9585"/>
                  </a:lnTo>
                  <a:lnTo>
                    <a:pt x="2108" y="10009"/>
                  </a:lnTo>
                  <a:lnTo>
                    <a:pt x="1777" y="10426"/>
                  </a:lnTo>
                  <a:lnTo>
                    <a:pt x="1439" y="10836"/>
                  </a:lnTo>
                  <a:lnTo>
                    <a:pt x="1096" y="11232"/>
                  </a:lnTo>
                  <a:lnTo>
                    <a:pt x="740" y="11628"/>
                  </a:lnTo>
                  <a:lnTo>
                    <a:pt x="373" y="12011"/>
                  </a:lnTo>
                  <a:lnTo>
                    <a:pt x="0" y="12386"/>
                  </a:lnTo>
                  <a:lnTo>
                    <a:pt x="125" y="12497"/>
                  </a:lnTo>
                  <a:lnTo>
                    <a:pt x="249" y="12615"/>
                  </a:lnTo>
                  <a:lnTo>
                    <a:pt x="373" y="12740"/>
                  </a:lnTo>
                  <a:lnTo>
                    <a:pt x="492" y="12865"/>
                  </a:lnTo>
                  <a:lnTo>
                    <a:pt x="604" y="12990"/>
                  </a:lnTo>
                  <a:lnTo>
                    <a:pt x="717" y="13123"/>
                  </a:lnTo>
                  <a:lnTo>
                    <a:pt x="829" y="13262"/>
                  </a:lnTo>
                  <a:lnTo>
                    <a:pt x="936" y="13401"/>
                  </a:lnTo>
                  <a:lnTo>
                    <a:pt x="1042" y="13540"/>
                  </a:lnTo>
                  <a:lnTo>
                    <a:pt x="1143" y="13686"/>
                  </a:lnTo>
                  <a:lnTo>
                    <a:pt x="1238" y="13831"/>
                  </a:lnTo>
                  <a:lnTo>
                    <a:pt x="1333" y="13984"/>
                  </a:lnTo>
                  <a:lnTo>
                    <a:pt x="1427" y="14137"/>
                  </a:lnTo>
                  <a:lnTo>
                    <a:pt x="1510" y="14290"/>
                  </a:lnTo>
                  <a:lnTo>
                    <a:pt x="1599" y="14450"/>
                  </a:lnTo>
                  <a:lnTo>
                    <a:pt x="1676" y="14617"/>
                  </a:lnTo>
                  <a:lnTo>
                    <a:pt x="1753" y="14777"/>
                  </a:lnTo>
                  <a:lnTo>
                    <a:pt x="1824" y="14944"/>
                  </a:lnTo>
                  <a:lnTo>
                    <a:pt x="1895" y="15117"/>
                  </a:lnTo>
                  <a:lnTo>
                    <a:pt x="1960" y="15284"/>
                  </a:lnTo>
                  <a:lnTo>
                    <a:pt x="2020" y="15458"/>
                  </a:lnTo>
                  <a:lnTo>
                    <a:pt x="2079" y="15639"/>
                  </a:lnTo>
                  <a:lnTo>
                    <a:pt x="2126" y="15812"/>
                  </a:lnTo>
                  <a:lnTo>
                    <a:pt x="2174" y="15993"/>
                  </a:lnTo>
                  <a:lnTo>
                    <a:pt x="2221" y="16174"/>
                  </a:lnTo>
                  <a:lnTo>
                    <a:pt x="2256" y="16354"/>
                  </a:lnTo>
                  <a:lnTo>
                    <a:pt x="2292" y="16542"/>
                  </a:lnTo>
                  <a:lnTo>
                    <a:pt x="2322" y="16730"/>
                  </a:lnTo>
                  <a:lnTo>
                    <a:pt x="2345" y="16917"/>
                  </a:lnTo>
                  <a:lnTo>
                    <a:pt x="2369" y="17105"/>
                  </a:lnTo>
                  <a:lnTo>
                    <a:pt x="2381" y="17293"/>
                  </a:lnTo>
                  <a:lnTo>
                    <a:pt x="2393" y="17487"/>
                  </a:lnTo>
                  <a:lnTo>
                    <a:pt x="2387" y="17536"/>
                  </a:lnTo>
                  <a:lnTo>
                    <a:pt x="2387" y="17585"/>
                  </a:lnTo>
                  <a:lnTo>
                    <a:pt x="2375" y="17633"/>
                  </a:lnTo>
                  <a:lnTo>
                    <a:pt x="2363" y="17675"/>
                  </a:lnTo>
                  <a:lnTo>
                    <a:pt x="2351" y="17717"/>
                  </a:lnTo>
                  <a:lnTo>
                    <a:pt x="2333" y="17758"/>
                  </a:lnTo>
                  <a:lnTo>
                    <a:pt x="2310" y="17786"/>
                  </a:lnTo>
                  <a:lnTo>
                    <a:pt x="2286" y="17821"/>
                  </a:lnTo>
                  <a:lnTo>
                    <a:pt x="9078" y="17904"/>
                  </a:lnTo>
                  <a:lnTo>
                    <a:pt x="12477" y="17953"/>
                  </a:lnTo>
                  <a:lnTo>
                    <a:pt x="15877" y="18016"/>
                  </a:lnTo>
                  <a:lnTo>
                    <a:pt x="15835" y="17925"/>
                  </a:lnTo>
                  <a:lnTo>
                    <a:pt x="15806" y="17821"/>
                  </a:lnTo>
                  <a:lnTo>
                    <a:pt x="15794" y="17765"/>
                  </a:lnTo>
                  <a:lnTo>
                    <a:pt x="15782" y="17710"/>
                  </a:lnTo>
                  <a:lnTo>
                    <a:pt x="15776" y="17654"/>
                  </a:lnTo>
                  <a:lnTo>
                    <a:pt x="15776" y="17592"/>
                  </a:lnTo>
                  <a:lnTo>
                    <a:pt x="15740" y="16966"/>
                  </a:lnTo>
                  <a:lnTo>
                    <a:pt x="15699" y="16347"/>
                  </a:lnTo>
                  <a:lnTo>
                    <a:pt x="15646" y="15722"/>
                  </a:lnTo>
                  <a:lnTo>
                    <a:pt x="15581" y="15103"/>
                  </a:lnTo>
                  <a:lnTo>
                    <a:pt x="15504" y="14485"/>
                  </a:lnTo>
                  <a:lnTo>
                    <a:pt x="15421" y="13866"/>
                  </a:lnTo>
                  <a:lnTo>
                    <a:pt x="15326" y="13255"/>
                  </a:lnTo>
                  <a:lnTo>
                    <a:pt x="15219" y="12643"/>
                  </a:lnTo>
                  <a:lnTo>
                    <a:pt x="15101" y="12038"/>
                  </a:lnTo>
                  <a:lnTo>
                    <a:pt x="14971" y="11434"/>
                  </a:lnTo>
                  <a:lnTo>
                    <a:pt x="14834" y="10836"/>
                  </a:lnTo>
                  <a:lnTo>
                    <a:pt x="14686" y="10245"/>
                  </a:lnTo>
                  <a:lnTo>
                    <a:pt x="14526" y="9654"/>
                  </a:lnTo>
                  <a:lnTo>
                    <a:pt x="14355" y="9078"/>
                  </a:lnTo>
                  <a:lnTo>
                    <a:pt x="14177" y="8501"/>
                  </a:lnTo>
                  <a:lnTo>
                    <a:pt x="13988" y="7931"/>
                  </a:lnTo>
                  <a:lnTo>
                    <a:pt x="13786" y="7368"/>
                  </a:lnTo>
                  <a:lnTo>
                    <a:pt x="13573" y="6812"/>
                  </a:lnTo>
                  <a:lnTo>
                    <a:pt x="13348" y="6263"/>
                  </a:lnTo>
                  <a:lnTo>
                    <a:pt x="13117" y="5721"/>
                  </a:lnTo>
                  <a:lnTo>
                    <a:pt x="12874" y="5192"/>
                  </a:lnTo>
                  <a:lnTo>
                    <a:pt x="12620" y="4664"/>
                  </a:lnTo>
                  <a:lnTo>
                    <a:pt x="12359" y="4150"/>
                  </a:lnTo>
                  <a:lnTo>
                    <a:pt x="12087" y="3649"/>
                  </a:lnTo>
                  <a:lnTo>
                    <a:pt x="11796" y="3156"/>
                  </a:lnTo>
                  <a:lnTo>
                    <a:pt x="11506" y="2669"/>
                  </a:lnTo>
                  <a:lnTo>
                    <a:pt x="11198" y="2197"/>
                  </a:lnTo>
                  <a:lnTo>
                    <a:pt x="10885" y="1731"/>
                  </a:lnTo>
                  <a:lnTo>
                    <a:pt x="10719" y="1502"/>
                  </a:lnTo>
                  <a:lnTo>
                    <a:pt x="10559" y="1279"/>
                  </a:lnTo>
                  <a:lnTo>
                    <a:pt x="10387" y="1057"/>
                  </a:lnTo>
                  <a:lnTo>
                    <a:pt x="10221" y="841"/>
                  </a:lnTo>
                  <a:lnTo>
                    <a:pt x="10050" y="626"/>
                  </a:lnTo>
                  <a:lnTo>
                    <a:pt x="9872" y="411"/>
                  </a:lnTo>
                  <a:lnTo>
                    <a:pt x="9694" y="202"/>
                  </a:lnTo>
                  <a:lnTo>
                    <a:pt x="9517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13;p41">
              <a:extLst>
                <a:ext uri="{FF2B5EF4-FFF2-40B4-BE49-F238E27FC236}">
                  <a16:creationId xmlns:a16="http://schemas.microsoft.com/office/drawing/2014/main" id="{F5B6AC80-0693-45FF-9691-7A45C71C260F}"/>
                </a:ext>
              </a:extLst>
            </p:cNvPr>
            <p:cNvSpPr/>
            <p:nvPr/>
          </p:nvSpPr>
          <p:spPr>
            <a:xfrm>
              <a:off x="3987050" y="-212100"/>
              <a:ext cx="644025" cy="384375"/>
            </a:xfrm>
            <a:custGeom>
              <a:avLst/>
              <a:gdLst/>
              <a:ahLst/>
              <a:cxnLst/>
              <a:rect l="l" t="t" r="r" b="b"/>
              <a:pathLst>
                <a:path w="25761" h="15375" extrusionOk="0">
                  <a:moveTo>
                    <a:pt x="12928" y="1"/>
                  </a:moveTo>
                  <a:lnTo>
                    <a:pt x="12590" y="8"/>
                  </a:lnTo>
                  <a:lnTo>
                    <a:pt x="12253" y="22"/>
                  </a:lnTo>
                  <a:lnTo>
                    <a:pt x="11921" y="36"/>
                  </a:lnTo>
                  <a:lnTo>
                    <a:pt x="11584" y="63"/>
                  </a:lnTo>
                  <a:lnTo>
                    <a:pt x="11246" y="98"/>
                  </a:lnTo>
                  <a:lnTo>
                    <a:pt x="10914" y="140"/>
                  </a:lnTo>
                  <a:lnTo>
                    <a:pt x="10583" y="182"/>
                  </a:lnTo>
                  <a:lnTo>
                    <a:pt x="10251" y="237"/>
                  </a:lnTo>
                  <a:lnTo>
                    <a:pt x="9925" y="300"/>
                  </a:lnTo>
                  <a:lnTo>
                    <a:pt x="9594" y="369"/>
                  </a:lnTo>
                  <a:lnTo>
                    <a:pt x="9268" y="446"/>
                  </a:lnTo>
                  <a:lnTo>
                    <a:pt x="8948" y="529"/>
                  </a:lnTo>
                  <a:lnTo>
                    <a:pt x="8623" y="613"/>
                  </a:lnTo>
                  <a:lnTo>
                    <a:pt x="8309" y="710"/>
                  </a:lnTo>
                  <a:lnTo>
                    <a:pt x="7989" y="814"/>
                  </a:lnTo>
                  <a:lnTo>
                    <a:pt x="7681" y="925"/>
                  </a:lnTo>
                  <a:lnTo>
                    <a:pt x="7373" y="1043"/>
                  </a:lnTo>
                  <a:lnTo>
                    <a:pt x="7065" y="1169"/>
                  </a:lnTo>
                  <a:lnTo>
                    <a:pt x="6763" y="1301"/>
                  </a:lnTo>
                  <a:lnTo>
                    <a:pt x="6467" y="1440"/>
                  </a:lnTo>
                  <a:lnTo>
                    <a:pt x="6171" y="1579"/>
                  </a:lnTo>
                  <a:lnTo>
                    <a:pt x="5881" y="1732"/>
                  </a:lnTo>
                  <a:lnTo>
                    <a:pt x="5597" y="1891"/>
                  </a:lnTo>
                  <a:lnTo>
                    <a:pt x="5312" y="2058"/>
                  </a:lnTo>
                  <a:lnTo>
                    <a:pt x="5040" y="2232"/>
                  </a:lnTo>
                  <a:lnTo>
                    <a:pt x="4768" y="2406"/>
                  </a:lnTo>
                  <a:lnTo>
                    <a:pt x="4501" y="2593"/>
                  </a:lnTo>
                  <a:lnTo>
                    <a:pt x="4240" y="2788"/>
                  </a:lnTo>
                  <a:lnTo>
                    <a:pt x="3986" y="2990"/>
                  </a:lnTo>
                  <a:lnTo>
                    <a:pt x="3737" y="3191"/>
                  </a:lnTo>
                  <a:lnTo>
                    <a:pt x="3494" y="3407"/>
                  </a:lnTo>
                  <a:lnTo>
                    <a:pt x="3263" y="3629"/>
                  </a:lnTo>
                  <a:lnTo>
                    <a:pt x="3032" y="3851"/>
                  </a:lnTo>
                  <a:lnTo>
                    <a:pt x="2807" y="4088"/>
                  </a:lnTo>
                  <a:lnTo>
                    <a:pt x="2594" y="4324"/>
                  </a:lnTo>
                  <a:lnTo>
                    <a:pt x="2381" y="4574"/>
                  </a:lnTo>
                  <a:lnTo>
                    <a:pt x="2180" y="4824"/>
                  </a:lnTo>
                  <a:lnTo>
                    <a:pt x="1990" y="5088"/>
                  </a:lnTo>
                  <a:lnTo>
                    <a:pt x="1801" y="5353"/>
                  </a:lnTo>
                  <a:lnTo>
                    <a:pt x="1623" y="5624"/>
                  </a:lnTo>
                  <a:lnTo>
                    <a:pt x="1451" y="5909"/>
                  </a:lnTo>
                  <a:lnTo>
                    <a:pt x="1291" y="6194"/>
                  </a:lnTo>
                  <a:lnTo>
                    <a:pt x="1137" y="6485"/>
                  </a:lnTo>
                  <a:lnTo>
                    <a:pt x="995" y="6784"/>
                  </a:lnTo>
                  <a:lnTo>
                    <a:pt x="859" y="7090"/>
                  </a:lnTo>
                  <a:lnTo>
                    <a:pt x="729" y="7403"/>
                  </a:lnTo>
                  <a:lnTo>
                    <a:pt x="616" y="7723"/>
                  </a:lnTo>
                  <a:lnTo>
                    <a:pt x="504" y="8049"/>
                  </a:lnTo>
                  <a:lnTo>
                    <a:pt x="409" y="8383"/>
                  </a:lnTo>
                  <a:lnTo>
                    <a:pt x="320" y="8723"/>
                  </a:lnTo>
                  <a:lnTo>
                    <a:pt x="243" y="9071"/>
                  </a:lnTo>
                  <a:lnTo>
                    <a:pt x="178" y="9418"/>
                  </a:lnTo>
                  <a:lnTo>
                    <a:pt x="119" y="9780"/>
                  </a:lnTo>
                  <a:lnTo>
                    <a:pt x="72" y="10141"/>
                  </a:lnTo>
                  <a:lnTo>
                    <a:pt x="36" y="10517"/>
                  </a:lnTo>
                  <a:lnTo>
                    <a:pt x="12" y="10892"/>
                  </a:lnTo>
                  <a:lnTo>
                    <a:pt x="0" y="11274"/>
                  </a:lnTo>
                  <a:lnTo>
                    <a:pt x="0" y="11670"/>
                  </a:lnTo>
                  <a:lnTo>
                    <a:pt x="12" y="12067"/>
                  </a:lnTo>
                  <a:lnTo>
                    <a:pt x="36" y="12470"/>
                  </a:lnTo>
                  <a:lnTo>
                    <a:pt x="72" y="12880"/>
                  </a:lnTo>
                  <a:lnTo>
                    <a:pt x="119" y="13297"/>
                  </a:lnTo>
                  <a:lnTo>
                    <a:pt x="178" y="13714"/>
                  </a:lnTo>
                  <a:lnTo>
                    <a:pt x="255" y="14145"/>
                  </a:lnTo>
                  <a:lnTo>
                    <a:pt x="338" y="14583"/>
                  </a:lnTo>
                  <a:lnTo>
                    <a:pt x="356" y="14687"/>
                  </a:lnTo>
                  <a:lnTo>
                    <a:pt x="368" y="14791"/>
                  </a:lnTo>
                  <a:lnTo>
                    <a:pt x="374" y="14888"/>
                  </a:lnTo>
                  <a:lnTo>
                    <a:pt x="368" y="14986"/>
                  </a:lnTo>
                  <a:lnTo>
                    <a:pt x="356" y="15083"/>
                  </a:lnTo>
                  <a:lnTo>
                    <a:pt x="338" y="15173"/>
                  </a:lnTo>
                  <a:lnTo>
                    <a:pt x="314" y="15264"/>
                  </a:lnTo>
                  <a:lnTo>
                    <a:pt x="285" y="15347"/>
                  </a:lnTo>
                  <a:lnTo>
                    <a:pt x="1872" y="15361"/>
                  </a:lnTo>
                  <a:lnTo>
                    <a:pt x="3453" y="15368"/>
                  </a:lnTo>
                  <a:lnTo>
                    <a:pt x="5034" y="15375"/>
                  </a:lnTo>
                  <a:lnTo>
                    <a:pt x="6615" y="15375"/>
                  </a:lnTo>
                  <a:lnTo>
                    <a:pt x="8196" y="15368"/>
                  </a:lnTo>
                  <a:lnTo>
                    <a:pt x="9771" y="15354"/>
                  </a:lnTo>
                  <a:lnTo>
                    <a:pt x="11353" y="15340"/>
                  </a:lnTo>
                  <a:lnTo>
                    <a:pt x="12934" y="15319"/>
                  </a:lnTo>
                  <a:lnTo>
                    <a:pt x="14509" y="15298"/>
                  </a:lnTo>
                  <a:lnTo>
                    <a:pt x="16090" y="15271"/>
                  </a:lnTo>
                  <a:lnTo>
                    <a:pt x="17665" y="15236"/>
                  </a:lnTo>
                  <a:lnTo>
                    <a:pt x="19246" y="15194"/>
                  </a:lnTo>
                  <a:lnTo>
                    <a:pt x="20827" y="15152"/>
                  </a:lnTo>
                  <a:lnTo>
                    <a:pt x="22403" y="15104"/>
                  </a:lnTo>
                  <a:lnTo>
                    <a:pt x="23984" y="15048"/>
                  </a:lnTo>
                  <a:lnTo>
                    <a:pt x="25565" y="14986"/>
                  </a:lnTo>
                  <a:lnTo>
                    <a:pt x="25559" y="14854"/>
                  </a:lnTo>
                  <a:lnTo>
                    <a:pt x="25559" y="14784"/>
                  </a:lnTo>
                  <a:lnTo>
                    <a:pt x="25565" y="14715"/>
                  </a:lnTo>
                  <a:lnTo>
                    <a:pt x="25630" y="14242"/>
                  </a:lnTo>
                  <a:lnTo>
                    <a:pt x="25683" y="13776"/>
                  </a:lnTo>
                  <a:lnTo>
                    <a:pt x="25719" y="13325"/>
                  </a:lnTo>
                  <a:lnTo>
                    <a:pt x="25748" y="12873"/>
                  </a:lnTo>
                  <a:lnTo>
                    <a:pt x="25760" y="12435"/>
                  </a:lnTo>
                  <a:lnTo>
                    <a:pt x="25760" y="11997"/>
                  </a:lnTo>
                  <a:lnTo>
                    <a:pt x="25754" y="11573"/>
                  </a:lnTo>
                  <a:lnTo>
                    <a:pt x="25731" y="11156"/>
                  </a:lnTo>
                  <a:lnTo>
                    <a:pt x="25701" y="10746"/>
                  </a:lnTo>
                  <a:lnTo>
                    <a:pt x="25660" y="10350"/>
                  </a:lnTo>
                  <a:lnTo>
                    <a:pt x="25606" y="9954"/>
                  </a:lnTo>
                  <a:lnTo>
                    <a:pt x="25541" y="9564"/>
                  </a:lnTo>
                  <a:lnTo>
                    <a:pt x="25464" y="9189"/>
                  </a:lnTo>
                  <a:lnTo>
                    <a:pt x="25381" y="8821"/>
                  </a:lnTo>
                  <a:lnTo>
                    <a:pt x="25287" y="8459"/>
                  </a:lnTo>
                  <a:lnTo>
                    <a:pt x="25180" y="8105"/>
                  </a:lnTo>
                  <a:lnTo>
                    <a:pt x="25067" y="7757"/>
                  </a:lnTo>
                  <a:lnTo>
                    <a:pt x="24943" y="7417"/>
                  </a:lnTo>
                  <a:lnTo>
                    <a:pt x="24807" y="7083"/>
                  </a:lnTo>
                  <a:lnTo>
                    <a:pt x="24665" y="6763"/>
                  </a:lnTo>
                  <a:lnTo>
                    <a:pt x="24517" y="6451"/>
                  </a:lnTo>
                  <a:lnTo>
                    <a:pt x="24357" y="6138"/>
                  </a:lnTo>
                  <a:lnTo>
                    <a:pt x="24185" y="5839"/>
                  </a:lnTo>
                  <a:lnTo>
                    <a:pt x="24013" y="5547"/>
                  </a:lnTo>
                  <a:lnTo>
                    <a:pt x="23824" y="5262"/>
                  </a:lnTo>
                  <a:lnTo>
                    <a:pt x="23634" y="4984"/>
                  </a:lnTo>
                  <a:lnTo>
                    <a:pt x="23433" y="4713"/>
                  </a:lnTo>
                  <a:lnTo>
                    <a:pt x="23226" y="4456"/>
                  </a:lnTo>
                  <a:lnTo>
                    <a:pt x="23013" y="4199"/>
                  </a:lnTo>
                  <a:lnTo>
                    <a:pt x="22793" y="3956"/>
                  </a:lnTo>
                  <a:lnTo>
                    <a:pt x="22563" y="3712"/>
                  </a:lnTo>
                  <a:lnTo>
                    <a:pt x="22332" y="3483"/>
                  </a:lnTo>
                  <a:lnTo>
                    <a:pt x="22089" y="3261"/>
                  </a:lnTo>
                  <a:lnTo>
                    <a:pt x="21846" y="3045"/>
                  </a:lnTo>
                  <a:lnTo>
                    <a:pt x="21591" y="2837"/>
                  </a:lnTo>
                  <a:lnTo>
                    <a:pt x="21331" y="2635"/>
                  </a:lnTo>
                  <a:lnTo>
                    <a:pt x="21070" y="2440"/>
                  </a:lnTo>
                  <a:lnTo>
                    <a:pt x="20798" y="2253"/>
                  </a:lnTo>
                  <a:lnTo>
                    <a:pt x="20525" y="2079"/>
                  </a:lnTo>
                  <a:lnTo>
                    <a:pt x="20247" y="1905"/>
                  </a:lnTo>
                  <a:lnTo>
                    <a:pt x="19963" y="1738"/>
                  </a:lnTo>
                  <a:lnTo>
                    <a:pt x="19673" y="1586"/>
                  </a:lnTo>
                  <a:lnTo>
                    <a:pt x="19377" y="1433"/>
                  </a:lnTo>
                  <a:lnTo>
                    <a:pt x="19081" y="1294"/>
                  </a:lnTo>
                  <a:lnTo>
                    <a:pt x="18779" y="1162"/>
                  </a:lnTo>
                  <a:lnTo>
                    <a:pt x="18476" y="1036"/>
                  </a:lnTo>
                  <a:lnTo>
                    <a:pt x="18169" y="918"/>
                  </a:lnTo>
                  <a:lnTo>
                    <a:pt x="17855" y="800"/>
                  </a:lnTo>
                  <a:lnTo>
                    <a:pt x="17541" y="696"/>
                  </a:lnTo>
                  <a:lnTo>
                    <a:pt x="17227" y="606"/>
                  </a:lnTo>
                  <a:lnTo>
                    <a:pt x="16901" y="515"/>
                  </a:lnTo>
                  <a:lnTo>
                    <a:pt x="16582" y="432"/>
                  </a:lnTo>
                  <a:lnTo>
                    <a:pt x="16256" y="355"/>
                  </a:lnTo>
                  <a:lnTo>
                    <a:pt x="15930" y="286"/>
                  </a:lnTo>
                  <a:lnTo>
                    <a:pt x="15598" y="230"/>
                  </a:lnTo>
                  <a:lnTo>
                    <a:pt x="15273" y="175"/>
                  </a:lnTo>
                  <a:lnTo>
                    <a:pt x="14935" y="126"/>
                  </a:lnTo>
                  <a:lnTo>
                    <a:pt x="14604" y="91"/>
                  </a:lnTo>
                  <a:lnTo>
                    <a:pt x="14272" y="57"/>
                  </a:lnTo>
                  <a:lnTo>
                    <a:pt x="13934" y="36"/>
                  </a:lnTo>
                  <a:lnTo>
                    <a:pt x="13597" y="15"/>
                  </a:lnTo>
                  <a:lnTo>
                    <a:pt x="13265" y="8"/>
                  </a:lnTo>
                  <a:lnTo>
                    <a:pt x="1292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14;p41">
              <a:extLst>
                <a:ext uri="{FF2B5EF4-FFF2-40B4-BE49-F238E27FC236}">
                  <a16:creationId xmlns:a16="http://schemas.microsoft.com/office/drawing/2014/main" id="{F502B8CD-1B18-49A8-940A-5081AA3EC964}"/>
                </a:ext>
              </a:extLst>
            </p:cNvPr>
            <p:cNvSpPr/>
            <p:nvPr/>
          </p:nvSpPr>
          <p:spPr>
            <a:xfrm>
              <a:off x="4106075" y="-1029625"/>
              <a:ext cx="178725" cy="226450"/>
            </a:xfrm>
            <a:custGeom>
              <a:avLst/>
              <a:gdLst/>
              <a:ahLst/>
              <a:cxnLst/>
              <a:rect l="l" t="t" r="r" b="b"/>
              <a:pathLst>
                <a:path w="7149" h="9058" extrusionOk="0">
                  <a:moveTo>
                    <a:pt x="2956" y="1"/>
                  </a:moveTo>
                  <a:lnTo>
                    <a:pt x="2849" y="488"/>
                  </a:lnTo>
                  <a:lnTo>
                    <a:pt x="2725" y="967"/>
                  </a:lnTo>
                  <a:lnTo>
                    <a:pt x="2594" y="1440"/>
                  </a:lnTo>
                  <a:lnTo>
                    <a:pt x="2446" y="1912"/>
                  </a:lnTo>
                  <a:lnTo>
                    <a:pt x="2298" y="2371"/>
                  </a:lnTo>
                  <a:lnTo>
                    <a:pt x="2132" y="2830"/>
                  </a:lnTo>
                  <a:lnTo>
                    <a:pt x="1961" y="3288"/>
                  </a:lnTo>
                  <a:lnTo>
                    <a:pt x="1777" y="3733"/>
                  </a:lnTo>
                  <a:lnTo>
                    <a:pt x="1588" y="4178"/>
                  </a:lnTo>
                  <a:lnTo>
                    <a:pt x="1386" y="4616"/>
                  </a:lnTo>
                  <a:lnTo>
                    <a:pt x="1179" y="5040"/>
                  </a:lnTo>
                  <a:lnTo>
                    <a:pt x="960" y="5464"/>
                  </a:lnTo>
                  <a:lnTo>
                    <a:pt x="729" y="5881"/>
                  </a:lnTo>
                  <a:lnTo>
                    <a:pt x="498" y="6291"/>
                  </a:lnTo>
                  <a:lnTo>
                    <a:pt x="255" y="6694"/>
                  </a:lnTo>
                  <a:lnTo>
                    <a:pt x="1" y="7097"/>
                  </a:lnTo>
                  <a:lnTo>
                    <a:pt x="267" y="7306"/>
                  </a:lnTo>
                  <a:lnTo>
                    <a:pt x="522" y="7535"/>
                  </a:lnTo>
                  <a:lnTo>
                    <a:pt x="770" y="7764"/>
                  </a:lnTo>
                  <a:lnTo>
                    <a:pt x="1007" y="8008"/>
                  </a:lnTo>
                  <a:lnTo>
                    <a:pt x="1238" y="8258"/>
                  </a:lnTo>
                  <a:lnTo>
                    <a:pt x="1457" y="8515"/>
                  </a:lnTo>
                  <a:lnTo>
                    <a:pt x="1671" y="8779"/>
                  </a:lnTo>
                  <a:lnTo>
                    <a:pt x="1878" y="9057"/>
                  </a:lnTo>
                  <a:lnTo>
                    <a:pt x="2541" y="8772"/>
                  </a:lnTo>
                  <a:lnTo>
                    <a:pt x="3204" y="8480"/>
                  </a:lnTo>
                  <a:lnTo>
                    <a:pt x="3868" y="8188"/>
                  </a:lnTo>
                  <a:lnTo>
                    <a:pt x="4525" y="7890"/>
                  </a:lnTo>
                  <a:lnTo>
                    <a:pt x="5839" y="7285"/>
                  </a:lnTo>
                  <a:lnTo>
                    <a:pt x="7148" y="6673"/>
                  </a:lnTo>
                  <a:lnTo>
                    <a:pt x="6959" y="6194"/>
                  </a:lnTo>
                  <a:lnTo>
                    <a:pt x="6763" y="5721"/>
                  </a:lnTo>
                  <a:lnTo>
                    <a:pt x="6556" y="5248"/>
                  </a:lnTo>
                  <a:lnTo>
                    <a:pt x="6337" y="4797"/>
                  </a:lnTo>
                  <a:lnTo>
                    <a:pt x="6112" y="4345"/>
                  </a:lnTo>
                  <a:lnTo>
                    <a:pt x="5881" y="3900"/>
                  </a:lnTo>
                  <a:lnTo>
                    <a:pt x="5638" y="3469"/>
                  </a:lnTo>
                  <a:lnTo>
                    <a:pt x="5384" y="3045"/>
                  </a:lnTo>
                  <a:lnTo>
                    <a:pt x="5117" y="2628"/>
                  </a:lnTo>
                  <a:lnTo>
                    <a:pt x="4845" y="2218"/>
                  </a:lnTo>
                  <a:lnTo>
                    <a:pt x="4554" y="1822"/>
                  </a:lnTo>
                  <a:lnTo>
                    <a:pt x="4258" y="1440"/>
                  </a:lnTo>
                  <a:lnTo>
                    <a:pt x="4110" y="1252"/>
                  </a:lnTo>
                  <a:lnTo>
                    <a:pt x="3950" y="1064"/>
                  </a:lnTo>
                  <a:lnTo>
                    <a:pt x="3796" y="877"/>
                  </a:lnTo>
                  <a:lnTo>
                    <a:pt x="3631" y="696"/>
                  </a:lnTo>
                  <a:lnTo>
                    <a:pt x="3471" y="522"/>
                  </a:lnTo>
                  <a:lnTo>
                    <a:pt x="3299" y="342"/>
                  </a:lnTo>
                  <a:lnTo>
                    <a:pt x="3133" y="168"/>
                  </a:lnTo>
                  <a:lnTo>
                    <a:pt x="2956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15;p41">
              <a:extLst>
                <a:ext uri="{FF2B5EF4-FFF2-40B4-BE49-F238E27FC236}">
                  <a16:creationId xmlns:a16="http://schemas.microsoft.com/office/drawing/2014/main" id="{B6AF0D2F-F970-4800-8D4D-AB1A46CC453B}"/>
                </a:ext>
              </a:extLst>
            </p:cNvPr>
            <p:cNvSpPr/>
            <p:nvPr/>
          </p:nvSpPr>
          <p:spPr>
            <a:xfrm>
              <a:off x="4170325" y="-840925"/>
              <a:ext cx="165975" cy="224525"/>
            </a:xfrm>
            <a:custGeom>
              <a:avLst/>
              <a:gdLst/>
              <a:ahLst/>
              <a:cxnLst/>
              <a:rect l="l" t="t" r="r" b="b"/>
              <a:pathLst>
                <a:path w="6639" h="8981" extrusionOk="0">
                  <a:moveTo>
                    <a:pt x="4874" y="1"/>
                  </a:moveTo>
                  <a:lnTo>
                    <a:pt x="3648" y="626"/>
                  </a:lnTo>
                  <a:lnTo>
                    <a:pt x="2429" y="1266"/>
                  </a:lnTo>
                  <a:lnTo>
                    <a:pt x="1215" y="1919"/>
                  </a:lnTo>
                  <a:lnTo>
                    <a:pt x="1" y="2579"/>
                  </a:lnTo>
                  <a:lnTo>
                    <a:pt x="196" y="2927"/>
                  </a:lnTo>
                  <a:lnTo>
                    <a:pt x="380" y="3281"/>
                  </a:lnTo>
                  <a:lnTo>
                    <a:pt x="551" y="3643"/>
                  </a:lnTo>
                  <a:lnTo>
                    <a:pt x="717" y="4018"/>
                  </a:lnTo>
                  <a:lnTo>
                    <a:pt x="877" y="4394"/>
                  </a:lnTo>
                  <a:lnTo>
                    <a:pt x="1025" y="4783"/>
                  </a:lnTo>
                  <a:lnTo>
                    <a:pt x="1161" y="5172"/>
                  </a:lnTo>
                  <a:lnTo>
                    <a:pt x="1292" y="5575"/>
                  </a:lnTo>
                  <a:lnTo>
                    <a:pt x="1416" y="5978"/>
                  </a:lnTo>
                  <a:lnTo>
                    <a:pt x="1528" y="6395"/>
                  </a:lnTo>
                  <a:lnTo>
                    <a:pt x="1635" y="6812"/>
                  </a:lnTo>
                  <a:lnTo>
                    <a:pt x="1736" y="7236"/>
                  </a:lnTo>
                  <a:lnTo>
                    <a:pt x="1825" y="7667"/>
                  </a:lnTo>
                  <a:lnTo>
                    <a:pt x="1907" y="8098"/>
                  </a:lnTo>
                  <a:lnTo>
                    <a:pt x="1979" y="8536"/>
                  </a:lnTo>
                  <a:lnTo>
                    <a:pt x="2050" y="8981"/>
                  </a:lnTo>
                  <a:lnTo>
                    <a:pt x="2606" y="8772"/>
                  </a:lnTo>
                  <a:lnTo>
                    <a:pt x="3175" y="8578"/>
                  </a:lnTo>
                  <a:lnTo>
                    <a:pt x="3749" y="8390"/>
                  </a:lnTo>
                  <a:lnTo>
                    <a:pt x="4324" y="8216"/>
                  </a:lnTo>
                  <a:lnTo>
                    <a:pt x="4898" y="8049"/>
                  </a:lnTo>
                  <a:lnTo>
                    <a:pt x="5478" y="7889"/>
                  </a:lnTo>
                  <a:lnTo>
                    <a:pt x="6059" y="7737"/>
                  </a:lnTo>
                  <a:lnTo>
                    <a:pt x="6639" y="7591"/>
                  </a:lnTo>
                  <a:lnTo>
                    <a:pt x="6562" y="7090"/>
                  </a:lnTo>
                  <a:lnTo>
                    <a:pt x="6485" y="6597"/>
                  </a:lnTo>
                  <a:lnTo>
                    <a:pt x="6402" y="6103"/>
                  </a:lnTo>
                  <a:lnTo>
                    <a:pt x="6313" y="5617"/>
                  </a:lnTo>
                  <a:lnTo>
                    <a:pt x="6219" y="5130"/>
                  </a:lnTo>
                  <a:lnTo>
                    <a:pt x="6124" y="4644"/>
                  </a:lnTo>
                  <a:lnTo>
                    <a:pt x="6023" y="4164"/>
                  </a:lnTo>
                  <a:lnTo>
                    <a:pt x="5917" y="3685"/>
                  </a:lnTo>
                  <a:lnTo>
                    <a:pt x="5804" y="3212"/>
                  </a:lnTo>
                  <a:lnTo>
                    <a:pt x="5686" y="2739"/>
                  </a:lnTo>
                  <a:lnTo>
                    <a:pt x="5567" y="2274"/>
                  </a:lnTo>
                  <a:lnTo>
                    <a:pt x="5437" y="1808"/>
                  </a:lnTo>
                  <a:lnTo>
                    <a:pt x="5307" y="1349"/>
                  </a:lnTo>
                  <a:lnTo>
                    <a:pt x="5170" y="898"/>
                  </a:lnTo>
                  <a:lnTo>
                    <a:pt x="5022" y="446"/>
                  </a:lnTo>
                  <a:lnTo>
                    <a:pt x="487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16;p41">
              <a:extLst>
                <a:ext uri="{FF2B5EF4-FFF2-40B4-BE49-F238E27FC236}">
                  <a16:creationId xmlns:a16="http://schemas.microsoft.com/office/drawing/2014/main" id="{6EE68AD8-AD00-4F25-8C2A-96B5F5BB3E23}"/>
                </a:ext>
              </a:extLst>
            </p:cNvPr>
            <p:cNvSpPr/>
            <p:nvPr/>
          </p:nvSpPr>
          <p:spPr>
            <a:xfrm>
              <a:off x="4201275" y="-426325"/>
              <a:ext cx="169075" cy="165250"/>
            </a:xfrm>
            <a:custGeom>
              <a:avLst/>
              <a:gdLst/>
              <a:ahLst/>
              <a:cxnLst/>
              <a:rect l="l" t="t" r="r" b="b"/>
              <a:pathLst>
                <a:path w="6763" h="6610" extrusionOk="0">
                  <a:moveTo>
                    <a:pt x="6313" y="0"/>
                  </a:moveTo>
                  <a:lnTo>
                    <a:pt x="5975" y="14"/>
                  </a:lnTo>
                  <a:lnTo>
                    <a:pt x="5638" y="35"/>
                  </a:lnTo>
                  <a:lnTo>
                    <a:pt x="5300" y="63"/>
                  </a:lnTo>
                  <a:lnTo>
                    <a:pt x="4963" y="98"/>
                  </a:lnTo>
                  <a:lnTo>
                    <a:pt x="4631" y="139"/>
                  </a:lnTo>
                  <a:lnTo>
                    <a:pt x="4300" y="188"/>
                  </a:lnTo>
                  <a:lnTo>
                    <a:pt x="3630" y="285"/>
                  </a:lnTo>
                  <a:lnTo>
                    <a:pt x="2967" y="396"/>
                  </a:lnTo>
                  <a:lnTo>
                    <a:pt x="2298" y="515"/>
                  </a:lnTo>
                  <a:lnTo>
                    <a:pt x="1629" y="626"/>
                  </a:lnTo>
                  <a:lnTo>
                    <a:pt x="948" y="737"/>
                  </a:lnTo>
                  <a:lnTo>
                    <a:pt x="871" y="1515"/>
                  </a:lnTo>
                  <a:lnTo>
                    <a:pt x="782" y="2287"/>
                  </a:lnTo>
                  <a:lnTo>
                    <a:pt x="675" y="3044"/>
                  </a:lnTo>
                  <a:lnTo>
                    <a:pt x="563" y="3788"/>
                  </a:lnTo>
                  <a:lnTo>
                    <a:pt x="433" y="4518"/>
                  </a:lnTo>
                  <a:lnTo>
                    <a:pt x="296" y="5234"/>
                  </a:lnTo>
                  <a:lnTo>
                    <a:pt x="154" y="5929"/>
                  </a:lnTo>
                  <a:lnTo>
                    <a:pt x="0" y="6610"/>
                  </a:lnTo>
                  <a:lnTo>
                    <a:pt x="391" y="6527"/>
                  </a:lnTo>
                  <a:lnTo>
                    <a:pt x="782" y="6457"/>
                  </a:lnTo>
                  <a:lnTo>
                    <a:pt x="1179" y="6394"/>
                  </a:lnTo>
                  <a:lnTo>
                    <a:pt x="1576" y="6339"/>
                  </a:lnTo>
                  <a:lnTo>
                    <a:pt x="1978" y="6290"/>
                  </a:lnTo>
                  <a:lnTo>
                    <a:pt x="2375" y="6255"/>
                  </a:lnTo>
                  <a:lnTo>
                    <a:pt x="2778" y="6221"/>
                  </a:lnTo>
                  <a:lnTo>
                    <a:pt x="3180" y="6200"/>
                  </a:lnTo>
                  <a:lnTo>
                    <a:pt x="3583" y="6193"/>
                  </a:lnTo>
                  <a:lnTo>
                    <a:pt x="3986" y="6186"/>
                  </a:lnTo>
                  <a:lnTo>
                    <a:pt x="4388" y="6193"/>
                  </a:lnTo>
                  <a:lnTo>
                    <a:pt x="4791" y="6200"/>
                  </a:lnTo>
                  <a:lnTo>
                    <a:pt x="5188" y="6221"/>
                  </a:lnTo>
                  <a:lnTo>
                    <a:pt x="5590" y="6255"/>
                  </a:lnTo>
                  <a:lnTo>
                    <a:pt x="5993" y="6290"/>
                  </a:lnTo>
                  <a:lnTo>
                    <a:pt x="6390" y="6339"/>
                  </a:lnTo>
                  <a:lnTo>
                    <a:pt x="6390" y="6276"/>
                  </a:lnTo>
                  <a:lnTo>
                    <a:pt x="6384" y="6214"/>
                  </a:lnTo>
                  <a:lnTo>
                    <a:pt x="6390" y="6144"/>
                  </a:lnTo>
                  <a:lnTo>
                    <a:pt x="6396" y="6089"/>
                  </a:lnTo>
                  <a:lnTo>
                    <a:pt x="6408" y="6026"/>
                  </a:lnTo>
                  <a:lnTo>
                    <a:pt x="6420" y="5977"/>
                  </a:lnTo>
                  <a:lnTo>
                    <a:pt x="6437" y="5922"/>
                  </a:lnTo>
                  <a:lnTo>
                    <a:pt x="6461" y="5873"/>
                  </a:lnTo>
                  <a:lnTo>
                    <a:pt x="6485" y="5825"/>
                  </a:lnTo>
                  <a:lnTo>
                    <a:pt x="6508" y="5783"/>
                  </a:lnTo>
                  <a:lnTo>
                    <a:pt x="6544" y="5741"/>
                  </a:lnTo>
                  <a:lnTo>
                    <a:pt x="6609" y="5672"/>
                  </a:lnTo>
                  <a:lnTo>
                    <a:pt x="6680" y="5616"/>
                  </a:lnTo>
                  <a:lnTo>
                    <a:pt x="6763" y="5567"/>
                  </a:lnTo>
                  <a:lnTo>
                    <a:pt x="6704" y="4900"/>
                  </a:lnTo>
                  <a:lnTo>
                    <a:pt x="6645" y="4226"/>
                  </a:lnTo>
                  <a:lnTo>
                    <a:pt x="6532" y="2850"/>
                  </a:lnTo>
                  <a:lnTo>
                    <a:pt x="6425" y="1439"/>
                  </a:lnTo>
                  <a:lnTo>
                    <a:pt x="6313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17;p41">
              <a:extLst>
                <a:ext uri="{FF2B5EF4-FFF2-40B4-BE49-F238E27FC236}">
                  <a16:creationId xmlns:a16="http://schemas.microsoft.com/office/drawing/2014/main" id="{354E7A5A-FC00-4932-8F43-CF16DD10A481}"/>
                </a:ext>
              </a:extLst>
            </p:cNvPr>
            <p:cNvSpPr/>
            <p:nvPr/>
          </p:nvSpPr>
          <p:spPr>
            <a:xfrm>
              <a:off x="4225700" y="-618325"/>
              <a:ext cx="131475" cy="175000"/>
            </a:xfrm>
            <a:custGeom>
              <a:avLst/>
              <a:gdLst/>
              <a:ahLst/>
              <a:cxnLst/>
              <a:rect l="l" t="t" r="r" b="b"/>
              <a:pathLst>
                <a:path w="5259" h="7000" extrusionOk="0">
                  <a:moveTo>
                    <a:pt x="4613" y="0"/>
                  </a:moveTo>
                  <a:lnTo>
                    <a:pt x="4039" y="209"/>
                  </a:lnTo>
                  <a:lnTo>
                    <a:pt x="3465" y="410"/>
                  </a:lnTo>
                  <a:lnTo>
                    <a:pt x="2890" y="612"/>
                  </a:lnTo>
                  <a:lnTo>
                    <a:pt x="2310" y="800"/>
                  </a:lnTo>
                  <a:lnTo>
                    <a:pt x="1736" y="980"/>
                  </a:lnTo>
                  <a:lnTo>
                    <a:pt x="1155" y="1154"/>
                  </a:lnTo>
                  <a:lnTo>
                    <a:pt x="575" y="1307"/>
                  </a:lnTo>
                  <a:lnTo>
                    <a:pt x="291" y="1383"/>
                  </a:lnTo>
                  <a:lnTo>
                    <a:pt x="0" y="1446"/>
                  </a:lnTo>
                  <a:lnTo>
                    <a:pt x="30" y="1793"/>
                  </a:lnTo>
                  <a:lnTo>
                    <a:pt x="54" y="2134"/>
                  </a:lnTo>
                  <a:lnTo>
                    <a:pt x="95" y="2829"/>
                  </a:lnTo>
                  <a:lnTo>
                    <a:pt x="125" y="3524"/>
                  </a:lnTo>
                  <a:lnTo>
                    <a:pt x="137" y="4219"/>
                  </a:lnTo>
                  <a:lnTo>
                    <a:pt x="143" y="4914"/>
                  </a:lnTo>
                  <a:lnTo>
                    <a:pt x="131" y="5616"/>
                  </a:lnTo>
                  <a:lnTo>
                    <a:pt x="107" y="6311"/>
                  </a:lnTo>
                  <a:lnTo>
                    <a:pt x="77" y="6999"/>
                  </a:lnTo>
                  <a:lnTo>
                    <a:pt x="385" y="6909"/>
                  </a:lnTo>
                  <a:lnTo>
                    <a:pt x="699" y="6832"/>
                  </a:lnTo>
                  <a:lnTo>
                    <a:pt x="1019" y="6756"/>
                  </a:lnTo>
                  <a:lnTo>
                    <a:pt x="1339" y="6693"/>
                  </a:lnTo>
                  <a:lnTo>
                    <a:pt x="1659" y="6645"/>
                  </a:lnTo>
                  <a:lnTo>
                    <a:pt x="1984" y="6596"/>
                  </a:lnTo>
                  <a:lnTo>
                    <a:pt x="2310" y="6561"/>
                  </a:lnTo>
                  <a:lnTo>
                    <a:pt x="2636" y="6533"/>
                  </a:lnTo>
                  <a:lnTo>
                    <a:pt x="2967" y="6513"/>
                  </a:lnTo>
                  <a:lnTo>
                    <a:pt x="3293" y="6499"/>
                  </a:lnTo>
                  <a:lnTo>
                    <a:pt x="3625" y="6492"/>
                  </a:lnTo>
                  <a:lnTo>
                    <a:pt x="4282" y="6492"/>
                  </a:lnTo>
                  <a:lnTo>
                    <a:pt x="4608" y="6499"/>
                  </a:lnTo>
                  <a:lnTo>
                    <a:pt x="4933" y="6513"/>
                  </a:lnTo>
                  <a:lnTo>
                    <a:pt x="5259" y="6533"/>
                  </a:lnTo>
                  <a:lnTo>
                    <a:pt x="5117" y="4907"/>
                  </a:lnTo>
                  <a:lnTo>
                    <a:pt x="5046" y="4087"/>
                  </a:lnTo>
                  <a:lnTo>
                    <a:pt x="4969" y="3274"/>
                  </a:lnTo>
                  <a:lnTo>
                    <a:pt x="4892" y="2454"/>
                  </a:lnTo>
                  <a:lnTo>
                    <a:pt x="4803" y="1634"/>
                  </a:lnTo>
                  <a:lnTo>
                    <a:pt x="4714" y="813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18;p41">
              <a:extLst>
                <a:ext uri="{FF2B5EF4-FFF2-40B4-BE49-F238E27FC236}">
                  <a16:creationId xmlns:a16="http://schemas.microsoft.com/office/drawing/2014/main" id="{2293C215-05FB-42DD-B1E5-AE428C80A3F4}"/>
                </a:ext>
              </a:extLst>
            </p:cNvPr>
            <p:cNvSpPr/>
            <p:nvPr/>
          </p:nvSpPr>
          <p:spPr>
            <a:xfrm>
              <a:off x="4276175" y="-4566250"/>
              <a:ext cx="343200" cy="409925"/>
            </a:xfrm>
            <a:custGeom>
              <a:avLst/>
              <a:gdLst/>
              <a:ahLst/>
              <a:cxnLst/>
              <a:rect l="l" t="t" r="r" b="b"/>
              <a:pathLst>
                <a:path w="13728" h="16397" extrusionOk="0">
                  <a:moveTo>
                    <a:pt x="8291" y="2204"/>
                  </a:moveTo>
                  <a:lnTo>
                    <a:pt x="8587" y="2405"/>
                  </a:lnTo>
                  <a:lnTo>
                    <a:pt x="8878" y="2621"/>
                  </a:lnTo>
                  <a:lnTo>
                    <a:pt x="9162" y="2843"/>
                  </a:lnTo>
                  <a:lnTo>
                    <a:pt x="9298" y="2954"/>
                  </a:lnTo>
                  <a:lnTo>
                    <a:pt x="9434" y="3073"/>
                  </a:lnTo>
                  <a:lnTo>
                    <a:pt x="9564" y="3198"/>
                  </a:lnTo>
                  <a:lnTo>
                    <a:pt x="9695" y="3323"/>
                  </a:lnTo>
                  <a:lnTo>
                    <a:pt x="9825" y="3448"/>
                  </a:lnTo>
                  <a:lnTo>
                    <a:pt x="9943" y="3580"/>
                  </a:lnTo>
                  <a:lnTo>
                    <a:pt x="10068" y="3719"/>
                  </a:lnTo>
                  <a:lnTo>
                    <a:pt x="10186" y="3858"/>
                  </a:lnTo>
                  <a:lnTo>
                    <a:pt x="10299" y="3997"/>
                  </a:lnTo>
                  <a:lnTo>
                    <a:pt x="10411" y="4143"/>
                  </a:lnTo>
                  <a:lnTo>
                    <a:pt x="10518" y="4296"/>
                  </a:lnTo>
                  <a:lnTo>
                    <a:pt x="10619" y="4449"/>
                  </a:lnTo>
                  <a:lnTo>
                    <a:pt x="10719" y="4609"/>
                  </a:lnTo>
                  <a:lnTo>
                    <a:pt x="10814" y="4769"/>
                  </a:lnTo>
                  <a:lnTo>
                    <a:pt x="10903" y="4935"/>
                  </a:lnTo>
                  <a:lnTo>
                    <a:pt x="10992" y="5102"/>
                  </a:lnTo>
                  <a:lnTo>
                    <a:pt x="11075" y="5276"/>
                  </a:lnTo>
                  <a:lnTo>
                    <a:pt x="11151" y="5457"/>
                  </a:lnTo>
                  <a:lnTo>
                    <a:pt x="11228" y="5637"/>
                  </a:lnTo>
                  <a:lnTo>
                    <a:pt x="11300" y="5825"/>
                  </a:lnTo>
                  <a:lnTo>
                    <a:pt x="11365" y="6013"/>
                  </a:lnTo>
                  <a:lnTo>
                    <a:pt x="11424" y="6207"/>
                  </a:lnTo>
                  <a:lnTo>
                    <a:pt x="11477" y="6409"/>
                  </a:lnTo>
                  <a:lnTo>
                    <a:pt x="11525" y="6610"/>
                  </a:lnTo>
                  <a:lnTo>
                    <a:pt x="11572" y="6819"/>
                  </a:lnTo>
                  <a:lnTo>
                    <a:pt x="11607" y="7034"/>
                  </a:lnTo>
                  <a:lnTo>
                    <a:pt x="11649" y="7326"/>
                  </a:lnTo>
                  <a:lnTo>
                    <a:pt x="11679" y="7611"/>
                  </a:lnTo>
                  <a:lnTo>
                    <a:pt x="11696" y="7896"/>
                  </a:lnTo>
                  <a:lnTo>
                    <a:pt x="11696" y="8181"/>
                  </a:lnTo>
                  <a:lnTo>
                    <a:pt x="11684" y="8466"/>
                  </a:lnTo>
                  <a:lnTo>
                    <a:pt x="11661" y="8751"/>
                  </a:lnTo>
                  <a:lnTo>
                    <a:pt x="11619" y="9029"/>
                  </a:lnTo>
                  <a:lnTo>
                    <a:pt x="11572" y="9307"/>
                  </a:lnTo>
                  <a:lnTo>
                    <a:pt x="11513" y="9578"/>
                  </a:lnTo>
                  <a:lnTo>
                    <a:pt x="11442" y="9849"/>
                  </a:lnTo>
                  <a:lnTo>
                    <a:pt x="11359" y="10113"/>
                  </a:lnTo>
                  <a:lnTo>
                    <a:pt x="11264" y="10377"/>
                  </a:lnTo>
                  <a:lnTo>
                    <a:pt x="11157" y="10635"/>
                  </a:lnTo>
                  <a:lnTo>
                    <a:pt x="11045" y="10878"/>
                  </a:lnTo>
                  <a:lnTo>
                    <a:pt x="10921" y="11128"/>
                  </a:lnTo>
                  <a:lnTo>
                    <a:pt x="10790" y="11364"/>
                  </a:lnTo>
                  <a:lnTo>
                    <a:pt x="10648" y="11594"/>
                  </a:lnTo>
                  <a:lnTo>
                    <a:pt x="10494" y="11816"/>
                  </a:lnTo>
                  <a:lnTo>
                    <a:pt x="10334" y="12032"/>
                  </a:lnTo>
                  <a:lnTo>
                    <a:pt x="10168" y="12240"/>
                  </a:lnTo>
                  <a:lnTo>
                    <a:pt x="9997" y="12435"/>
                  </a:lnTo>
                  <a:lnTo>
                    <a:pt x="9813" y="12622"/>
                  </a:lnTo>
                  <a:lnTo>
                    <a:pt x="9624" y="12803"/>
                  </a:lnTo>
                  <a:lnTo>
                    <a:pt x="9428" y="12977"/>
                  </a:lnTo>
                  <a:lnTo>
                    <a:pt x="9227" y="13130"/>
                  </a:lnTo>
                  <a:lnTo>
                    <a:pt x="9020" y="13276"/>
                  </a:lnTo>
                  <a:lnTo>
                    <a:pt x="8801" y="13415"/>
                  </a:lnTo>
                  <a:lnTo>
                    <a:pt x="8581" y="13540"/>
                  </a:lnTo>
                  <a:lnTo>
                    <a:pt x="8362" y="13651"/>
                  </a:lnTo>
                  <a:lnTo>
                    <a:pt x="8131" y="13748"/>
                  </a:lnTo>
                  <a:lnTo>
                    <a:pt x="7900" y="13832"/>
                  </a:lnTo>
                  <a:lnTo>
                    <a:pt x="7664" y="13901"/>
                  </a:lnTo>
                  <a:lnTo>
                    <a:pt x="7533" y="13936"/>
                  </a:lnTo>
                  <a:lnTo>
                    <a:pt x="7409" y="13957"/>
                  </a:lnTo>
                  <a:lnTo>
                    <a:pt x="7279" y="13978"/>
                  </a:lnTo>
                  <a:lnTo>
                    <a:pt x="7148" y="13991"/>
                  </a:lnTo>
                  <a:lnTo>
                    <a:pt x="7024" y="14005"/>
                  </a:lnTo>
                  <a:lnTo>
                    <a:pt x="6894" y="14012"/>
                  </a:lnTo>
                  <a:lnTo>
                    <a:pt x="6763" y="14012"/>
                  </a:lnTo>
                  <a:lnTo>
                    <a:pt x="6639" y="14005"/>
                  </a:lnTo>
                  <a:lnTo>
                    <a:pt x="6509" y="13998"/>
                  </a:lnTo>
                  <a:lnTo>
                    <a:pt x="6379" y="13985"/>
                  </a:lnTo>
                  <a:lnTo>
                    <a:pt x="6254" y="13971"/>
                  </a:lnTo>
                  <a:lnTo>
                    <a:pt x="6124" y="13950"/>
                  </a:lnTo>
                  <a:lnTo>
                    <a:pt x="6000" y="13922"/>
                  </a:lnTo>
                  <a:lnTo>
                    <a:pt x="5875" y="13887"/>
                  </a:lnTo>
                  <a:lnTo>
                    <a:pt x="5745" y="13852"/>
                  </a:lnTo>
                  <a:lnTo>
                    <a:pt x="5621" y="13818"/>
                  </a:lnTo>
                  <a:lnTo>
                    <a:pt x="5378" y="13727"/>
                  </a:lnTo>
                  <a:lnTo>
                    <a:pt x="5129" y="13623"/>
                  </a:lnTo>
                  <a:lnTo>
                    <a:pt x="4892" y="13498"/>
                  </a:lnTo>
                  <a:lnTo>
                    <a:pt x="4655" y="13366"/>
                  </a:lnTo>
                  <a:lnTo>
                    <a:pt x="4430" y="13213"/>
                  </a:lnTo>
                  <a:lnTo>
                    <a:pt x="4205" y="13053"/>
                  </a:lnTo>
                  <a:lnTo>
                    <a:pt x="3992" y="12879"/>
                  </a:lnTo>
                  <a:lnTo>
                    <a:pt x="3785" y="12692"/>
                  </a:lnTo>
                  <a:lnTo>
                    <a:pt x="3583" y="12490"/>
                  </a:lnTo>
                  <a:lnTo>
                    <a:pt x="3394" y="12275"/>
                  </a:lnTo>
                  <a:lnTo>
                    <a:pt x="3210" y="12059"/>
                  </a:lnTo>
                  <a:lnTo>
                    <a:pt x="3039" y="11823"/>
                  </a:lnTo>
                  <a:lnTo>
                    <a:pt x="2879" y="11580"/>
                  </a:lnTo>
                  <a:lnTo>
                    <a:pt x="2725" y="11330"/>
                  </a:lnTo>
                  <a:lnTo>
                    <a:pt x="2589" y="11072"/>
                  </a:lnTo>
                  <a:lnTo>
                    <a:pt x="2523" y="10940"/>
                  </a:lnTo>
                  <a:lnTo>
                    <a:pt x="2464" y="10808"/>
                  </a:lnTo>
                  <a:lnTo>
                    <a:pt x="2405" y="10669"/>
                  </a:lnTo>
                  <a:lnTo>
                    <a:pt x="2352" y="10530"/>
                  </a:lnTo>
                  <a:lnTo>
                    <a:pt x="2298" y="10391"/>
                  </a:lnTo>
                  <a:lnTo>
                    <a:pt x="2251" y="10252"/>
                  </a:lnTo>
                  <a:lnTo>
                    <a:pt x="2210" y="10106"/>
                  </a:lnTo>
                  <a:lnTo>
                    <a:pt x="2168" y="9960"/>
                  </a:lnTo>
                  <a:lnTo>
                    <a:pt x="2133" y="9814"/>
                  </a:lnTo>
                  <a:lnTo>
                    <a:pt x="2097" y="9668"/>
                  </a:lnTo>
                  <a:lnTo>
                    <a:pt x="2067" y="9522"/>
                  </a:lnTo>
                  <a:lnTo>
                    <a:pt x="2044" y="9370"/>
                  </a:lnTo>
                  <a:lnTo>
                    <a:pt x="2020" y="9224"/>
                  </a:lnTo>
                  <a:lnTo>
                    <a:pt x="2002" y="9071"/>
                  </a:lnTo>
                  <a:lnTo>
                    <a:pt x="1990" y="8918"/>
                  </a:lnTo>
                  <a:lnTo>
                    <a:pt x="1985" y="8765"/>
                  </a:lnTo>
                  <a:lnTo>
                    <a:pt x="1979" y="8612"/>
                  </a:lnTo>
                  <a:lnTo>
                    <a:pt x="1979" y="8452"/>
                  </a:lnTo>
                  <a:lnTo>
                    <a:pt x="1985" y="8299"/>
                  </a:lnTo>
                  <a:lnTo>
                    <a:pt x="1990" y="8146"/>
                  </a:lnTo>
                  <a:lnTo>
                    <a:pt x="2002" y="7993"/>
                  </a:lnTo>
                  <a:lnTo>
                    <a:pt x="2020" y="7847"/>
                  </a:lnTo>
                  <a:lnTo>
                    <a:pt x="2038" y="7702"/>
                  </a:lnTo>
                  <a:lnTo>
                    <a:pt x="2062" y="7556"/>
                  </a:lnTo>
                  <a:lnTo>
                    <a:pt x="2091" y="7410"/>
                  </a:lnTo>
                  <a:lnTo>
                    <a:pt x="2121" y="7271"/>
                  </a:lnTo>
                  <a:lnTo>
                    <a:pt x="2156" y="7132"/>
                  </a:lnTo>
                  <a:lnTo>
                    <a:pt x="2192" y="6993"/>
                  </a:lnTo>
                  <a:lnTo>
                    <a:pt x="2233" y="6861"/>
                  </a:lnTo>
                  <a:lnTo>
                    <a:pt x="2275" y="6728"/>
                  </a:lnTo>
                  <a:lnTo>
                    <a:pt x="2322" y="6596"/>
                  </a:lnTo>
                  <a:lnTo>
                    <a:pt x="2369" y="6471"/>
                  </a:lnTo>
                  <a:lnTo>
                    <a:pt x="2482" y="6214"/>
                  </a:lnTo>
                  <a:lnTo>
                    <a:pt x="2600" y="5978"/>
                  </a:lnTo>
                  <a:lnTo>
                    <a:pt x="2731" y="5742"/>
                  </a:lnTo>
                  <a:lnTo>
                    <a:pt x="2879" y="5519"/>
                  </a:lnTo>
                  <a:lnTo>
                    <a:pt x="3027" y="5304"/>
                  </a:lnTo>
                  <a:lnTo>
                    <a:pt x="3193" y="5102"/>
                  </a:lnTo>
                  <a:lnTo>
                    <a:pt x="3364" y="4908"/>
                  </a:lnTo>
                  <a:lnTo>
                    <a:pt x="3542" y="4727"/>
                  </a:lnTo>
                  <a:lnTo>
                    <a:pt x="3731" y="4553"/>
                  </a:lnTo>
                  <a:lnTo>
                    <a:pt x="3927" y="4386"/>
                  </a:lnTo>
                  <a:lnTo>
                    <a:pt x="4128" y="4233"/>
                  </a:lnTo>
                  <a:lnTo>
                    <a:pt x="4336" y="4094"/>
                  </a:lnTo>
                  <a:lnTo>
                    <a:pt x="4549" y="3962"/>
                  </a:lnTo>
                  <a:lnTo>
                    <a:pt x="4768" y="3844"/>
                  </a:lnTo>
                  <a:lnTo>
                    <a:pt x="4993" y="3733"/>
                  </a:lnTo>
                  <a:lnTo>
                    <a:pt x="5218" y="3636"/>
                  </a:lnTo>
                  <a:lnTo>
                    <a:pt x="5455" y="3552"/>
                  </a:lnTo>
                  <a:lnTo>
                    <a:pt x="5686" y="3476"/>
                  </a:lnTo>
                  <a:lnTo>
                    <a:pt x="5923" y="3413"/>
                  </a:lnTo>
                  <a:lnTo>
                    <a:pt x="6165" y="3365"/>
                  </a:lnTo>
                  <a:lnTo>
                    <a:pt x="6408" y="3330"/>
                  </a:lnTo>
                  <a:lnTo>
                    <a:pt x="6651" y="3302"/>
                  </a:lnTo>
                  <a:lnTo>
                    <a:pt x="6894" y="3295"/>
                  </a:lnTo>
                  <a:lnTo>
                    <a:pt x="7137" y="3295"/>
                  </a:lnTo>
                  <a:lnTo>
                    <a:pt x="7379" y="3309"/>
                  </a:lnTo>
                  <a:lnTo>
                    <a:pt x="7480" y="3309"/>
                  </a:lnTo>
                  <a:lnTo>
                    <a:pt x="7581" y="3302"/>
                  </a:lnTo>
                  <a:lnTo>
                    <a:pt x="7669" y="3281"/>
                  </a:lnTo>
                  <a:lnTo>
                    <a:pt x="7758" y="3239"/>
                  </a:lnTo>
                  <a:lnTo>
                    <a:pt x="7835" y="3198"/>
                  </a:lnTo>
                  <a:lnTo>
                    <a:pt x="7912" y="3135"/>
                  </a:lnTo>
                  <a:lnTo>
                    <a:pt x="7977" y="3073"/>
                  </a:lnTo>
                  <a:lnTo>
                    <a:pt x="8037" y="2996"/>
                  </a:lnTo>
                  <a:lnTo>
                    <a:pt x="8090" y="2913"/>
                  </a:lnTo>
                  <a:lnTo>
                    <a:pt x="8143" y="2822"/>
                  </a:lnTo>
                  <a:lnTo>
                    <a:pt x="8185" y="2725"/>
                  </a:lnTo>
                  <a:lnTo>
                    <a:pt x="8220" y="2628"/>
                  </a:lnTo>
                  <a:lnTo>
                    <a:pt x="8244" y="2524"/>
                  </a:lnTo>
                  <a:lnTo>
                    <a:pt x="8268" y="2419"/>
                  </a:lnTo>
                  <a:lnTo>
                    <a:pt x="8285" y="2315"/>
                  </a:lnTo>
                  <a:lnTo>
                    <a:pt x="8291" y="2204"/>
                  </a:lnTo>
                  <a:close/>
                  <a:moveTo>
                    <a:pt x="7225" y="1"/>
                  </a:moveTo>
                  <a:lnTo>
                    <a:pt x="7054" y="8"/>
                  </a:lnTo>
                  <a:lnTo>
                    <a:pt x="6888" y="21"/>
                  </a:lnTo>
                  <a:lnTo>
                    <a:pt x="6716" y="35"/>
                  </a:lnTo>
                  <a:lnTo>
                    <a:pt x="6544" y="63"/>
                  </a:lnTo>
                  <a:lnTo>
                    <a:pt x="6379" y="91"/>
                  </a:lnTo>
                  <a:lnTo>
                    <a:pt x="6296" y="119"/>
                  </a:lnTo>
                  <a:lnTo>
                    <a:pt x="6225" y="154"/>
                  </a:lnTo>
                  <a:lnTo>
                    <a:pt x="6165" y="195"/>
                  </a:lnTo>
                  <a:lnTo>
                    <a:pt x="6124" y="244"/>
                  </a:lnTo>
                  <a:lnTo>
                    <a:pt x="6082" y="306"/>
                  </a:lnTo>
                  <a:lnTo>
                    <a:pt x="6059" y="376"/>
                  </a:lnTo>
                  <a:lnTo>
                    <a:pt x="6041" y="445"/>
                  </a:lnTo>
                  <a:lnTo>
                    <a:pt x="6035" y="515"/>
                  </a:lnTo>
                  <a:lnTo>
                    <a:pt x="6035" y="591"/>
                  </a:lnTo>
                  <a:lnTo>
                    <a:pt x="6041" y="675"/>
                  </a:lnTo>
                  <a:lnTo>
                    <a:pt x="6059" y="751"/>
                  </a:lnTo>
                  <a:lnTo>
                    <a:pt x="6082" y="828"/>
                  </a:lnTo>
                  <a:lnTo>
                    <a:pt x="6112" y="897"/>
                  </a:lnTo>
                  <a:lnTo>
                    <a:pt x="6154" y="967"/>
                  </a:lnTo>
                  <a:lnTo>
                    <a:pt x="6195" y="1029"/>
                  </a:lnTo>
                  <a:lnTo>
                    <a:pt x="6248" y="1092"/>
                  </a:lnTo>
                  <a:lnTo>
                    <a:pt x="5946" y="1120"/>
                  </a:lnTo>
                  <a:lnTo>
                    <a:pt x="5644" y="1168"/>
                  </a:lnTo>
                  <a:lnTo>
                    <a:pt x="5348" y="1231"/>
                  </a:lnTo>
                  <a:lnTo>
                    <a:pt x="5052" y="1314"/>
                  </a:lnTo>
                  <a:lnTo>
                    <a:pt x="4756" y="1405"/>
                  </a:lnTo>
                  <a:lnTo>
                    <a:pt x="4472" y="1516"/>
                  </a:lnTo>
                  <a:lnTo>
                    <a:pt x="4187" y="1641"/>
                  </a:lnTo>
                  <a:lnTo>
                    <a:pt x="3909" y="1773"/>
                  </a:lnTo>
                  <a:lnTo>
                    <a:pt x="3637" y="1926"/>
                  </a:lnTo>
                  <a:lnTo>
                    <a:pt x="3370" y="2093"/>
                  </a:lnTo>
                  <a:lnTo>
                    <a:pt x="3110" y="2266"/>
                  </a:lnTo>
                  <a:lnTo>
                    <a:pt x="2855" y="2461"/>
                  </a:lnTo>
                  <a:lnTo>
                    <a:pt x="2606" y="2663"/>
                  </a:lnTo>
                  <a:lnTo>
                    <a:pt x="2369" y="2878"/>
                  </a:lnTo>
                  <a:lnTo>
                    <a:pt x="2139" y="3100"/>
                  </a:lnTo>
                  <a:lnTo>
                    <a:pt x="1919" y="3337"/>
                  </a:lnTo>
                  <a:lnTo>
                    <a:pt x="1706" y="3587"/>
                  </a:lnTo>
                  <a:lnTo>
                    <a:pt x="1505" y="3851"/>
                  </a:lnTo>
                  <a:lnTo>
                    <a:pt x="1315" y="4122"/>
                  </a:lnTo>
                  <a:lnTo>
                    <a:pt x="1132" y="4400"/>
                  </a:lnTo>
                  <a:lnTo>
                    <a:pt x="1049" y="4546"/>
                  </a:lnTo>
                  <a:lnTo>
                    <a:pt x="966" y="4692"/>
                  </a:lnTo>
                  <a:lnTo>
                    <a:pt x="883" y="4838"/>
                  </a:lnTo>
                  <a:lnTo>
                    <a:pt x="806" y="4991"/>
                  </a:lnTo>
                  <a:lnTo>
                    <a:pt x="735" y="5144"/>
                  </a:lnTo>
                  <a:lnTo>
                    <a:pt x="664" y="5304"/>
                  </a:lnTo>
                  <a:lnTo>
                    <a:pt x="593" y="5464"/>
                  </a:lnTo>
                  <a:lnTo>
                    <a:pt x="528" y="5623"/>
                  </a:lnTo>
                  <a:lnTo>
                    <a:pt x="469" y="5783"/>
                  </a:lnTo>
                  <a:lnTo>
                    <a:pt x="409" y="5950"/>
                  </a:lnTo>
                  <a:lnTo>
                    <a:pt x="356" y="6117"/>
                  </a:lnTo>
                  <a:lnTo>
                    <a:pt x="309" y="6284"/>
                  </a:lnTo>
                  <a:lnTo>
                    <a:pt x="261" y="6457"/>
                  </a:lnTo>
                  <a:lnTo>
                    <a:pt x="220" y="6624"/>
                  </a:lnTo>
                  <a:lnTo>
                    <a:pt x="178" y="6805"/>
                  </a:lnTo>
                  <a:lnTo>
                    <a:pt x="143" y="6979"/>
                  </a:lnTo>
                  <a:lnTo>
                    <a:pt x="107" y="7159"/>
                  </a:lnTo>
                  <a:lnTo>
                    <a:pt x="84" y="7340"/>
                  </a:lnTo>
                  <a:lnTo>
                    <a:pt x="60" y="7521"/>
                  </a:lnTo>
                  <a:lnTo>
                    <a:pt x="36" y="7702"/>
                  </a:lnTo>
                  <a:lnTo>
                    <a:pt x="19" y="7889"/>
                  </a:lnTo>
                  <a:lnTo>
                    <a:pt x="7" y="8077"/>
                  </a:lnTo>
                  <a:lnTo>
                    <a:pt x="1" y="8264"/>
                  </a:lnTo>
                  <a:lnTo>
                    <a:pt x="1" y="8452"/>
                  </a:lnTo>
                  <a:lnTo>
                    <a:pt x="1" y="8661"/>
                  </a:lnTo>
                  <a:lnTo>
                    <a:pt x="7" y="8862"/>
                  </a:lnTo>
                  <a:lnTo>
                    <a:pt x="19" y="9064"/>
                  </a:lnTo>
                  <a:lnTo>
                    <a:pt x="30" y="9265"/>
                  </a:lnTo>
                  <a:lnTo>
                    <a:pt x="54" y="9467"/>
                  </a:lnTo>
                  <a:lnTo>
                    <a:pt x="78" y="9668"/>
                  </a:lnTo>
                  <a:lnTo>
                    <a:pt x="107" y="9863"/>
                  </a:lnTo>
                  <a:lnTo>
                    <a:pt x="143" y="10058"/>
                  </a:lnTo>
                  <a:lnTo>
                    <a:pt x="184" y="10252"/>
                  </a:lnTo>
                  <a:lnTo>
                    <a:pt x="226" y="10447"/>
                  </a:lnTo>
                  <a:lnTo>
                    <a:pt x="273" y="10641"/>
                  </a:lnTo>
                  <a:lnTo>
                    <a:pt x="326" y="10829"/>
                  </a:lnTo>
                  <a:lnTo>
                    <a:pt x="386" y="11017"/>
                  </a:lnTo>
                  <a:lnTo>
                    <a:pt x="445" y="11204"/>
                  </a:lnTo>
                  <a:lnTo>
                    <a:pt x="510" y="11385"/>
                  </a:lnTo>
                  <a:lnTo>
                    <a:pt x="581" y="11566"/>
                  </a:lnTo>
                  <a:lnTo>
                    <a:pt x="652" y="11747"/>
                  </a:lnTo>
                  <a:lnTo>
                    <a:pt x="729" y="11927"/>
                  </a:lnTo>
                  <a:lnTo>
                    <a:pt x="812" y="12101"/>
                  </a:lnTo>
                  <a:lnTo>
                    <a:pt x="895" y="12275"/>
                  </a:lnTo>
                  <a:lnTo>
                    <a:pt x="984" y="12442"/>
                  </a:lnTo>
                  <a:lnTo>
                    <a:pt x="1079" y="12615"/>
                  </a:lnTo>
                  <a:lnTo>
                    <a:pt x="1173" y="12775"/>
                  </a:lnTo>
                  <a:lnTo>
                    <a:pt x="1268" y="12942"/>
                  </a:lnTo>
                  <a:lnTo>
                    <a:pt x="1375" y="13102"/>
                  </a:lnTo>
                  <a:lnTo>
                    <a:pt x="1475" y="13255"/>
                  </a:lnTo>
                  <a:lnTo>
                    <a:pt x="1588" y="13415"/>
                  </a:lnTo>
                  <a:lnTo>
                    <a:pt x="1700" y="13561"/>
                  </a:lnTo>
                  <a:lnTo>
                    <a:pt x="1813" y="13713"/>
                  </a:lnTo>
                  <a:lnTo>
                    <a:pt x="1931" y="13859"/>
                  </a:lnTo>
                  <a:lnTo>
                    <a:pt x="2050" y="13998"/>
                  </a:lnTo>
                  <a:lnTo>
                    <a:pt x="2174" y="14137"/>
                  </a:lnTo>
                  <a:lnTo>
                    <a:pt x="2298" y="14276"/>
                  </a:lnTo>
                  <a:lnTo>
                    <a:pt x="2429" y="14408"/>
                  </a:lnTo>
                  <a:lnTo>
                    <a:pt x="2559" y="14534"/>
                  </a:lnTo>
                  <a:lnTo>
                    <a:pt x="2695" y="14659"/>
                  </a:lnTo>
                  <a:lnTo>
                    <a:pt x="2831" y="14777"/>
                  </a:lnTo>
                  <a:lnTo>
                    <a:pt x="2968" y="14895"/>
                  </a:lnTo>
                  <a:lnTo>
                    <a:pt x="3110" y="15013"/>
                  </a:lnTo>
                  <a:lnTo>
                    <a:pt x="3252" y="15117"/>
                  </a:lnTo>
                  <a:lnTo>
                    <a:pt x="3394" y="15229"/>
                  </a:lnTo>
                  <a:lnTo>
                    <a:pt x="3542" y="15326"/>
                  </a:lnTo>
                  <a:lnTo>
                    <a:pt x="3690" y="15423"/>
                  </a:lnTo>
                  <a:lnTo>
                    <a:pt x="3844" y="15521"/>
                  </a:lnTo>
                  <a:lnTo>
                    <a:pt x="3998" y="15611"/>
                  </a:lnTo>
                  <a:lnTo>
                    <a:pt x="4152" y="15694"/>
                  </a:lnTo>
                  <a:lnTo>
                    <a:pt x="4306" y="15771"/>
                  </a:lnTo>
                  <a:lnTo>
                    <a:pt x="4466" y="15847"/>
                  </a:lnTo>
                  <a:lnTo>
                    <a:pt x="4620" y="15924"/>
                  </a:lnTo>
                  <a:lnTo>
                    <a:pt x="4780" y="15986"/>
                  </a:lnTo>
                  <a:lnTo>
                    <a:pt x="4945" y="16049"/>
                  </a:lnTo>
                  <a:lnTo>
                    <a:pt x="5105" y="16104"/>
                  </a:lnTo>
                  <a:lnTo>
                    <a:pt x="5271" y="16160"/>
                  </a:lnTo>
                  <a:lnTo>
                    <a:pt x="5437" y="16209"/>
                  </a:lnTo>
                  <a:lnTo>
                    <a:pt x="5603" y="16250"/>
                  </a:lnTo>
                  <a:lnTo>
                    <a:pt x="5769" y="16285"/>
                  </a:lnTo>
                  <a:lnTo>
                    <a:pt x="5940" y="16320"/>
                  </a:lnTo>
                  <a:lnTo>
                    <a:pt x="6106" y="16348"/>
                  </a:lnTo>
                  <a:lnTo>
                    <a:pt x="6278" y="16368"/>
                  </a:lnTo>
                  <a:lnTo>
                    <a:pt x="6450" y="16382"/>
                  </a:lnTo>
                  <a:lnTo>
                    <a:pt x="6621" y="16396"/>
                  </a:lnTo>
                  <a:lnTo>
                    <a:pt x="6965" y="16396"/>
                  </a:lnTo>
                  <a:lnTo>
                    <a:pt x="7137" y="16389"/>
                  </a:lnTo>
                  <a:lnTo>
                    <a:pt x="7314" y="16382"/>
                  </a:lnTo>
                  <a:lnTo>
                    <a:pt x="7492" y="16362"/>
                  </a:lnTo>
                  <a:lnTo>
                    <a:pt x="7669" y="16334"/>
                  </a:lnTo>
                  <a:lnTo>
                    <a:pt x="7847" y="16306"/>
                  </a:lnTo>
                  <a:lnTo>
                    <a:pt x="8019" y="16264"/>
                  </a:lnTo>
                  <a:lnTo>
                    <a:pt x="8197" y="16223"/>
                  </a:lnTo>
                  <a:lnTo>
                    <a:pt x="8368" y="16174"/>
                  </a:lnTo>
                  <a:lnTo>
                    <a:pt x="8534" y="16118"/>
                  </a:lnTo>
                  <a:lnTo>
                    <a:pt x="8706" y="16063"/>
                  </a:lnTo>
                  <a:lnTo>
                    <a:pt x="8872" y="15993"/>
                  </a:lnTo>
                  <a:lnTo>
                    <a:pt x="9037" y="15924"/>
                  </a:lnTo>
                  <a:lnTo>
                    <a:pt x="9203" y="15847"/>
                  </a:lnTo>
                  <a:lnTo>
                    <a:pt x="9363" y="15771"/>
                  </a:lnTo>
                  <a:lnTo>
                    <a:pt x="9523" y="15680"/>
                  </a:lnTo>
                  <a:lnTo>
                    <a:pt x="9683" y="15590"/>
                  </a:lnTo>
                  <a:lnTo>
                    <a:pt x="9837" y="15500"/>
                  </a:lnTo>
                  <a:lnTo>
                    <a:pt x="9991" y="15395"/>
                  </a:lnTo>
                  <a:lnTo>
                    <a:pt x="10145" y="15291"/>
                  </a:lnTo>
                  <a:lnTo>
                    <a:pt x="10293" y="15187"/>
                  </a:lnTo>
                  <a:lnTo>
                    <a:pt x="10441" y="15069"/>
                  </a:lnTo>
                  <a:lnTo>
                    <a:pt x="10583" y="14951"/>
                  </a:lnTo>
                  <a:lnTo>
                    <a:pt x="10725" y="14832"/>
                  </a:lnTo>
                  <a:lnTo>
                    <a:pt x="10867" y="14707"/>
                  </a:lnTo>
                  <a:lnTo>
                    <a:pt x="11003" y="14575"/>
                  </a:lnTo>
                  <a:lnTo>
                    <a:pt x="11140" y="14443"/>
                  </a:lnTo>
                  <a:lnTo>
                    <a:pt x="11270" y="14304"/>
                  </a:lnTo>
                  <a:lnTo>
                    <a:pt x="11400" y="14165"/>
                  </a:lnTo>
                  <a:lnTo>
                    <a:pt x="11525" y="14019"/>
                  </a:lnTo>
                  <a:lnTo>
                    <a:pt x="11649" y="13873"/>
                  </a:lnTo>
                  <a:lnTo>
                    <a:pt x="11773" y="13720"/>
                  </a:lnTo>
                  <a:lnTo>
                    <a:pt x="11892" y="13561"/>
                  </a:lnTo>
                  <a:lnTo>
                    <a:pt x="12004" y="13408"/>
                  </a:lnTo>
                  <a:lnTo>
                    <a:pt x="12117" y="13248"/>
                  </a:lnTo>
                  <a:lnTo>
                    <a:pt x="12223" y="13081"/>
                  </a:lnTo>
                  <a:lnTo>
                    <a:pt x="12330" y="12914"/>
                  </a:lnTo>
                  <a:lnTo>
                    <a:pt x="12431" y="12740"/>
                  </a:lnTo>
                  <a:lnTo>
                    <a:pt x="12531" y="12574"/>
                  </a:lnTo>
                  <a:lnTo>
                    <a:pt x="12626" y="12393"/>
                  </a:lnTo>
                  <a:lnTo>
                    <a:pt x="12721" y="12219"/>
                  </a:lnTo>
                  <a:lnTo>
                    <a:pt x="12804" y="12038"/>
                  </a:lnTo>
                  <a:lnTo>
                    <a:pt x="12893" y="11858"/>
                  </a:lnTo>
                  <a:lnTo>
                    <a:pt x="12969" y="11670"/>
                  </a:lnTo>
                  <a:lnTo>
                    <a:pt x="13046" y="11482"/>
                  </a:lnTo>
                  <a:lnTo>
                    <a:pt x="13123" y="11295"/>
                  </a:lnTo>
                  <a:lnTo>
                    <a:pt x="13195" y="11107"/>
                  </a:lnTo>
                  <a:lnTo>
                    <a:pt x="13260" y="10913"/>
                  </a:lnTo>
                  <a:lnTo>
                    <a:pt x="13319" y="10718"/>
                  </a:lnTo>
                  <a:lnTo>
                    <a:pt x="13378" y="10523"/>
                  </a:lnTo>
                  <a:lnTo>
                    <a:pt x="13431" y="10329"/>
                  </a:lnTo>
                  <a:lnTo>
                    <a:pt x="13479" y="10127"/>
                  </a:lnTo>
                  <a:lnTo>
                    <a:pt x="13526" y="9933"/>
                  </a:lnTo>
                  <a:lnTo>
                    <a:pt x="13562" y="9731"/>
                  </a:lnTo>
                  <a:lnTo>
                    <a:pt x="13603" y="9529"/>
                  </a:lnTo>
                  <a:lnTo>
                    <a:pt x="13633" y="9321"/>
                  </a:lnTo>
                  <a:lnTo>
                    <a:pt x="13662" y="9119"/>
                  </a:lnTo>
                  <a:lnTo>
                    <a:pt x="13680" y="8918"/>
                  </a:lnTo>
                  <a:lnTo>
                    <a:pt x="13698" y="8709"/>
                  </a:lnTo>
                  <a:lnTo>
                    <a:pt x="13716" y="8501"/>
                  </a:lnTo>
                  <a:lnTo>
                    <a:pt x="13722" y="8299"/>
                  </a:lnTo>
                  <a:lnTo>
                    <a:pt x="13727" y="8091"/>
                  </a:lnTo>
                  <a:lnTo>
                    <a:pt x="13727" y="7882"/>
                  </a:lnTo>
                  <a:lnTo>
                    <a:pt x="13722" y="7674"/>
                  </a:lnTo>
                  <a:lnTo>
                    <a:pt x="13710" y="7472"/>
                  </a:lnTo>
                  <a:lnTo>
                    <a:pt x="13692" y="7264"/>
                  </a:lnTo>
                  <a:lnTo>
                    <a:pt x="13674" y="7069"/>
                  </a:lnTo>
                  <a:lnTo>
                    <a:pt x="13650" y="6874"/>
                  </a:lnTo>
                  <a:lnTo>
                    <a:pt x="13621" y="6680"/>
                  </a:lnTo>
                  <a:lnTo>
                    <a:pt x="13591" y="6492"/>
                  </a:lnTo>
                  <a:lnTo>
                    <a:pt x="13556" y="6298"/>
                  </a:lnTo>
                  <a:lnTo>
                    <a:pt x="13514" y="6110"/>
                  </a:lnTo>
                  <a:lnTo>
                    <a:pt x="13473" y="5922"/>
                  </a:lnTo>
                  <a:lnTo>
                    <a:pt x="13425" y="5735"/>
                  </a:lnTo>
                  <a:lnTo>
                    <a:pt x="13372" y="5547"/>
                  </a:lnTo>
                  <a:lnTo>
                    <a:pt x="13319" y="5359"/>
                  </a:lnTo>
                  <a:lnTo>
                    <a:pt x="13260" y="5179"/>
                  </a:lnTo>
                  <a:lnTo>
                    <a:pt x="13195" y="4998"/>
                  </a:lnTo>
                  <a:lnTo>
                    <a:pt x="13129" y="4817"/>
                  </a:lnTo>
                  <a:lnTo>
                    <a:pt x="13058" y="4636"/>
                  </a:lnTo>
                  <a:lnTo>
                    <a:pt x="12987" y="4463"/>
                  </a:lnTo>
                  <a:lnTo>
                    <a:pt x="12910" y="4289"/>
                  </a:lnTo>
                  <a:lnTo>
                    <a:pt x="12833" y="4115"/>
                  </a:lnTo>
                  <a:lnTo>
                    <a:pt x="12750" y="3948"/>
                  </a:lnTo>
                  <a:lnTo>
                    <a:pt x="12662" y="3782"/>
                  </a:lnTo>
                  <a:lnTo>
                    <a:pt x="12573" y="3615"/>
                  </a:lnTo>
                  <a:lnTo>
                    <a:pt x="12478" y="3455"/>
                  </a:lnTo>
                  <a:lnTo>
                    <a:pt x="12383" y="3288"/>
                  </a:lnTo>
                  <a:lnTo>
                    <a:pt x="12283" y="3135"/>
                  </a:lnTo>
                  <a:lnTo>
                    <a:pt x="12182" y="2982"/>
                  </a:lnTo>
                  <a:lnTo>
                    <a:pt x="12075" y="2829"/>
                  </a:lnTo>
                  <a:lnTo>
                    <a:pt x="11969" y="2676"/>
                  </a:lnTo>
                  <a:lnTo>
                    <a:pt x="11862" y="2531"/>
                  </a:lnTo>
                  <a:lnTo>
                    <a:pt x="11744" y="2392"/>
                  </a:lnTo>
                  <a:lnTo>
                    <a:pt x="11631" y="2253"/>
                  </a:lnTo>
                  <a:lnTo>
                    <a:pt x="11513" y="2114"/>
                  </a:lnTo>
                  <a:lnTo>
                    <a:pt x="11394" y="1981"/>
                  </a:lnTo>
                  <a:lnTo>
                    <a:pt x="11270" y="1849"/>
                  </a:lnTo>
                  <a:lnTo>
                    <a:pt x="11146" y="1724"/>
                  </a:lnTo>
                  <a:lnTo>
                    <a:pt x="11015" y="1599"/>
                  </a:lnTo>
                  <a:lnTo>
                    <a:pt x="10885" y="1481"/>
                  </a:lnTo>
                  <a:lnTo>
                    <a:pt x="10755" y="1370"/>
                  </a:lnTo>
                  <a:lnTo>
                    <a:pt x="10619" y="1259"/>
                  </a:lnTo>
                  <a:lnTo>
                    <a:pt x="10482" y="1147"/>
                  </a:lnTo>
                  <a:lnTo>
                    <a:pt x="10340" y="1050"/>
                  </a:lnTo>
                  <a:lnTo>
                    <a:pt x="10198" y="946"/>
                  </a:lnTo>
                  <a:lnTo>
                    <a:pt x="10056" y="856"/>
                  </a:lnTo>
                  <a:lnTo>
                    <a:pt x="9914" y="765"/>
                  </a:lnTo>
                  <a:lnTo>
                    <a:pt x="9766" y="682"/>
                  </a:lnTo>
                  <a:lnTo>
                    <a:pt x="9618" y="598"/>
                  </a:lnTo>
                  <a:lnTo>
                    <a:pt x="9470" y="522"/>
                  </a:lnTo>
                  <a:lnTo>
                    <a:pt x="9316" y="452"/>
                  </a:lnTo>
                  <a:lnTo>
                    <a:pt x="9162" y="383"/>
                  </a:lnTo>
                  <a:lnTo>
                    <a:pt x="9008" y="327"/>
                  </a:lnTo>
                  <a:lnTo>
                    <a:pt x="8854" y="272"/>
                  </a:lnTo>
                  <a:lnTo>
                    <a:pt x="8694" y="216"/>
                  </a:lnTo>
                  <a:lnTo>
                    <a:pt x="8534" y="174"/>
                  </a:lnTo>
                  <a:lnTo>
                    <a:pt x="8374" y="133"/>
                  </a:lnTo>
                  <a:lnTo>
                    <a:pt x="8214" y="98"/>
                  </a:lnTo>
                  <a:lnTo>
                    <a:pt x="8054" y="63"/>
                  </a:lnTo>
                  <a:lnTo>
                    <a:pt x="7889" y="42"/>
                  </a:lnTo>
                  <a:lnTo>
                    <a:pt x="7723" y="21"/>
                  </a:lnTo>
                  <a:lnTo>
                    <a:pt x="7557" y="8"/>
                  </a:lnTo>
                  <a:lnTo>
                    <a:pt x="7391" y="8"/>
                  </a:lnTo>
                  <a:lnTo>
                    <a:pt x="7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19;p41">
              <a:extLst>
                <a:ext uri="{FF2B5EF4-FFF2-40B4-BE49-F238E27FC236}">
                  <a16:creationId xmlns:a16="http://schemas.microsoft.com/office/drawing/2014/main" id="{13796B2D-2D64-4E68-938A-968548422B3C}"/>
                </a:ext>
              </a:extLst>
            </p:cNvPr>
            <p:cNvSpPr/>
            <p:nvPr/>
          </p:nvSpPr>
          <p:spPr>
            <a:xfrm>
              <a:off x="4325625" y="-4511175"/>
              <a:ext cx="242975" cy="295250"/>
            </a:xfrm>
            <a:custGeom>
              <a:avLst/>
              <a:gdLst/>
              <a:ahLst/>
              <a:cxnLst/>
              <a:rect l="l" t="t" r="r" b="b"/>
              <a:pathLst>
                <a:path w="9719" h="11810" extrusionOk="0">
                  <a:moveTo>
                    <a:pt x="6313" y="1"/>
                  </a:moveTo>
                  <a:lnTo>
                    <a:pt x="6307" y="112"/>
                  </a:lnTo>
                  <a:lnTo>
                    <a:pt x="6290" y="216"/>
                  </a:lnTo>
                  <a:lnTo>
                    <a:pt x="6266" y="321"/>
                  </a:lnTo>
                  <a:lnTo>
                    <a:pt x="6242" y="425"/>
                  </a:lnTo>
                  <a:lnTo>
                    <a:pt x="6207" y="522"/>
                  </a:lnTo>
                  <a:lnTo>
                    <a:pt x="6165" y="619"/>
                  </a:lnTo>
                  <a:lnTo>
                    <a:pt x="6112" y="710"/>
                  </a:lnTo>
                  <a:lnTo>
                    <a:pt x="6059" y="793"/>
                  </a:lnTo>
                  <a:lnTo>
                    <a:pt x="5999" y="870"/>
                  </a:lnTo>
                  <a:lnTo>
                    <a:pt x="5934" y="932"/>
                  </a:lnTo>
                  <a:lnTo>
                    <a:pt x="5857" y="995"/>
                  </a:lnTo>
                  <a:lnTo>
                    <a:pt x="5780" y="1036"/>
                  </a:lnTo>
                  <a:lnTo>
                    <a:pt x="5691" y="1078"/>
                  </a:lnTo>
                  <a:lnTo>
                    <a:pt x="5603" y="1099"/>
                  </a:lnTo>
                  <a:lnTo>
                    <a:pt x="5502" y="1106"/>
                  </a:lnTo>
                  <a:lnTo>
                    <a:pt x="5401" y="1106"/>
                  </a:lnTo>
                  <a:lnTo>
                    <a:pt x="5159" y="1092"/>
                  </a:lnTo>
                  <a:lnTo>
                    <a:pt x="4916" y="1092"/>
                  </a:lnTo>
                  <a:lnTo>
                    <a:pt x="4673" y="1099"/>
                  </a:lnTo>
                  <a:lnTo>
                    <a:pt x="4430" y="1127"/>
                  </a:lnTo>
                  <a:lnTo>
                    <a:pt x="4187" y="1162"/>
                  </a:lnTo>
                  <a:lnTo>
                    <a:pt x="3945" y="1210"/>
                  </a:lnTo>
                  <a:lnTo>
                    <a:pt x="3708" y="1273"/>
                  </a:lnTo>
                  <a:lnTo>
                    <a:pt x="3477" y="1349"/>
                  </a:lnTo>
                  <a:lnTo>
                    <a:pt x="3240" y="1433"/>
                  </a:lnTo>
                  <a:lnTo>
                    <a:pt x="3015" y="1530"/>
                  </a:lnTo>
                  <a:lnTo>
                    <a:pt x="2790" y="1641"/>
                  </a:lnTo>
                  <a:lnTo>
                    <a:pt x="2571" y="1759"/>
                  </a:lnTo>
                  <a:lnTo>
                    <a:pt x="2358" y="1891"/>
                  </a:lnTo>
                  <a:lnTo>
                    <a:pt x="2150" y="2030"/>
                  </a:lnTo>
                  <a:lnTo>
                    <a:pt x="1949" y="2183"/>
                  </a:lnTo>
                  <a:lnTo>
                    <a:pt x="1753" y="2350"/>
                  </a:lnTo>
                  <a:lnTo>
                    <a:pt x="1564" y="2524"/>
                  </a:lnTo>
                  <a:lnTo>
                    <a:pt x="1386" y="2705"/>
                  </a:lnTo>
                  <a:lnTo>
                    <a:pt x="1215" y="2899"/>
                  </a:lnTo>
                  <a:lnTo>
                    <a:pt x="1049" y="3101"/>
                  </a:lnTo>
                  <a:lnTo>
                    <a:pt x="901" y="3316"/>
                  </a:lnTo>
                  <a:lnTo>
                    <a:pt x="753" y="3539"/>
                  </a:lnTo>
                  <a:lnTo>
                    <a:pt x="622" y="3775"/>
                  </a:lnTo>
                  <a:lnTo>
                    <a:pt x="504" y="4011"/>
                  </a:lnTo>
                  <a:lnTo>
                    <a:pt x="391" y="4268"/>
                  </a:lnTo>
                  <a:lnTo>
                    <a:pt x="344" y="4393"/>
                  </a:lnTo>
                  <a:lnTo>
                    <a:pt x="297" y="4525"/>
                  </a:lnTo>
                  <a:lnTo>
                    <a:pt x="255" y="4658"/>
                  </a:lnTo>
                  <a:lnTo>
                    <a:pt x="214" y="4790"/>
                  </a:lnTo>
                  <a:lnTo>
                    <a:pt x="178" y="4929"/>
                  </a:lnTo>
                  <a:lnTo>
                    <a:pt x="143" y="5068"/>
                  </a:lnTo>
                  <a:lnTo>
                    <a:pt x="113" y="5207"/>
                  </a:lnTo>
                  <a:lnTo>
                    <a:pt x="84" y="5353"/>
                  </a:lnTo>
                  <a:lnTo>
                    <a:pt x="60" y="5499"/>
                  </a:lnTo>
                  <a:lnTo>
                    <a:pt x="42" y="5644"/>
                  </a:lnTo>
                  <a:lnTo>
                    <a:pt x="24" y="5790"/>
                  </a:lnTo>
                  <a:lnTo>
                    <a:pt x="12" y="5943"/>
                  </a:lnTo>
                  <a:lnTo>
                    <a:pt x="7" y="6096"/>
                  </a:lnTo>
                  <a:lnTo>
                    <a:pt x="1" y="6249"/>
                  </a:lnTo>
                  <a:lnTo>
                    <a:pt x="1" y="6409"/>
                  </a:lnTo>
                  <a:lnTo>
                    <a:pt x="7" y="6562"/>
                  </a:lnTo>
                  <a:lnTo>
                    <a:pt x="12" y="6715"/>
                  </a:lnTo>
                  <a:lnTo>
                    <a:pt x="24" y="6868"/>
                  </a:lnTo>
                  <a:lnTo>
                    <a:pt x="42" y="7021"/>
                  </a:lnTo>
                  <a:lnTo>
                    <a:pt x="66" y="7167"/>
                  </a:lnTo>
                  <a:lnTo>
                    <a:pt x="89" y="7319"/>
                  </a:lnTo>
                  <a:lnTo>
                    <a:pt x="119" y="7465"/>
                  </a:lnTo>
                  <a:lnTo>
                    <a:pt x="155" y="7611"/>
                  </a:lnTo>
                  <a:lnTo>
                    <a:pt x="190" y="7757"/>
                  </a:lnTo>
                  <a:lnTo>
                    <a:pt x="232" y="7903"/>
                  </a:lnTo>
                  <a:lnTo>
                    <a:pt x="273" y="8049"/>
                  </a:lnTo>
                  <a:lnTo>
                    <a:pt x="320" y="8188"/>
                  </a:lnTo>
                  <a:lnTo>
                    <a:pt x="374" y="8327"/>
                  </a:lnTo>
                  <a:lnTo>
                    <a:pt x="427" y="8466"/>
                  </a:lnTo>
                  <a:lnTo>
                    <a:pt x="486" y="8605"/>
                  </a:lnTo>
                  <a:lnTo>
                    <a:pt x="545" y="8737"/>
                  </a:lnTo>
                  <a:lnTo>
                    <a:pt x="611" y="8869"/>
                  </a:lnTo>
                  <a:lnTo>
                    <a:pt x="747" y="9127"/>
                  </a:lnTo>
                  <a:lnTo>
                    <a:pt x="901" y="9377"/>
                  </a:lnTo>
                  <a:lnTo>
                    <a:pt x="1061" y="9620"/>
                  </a:lnTo>
                  <a:lnTo>
                    <a:pt x="1232" y="9856"/>
                  </a:lnTo>
                  <a:lnTo>
                    <a:pt x="1416" y="10072"/>
                  </a:lnTo>
                  <a:lnTo>
                    <a:pt x="1605" y="10287"/>
                  </a:lnTo>
                  <a:lnTo>
                    <a:pt x="1807" y="10489"/>
                  </a:lnTo>
                  <a:lnTo>
                    <a:pt x="2014" y="10676"/>
                  </a:lnTo>
                  <a:lnTo>
                    <a:pt x="2227" y="10850"/>
                  </a:lnTo>
                  <a:lnTo>
                    <a:pt x="2452" y="11010"/>
                  </a:lnTo>
                  <a:lnTo>
                    <a:pt x="2677" y="11163"/>
                  </a:lnTo>
                  <a:lnTo>
                    <a:pt x="2914" y="11295"/>
                  </a:lnTo>
                  <a:lnTo>
                    <a:pt x="3151" y="11420"/>
                  </a:lnTo>
                  <a:lnTo>
                    <a:pt x="3400" y="11524"/>
                  </a:lnTo>
                  <a:lnTo>
                    <a:pt x="3643" y="11615"/>
                  </a:lnTo>
                  <a:lnTo>
                    <a:pt x="3767" y="11649"/>
                  </a:lnTo>
                  <a:lnTo>
                    <a:pt x="3897" y="11684"/>
                  </a:lnTo>
                  <a:lnTo>
                    <a:pt x="4022" y="11719"/>
                  </a:lnTo>
                  <a:lnTo>
                    <a:pt x="4146" y="11747"/>
                  </a:lnTo>
                  <a:lnTo>
                    <a:pt x="4276" y="11768"/>
                  </a:lnTo>
                  <a:lnTo>
                    <a:pt x="4401" y="11782"/>
                  </a:lnTo>
                  <a:lnTo>
                    <a:pt x="4531" y="11795"/>
                  </a:lnTo>
                  <a:lnTo>
                    <a:pt x="4661" y="11802"/>
                  </a:lnTo>
                  <a:lnTo>
                    <a:pt x="4785" y="11809"/>
                  </a:lnTo>
                  <a:lnTo>
                    <a:pt x="4916" y="11809"/>
                  </a:lnTo>
                  <a:lnTo>
                    <a:pt x="5046" y="11802"/>
                  </a:lnTo>
                  <a:lnTo>
                    <a:pt x="5170" y="11788"/>
                  </a:lnTo>
                  <a:lnTo>
                    <a:pt x="5301" y="11775"/>
                  </a:lnTo>
                  <a:lnTo>
                    <a:pt x="5431" y="11754"/>
                  </a:lnTo>
                  <a:lnTo>
                    <a:pt x="5555" y="11733"/>
                  </a:lnTo>
                  <a:lnTo>
                    <a:pt x="5686" y="11698"/>
                  </a:lnTo>
                  <a:lnTo>
                    <a:pt x="5922" y="11629"/>
                  </a:lnTo>
                  <a:lnTo>
                    <a:pt x="6153" y="11545"/>
                  </a:lnTo>
                  <a:lnTo>
                    <a:pt x="6384" y="11448"/>
                  </a:lnTo>
                  <a:lnTo>
                    <a:pt x="6603" y="11337"/>
                  </a:lnTo>
                  <a:lnTo>
                    <a:pt x="6823" y="11212"/>
                  </a:lnTo>
                  <a:lnTo>
                    <a:pt x="7042" y="11073"/>
                  </a:lnTo>
                  <a:lnTo>
                    <a:pt x="7249" y="10927"/>
                  </a:lnTo>
                  <a:lnTo>
                    <a:pt x="7450" y="10774"/>
                  </a:lnTo>
                  <a:lnTo>
                    <a:pt x="7646" y="10600"/>
                  </a:lnTo>
                  <a:lnTo>
                    <a:pt x="7835" y="10419"/>
                  </a:lnTo>
                  <a:lnTo>
                    <a:pt x="8019" y="10232"/>
                  </a:lnTo>
                  <a:lnTo>
                    <a:pt x="8190" y="10037"/>
                  </a:lnTo>
                  <a:lnTo>
                    <a:pt x="8356" y="9829"/>
                  </a:lnTo>
                  <a:lnTo>
                    <a:pt x="8516" y="9613"/>
                  </a:lnTo>
                  <a:lnTo>
                    <a:pt x="8670" y="9391"/>
                  </a:lnTo>
                  <a:lnTo>
                    <a:pt x="8812" y="9161"/>
                  </a:lnTo>
                  <a:lnTo>
                    <a:pt x="8943" y="8925"/>
                  </a:lnTo>
                  <a:lnTo>
                    <a:pt x="9067" y="8675"/>
                  </a:lnTo>
                  <a:lnTo>
                    <a:pt x="9179" y="8432"/>
                  </a:lnTo>
                  <a:lnTo>
                    <a:pt x="9286" y="8174"/>
                  </a:lnTo>
                  <a:lnTo>
                    <a:pt x="9381" y="7910"/>
                  </a:lnTo>
                  <a:lnTo>
                    <a:pt x="9464" y="7646"/>
                  </a:lnTo>
                  <a:lnTo>
                    <a:pt x="9535" y="7375"/>
                  </a:lnTo>
                  <a:lnTo>
                    <a:pt x="9594" y="7104"/>
                  </a:lnTo>
                  <a:lnTo>
                    <a:pt x="9641" y="6826"/>
                  </a:lnTo>
                  <a:lnTo>
                    <a:pt x="9683" y="6548"/>
                  </a:lnTo>
                  <a:lnTo>
                    <a:pt x="9706" y="6263"/>
                  </a:lnTo>
                  <a:lnTo>
                    <a:pt x="9718" y="5978"/>
                  </a:lnTo>
                  <a:lnTo>
                    <a:pt x="9718" y="5693"/>
                  </a:lnTo>
                  <a:lnTo>
                    <a:pt x="9701" y="5408"/>
                  </a:lnTo>
                  <a:lnTo>
                    <a:pt x="9671" y="5123"/>
                  </a:lnTo>
                  <a:lnTo>
                    <a:pt x="9629" y="4831"/>
                  </a:lnTo>
                  <a:lnTo>
                    <a:pt x="9594" y="4616"/>
                  </a:lnTo>
                  <a:lnTo>
                    <a:pt x="9547" y="4407"/>
                  </a:lnTo>
                  <a:lnTo>
                    <a:pt x="9499" y="4206"/>
                  </a:lnTo>
                  <a:lnTo>
                    <a:pt x="9446" y="4004"/>
                  </a:lnTo>
                  <a:lnTo>
                    <a:pt x="9387" y="3810"/>
                  </a:lnTo>
                  <a:lnTo>
                    <a:pt x="9322" y="3622"/>
                  </a:lnTo>
                  <a:lnTo>
                    <a:pt x="9250" y="3434"/>
                  </a:lnTo>
                  <a:lnTo>
                    <a:pt x="9173" y="3254"/>
                  </a:lnTo>
                  <a:lnTo>
                    <a:pt x="9097" y="3073"/>
                  </a:lnTo>
                  <a:lnTo>
                    <a:pt x="9014" y="2899"/>
                  </a:lnTo>
                  <a:lnTo>
                    <a:pt x="8925" y="2732"/>
                  </a:lnTo>
                  <a:lnTo>
                    <a:pt x="8836" y="2566"/>
                  </a:lnTo>
                  <a:lnTo>
                    <a:pt x="8741" y="2406"/>
                  </a:lnTo>
                  <a:lnTo>
                    <a:pt x="8641" y="2246"/>
                  </a:lnTo>
                  <a:lnTo>
                    <a:pt x="8540" y="2093"/>
                  </a:lnTo>
                  <a:lnTo>
                    <a:pt x="8433" y="1940"/>
                  </a:lnTo>
                  <a:lnTo>
                    <a:pt x="8321" y="1794"/>
                  </a:lnTo>
                  <a:lnTo>
                    <a:pt x="8208" y="1655"/>
                  </a:lnTo>
                  <a:lnTo>
                    <a:pt x="8090" y="1516"/>
                  </a:lnTo>
                  <a:lnTo>
                    <a:pt x="7965" y="1377"/>
                  </a:lnTo>
                  <a:lnTo>
                    <a:pt x="7847" y="1245"/>
                  </a:lnTo>
                  <a:lnTo>
                    <a:pt x="7717" y="1120"/>
                  </a:lnTo>
                  <a:lnTo>
                    <a:pt x="7586" y="995"/>
                  </a:lnTo>
                  <a:lnTo>
                    <a:pt x="7456" y="870"/>
                  </a:lnTo>
                  <a:lnTo>
                    <a:pt x="7320" y="751"/>
                  </a:lnTo>
                  <a:lnTo>
                    <a:pt x="7184" y="640"/>
                  </a:lnTo>
                  <a:lnTo>
                    <a:pt x="6900" y="418"/>
                  </a:lnTo>
                  <a:lnTo>
                    <a:pt x="6609" y="202"/>
                  </a:lnTo>
                  <a:lnTo>
                    <a:pt x="6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0;p41">
              <a:extLst>
                <a:ext uri="{FF2B5EF4-FFF2-40B4-BE49-F238E27FC236}">
                  <a16:creationId xmlns:a16="http://schemas.microsoft.com/office/drawing/2014/main" id="{5FF7300E-5C34-462E-A306-292615716B64}"/>
                </a:ext>
              </a:extLst>
            </p:cNvPr>
            <p:cNvSpPr/>
            <p:nvPr/>
          </p:nvSpPr>
          <p:spPr>
            <a:xfrm>
              <a:off x="4340125" y="-3551325"/>
              <a:ext cx="1950" cy="1925"/>
            </a:xfrm>
            <a:custGeom>
              <a:avLst/>
              <a:gdLst/>
              <a:ahLst/>
              <a:cxnLst/>
              <a:rect l="l" t="t" r="r" b="b"/>
              <a:pathLst>
                <a:path w="78" h="77" extrusionOk="0">
                  <a:moveTo>
                    <a:pt x="1" y="0"/>
                  </a:moveTo>
                  <a:lnTo>
                    <a:pt x="36" y="35"/>
                  </a:lnTo>
                  <a:lnTo>
                    <a:pt x="78" y="76"/>
                  </a:lnTo>
                  <a:lnTo>
                    <a:pt x="54" y="49"/>
                  </a:lnTo>
                  <a:lnTo>
                    <a:pt x="36" y="21"/>
                  </a:lnTo>
                  <a:lnTo>
                    <a:pt x="19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21;p41">
              <a:extLst>
                <a:ext uri="{FF2B5EF4-FFF2-40B4-BE49-F238E27FC236}">
                  <a16:creationId xmlns:a16="http://schemas.microsoft.com/office/drawing/2014/main" id="{F35FDEB7-79E5-4C21-B1BA-AE9167906F69}"/>
                </a:ext>
              </a:extLst>
            </p:cNvPr>
            <p:cNvSpPr/>
            <p:nvPr/>
          </p:nvSpPr>
          <p:spPr>
            <a:xfrm>
              <a:off x="4571825" y="-2664650"/>
              <a:ext cx="218825" cy="611475"/>
            </a:xfrm>
            <a:custGeom>
              <a:avLst/>
              <a:gdLst/>
              <a:ahLst/>
              <a:cxnLst/>
              <a:rect l="l" t="t" r="r" b="b"/>
              <a:pathLst>
                <a:path w="8753" h="24459" extrusionOk="0">
                  <a:moveTo>
                    <a:pt x="1" y="0"/>
                  </a:moveTo>
                  <a:lnTo>
                    <a:pt x="160" y="1508"/>
                  </a:lnTo>
                  <a:lnTo>
                    <a:pt x="314" y="3024"/>
                  </a:lnTo>
                  <a:lnTo>
                    <a:pt x="457" y="4546"/>
                  </a:lnTo>
                  <a:lnTo>
                    <a:pt x="587" y="6061"/>
                  </a:lnTo>
                  <a:lnTo>
                    <a:pt x="711" y="7583"/>
                  </a:lnTo>
                  <a:lnTo>
                    <a:pt x="830" y="9112"/>
                  </a:lnTo>
                  <a:lnTo>
                    <a:pt x="942" y="10641"/>
                  </a:lnTo>
                  <a:lnTo>
                    <a:pt x="1043" y="12170"/>
                  </a:lnTo>
                  <a:lnTo>
                    <a:pt x="1138" y="13699"/>
                  </a:lnTo>
                  <a:lnTo>
                    <a:pt x="1226" y="15228"/>
                  </a:lnTo>
                  <a:lnTo>
                    <a:pt x="1303" y="16764"/>
                  </a:lnTo>
                  <a:lnTo>
                    <a:pt x="1380" y="18300"/>
                  </a:lnTo>
                  <a:lnTo>
                    <a:pt x="1446" y="19836"/>
                  </a:lnTo>
                  <a:lnTo>
                    <a:pt x="1505" y="21379"/>
                  </a:lnTo>
                  <a:lnTo>
                    <a:pt x="1558" y="22922"/>
                  </a:lnTo>
                  <a:lnTo>
                    <a:pt x="1611" y="24458"/>
                  </a:lnTo>
                  <a:lnTo>
                    <a:pt x="1854" y="24444"/>
                  </a:lnTo>
                  <a:lnTo>
                    <a:pt x="2097" y="24416"/>
                  </a:lnTo>
                  <a:lnTo>
                    <a:pt x="2334" y="24389"/>
                  </a:lnTo>
                  <a:lnTo>
                    <a:pt x="2565" y="24347"/>
                  </a:lnTo>
                  <a:lnTo>
                    <a:pt x="2796" y="24298"/>
                  </a:lnTo>
                  <a:lnTo>
                    <a:pt x="3021" y="24236"/>
                  </a:lnTo>
                  <a:lnTo>
                    <a:pt x="3240" y="24173"/>
                  </a:lnTo>
                  <a:lnTo>
                    <a:pt x="3453" y="24097"/>
                  </a:lnTo>
                  <a:lnTo>
                    <a:pt x="3666" y="24020"/>
                  </a:lnTo>
                  <a:lnTo>
                    <a:pt x="3873" y="23930"/>
                  </a:lnTo>
                  <a:lnTo>
                    <a:pt x="4075" y="23833"/>
                  </a:lnTo>
                  <a:lnTo>
                    <a:pt x="4270" y="23735"/>
                  </a:lnTo>
                  <a:lnTo>
                    <a:pt x="4460" y="23624"/>
                  </a:lnTo>
                  <a:lnTo>
                    <a:pt x="4649" y="23506"/>
                  </a:lnTo>
                  <a:lnTo>
                    <a:pt x="4833" y="23388"/>
                  </a:lnTo>
                  <a:lnTo>
                    <a:pt x="5016" y="23256"/>
                  </a:lnTo>
                  <a:lnTo>
                    <a:pt x="5188" y="23117"/>
                  </a:lnTo>
                  <a:lnTo>
                    <a:pt x="5360" y="22978"/>
                  </a:lnTo>
                  <a:lnTo>
                    <a:pt x="5526" y="22832"/>
                  </a:lnTo>
                  <a:lnTo>
                    <a:pt x="5691" y="22672"/>
                  </a:lnTo>
                  <a:lnTo>
                    <a:pt x="5845" y="22512"/>
                  </a:lnTo>
                  <a:lnTo>
                    <a:pt x="5999" y="22345"/>
                  </a:lnTo>
                  <a:lnTo>
                    <a:pt x="6153" y="22178"/>
                  </a:lnTo>
                  <a:lnTo>
                    <a:pt x="6295" y="21998"/>
                  </a:lnTo>
                  <a:lnTo>
                    <a:pt x="6438" y="21817"/>
                  </a:lnTo>
                  <a:lnTo>
                    <a:pt x="6574" y="21629"/>
                  </a:lnTo>
                  <a:lnTo>
                    <a:pt x="6704" y="21435"/>
                  </a:lnTo>
                  <a:lnTo>
                    <a:pt x="6834" y="21240"/>
                  </a:lnTo>
                  <a:lnTo>
                    <a:pt x="6959" y="21039"/>
                  </a:lnTo>
                  <a:lnTo>
                    <a:pt x="7077" y="20830"/>
                  </a:lnTo>
                  <a:lnTo>
                    <a:pt x="7190" y="20615"/>
                  </a:lnTo>
                  <a:lnTo>
                    <a:pt x="7302" y="20399"/>
                  </a:lnTo>
                  <a:lnTo>
                    <a:pt x="7409" y="20177"/>
                  </a:lnTo>
                  <a:lnTo>
                    <a:pt x="7515" y="19954"/>
                  </a:lnTo>
                  <a:lnTo>
                    <a:pt x="7610" y="19725"/>
                  </a:lnTo>
                  <a:lnTo>
                    <a:pt x="7705" y="19496"/>
                  </a:lnTo>
                  <a:lnTo>
                    <a:pt x="7794" y="19259"/>
                  </a:lnTo>
                  <a:lnTo>
                    <a:pt x="7882" y="19016"/>
                  </a:lnTo>
                  <a:lnTo>
                    <a:pt x="7965" y="18773"/>
                  </a:lnTo>
                  <a:lnTo>
                    <a:pt x="8042" y="18530"/>
                  </a:lnTo>
                  <a:lnTo>
                    <a:pt x="8113" y="18279"/>
                  </a:lnTo>
                  <a:lnTo>
                    <a:pt x="8185" y="18029"/>
                  </a:lnTo>
                  <a:lnTo>
                    <a:pt x="8250" y="17772"/>
                  </a:lnTo>
                  <a:lnTo>
                    <a:pt x="8315" y="17515"/>
                  </a:lnTo>
                  <a:lnTo>
                    <a:pt x="8368" y="17251"/>
                  </a:lnTo>
                  <a:lnTo>
                    <a:pt x="8421" y="16987"/>
                  </a:lnTo>
                  <a:lnTo>
                    <a:pt x="8475" y="16722"/>
                  </a:lnTo>
                  <a:lnTo>
                    <a:pt x="8516" y="16458"/>
                  </a:lnTo>
                  <a:lnTo>
                    <a:pt x="8558" y="16187"/>
                  </a:lnTo>
                  <a:lnTo>
                    <a:pt x="8599" y="15916"/>
                  </a:lnTo>
                  <a:lnTo>
                    <a:pt x="8629" y="15638"/>
                  </a:lnTo>
                  <a:lnTo>
                    <a:pt x="8658" y="15367"/>
                  </a:lnTo>
                  <a:lnTo>
                    <a:pt x="8688" y="15089"/>
                  </a:lnTo>
                  <a:lnTo>
                    <a:pt x="8706" y="14811"/>
                  </a:lnTo>
                  <a:lnTo>
                    <a:pt x="8723" y="14526"/>
                  </a:lnTo>
                  <a:lnTo>
                    <a:pt x="8735" y="14248"/>
                  </a:lnTo>
                  <a:lnTo>
                    <a:pt x="8747" y="13970"/>
                  </a:lnTo>
                  <a:lnTo>
                    <a:pt x="8753" y="13685"/>
                  </a:lnTo>
                  <a:lnTo>
                    <a:pt x="8753" y="13400"/>
                  </a:lnTo>
                  <a:lnTo>
                    <a:pt x="8753" y="13115"/>
                  </a:lnTo>
                  <a:lnTo>
                    <a:pt x="8747" y="12830"/>
                  </a:lnTo>
                  <a:lnTo>
                    <a:pt x="8735" y="12552"/>
                  </a:lnTo>
                  <a:lnTo>
                    <a:pt x="8723" y="12267"/>
                  </a:lnTo>
                  <a:lnTo>
                    <a:pt x="8706" y="11982"/>
                  </a:lnTo>
                  <a:lnTo>
                    <a:pt x="8682" y="11697"/>
                  </a:lnTo>
                  <a:lnTo>
                    <a:pt x="8658" y="11412"/>
                  </a:lnTo>
                  <a:lnTo>
                    <a:pt x="8629" y="11127"/>
                  </a:lnTo>
                  <a:lnTo>
                    <a:pt x="8593" y="10843"/>
                  </a:lnTo>
                  <a:lnTo>
                    <a:pt x="8558" y="10565"/>
                  </a:lnTo>
                  <a:lnTo>
                    <a:pt x="8516" y="10280"/>
                  </a:lnTo>
                  <a:lnTo>
                    <a:pt x="8469" y="10002"/>
                  </a:lnTo>
                  <a:lnTo>
                    <a:pt x="8421" y="9717"/>
                  </a:lnTo>
                  <a:lnTo>
                    <a:pt x="8368" y="9439"/>
                  </a:lnTo>
                  <a:lnTo>
                    <a:pt x="8315" y="9161"/>
                  </a:lnTo>
                  <a:lnTo>
                    <a:pt x="8256" y="8890"/>
                  </a:lnTo>
                  <a:lnTo>
                    <a:pt x="8190" y="8612"/>
                  </a:lnTo>
                  <a:lnTo>
                    <a:pt x="8125" y="8340"/>
                  </a:lnTo>
                  <a:lnTo>
                    <a:pt x="8054" y="8069"/>
                  </a:lnTo>
                  <a:lnTo>
                    <a:pt x="7977" y="7805"/>
                  </a:lnTo>
                  <a:lnTo>
                    <a:pt x="7900" y="7534"/>
                  </a:lnTo>
                  <a:lnTo>
                    <a:pt x="7817" y="7270"/>
                  </a:lnTo>
                  <a:lnTo>
                    <a:pt x="7734" y="7013"/>
                  </a:lnTo>
                  <a:lnTo>
                    <a:pt x="7646" y="6749"/>
                  </a:lnTo>
                  <a:lnTo>
                    <a:pt x="7551" y="6499"/>
                  </a:lnTo>
                  <a:lnTo>
                    <a:pt x="7456" y="6241"/>
                  </a:lnTo>
                  <a:lnTo>
                    <a:pt x="7355" y="5991"/>
                  </a:lnTo>
                  <a:lnTo>
                    <a:pt x="7249" y="5748"/>
                  </a:lnTo>
                  <a:lnTo>
                    <a:pt x="7142" y="5505"/>
                  </a:lnTo>
                  <a:lnTo>
                    <a:pt x="7030" y="5261"/>
                  </a:lnTo>
                  <a:lnTo>
                    <a:pt x="6917" y="5025"/>
                  </a:lnTo>
                  <a:lnTo>
                    <a:pt x="6799" y="4789"/>
                  </a:lnTo>
                  <a:lnTo>
                    <a:pt x="6680" y="4560"/>
                  </a:lnTo>
                  <a:lnTo>
                    <a:pt x="6550" y="4337"/>
                  </a:lnTo>
                  <a:lnTo>
                    <a:pt x="6426" y="4115"/>
                  </a:lnTo>
                  <a:lnTo>
                    <a:pt x="6290" y="3899"/>
                  </a:lnTo>
                  <a:lnTo>
                    <a:pt x="6153" y="3684"/>
                  </a:lnTo>
                  <a:lnTo>
                    <a:pt x="6017" y="3475"/>
                  </a:lnTo>
                  <a:lnTo>
                    <a:pt x="5875" y="3274"/>
                  </a:lnTo>
                  <a:lnTo>
                    <a:pt x="5727" y="3072"/>
                  </a:lnTo>
                  <a:lnTo>
                    <a:pt x="5573" y="2878"/>
                  </a:lnTo>
                  <a:lnTo>
                    <a:pt x="5425" y="2690"/>
                  </a:lnTo>
                  <a:lnTo>
                    <a:pt x="5265" y="2509"/>
                  </a:lnTo>
                  <a:lnTo>
                    <a:pt x="5105" y="2328"/>
                  </a:lnTo>
                  <a:lnTo>
                    <a:pt x="4939" y="2155"/>
                  </a:lnTo>
                  <a:lnTo>
                    <a:pt x="4774" y="1988"/>
                  </a:lnTo>
                  <a:lnTo>
                    <a:pt x="4602" y="1828"/>
                  </a:lnTo>
                  <a:lnTo>
                    <a:pt x="4430" y="1668"/>
                  </a:lnTo>
                  <a:lnTo>
                    <a:pt x="4252" y="1522"/>
                  </a:lnTo>
                  <a:lnTo>
                    <a:pt x="4069" y="1376"/>
                  </a:lnTo>
                  <a:lnTo>
                    <a:pt x="3885" y="1237"/>
                  </a:lnTo>
                  <a:lnTo>
                    <a:pt x="3696" y="1112"/>
                  </a:lnTo>
                  <a:lnTo>
                    <a:pt x="3506" y="987"/>
                  </a:lnTo>
                  <a:lnTo>
                    <a:pt x="3311" y="869"/>
                  </a:lnTo>
                  <a:lnTo>
                    <a:pt x="3115" y="758"/>
                  </a:lnTo>
                  <a:lnTo>
                    <a:pt x="2914" y="653"/>
                  </a:lnTo>
                  <a:lnTo>
                    <a:pt x="2707" y="556"/>
                  </a:lnTo>
                  <a:lnTo>
                    <a:pt x="2500" y="466"/>
                  </a:lnTo>
                  <a:lnTo>
                    <a:pt x="2292" y="382"/>
                  </a:lnTo>
                  <a:lnTo>
                    <a:pt x="2079" y="306"/>
                  </a:lnTo>
                  <a:lnTo>
                    <a:pt x="1860" y="243"/>
                  </a:lnTo>
                  <a:lnTo>
                    <a:pt x="1641" y="181"/>
                  </a:lnTo>
                  <a:lnTo>
                    <a:pt x="1416" y="132"/>
                  </a:lnTo>
                  <a:lnTo>
                    <a:pt x="1185" y="91"/>
                  </a:lnTo>
                  <a:lnTo>
                    <a:pt x="954" y="56"/>
                  </a:lnTo>
                  <a:lnTo>
                    <a:pt x="723" y="28"/>
                  </a:lnTo>
                  <a:lnTo>
                    <a:pt x="486" y="7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22;p41">
              <a:extLst>
                <a:ext uri="{FF2B5EF4-FFF2-40B4-BE49-F238E27FC236}">
                  <a16:creationId xmlns:a16="http://schemas.microsoft.com/office/drawing/2014/main" id="{54101A5E-79C0-4967-94EF-95D1ADE1532F}"/>
                </a:ext>
              </a:extLst>
            </p:cNvPr>
            <p:cNvSpPr/>
            <p:nvPr/>
          </p:nvSpPr>
          <p:spPr>
            <a:xfrm>
              <a:off x="4822900" y="-2474225"/>
              <a:ext cx="268150" cy="353625"/>
            </a:xfrm>
            <a:custGeom>
              <a:avLst/>
              <a:gdLst/>
              <a:ahLst/>
              <a:cxnLst/>
              <a:rect l="l" t="t" r="r" b="b"/>
              <a:pathLst>
                <a:path w="10726" h="14145" extrusionOk="0">
                  <a:moveTo>
                    <a:pt x="1" y="1"/>
                  </a:moveTo>
                  <a:lnTo>
                    <a:pt x="119" y="529"/>
                  </a:lnTo>
                  <a:lnTo>
                    <a:pt x="220" y="1064"/>
                  </a:lnTo>
                  <a:lnTo>
                    <a:pt x="315" y="1606"/>
                  </a:lnTo>
                  <a:lnTo>
                    <a:pt x="398" y="2155"/>
                  </a:lnTo>
                  <a:lnTo>
                    <a:pt x="463" y="2704"/>
                  </a:lnTo>
                  <a:lnTo>
                    <a:pt x="522" y="3253"/>
                  </a:lnTo>
                  <a:lnTo>
                    <a:pt x="569" y="3809"/>
                  </a:lnTo>
                  <a:lnTo>
                    <a:pt x="599" y="4365"/>
                  </a:lnTo>
                  <a:lnTo>
                    <a:pt x="623" y="4921"/>
                  </a:lnTo>
                  <a:lnTo>
                    <a:pt x="629" y="5477"/>
                  </a:lnTo>
                  <a:lnTo>
                    <a:pt x="629" y="6033"/>
                  </a:lnTo>
                  <a:lnTo>
                    <a:pt x="617" y="6583"/>
                  </a:lnTo>
                  <a:lnTo>
                    <a:pt x="587" y="7139"/>
                  </a:lnTo>
                  <a:lnTo>
                    <a:pt x="552" y="7688"/>
                  </a:lnTo>
                  <a:lnTo>
                    <a:pt x="498" y="8230"/>
                  </a:lnTo>
                  <a:lnTo>
                    <a:pt x="439" y="8772"/>
                  </a:lnTo>
                  <a:lnTo>
                    <a:pt x="498" y="8786"/>
                  </a:lnTo>
                  <a:lnTo>
                    <a:pt x="552" y="8807"/>
                  </a:lnTo>
                  <a:lnTo>
                    <a:pt x="611" y="8841"/>
                  </a:lnTo>
                  <a:lnTo>
                    <a:pt x="670" y="8890"/>
                  </a:lnTo>
                  <a:lnTo>
                    <a:pt x="1008" y="9182"/>
                  </a:lnTo>
                  <a:lnTo>
                    <a:pt x="1333" y="9474"/>
                  </a:lnTo>
                  <a:lnTo>
                    <a:pt x="1659" y="9773"/>
                  </a:lnTo>
                  <a:lnTo>
                    <a:pt x="1979" y="10078"/>
                  </a:lnTo>
                  <a:lnTo>
                    <a:pt x="2287" y="10391"/>
                  </a:lnTo>
                  <a:lnTo>
                    <a:pt x="2595" y="10704"/>
                  </a:lnTo>
                  <a:lnTo>
                    <a:pt x="2891" y="11024"/>
                  </a:lnTo>
                  <a:lnTo>
                    <a:pt x="3181" y="11350"/>
                  </a:lnTo>
                  <a:lnTo>
                    <a:pt x="3471" y="11684"/>
                  </a:lnTo>
                  <a:lnTo>
                    <a:pt x="3749" y="12018"/>
                  </a:lnTo>
                  <a:lnTo>
                    <a:pt x="4022" y="12365"/>
                  </a:lnTo>
                  <a:lnTo>
                    <a:pt x="4294" y="12706"/>
                  </a:lnTo>
                  <a:lnTo>
                    <a:pt x="4555" y="13060"/>
                  </a:lnTo>
                  <a:lnTo>
                    <a:pt x="4815" y="13415"/>
                  </a:lnTo>
                  <a:lnTo>
                    <a:pt x="5064" y="13776"/>
                  </a:lnTo>
                  <a:lnTo>
                    <a:pt x="5313" y="14144"/>
                  </a:lnTo>
                  <a:lnTo>
                    <a:pt x="5579" y="13846"/>
                  </a:lnTo>
                  <a:lnTo>
                    <a:pt x="5852" y="13554"/>
                  </a:lnTo>
                  <a:lnTo>
                    <a:pt x="6130" y="13269"/>
                  </a:lnTo>
                  <a:lnTo>
                    <a:pt x="6414" y="12991"/>
                  </a:lnTo>
                  <a:lnTo>
                    <a:pt x="6971" y="12435"/>
                  </a:lnTo>
                  <a:lnTo>
                    <a:pt x="7249" y="12157"/>
                  </a:lnTo>
                  <a:lnTo>
                    <a:pt x="7522" y="11879"/>
                  </a:lnTo>
                  <a:lnTo>
                    <a:pt x="9126" y="10266"/>
                  </a:lnTo>
                  <a:lnTo>
                    <a:pt x="10725" y="8647"/>
                  </a:lnTo>
                  <a:lnTo>
                    <a:pt x="10465" y="8292"/>
                  </a:lnTo>
                  <a:lnTo>
                    <a:pt x="10198" y="7945"/>
                  </a:lnTo>
                  <a:lnTo>
                    <a:pt x="9926" y="7597"/>
                  </a:lnTo>
                  <a:lnTo>
                    <a:pt x="9653" y="7257"/>
                  </a:lnTo>
                  <a:lnTo>
                    <a:pt x="9375" y="6923"/>
                  </a:lnTo>
                  <a:lnTo>
                    <a:pt x="9091" y="6589"/>
                  </a:lnTo>
                  <a:lnTo>
                    <a:pt x="8801" y="6263"/>
                  </a:lnTo>
                  <a:lnTo>
                    <a:pt x="8505" y="5943"/>
                  </a:lnTo>
                  <a:lnTo>
                    <a:pt x="8209" y="5630"/>
                  </a:lnTo>
                  <a:lnTo>
                    <a:pt x="7907" y="5318"/>
                  </a:lnTo>
                  <a:lnTo>
                    <a:pt x="7599" y="5012"/>
                  </a:lnTo>
                  <a:lnTo>
                    <a:pt x="7285" y="4720"/>
                  </a:lnTo>
                  <a:lnTo>
                    <a:pt x="6971" y="4421"/>
                  </a:lnTo>
                  <a:lnTo>
                    <a:pt x="6645" y="4136"/>
                  </a:lnTo>
                  <a:lnTo>
                    <a:pt x="6320" y="3851"/>
                  </a:lnTo>
                  <a:lnTo>
                    <a:pt x="5988" y="3580"/>
                  </a:lnTo>
                  <a:lnTo>
                    <a:pt x="5650" y="3309"/>
                  </a:lnTo>
                  <a:lnTo>
                    <a:pt x="5313" y="3045"/>
                  </a:lnTo>
                  <a:lnTo>
                    <a:pt x="4963" y="2788"/>
                  </a:lnTo>
                  <a:lnTo>
                    <a:pt x="4614" y="2531"/>
                  </a:lnTo>
                  <a:lnTo>
                    <a:pt x="4259" y="2287"/>
                  </a:lnTo>
                  <a:lnTo>
                    <a:pt x="3897" y="2051"/>
                  </a:lnTo>
                  <a:lnTo>
                    <a:pt x="3530" y="1815"/>
                  </a:lnTo>
                  <a:lnTo>
                    <a:pt x="3157" y="1585"/>
                  </a:lnTo>
                  <a:lnTo>
                    <a:pt x="2784" y="1363"/>
                  </a:lnTo>
                  <a:lnTo>
                    <a:pt x="2399" y="1147"/>
                  </a:lnTo>
                  <a:lnTo>
                    <a:pt x="2014" y="946"/>
                  </a:lnTo>
                  <a:lnTo>
                    <a:pt x="1624" y="744"/>
                  </a:lnTo>
                  <a:lnTo>
                    <a:pt x="1227" y="543"/>
                  </a:lnTo>
                  <a:lnTo>
                    <a:pt x="824" y="355"/>
                  </a:lnTo>
                  <a:lnTo>
                    <a:pt x="415" y="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23;p41">
              <a:extLst>
                <a:ext uri="{FF2B5EF4-FFF2-40B4-BE49-F238E27FC236}">
                  <a16:creationId xmlns:a16="http://schemas.microsoft.com/office/drawing/2014/main" id="{07F34884-6563-4AB7-8618-F3A84DF9AB8B}"/>
                </a:ext>
              </a:extLst>
            </p:cNvPr>
            <p:cNvSpPr/>
            <p:nvPr/>
          </p:nvSpPr>
          <p:spPr>
            <a:xfrm>
              <a:off x="4930250" y="-607050"/>
              <a:ext cx="454950" cy="312100"/>
            </a:xfrm>
            <a:custGeom>
              <a:avLst/>
              <a:gdLst/>
              <a:ahLst/>
              <a:cxnLst/>
              <a:rect l="l" t="t" r="r" b="b"/>
              <a:pathLst>
                <a:path w="18198" h="12484" extrusionOk="0">
                  <a:moveTo>
                    <a:pt x="7213" y="1"/>
                  </a:moveTo>
                  <a:lnTo>
                    <a:pt x="6881" y="22"/>
                  </a:lnTo>
                  <a:lnTo>
                    <a:pt x="6550" y="50"/>
                  </a:lnTo>
                  <a:lnTo>
                    <a:pt x="6212" y="91"/>
                  </a:lnTo>
                  <a:lnTo>
                    <a:pt x="5881" y="154"/>
                  </a:lnTo>
                  <a:lnTo>
                    <a:pt x="5543" y="230"/>
                  </a:lnTo>
                  <a:lnTo>
                    <a:pt x="5200" y="321"/>
                  </a:lnTo>
                  <a:lnTo>
                    <a:pt x="4856" y="432"/>
                  </a:lnTo>
                  <a:lnTo>
                    <a:pt x="4513" y="550"/>
                  </a:lnTo>
                  <a:lnTo>
                    <a:pt x="4169" y="689"/>
                  </a:lnTo>
                  <a:lnTo>
                    <a:pt x="3820" y="849"/>
                  </a:lnTo>
                  <a:lnTo>
                    <a:pt x="3476" y="1023"/>
                  </a:lnTo>
                  <a:lnTo>
                    <a:pt x="3127" y="1210"/>
                  </a:lnTo>
                  <a:lnTo>
                    <a:pt x="2778" y="1419"/>
                  </a:lnTo>
                  <a:lnTo>
                    <a:pt x="2422" y="1641"/>
                  </a:lnTo>
                  <a:lnTo>
                    <a:pt x="2073" y="1885"/>
                  </a:lnTo>
                  <a:lnTo>
                    <a:pt x="1925" y="1961"/>
                  </a:lnTo>
                  <a:lnTo>
                    <a:pt x="1789" y="2030"/>
                  </a:lnTo>
                  <a:lnTo>
                    <a:pt x="1652" y="2114"/>
                  </a:lnTo>
                  <a:lnTo>
                    <a:pt x="1522" y="2197"/>
                  </a:lnTo>
                  <a:lnTo>
                    <a:pt x="1398" y="2281"/>
                  </a:lnTo>
                  <a:lnTo>
                    <a:pt x="1279" y="2371"/>
                  </a:lnTo>
                  <a:lnTo>
                    <a:pt x="1167" y="2468"/>
                  </a:lnTo>
                  <a:lnTo>
                    <a:pt x="1054" y="2566"/>
                  </a:lnTo>
                  <a:lnTo>
                    <a:pt x="954" y="2663"/>
                  </a:lnTo>
                  <a:lnTo>
                    <a:pt x="853" y="2767"/>
                  </a:lnTo>
                  <a:lnTo>
                    <a:pt x="764" y="2878"/>
                  </a:lnTo>
                  <a:lnTo>
                    <a:pt x="675" y="2990"/>
                  </a:lnTo>
                  <a:lnTo>
                    <a:pt x="592" y="3108"/>
                  </a:lnTo>
                  <a:lnTo>
                    <a:pt x="515" y="3233"/>
                  </a:lnTo>
                  <a:lnTo>
                    <a:pt x="444" y="3351"/>
                  </a:lnTo>
                  <a:lnTo>
                    <a:pt x="379" y="3483"/>
                  </a:lnTo>
                  <a:lnTo>
                    <a:pt x="320" y="3615"/>
                  </a:lnTo>
                  <a:lnTo>
                    <a:pt x="267" y="3747"/>
                  </a:lnTo>
                  <a:lnTo>
                    <a:pt x="213" y="3893"/>
                  </a:lnTo>
                  <a:lnTo>
                    <a:pt x="172" y="4032"/>
                  </a:lnTo>
                  <a:lnTo>
                    <a:pt x="131" y="4178"/>
                  </a:lnTo>
                  <a:lnTo>
                    <a:pt x="95" y="4331"/>
                  </a:lnTo>
                  <a:lnTo>
                    <a:pt x="65" y="4484"/>
                  </a:lnTo>
                  <a:lnTo>
                    <a:pt x="42" y="4644"/>
                  </a:lnTo>
                  <a:lnTo>
                    <a:pt x="24" y="4811"/>
                  </a:lnTo>
                  <a:lnTo>
                    <a:pt x="12" y="4977"/>
                  </a:lnTo>
                  <a:lnTo>
                    <a:pt x="0" y="5144"/>
                  </a:lnTo>
                  <a:lnTo>
                    <a:pt x="0" y="5318"/>
                  </a:lnTo>
                  <a:lnTo>
                    <a:pt x="0" y="5499"/>
                  </a:lnTo>
                  <a:lnTo>
                    <a:pt x="12" y="5679"/>
                  </a:lnTo>
                  <a:lnTo>
                    <a:pt x="24" y="5860"/>
                  </a:lnTo>
                  <a:lnTo>
                    <a:pt x="42" y="6055"/>
                  </a:lnTo>
                  <a:lnTo>
                    <a:pt x="788" y="6319"/>
                  </a:lnTo>
                  <a:lnTo>
                    <a:pt x="1534" y="6583"/>
                  </a:lnTo>
                  <a:lnTo>
                    <a:pt x="1670" y="6687"/>
                  </a:lnTo>
                  <a:lnTo>
                    <a:pt x="1812" y="6784"/>
                  </a:lnTo>
                  <a:lnTo>
                    <a:pt x="1966" y="6882"/>
                  </a:lnTo>
                  <a:lnTo>
                    <a:pt x="2126" y="6972"/>
                  </a:lnTo>
                  <a:lnTo>
                    <a:pt x="2292" y="7062"/>
                  </a:lnTo>
                  <a:lnTo>
                    <a:pt x="2464" y="7146"/>
                  </a:lnTo>
                  <a:lnTo>
                    <a:pt x="2641" y="7229"/>
                  </a:lnTo>
                  <a:lnTo>
                    <a:pt x="2825" y="7306"/>
                  </a:lnTo>
                  <a:lnTo>
                    <a:pt x="3014" y="7375"/>
                  </a:lnTo>
                  <a:lnTo>
                    <a:pt x="3204" y="7452"/>
                  </a:lnTo>
                  <a:lnTo>
                    <a:pt x="3595" y="7584"/>
                  </a:lnTo>
                  <a:lnTo>
                    <a:pt x="4003" y="7709"/>
                  </a:lnTo>
                  <a:lnTo>
                    <a:pt x="4412" y="7820"/>
                  </a:lnTo>
                  <a:lnTo>
                    <a:pt x="4821" y="7931"/>
                  </a:lnTo>
                  <a:lnTo>
                    <a:pt x="5235" y="8035"/>
                  </a:lnTo>
                  <a:lnTo>
                    <a:pt x="6040" y="8237"/>
                  </a:lnTo>
                  <a:lnTo>
                    <a:pt x="6425" y="8334"/>
                  </a:lnTo>
                  <a:lnTo>
                    <a:pt x="6793" y="8439"/>
                  </a:lnTo>
                  <a:lnTo>
                    <a:pt x="7148" y="8543"/>
                  </a:lnTo>
                  <a:lnTo>
                    <a:pt x="7474" y="8647"/>
                  </a:lnTo>
                  <a:lnTo>
                    <a:pt x="8776" y="9099"/>
                  </a:lnTo>
                  <a:lnTo>
                    <a:pt x="10079" y="9544"/>
                  </a:lnTo>
                  <a:lnTo>
                    <a:pt x="12685" y="10433"/>
                  </a:lnTo>
                  <a:lnTo>
                    <a:pt x="13988" y="10885"/>
                  </a:lnTo>
                  <a:lnTo>
                    <a:pt x="15290" y="11344"/>
                  </a:lnTo>
                  <a:lnTo>
                    <a:pt x="16581" y="11816"/>
                  </a:lnTo>
                  <a:lnTo>
                    <a:pt x="17227" y="12053"/>
                  </a:lnTo>
                  <a:lnTo>
                    <a:pt x="17872" y="12303"/>
                  </a:lnTo>
                  <a:lnTo>
                    <a:pt x="17949" y="12338"/>
                  </a:lnTo>
                  <a:lnTo>
                    <a:pt x="18020" y="12379"/>
                  </a:lnTo>
                  <a:lnTo>
                    <a:pt x="18085" y="12428"/>
                  </a:lnTo>
                  <a:lnTo>
                    <a:pt x="18145" y="12484"/>
                  </a:lnTo>
                  <a:lnTo>
                    <a:pt x="18198" y="12407"/>
                  </a:lnTo>
                  <a:lnTo>
                    <a:pt x="18168" y="12352"/>
                  </a:lnTo>
                  <a:lnTo>
                    <a:pt x="18145" y="12296"/>
                  </a:lnTo>
                  <a:lnTo>
                    <a:pt x="18133" y="12240"/>
                  </a:lnTo>
                  <a:lnTo>
                    <a:pt x="18121" y="12178"/>
                  </a:lnTo>
                  <a:lnTo>
                    <a:pt x="18044" y="11768"/>
                  </a:lnTo>
                  <a:lnTo>
                    <a:pt x="17961" y="11365"/>
                  </a:lnTo>
                  <a:lnTo>
                    <a:pt x="17866" y="10962"/>
                  </a:lnTo>
                  <a:lnTo>
                    <a:pt x="17772" y="10565"/>
                  </a:lnTo>
                  <a:lnTo>
                    <a:pt x="17665" y="10169"/>
                  </a:lnTo>
                  <a:lnTo>
                    <a:pt x="17547" y="9780"/>
                  </a:lnTo>
                  <a:lnTo>
                    <a:pt x="17428" y="9398"/>
                  </a:lnTo>
                  <a:lnTo>
                    <a:pt x="17298" y="9009"/>
                  </a:lnTo>
                  <a:lnTo>
                    <a:pt x="17162" y="8633"/>
                  </a:lnTo>
                  <a:lnTo>
                    <a:pt x="17020" y="8258"/>
                  </a:lnTo>
                  <a:lnTo>
                    <a:pt x="16871" y="7890"/>
                  </a:lnTo>
                  <a:lnTo>
                    <a:pt x="16712" y="7528"/>
                  </a:lnTo>
                  <a:lnTo>
                    <a:pt x="16552" y="7174"/>
                  </a:lnTo>
                  <a:lnTo>
                    <a:pt x="16380" y="6819"/>
                  </a:lnTo>
                  <a:lnTo>
                    <a:pt x="16208" y="6472"/>
                  </a:lnTo>
                  <a:lnTo>
                    <a:pt x="16025" y="6138"/>
                  </a:lnTo>
                  <a:lnTo>
                    <a:pt x="15835" y="5804"/>
                  </a:lnTo>
                  <a:lnTo>
                    <a:pt x="15640" y="5478"/>
                  </a:lnTo>
                  <a:lnTo>
                    <a:pt x="15438" y="5158"/>
                  </a:lnTo>
                  <a:lnTo>
                    <a:pt x="15231" y="4845"/>
                  </a:lnTo>
                  <a:lnTo>
                    <a:pt x="15024" y="4540"/>
                  </a:lnTo>
                  <a:lnTo>
                    <a:pt x="14805" y="4241"/>
                  </a:lnTo>
                  <a:lnTo>
                    <a:pt x="14580" y="3956"/>
                  </a:lnTo>
                  <a:lnTo>
                    <a:pt x="14355" y="3671"/>
                  </a:lnTo>
                  <a:lnTo>
                    <a:pt x="14118" y="3400"/>
                  </a:lnTo>
                  <a:lnTo>
                    <a:pt x="13881" y="3136"/>
                  </a:lnTo>
                  <a:lnTo>
                    <a:pt x="13632" y="2878"/>
                  </a:lnTo>
                  <a:lnTo>
                    <a:pt x="13384" y="2635"/>
                  </a:lnTo>
                  <a:lnTo>
                    <a:pt x="13129" y="2399"/>
                  </a:lnTo>
                  <a:lnTo>
                    <a:pt x="12874" y="2169"/>
                  </a:lnTo>
                  <a:lnTo>
                    <a:pt x="12608" y="1954"/>
                  </a:lnTo>
                  <a:lnTo>
                    <a:pt x="12341" y="1746"/>
                  </a:lnTo>
                  <a:lnTo>
                    <a:pt x="12069" y="1551"/>
                  </a:lnTo>
                  <a:lnTo>
                    <a:pt x="11791" y="1363"/>
                  </a:lnTo>
                  <a:lnTo>
                    <a:pt x="11512" y="1189"/>
                  </a:lnTo>
                  <a:lnTo>
                    <a:pt x="11228" y="1023"/>
                  </a:lnTo>
                  <a:lnTo>
                    <a:pt x="10938" y="870"/>
                  </a:lnTo>
                  <a:lnTo>
                    <a:pt x="10648" y="731"/>
                  </a:lnTo>
                  <a:lnTo>
                    <a:pt x="10352" y="599"/>
                  </a:lnTo>
                  <a:lnTo>
                    <a:pt x="10050" y="481"/>
                  </a:lnTo>
                  <a:lnTo>
                    <a:pt x="9748" y="376"/>
                  </a:lnTo>
                  <a:lnTo>
                    <a:pt x="9440" y="286"/>
                  </a:lnTo>
                  <a:lnTo>
                    <a:pt x="9132" y="203"/>
                  </a:lnTo>
                  <a:lnTo>
                    <a:pt x="8818" y="133"/>
                  </a:lnTo>
                  <a:lnTo>
                    <a:pt x="8504" y="84"/>
                  </a:lnTo>
                  <a:lnTo>
                    <a:pt x="8184" y="43"/>
                  </a:lnTo>
                  <a:lnTo>
                    <a:pt x="7864" y="1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24;p41">
              <a:extLst>
                <a:ext uri="{FF2B5EF4-FFF2-40B4-BE49-F238E27FC236}">
                  <a16:creationId xmlns:a16="http://schemas.microsoft.com/office/drawing/2014/main" id="{9E3ED141-EC81-4D3B-B4C7-7F05714BF53B}"/>
                </a:ext>
              </a:extLst>
            </p:cNvPr>
            <p:cNvSpPr/>
            <p:nvPr/>
          </p:nvSpPr>
          <p:spPr>
            <a:xfrm>
              <a:off x="4976575" y="-2234600"/>
              <a:ext cx="267850" cy="394625"/>
            </a:xfrm>
            <a:custGeom>
              <a:avLst/>
              <a:gdLst/>
              <a:ahLst/>
              <a:cxnLst/>
              <a:rect l="l" t="t" r="r" b="b"/>
              <a:pathLst>
                <a:path w="10714" h="15785" extrusionOk="0">
                  <a:moveTo>
                    <a:pt x="5236" y="0"/>
                  </a:moveTo>
                  <a:lnTo>
                    <a:pt x="3666" y="1786"/>
                  </a:lnTo>
                  <a:lnTo>
                    <a:pt x="2097" y="3559"/>
                  </a:lnTo>
                  <a:lnTo>
                    <a:pt x="1067" y="4754"/>
                  </a:lnTo>
                  <a:lnTo>
                    <a:pt x="806" y="5053"/>
                  </a:lnTo>
                  <a:lnTo>
                    <a:pt x="540" y="5352"/>
                  </a:lnTo>
                  <a:lnTo>
                    <a:pt x="273" y="5644"/>
                  </a:lnTo>
                  <a:lnTo>
                    <a:pt x="1" y="5929"/>
                  </a:lnTo>
                  <a:lnTo>
                    <a:pt x="321" y="6492"/>
                  </a:lnTo>
                  <a:lnTo>
                    <a:pt x="634" y="7068"/>
                  </a:lnTo>
                  <a:lnTo>
                    <a:pt x="936" y="7645"/>
                  </a:lnTo>
                  <a:lnTo>
                    <a:pt x="1227" y="8236"/>
                  </a:lnTo>
                  <a:lnTo>
                    <a:pt x="1511" y="8827"/>
                  </a:lnTo>
                  <a:lnTo>
                    <a:pt x="1783" y="9432"/>
                  </a:lnTo>
                  <a:lnTo>
                    <a:pt x="2044" y="10036"/>
                  </a:lnTo>
                  <a:lnTo>
                    <a:pt x="2293" y="10655"/>
                  </a:lnTo>
                  <a:lnTo>
                    <a:pt x="2535" y="11273"/>
                  </a:lnTo>
                  <a:lnTo>
                    <a:pt x="2772" y="11906"/>
                  </a:lnTo>
                  <a:lnTo>
                    <a:pt x="2991" y="12538"/>
                  </a:lnTo>
                  <a:lnTo>
                    <a:pt x="3210" y="13178"/>
                  </a:lnTo>
                  <a:lnTo>
                    <a:pt x="3412" y="13817"/>
                  </a:lnTo>
                  <a:lnTo>
                    <a:pt x="3607" y="14470"/>
                  </a:lnTo>
                  <a:lnTo>
                    <a:pt x="3797" y="15124"/>
                  </a:lnTo>
                  <a:lnTo>
                    <a:pt x="3974" y="15784"/>
                  </a:lnTo>
                  <a:lnTo>
                    <a:pt x="4377" y="15541"/>
                  </a:lnTo>
                  <a:lnTo>
                    <a:pt x="4780" y="15304"/>
                  </a:lnTo>
                  <a:lnTo>
                    <a:pt x="5188" y="15068"/>
                  </a:lnTo>
                  <a:lnTo>
                    <a:pt x="5603" y="14839"/>
                  </a:lnTo>
                  <a:lnTo>
                    <a:pt x="6017" y="14616"/>
                  </a:lnTo>
                  <a:lnTo>
                    <a:pt x="6432" y="14394"/>
                  </a:lnTo>
                  <a:lnTo>
                    <a:pt x="7267" y="13956"/>
                  </a:lnTo>
                  <a:lnTo>
                    <a:pt x="8108" y="13532"/>
                  </a:lnTo>
                  <a:lnTo>
                    <a:pt x="8949" y="13115"/>
                  </a:lnTo>
                  <a:lnTo>
                    <a:pt x="10619" y="12302"/>
                  </a:lnTo>
                  <a:lnTo>
                    <a:pt x="10642" y="12288"/>
                  </a:lnTo>
                  <a:lnTo>
                    <a:pt x="10666" y="12288"/>
                  </a:lnTo>
                  <a:lnTo>
                    <a:pt x="10713" y="12281"/>
                  </a:lnTo>
                  <a:lnTo>
                    <a:pt x="10459" y="11433"/>
                  </a:lnTo>
                  <a:lnTo>
                    <a:pt x="10198" y="10592"/>
                  </a:lnTo>
                  <a:lnTo>
                    <a:pt x="9926" y="9758"/>
                  </a:lnTo>
                  <a:lnTo>
                    <a:pt x="9790" y="9348"/>
                  </a:lnTo>
                  <a:lnTo>
                    <a:pt x="9641" y="8938"/>
                  </a:lnTo>
                  <a:lnTo>
                    <a:pt x="9499" y="8535"/>
                  </a:lnTo>
                  <a:lnTo>
                    <a:pt x="9345" y="8132"/>
                  </a:lnTo>
                  <a:lnTo>
                    <a:pt x="9191" y="7729"/>
                  </a:lnTo>
                  <a:lnTo>
                    <a:pt x="9037" y="7333"/>
                  </a:lnTo>
                  <a:lnTo>
                    <a:pt x="8878" y="6936"/>
                  </a:lnTo>
                  <a:lnTo>
                    <a:pt x="8718" y="6540"/>
                  </a:lnTo>
                  <a:lnTo>
                    <a:pt x="8552" y="6151"/>
                  </a:lnTo>
                  <a:lnTo>
                    <a:pt x="8380" y="5762"/>
                  </a:lnTo>
                  <a:lnTo>
                    <a:pt x="8208" y="5380"/>
                  </a:lnTo>
                  <a:lnTo>
                    <a:pt x="8037" y="4997"/>
                  </a:lnTo>
                  <a:lnTo>
                    <a:pt x="7859" y="4615"/>
                  </a:lnTo>
                  <a:lnTo>
                    <a:pt x="7675" y="4247"/>
                  </a:lnTo>
                  <a:lnTo>
                    <a:pt x="7492" y="3871"/>
                  </a:lnTo>
                  <a:lnTo>
                    <a:pt x="7302" y="3503"/>
                  </a:lnTo>
                  <a:lnTo>
                    <a:pt x="7113" y="3135"/>
                  </a:lnTo>
                  <a:lnTo>
                    <a:pt x="6917" y="2773"/>
                  </a:lnTo>
                  <a:lnTo>
                    <a:pt x="6716" y="2419"/>
                  </a:lnTo>
                  <a:lnTo>
                    <a:pt x="6515" y="2057"/>
                  </a:lnTo>
                  <a:lnTo>
                    <a:pt x="6313" y="1710"/>
                  </a:lnTo>
                  <a:lnTo>
                    <a:pt x="6100" y="1355"/>
                  </a:lnTo>
                  <a:lnTo>
                    <a:pt x="5893" y="1015"/>
                  </a:lnTo>
                  <a:lnTo>
                    <a:pt x="5674" y="674"/>
                  </a:lnTo>
                  <a:lnTo>
                    <a:pt x="5455" y="334"/>
                  </a:lnTo>
                  <a:lnTo>
                    <a:pt x="523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25;p41">
              <a:extLst>
                <a:ext uri="{FF2B5EF4-FFF2-40B4-BE49-F238E27FC236}">
                  <a16:creationId xmlns:a16="http://schemas.microsoft.com/office/drawing/2014/main" id="{82A63083-9BF7-4A08-8EAA-1978A97700D5}"/>
                </a:ext>
              </a:extLst>
            </p:cNvPr>
            <p:cNvSpPr/>
            <p:nvPr/>
          </p:nvSpPr>
          <p:spPr>
            <a:xfrm>
              <a:off x="5107000" y="-895650"/>
              <a:ext cx="184350" cy="273525"/>
            </a:xfrm>
            <a:custGeom>
              <a:avLst/>
              <a:gdLst/>
              <a:ahLst/>
              <a:cxnLst/>
              <a:rect l="l" t="t" r="r" b="b"/>
              <a:pathLst>
                <a:path w="7374" h="10941" extrusionOk="0">
                  <a:moveTo>
                    <a:pt x="1446" y="1"/>
                  </a:moveTo>
                  <a:lnTo>
                    <a:pt x="1393" y="612"/>
                  </a:lnTo>
                  <a:lnTo>
                    <a:pt x="1333" y="1217"/>
                  </a:lnTo>
                  <a:lnTo>
                    <a:pt x="1268" y="1822"/>
                  </a:lnTo>
                  <a:lnTo>
                    <a:pt x="1203" y="2426"/>
                  </a:lnTo>
                  <a:lnTo>
                    <a:pt x="1132" y="3024"/>
                  </a:lnTo>
                  <a:lnTo>
                    <a:pt x="1055" y="3629"/>
                  </a:lnTo>
                  <a:lnTo>
                    <a:pt x="972" y="4219"/>
                  </a:lnTo>
                  <a:lnTo>
                    <a:pt x="889" y="4810"/>
                  </a:lnTo>
                  <a:lnTo>
                    <a:pt x="794" y="5401"/>
                  </a:lnTo>
                  <a:lnTo>
                    <a:pt x="700" y="5992"/>
                  </a:lnTo>
                  <a:lnTo>
                    <a:pt x="599" y="6576"/>
                  </a:lnTo>
                  <a:lnTo>
                    <a:pt x="486" y="7152"/>
                  </a:lnTo>
                  <a:lnTo>
                    <a:pt x="374" y="7736"/>
                  </a:lnTo>
                  <a:lnTo>
                    <a:pt x="256" y="8306"/>
                  </a:lnTo>
                  <a:lnTo>
                    <a:pt x="131" y="8876"/>
                  </a:lnTo>
                  <a:lnTo>
                    <a:pt x="1" y="9446"/>
                  </a:lnTo>
                  <a:lnTo>
                    <a:pt x="380" y="9446"/>
                  </a:lnTo>
                  <a:lnTo>
                    <a:pt x="753" y="9460"/>
                  </a:lnTo>
                  <a:lnTo>
                    <a:pt x="1126" y="9488"/>
                  </a:lnTo>
                  <a:lnTo>
                    <a:pt x="1499" y="9529"/>
                  </a:lnTo>
                  <a:lnTo>
                    <a:pt x="1872" y="9585"/>
                  </a:lnTo>
                  <a:lnTo>
                    <a:pt x="2239" y="9648"/>
                  </a:lnTo>
                  <a:lnTo>
                    <a:pt x="2606" y="9724"/>
                  </a:lnTo>
                  <a:lnTo>
                    <a:pt x="2968" y="9814"/>
                  </a:lnTo>
                  <a:lnTo>
                    <a:pt x="3329" y="9919"/>
                  </a:lnTo>
                  <a:lnTo>
                    <a:pt x="3690" y="10030"/>
                  </a:lnTo>
                  <a:lnTo>
                    <a:pt x="4045" y="10155"/>
                  </a:lnTo>
                  <a:lnTo>
                    <a:pt x="4395" y="10287"/>
                  </a:lnTo>
                  <a:lnTo>
                    <a:pt x="4744" y="10433"/>
                  </a:lnTo>
                  <a:lnTo>
                    <a:pt x="5088" y="10593"/>
                  </a:lnTo>
                  <a:lnTo>
                    <a:pt x="5431" y="10760"/>
                  </a:lnTo>
                  <a:lnTo>
                    <a:pt x="5763" y="10940"/>
                  </a:lnTo>
                  <a:lnTo>
                    <a:pt x="5988" y="9752"/>
                  </a:lnTo>
                  <a:lnTo>
                    <a:pt x="6207" y="8529"/>
                  </a:lnTo>
                  <a:lnTo>
                    <a:pt x="6420" y="7278"/>
                  </a:lnTo>
                  <a:lnTo>
                    <a:pt x="6627" y="5992"/>
                  </a:lnTo>
                  <a:lnTo>
                    <a:pt x="6823" y="4685"/>
                  </a:lnTo>
                  <a:lnTo>
                    <a:pt x="7012" y="3351"/>
                  </a:lnTo>
                  <a:lnTo>
                    <a:pt x="7196" y="1995"/>
                  </a:lnTo>
                  <a:lnTo>
                    <a:pt x="7374" y="619"/>
                  </a:lnTo>
                  <a:lnTo>
                    <a:pt x="5887" y="494"/>
                  </a:lnTo>
                  <a:lnTo>
                    <a:pt x="5141" y="432"/>
                  </a:lnTo>
                  <a:lnTo>
                    <a:pt x="4395" y="369"/>
                  </a:lnTo>
                  <a:lnTo>
                    <a:pt x="3655" y="293"/>
                  </a:lnTo>
                  <a:lnTo>
                    <a:pt x="2914" y="209"/>
                  </a:lnTo>
                  <a:lnTo>
                    <a:pt x="2180" y="112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26;p41">
              <a:extLst>
                <a:ext uri="{FF2B5EF4-FFF2-40B4-BE49-F238E27FC236}">
                  <a16:creationId xmlns:a16="http://schemas.microsoft.com/office/drawing/2014/main" id="{E2D75E90-84FA-4AAC-AD08-AA4D1FAE2997}"/>
                </a:ext>
              </a:extLst>
            </p:cNvPr>
            <p:cNvSpPr/>
            <p:nvPr/>
          </p:nvSpPr>
          <p:spPr>
            <a:xfrm>
              <a:off x="5085250" y="-1900300"/>
              <a:ext cx="226675" cy="419825"/>
            </a:xfrm>
            <a:custGeom>
              <a:avLst/>
              <a:gdLst/>
              <a:ahLst/>
              <a:cxnLst/>
              <a:rect l="l" t="t" r="r" b="b"/>
              <a:pathLst>
                <a:path w="9067" h="16793" extrusionOk="0">
                  <a:moveTo>
                    <a:pt x="6674" y="0"/>
                  </a:moveTo>
                  <a:lnTo>
                    <a:pt x="6662" y="14"/>
                  </a:lnTo>
                  <a:lnTo>
                    <a:pt x="5028" y="1029"/>
                  </a:lnTo>
                  <a:lnTo>
                    <a:pt x="4199" y="1543"/>
                  </a:lnTo>
                  <a:lnTo>
                    <a:pt x="3370" y="2044"/>
                  </a:lnTo>
                  <a:lnTo>
                    <a:pt x="2529" y="2544"/>
                  </a:lnTo>
                  <a:lnTo>
                    <a:pt x="2114" y="2787"/>
                  </a:lnTo>
                  <a:lnTo>
                    <a:pt x="1688" y="3024"/>
                  </a:lnTo>
                  <a:lnTo>
                    <a:pt x="1268" y="3253"/>
                  </a:lnTo>
                  <a:lnTo>
                    <a:pt x="847" y="3482"/>
                  </a:lnTo>
                  <a:lnTo>
                    <a:pt x="421" y="3705"/>
                  </a:lnTo>
                  <a:lnTo>
                    <a:pt x="0" y="3920"/>
                  </a:lnTo>
                  <a:lnTo>
                    <a:pt x="119" y="4442"/>
                  </a:lnTo>
                  <a:lnTo>
                    <a:pt x="231" y="4970"/>
                  </a:lnTo>
                  <a:lnTo>
                    <a:pt x="338" y="5491"/>
                  </a:lnTo>
                  <a:lnTo>
                    <a:pt x="445" y="6019"/>
                  </a:lnTo>
                  <a:lnTo>
                    <a:pt x="545" y="6547"/>
                  </a:lnTo>
                  <a:lnTo>
                    <a:pt x="646" y="7083"/>
                  </a:lnTo>
                  <a:lnTo>
                    <a:pt x="735" y="7611"/>
                  </a:lnTo>
                  <a:lnTo>
                    <a:pt x="824" y="8146"/>
                  </a:lnTo>
                  <a:lnTo>
                    <a:pt x="912" y="8674"/>
                  </a:lnTo>
                  <a:lnTo>
                    <a:pt x="989" y="9209"/>
                  </a:lnTo>
                  <a:lnTo>
                    <a:pt x="1066" y="9745"/>
                  </a:lnTo>
                  <a:lnTo>
                    <a:pt x="1143" y="10287"/>
                  </a:lnTo>
                  <a:lnTo>
                    <a:pt x="1214" y="10822"/>
                  </a:lnTo>
                  <a:lnTo>
                    <a:pt x="1279" y="11357"/>
                  </a:lnTo>
                  <a:lnTo>
                    <a:pt x="1398" y="12434"/>
                  </a:lnTo>
                  <a:lnTo>
                    <a:pt x="1516" y="13505"/>
                  </a:lnTo>
                  <a:lnTo>
                    <a:pt x="1623" y="14589"/>
                  </a:lnTo>
                  <a:lnTo>
                    <a:pt x="1724" y="15687"/>
                  </a:lnTo>
                  <a:lnTo>
                    <a:pt x="1824" y="16792"/>
                  </a:lnTo>
                  <a:lnTo>
                    <a:pt x="2263" y="16653"/>
                  </a:lnTo>
                  <a:lnTo>
                    <a:pt x="2707" y="16528"/>
                  </a:lnTo>
                  <a:lnTo>
                    <a:pt x="3151" y="16403"/>
                  </a:lnTo>
                  <a:lnTo>
                    <a:pt x="3595" y="16292"/>
                  </a:lnTo>
                  <a:lnTo>
                    <a:pt x="4045" y="16180"/>
                  </a:lnTo>
                  <a:lnTo>
                    <a:pt x="4495" y="16083"/>
                  </a:lnTo>
                  <a:lnTo>
                    <a:pt x="4951" y="15986"/>
                  </a:lnTo>
                  <a:lnTo>
                    <a:pt x="5407" y="15896"/>
                  </a:lnTo>
                  <a:lnTo>
                    <a:pt x="6319" y="15729"/>
                  </a:lnTo>
                  <a:lnTo>
                    <a:pt x="7237" y="15569"/>
                  </a:lnTo>
                  <a:lnTo>
                    <a:pt x="9067" y="15270"/>
                  </a:lnTo>
                  <a:lnTo>
                    <a:pt x="8990" y="14283"/>
                  </a:lnTo>
                  <a:lnTo>
                    <a:pt x="8913" y="13296"/>
                  </a:lnTo>
                  <a:lnTo>
                    <a:pt x="8818" y="12309"/>
                  </a:lnTo>
                  <a:lnTo>
                    <a:pt x="8717" y="11329"/>
                  </a:lnTo>
                  <a:lnTo>
                    <a:pt x="8605" y="10356"/>
                  </a:lnTo>
                  <a:lnTo>
                    <a:pt x="8486" y="9383"/>
                  </a:lnTo>
                  <a:lnTo>
                    <a:pt x="8350" y="8417"/>
                  </a:lnTo>
                  <a:lnTo>
                    <a:pt x="8208" y="7451"/>
                  </a:lnTo>
                  <a:lnTo>
                    <a:pt x="8060" y="6499"/>
                  </a:lnTo>
                  <a:lnTo>
                    <a:pt x="7894" y="5547"/>
                  </a:lnTo>
                  <a:lnTo>
                    <a:pt x="7716" y="4601"/>
                  </a:lnTo>
                  <a:lnTo>
                    <a:pt x="7533" y="3663"/>
                  </a:lnTo>
                  <a:lnTo>
                    <a:pt x="7337" y="2739"/>
                  </a:lnTo>
                  <a:lnTo>
                    <a:pt x="7124" y="1814"/>
                  </a:lnTo>
                  <a:lnTo>
                    <a:pt x="6905" y="904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27;p41">
              <a:extLst>
                <a:ext uri="{FF2B5EF4-FFF2-40B4-BE49-F238E27FC236}">
                  <a16:creationId xmlns:a16="http://schemas.microsoft.com/office/drawing/2014/main" id="{2C2B1CF7-8461-477C-B4D8-A1894DA45658}"/>
                </a:ext>
              </a:extLst>
            </p:cNvPr>
            <p:cNvSpPr/>
            <p:nvPr/>
          </p:nvSpPr>
          <p:spPr>
            <a:xfrm>
              <a:off x="5134400" y="-1487625"/>
              <a:ext cx="184200" cy="295050"/>
            </a:xfrm>
            <a:custGeom>
              <a:avLst/>
              <a:gdLst/>
              <a:ahLst/>
              <a:cxnLst/>
              <a:rect l="l" t="t" r="r" b="b"/>
              <a:pathLst>
                <a:path w="7368" h="11802" extrusionOk="0">
                  <a:moveTo>
                    <a:pt x="7178" y="0"/>
                  </a:moveTo>
                  <a:lnTo>
                    <a:pt x="6283" y="264"/>
                  </a:lnTo>
                  <a:lnTo>
                    <a:pt x="5395" y="521"/>
                  </a:lnTo>
                  <a:lnTo>
                    <a:pt x="4495" y="779"/>
                  </a:lnTo>
                  <a:lnTo>
                    <a:pt x="3595" y="1015"/>
                  </a:lnTo>
                  <a:lnTo>
                    <a:pt x="3145" y="1126"/>
                  </a:lnTo>
                  <a:lnTo>
                    <a:pt x="2695" y="1237"/>
                  </a:lnTo>
                  <a:lnTo>
                    <a:pt x="2245" y="1342"/>
                  </a:lnTo>
                  <a:lnTo>
                    <a:pt x="1795" y="1439"/>
                  </a:lnTo>
                  <a:lnTo>
                    <a:pt x="1351" y="1522"/>
                  </a:lnTo>
                  <a:lnTo>
                    <a:pt x="901" y="1606"/>
                  </a:lnTo>
                  <a:lnTo>
                    <a:pt x="450" y="1675"/>
                  </a:lnTo>
                  <a:lnTo>
                    <a:pt x="0" y="1738"/>
                  </a:lnTo>
                  <a:lnTo>
                    <a:pt x="101" y="2954"/>
                  </a:lnTo>
                  <a:lnTo>
                    <a:pt x="190" y="4177"/>
                  </a:lnTo>
                  <a:lnTo>
                    <a:pt x="279" y="5407"/>
                  </a:lnTo>
                  <a:lnTo>
                    <a:pt x="362" y="6645"/>
                  </a:lnTo>
                  <a:lnTo>
                    <a:pt x="433" y="7889"/>
                  </a:lnTo>
                  <a:lnTo>
                    <a:pt x="492" y="9140"/>
                  </a:lnTo>
                  <a:lnTo>
                    <a:pt x="545" y="10384"/>
                  </a:lnTo>
                  <a:lnTo>
                    <a:pt x="593" y="11635"/>
                  </a:lnTo>
                  <a:lnTo>
                    <a:pt x="906" y="11586"/>
                  </a:lnTo>
                  <a:lnTo>
                    <a:pt x="1214" y="11531"/>
                  </a:lnTo>
                  <a:lnTo>
                    <a:pt x="1836" y="11419"/>
                  </a:lnTo>
                  <a:lnTo>
                    <a:pt x="2458" y="11301"/>
                  </a:lnTo>
                  <a:lnTo>
                    <a:pt x="2766" y="11246"/>
                  </a:lnTo>
                  <a:lnTo>
                    <a:pt x="3074" y="11197"/>
                  </a:lnTo>
                  <a:lnTo>
                    <a:pt x="3133" y="11190"/>
                  </a:lnTo>
                  <a:lnTo>
                    <a:pt x="3192" y="11197"/>
                  </a:lnTo>
                  <a:lnTo>
                    <a:pt x="3246" y="11204"/>
                  </a:lnTo>
                  <a:lnTo>
                    <a:pt x="3293" y="11225"/>
                  </a:lnTo>
                  <a:lnTo>
                    <a:pt x="3340" y="11253"/>
                  </a:lnTo>
                  <a:lnTo>
                    <a:pt x="3382" y="11287"/>
                  </a:lnTo>
                  <a:lnTo>
                    <a:pt x="3417" y="11329"/>
                  </a:lnTo>
                  <a:lnTo>
                    <a:pt x="3453" y="11371"/>
                  </a:lnTo>
                  <a:lnTo>
                    <a:pt x="3477" y="11419"/>
                  </a:lnTo>
                  <a:lnTo>
                    <a:pt x="3500" y="11468"/>
                  </a:lnTo>
                  <a:lnTo>
                    <a:pt x="3518" y="11524"/>
                  </a:lnTo>
                  <a:lnTo>
                    <a:pt x="3530" y="11579"/>
                  </a:lnTo>
                  <a:lnTo>
                    <a:pt x="3530" y="11635"/>
                  </a:lnTo>
                  <a:lnTo>
                    <a:pt x="3530" y="11690"/>
                  </a:lnTo>
                  <a:lnTo>
                    <a:pt x="3524" y="11746"/>
                  </a:lnTo>
                  <a:lnTo>
                    <a:pt x="3512" y="11802"/>
                  </a:lnTo>
                  <a:lnTo>
                    <a:pt x="4454" y="11711"/>
                  </a:lnTo>
                  <a:lnTo>
                    <a:pt x="5401" y="11628"/>
                  </a:lnTo>
                  <a:lnTo>
                    <a:pt x="7278" y="11468"/>
                  </a:lnTo>
                  <a:lnTo>
                    <a:pt x="7302" y="10759"/>
                  </a:lnTo>
                  <a:lnTo>
                    <a:pt x="7326" y="10043"/>
                  </a:lnTo>
                  <a:lnTo>
                    <a:pt x="7338" y="9334"/>
                  </a:lnTo>
                  <a:lnTo>
                    <a:pt x="7349" y="8618"/>
                  </a:lnTo>
                  <a:lnTo>
                    <a:pt x="7361" y="7903"/>
                  </a:lnTo>
                  <a:lnTo>
                    <a:pt x="7367" y="7187"/>
                  </a:lnTo>
                  <a:lnTo>
                    <a:pt x="7367" y="6464"/>
                  </a:lnTo>
                  <a:lnTo>
                    <a:pt x="7361" y="5748"/>
                  </a:lnTo>
                  <a:lnTo>
                    <a:pt x="7355" y="5025"/>
                  </a:lnTo>
                  <a:lnTo>
                    <a:pt x="7343" y="4309"/>
                  </a:lnTo>
                  <a:lnTo>
                    <a:pt x="7326" y="3586"/>
                  </a:lnTo>
                  <a:lnTo>
                    <a:pt x="7302" y="2871"/>
                  </a:lnTo>
                  <a:lnTo>
                    <a:pt x="7278" y="2155"/>
                  </a:lnTo>
                  <a:lnTo>
                    <a:pt x="7249" y="1432"/>
                  </a:lnTo>
                  <a:lnTo>
                    <a:pt x="7213" y="716"/>
                  </a:lnTo>
                  <a:lnTo>
                    <a:pt x="717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28;p41">
              <a:extLst>
                <a:ext uri="{FF2B5EF4-FFF2-40B4-BE49-F238E27FC236}">
                  <a16:creationId xmlns:a16="http://schemas.microsoft.com/office/drawing/2014/main" id="{CF9582C8-D377-4E78-848F-D94717440C70}"/>
                </a:ext>
              </a:extLst>
            </p:cNvPr>
            <p:cNvSpPr/>
            <p:nvPr/>
          </p:nvSpPr>
          <p:spPr>
            <a:xfrm>
              <a:off x="5145650" y="-1171400"/>
              <a:ext cx="169675" cy="265525"/>
            </a:xfrm>
            <a:custGeom>
              <a:avLst/>
              <a:gdLst/>
              <a:ahLst/>
              <a:cxnLst/>
              <a:rect l="l" t="t" r="r" b="b"/>
              <a:pathLst>
                <a:path w="6787" h="10621" extrusionOk="0">
                  <a:moveTo>
                    <a:pt x="889" y="1"/>
                  </a:moveTo>
                  <a:lnTo>
                    <a:pt x="528" y="112"/>
                  </a:lnTo>
                  <a:lnTo>
                    <a:pt x="356" y="174"/>
                  </a:lnTo>
                  <a:lnTo>
                    <a:pt x="178" y="237"/>
                  </a:lnTo>
                  <a:lnTo>
                    <a:pt x="202" y="1432"/>
                  </a:lnTo>
                  <a:lnTo>
                    <a:pt x="208" y="2628"/>
                  </a:lnTo>
                  <a:lnTo>
                    <a:pt x="208" y="3816"/>
                  </a:lnTo>
                  <a:lnTo>
                    <a:pt x="190" y="5012"/>
                  </a:lnTo>
                  <a:lnTo>
                    <a:pt x="166" y="6200"/>
                  </a:lnTo>
                  <a:lnTo>
                    <a:pt x="125" y="7382"/>
                  </a:lnTo>
                  <a:lnTo>
                    <a:pt x="101" y="7979"/>
                  </a:lnTo>
                  <a:lnTo>
                    <a:pt x="72" y="8570"/>
                  </a:lnTo>
                  <a:lnTo>
                    <a:pt x="36" y="9161"/>
                  </a:lnTo>
                  <a:lnTo>
                    <a:pt x="0" y="9745"/>
                  </a:lnTo>
                  <a:lnTo>
                    <a:pt x="374" y="9780"/>
                  </a:lnTo>
                  <a:lnTo>
                    <a:pt x="741" y="9821"/>
                  </a:lnTo>
                  <a:lnTo>
                    <a:pt x="1487" y="9905"/>
                  </a:lnTo>
                  <a:lnTo>
                    <a:pt x="2233" y="10009"/>
                  </a:lnTo>
                  <a:lnTo>
                    <a:pt x="2979" y="10120"/>
                  </a:lnTo>
                  <a:lnTo>
                    <a:pt x="3719" y="10245"/>
                  </a:lnTo>
                  <a:lnTo>
                    <a:pt x="4466" y="10370"/>
                  </a:lnTo>
                  <a:lnTo>
                    <a:pt x="5952" y="10621"/>
                  </a:lnTo>
                  <a:lnTo>
                    <a:pt x="6094" y="9349"/>
                  </a:lnTo>
                  <a:lnTo>
                    <a:pt x="6224" y="8056"/>
                  </a:lnTo>
                  <a:lnTo>
                    <a:pt x="6343" y="6749"/>
                  </a:lnTo>
                  <a:lnTo>
                    <a:pt x="6455" y="5429"/>
                  </a:lnTo>
                  <a:lnTo>
                    <a:pt x="6556" y="4094"/>
                  </a:lnTo>
                  <a:lnTo>
                    <a:pt x="6645" y="2753"/>
                  </a:lnTo>
                  <a:lnTo>
                    <a:pt x="6722" y="1405"/>
                  </a:lnTo>
                  <a:lnTo>
                    <a:pt x="6787" y="42"/>
                  </a:lnTo>
                  <a:lnTo>
                    <a:pt x="5460" y="230"/>
                  </a:lnTo>
                  <a:lnTo>
                    <a:pt x="4128" y="404"/>
                  </a:lnTo>
                  <a:lnTo>
                    <a:pt x="2796" y="577"/>
                  </a:lnTo>
                  <a:lnTo>
                    <a:pt x="1469" y="751"/>
                  </a:lnTo>
                  <a:lnTo>
                    <a:pt x="1392" y="758"/>
                  </a:lnTo>
                  <a:lnTo>
                    <a:pt x="1321" y="751"/>
                  </a:lnTo>
                  <a:lnTo>
                    <a:pt x="1256" y="730"/>
                  </a:lnTo>
                  <a:lnTo>
                    <a:pt x="1197" y="710"/>
                  </a:lnTo>
                  <a:lnTo>
                    <a:pt x="1143" y="675"/>
                  </a:lnTo>
                  <a:lnTo>
                    <a:pt x="1096" y="640"/>
                  </a:lnTo>
                  <a:lnTo>
                    <a:pt x="1055" y="591"/>
                  </a:lnTo>
                  <a:lnTo>
                    <a:pt x="1013" y="543"/>
                  </a:lnTo>
                  <a:lnTo>
                    <a:pt x="978" y="480"/>
                  </a:lnTo>
                  <a:lnTo>
                    <a:pt x="948" y="425"/>
                  </a:lnTo>
                  <a:lnTo>
                    <a:pt x="930" y="355"/>
                  </a:lnTo>
                  <a:lnTo>
                    <a:pt x="907" y="286"/>
                  </a:lnTo>
                  <a:lnTo>
                    <a:pt x="895" y="216"/>
                  </a:lnTo>
                  <a:lnTo>
                    <a:pt x="889" y="147"/>
                  </a:lnTo>
                  <a:lnTo>
                    <a:pt x="883" y="70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231;p45">
            <a:extLst>
              <a:ext uri="{FF2B5EF4-FFF2-40B4-BE49-F238E27FC236}">
                <a16:creationId xmlns:a16="http://schemas.microsoft.com/office/drawing/2014/main" id="{7D77B3B4-F8DC-40C2-8449-3CC6CD429950}"/>
              </a:ext>
            </a:extLst>
          </p:cNvPr>
          <p:cNvGrpSpPr/>
          <p:nvPr/>
        </p:nvGrpSpPr>
        <p:grpSpPr>
          <a:xfrm>
            <a:off x="623536" y="1296978"/>
            <a:ext cx="1934979" cy="3182210"/>
            <a:chOff x="2042250" y="-13104450"/>
            <a:chExt cx="3535500" cy="13342600"/>
          </a:xfrm>
        </p:grpSpPr>
        <p:sp>
          <p:nvSpPr>
            <p:cNvPr id="70" name="Google Shape;1232;p45">
              <a:extLst>
                <a:ext uri="{FF2B5EF4-FFF2-40B4-BE49-F238E27FC236}">
                  <a16:creationId xmlns:a16="http://schemas.microsoft.com/office/drawing/2014/main" id="{D1413E07-5093-4E27-95F9-74400F853DDA}"/>
                </a:ext>
              </a:extLst>
            </p:cNvPr>
            <p:cNvSpPr/>
            <p:nvPr/>
          </p:nvSpPr>
          <p:spPr>
            <a:xfrm>
              <a:off x="2042250" y="-13104450"/>
              <a:ext cx="3535500" cy="13342600"/>
            </a:xfrm>
            <a:custGeom>
              <a:avLst/>
              <a:gdLst/>
              <a:ahLst/>
              <a:cxnLst/>
              <a:rect l="l" t="t" r="r" b="b"/>
              <a:pathLst>
                <a:path w="141420" h="533704" extrusionOk="0">
                  <a:moveTo>
                    <a:pt x="72596" y="3267"/>
                  </a:moveTo>
                  <a:lnTo>
                    <a:pt x="72707" y="3279"/>
                  </a:lnTo>
                  <a:lnTo>
                    <a:pt x="72818" y="3301"/>
                  </a:lnTo>
                  <a:lnTo>
                    <a:pt x="72934" y="3347"/>
                  </a:lnTo>
                  <a:lnTo>
                    <a:pt x="73046" y="3392"/>
                  </a:lnTo>
                  <a:lnTo>
                    <a:pt x="73157" y="3449"/>
                  </a:lnTo>
                  <a:lnTo>
                    <a:pt x="73264" y="3517"/>
                  </a:lnTo>
                  <a:lnTo>
                    <a:pt x="73375" y="3596"/>
                  </a:lnTo>
                  <a:lnTo>
                    <a:pt x="73482" y="3687"/>
                  </a:lnTo>
                  <a:lnTo>
                    <a:pt x="73593" y="3789"/>
                  </a:lnTo>
                  <a:lnTo>
                    <a:pt x="73696" y="3891"/>
                  </a:lnTo>
                  <a:lnTo>
                    <a:pt x="73803" y="4016"/>
                  </a:lnTo>
                  <a:lnTo>
                    <a:pt x="73901" y="4152"/>
                  </a:lnTo>
                  <a:lnTo>
                    <a:pt x="73998" y="4288"/>
                  </a:lnTo>
                  <a:lnTo>
                    <a:pt x="74096" y="4447"/>
                  </a:lnTo>
                  <a:lnTo>
                    <a:pt x="74190" y="4605"/>
                  </a:lnTo>
                  <a:lnTo>
                    <a:pt x="74279" y="4776"/>
                  </a:lnTo>
                  <a:lnTo>
                    <a:pt x="74368" y="4957"/>
                  </a:lnTo>
                  <a:lnTo>
                    <a:pt x="74448" y="5150"/>
                  </a:lnTo>
                  <a:lnTo>
                    <a:pt x="74528" y="5354"/>
                  </a:lnTo>
                  <a:lnTo>
                    <a:pt x="74604" y="5558"/>
                  </a:lnTo>
                  <a:lnTo>
                    <a:pt x="74671" y="5774"/>
                  </a:lnTo>
                  <a:lnTo>
                    <a:pt x="74738" y="6012"/>
                  </a:lnTo>
                  <a:lnTo>
                    <a:pt x="74800" y="6250"/>
                  </a:lnTo>
                  <a:lnTo>
                    <a:pt x="74853" y="6488"/>
                  </a:lnTo>
                  <a:lnTo>
                    <a:pt x="74902" y="6749"/>
                  </a:lnTo>
                  <a:lnTo>
                    <a:pt x="74947" y="7010"/>
                  </a:lnTo>
                  <a:lnTo>
                    <a:pt x="74983" y="7282"/>
                  </a:lnTo>
                  <a:lnTo>
                    <a:pt x="75014" y="7565"/>
                  </a:lnTo>
                  <a:lnTo>
                    <a:pt x="75040" y="7860"/>
                  </a:lnTo>
                  <a:lnTo>
                    <a:pt x="75063" y="8223"/>
                  </a:lnTo>
                  <a:lnTo>
                    <a:pt x="75076" y="8575"/>
                  </a:lnTo>
                  <a:lnTo>
                    <a:pt x="75085" y="8915"/>
                  </a:lnTo>
                  <a:lnTo>
                    <a:pt x="75081" y="9255"/>
                  </a:lnTo>
                  <a:lnTo>
                    <a:pt x="75067" y="9596"/>
                  </a:lnTo>
                  <a:lnTo>
                    <a:pt x="75049" y="9913"/>
                  </a:lnTo>
                  <a:lnTo>
                    <a:pt x="75023" y="10242"/>
                  </a:lnTo>
                  <a:lnTo>
                    <a:pt x="74991" y="10548"/>
                  </a:lnTo>
                  <a:lnTo>
                    <a:pt x="74947" y="10854"/>
                  </a:lnTo>
                  <a:lnTo>
                    <a:pt x="74902" y="11161"/>
                  </a:lnTo>
                  <a:lnTo>
                    <a:pt x="74845" y="11444"/>
                  </a:lnTo>
                  <a:lnTo>
                    <a:pt x="74787" y="11728"/>
                  </a:lnTo>
                  <a:lnTo>
                    <a:pt x="74720" y="12011"/>
                  </a:lnTo>
                  <a:lnTo>
                    <a:pt x="74644" y="12272"/>
                  </a:lnTo>
                  <a:lnTo>
                    <a:pt x="74568" y="12533"/>
                  </a:lnTo>
                  <a:lnTo>
                    <a:pt x="74484" y="12782"/>
                  </a:lnTo>
                  <a:lnTo>
                    <a:pt x="74399" y="13021"/>
                  </a:lnTo>
                  <a:lnTo>
                    <a:pt x="74306" y="13247"/>
                  </a:lnTo>
                  <a:lnTo>
                    <a:pt x="74208" y="13463"/>
                  </a:lnTo>
                  <a:lnTo>
                    <a:pt x="74110" y="13678"/>
                  </a:lnTo>
                  <a:lnTo>
                    <a:pt x="74003" y="13871"/>
                  </a:lnTo>
                  <a:lnTo>
                    <a:pt x="73896" y="14064"/>
                  </a:lnTo>
                  <a:lnTo>
                    <a:pt x="73785" y="14234"/>
                  </a:lnTo>
                  <a:lnTo>
                    <a:pt x="73673" y="14404"/>
                  </a:lnTo>
                  <a:lnTo>
                    <a:pt x="73558" y="14552"/>
                  </a:lnTo>
                  <a:lnTo>
                    <a:pt x="73437" y="14699"/>
                  </a:lnTo>
                  <a:lnTo>
                    <a:pt x="73317" y="14824"/>
                  </a:lnTo>
                  <a:lnTo>
                    <a:pt x="73197" y="14949"/>
                  </a:lnTo>
                  <a:lnTo>
                    <a:pt x="73072" y="15051"/>
                  </a:lnTo>
                  <a:lnTo>
                    <a:pt x="72948" y="15141"/>
                  </a:lnTo>
                  <a:lnTo>
                    <a:pt x="72823" y="15221"/>
                  </a:lnTo>
                  <a:lnTo>
                    <a:pt x="72694" y="15277"/>
                  </a:lnTo>
                  <a:lnTo>
                    <a:pt x="72627" y="15221"/>
                  </a:lnTo>
                  <a:lnTo>
                    <a:pt x="72560" y="15187"/>
                  </a:lnTo>
                  <a:lnTo>
                    <a:pt x="72489" y="15175"/>
                  </a:lnTo>
                  <a:lnTo>
                    <a:pt x="72418" y="15187"/>
                  </a:lnTo>
                  <a:lnTo>
                    <a:pt x="72351" y="15209"/>
                  </a:lnTo>
                  <a:lnTo>
                    <a:pt x="72280" y="15255"/>
                  </a:lnTo>
                  <a:lnTo>
                    <a:pt x="72217" y="15311"/>
                  </a:lnTo>
                  <a:lnTo>
                    <a:pt x="72155" y="15391"/>
                  </a:lnTo>
                  <a:lnTo>
                    <a:pt x="72142" y="15391"/>
                  </a:lnTo>
                  <a:lnTo>
                    <a:pt x="72119" y="15402"/>
                  </a:lnTo>
                  <a:lnTo>
                    <a:pt x="72106" y="15414"/>
                  </a:lnTo>
                  <a:lnTo>
                    <a:pt x="72070" y="15459"/>
                  </a:lnTo>
                  <a:lnTo>
                    <a:pt x="71812" y="15141"/>
                  </a:lnTo>
                  <a:lnTo>
                    <a:pt x="71687" y="14983"/>
                  </a:lnTo>
                  <a:lnTo>
                    <a:pt x="71563" y="14801"/>
                  </a:lnTo>
                  <a:lnTo>
                    <a:pt x="71443" y="14608"/>
                  </a:lnTo>
                  <a:lnTo>
                    <a:pt x="71385" y="14506"/>
                  </a:lnTo>
                  <a:lnTo>
                    <a:pt x="71327" y="14393"/>
                  </a:lnTo>
                  <a:lnTo>
                    <a:pt x="71269" y="14279"/>
                  </a:lnTo>
                  <a:lnTo>
                    <a:pt x="71211" y="14155"/>
                  </a:lnTo>
                  <a:lnTo>
                    <a:pt x="71158" y="14019"/>
                  </a:lnTo>
                  <a:lnTo>
                    <a:pt x="71104" y="13871"/>
                  </a:lnTo>
                  <a:lnTo>
                    <a:pt x="71033" y="13667"/>
                  </a:lnTo>
                  <a:lnTo>
                    <a:pt x="70962" y="13452"/>
                  </a:lnTo>
                  <a:lnTo>
                    <a:pt x="70899" y="13225"/>
                  </a:lnTo>
                  <a:lnTo>
                    <a:pt x="70837" y="12998"/>
                  </a:lnTo>
                  <a:lnTo>
                    <a:pt x="70775" y="12760"/>
                  </a:lnTo>
                  <a:lnTo>
                    <a:pt x="70717" y="12510"/>
                  </a:lnTo>
                  <a:lnTo>
                    <a:pt x="70663" y="12261"/>
                  </a:lnTo>
                  <a:lnTo>
                    <a:pt x="70614" y="12011"/>
                  </a:lnTo>
                  <a:lnTo>
                    <a:pt x="70565" y="11750"/>
                  </a:lnTo>
                  <a:lnTo>
                    <a:pt x="70521" y="11489"/>
                  </a:lnTo>
                  <a:lnTo>
                    <a:pt x="70481" y="11217"/>
                  </a:lnTo>
                  <a:lnTo>
                    <a:pt x="70445" y="10956"/>
                  </a:lnTo>
                  <a:lnTo>
                    <a:pt x="70409" y="10684"/>
                  </a:lnTo>
                  <a:lnTo>
                    <a:pt x="70383" y="10401"/>
                  </a:lnTo>
                  <a:lnTo>
                    <a:pt x="70356" y="10129"/>
                  </a:lnTo>
                  <a:lnTo>
                    <a:pt x="70334" y="9856"/>
                  </a:lnTo>
                  <a:lnTo>
                    <a:pt x="70320" y="9539"/>
                  </a:lnTo>
                  <a:lnTo>
                    <a:pt x="70307" y="9244"/>
                  </a:lnTo>
                  <a:lnTo>
                    <a:pt x="70303" y="8938"/>
                  </a:lnTo>
                  <a:lnTo>
                    <a:pt x="70303" y="8643"/>
                  </a:lnTo>
                  <a:lnTo>
                    <a:pt x="70307" y="8348"/>
                  </a:lnTo>
                  <a:lnTo>
                    <a:pt x="70320" y="8053"/>
                  </a:lnTo>
                  <a:lnTo>
                    <a:pt x="70338" y="7770"/>
                  </a:lnTo>
                  <a:lnTo>
                    <a:pt x="70360" y="7486"/>
                  </a:lnTo>
                  <a:lnTo>
                    <a:pt x="70387" y="7203"/>
                  </a:lnTo>
                  <a:lnTo>
                    <a:pt x="70418" y="6942"/>
                  </a:lnTo>
                  <a:lnTo>
                    <a:pt x="70458" y="6670"/>
                  </a:lnTo>
                  <a:lnTo>
                    <a:pt x="70503" y="6420"/>
                  </a:lnTo>
                  <a:lnTo>
                    <a:pt x="70547" y="6171"/>
                  </a:lnTo>
                  <a:lnTo>
                    <a:pt x="70601" y="5921"/>
                  </a:lnTo>
                  <a:lnTo>
                    <a:pt x="70659" y="5683"/>
                  </a:lnTo>
                  <a:lnTo>
                    <a:pt x="70721" y="5467"/>
                  </a:lnTo>
                  <a:lnTo>
                    <a:pt x="70788" y="5241"/>
                  </a:lnTo>
                  <a:lnTo>
                    <a:pt x="70859" y="5036"/>
                  </a:lnTo>
                  <a:lnTo>
                    <a:pt x="70935" y="4832"/>
                  </a:lnTo>
                  <a:lnTo>
                    <a:pt x="71015" y="4651"/>
                  </a:lnTo>
                  <a:lnTo>
                    <a:pt x="71095" y="4469"/>
                  </a:lnTo>
                  <a:lnTo>
                    <a:pt x="71184" y="4299"/>
                  </a:lnTo>
                  <a:lnTo>
                    <a:pt x="71278" y="4140"/>
                  </a:lnTo>
                  <a:lnTo>
                    <a:pt x="71371" y="3993"/>
                  </a:lnTo>
                  <a:lnTo>
                    <a:pt x="71474" y="3868"/>
                  </a:lnTo>
                  <a:lnTo>
                    <a:pt x="71576" y="3744"/>
                  </a:lnTo>
                  <a:lnTo>
                    <a:pt x="71683" y="3630"/>
                  </a:lnTo>
                  <a:lnTo>
                    <a:pt x="71794" y="3539"/>
                  </a:lnTo>
                  <a:lnTo>
                    <a:pt x="71906" y="3460"/>
                  </a:lnTo>
                  <a:lnTo>
                    <a:pt x="72026" y="3392"/>
                  </a:lnTo>
                  <a:lnTo>
                    <a:pt x="72146" y="3335"/>
                  </a:lnTo>
                  <a:lnTo>
                    <a:pt x="72266" y="3301"/>
                  </a:lnTo>
                  <a:lnTo>
                    <a:pt x="72378" y="3279"/>
                  </a:lnTo>
                  <a:lnTo>
                    <a:pt x="72484" y="3267"/>
                  </a:lnTo>
                  <a:close/>
                  <a:moveTo>
                    <a:pt x="57514" y="105462"/>
                  </a:moveTo>
                  <a:lnTo>
                    <a:pt x="57483" y="105632"/>
                  </a:lnTo>
                  <a:lnTo>
                    <a:pt x="57451" y="105802"/>
                  </a:lnTo>
                  <a:lnTo>
                    <a:pt x="57429" y="105984"/>
                  </a:lnTo>
                  <a:lnTo>
                    <a:pt x="57420" y="106086"/>
                  </a:lnTo>
                  <a:lnTo>
                    <a:pt x="57416" y="106188"/>
                  </a:lnTo>
                  <a:lnTo>
                    <a:pt x="57327" y="107991"/>
                  </a:lnTo>
                  <a:lnTo>
                    <a:pt x="57287" y="108910"/>
                  </a:lnTo>
                  <a:lnTo>
                    <a:pt x="57251" y="109840"/>
                  </a:lnTo>
                  <a:lnTo>
                    <a:pt x="57220" y="110781"/>
                  </a:lnTo>
                  <a:lnTo>
                    <a:pt x="57193" y="111722"/>
                  </a:lnTo>
                  <a:lnTo>
                    <a:pt x="57180" y="112675"/>
                  </a:lnTo>
                  <a:lnTo>
                    <a:pt x="57175" y="113140"/>
                  </a:lnTo>
                  <a:lnTo>
                    <a:pt x="57171" y="113605"/>
                  </a:lnTo>
                  <a:lnTo>
                    <a:pt x="56160" y="113594"/>
                  </a:lnTo>
                  <a:lnTo>
                    <a:pt x="55145" y="113571"/>
                  </a:lnTo>
                  <a:lnTo>
                    <a:pt x="54134" y="113548"/>
                  </a:lnTo>
                  <a:lnTo>
                    <a:pt x="53123" y="113537"/>
                  </a:lnTo>
                  <a:lnTo>
                    <a:pt x="53146" y="113333"/>
                  </a:lnTo>
                  <a:lnTo>
                    <a:pt x="53168" y="113117"/>
                  </a:lnTo>
                  <a:lnTo>
                    <a:pt x="53190" y="112902"/>
                  </a:lnTo>
                  <a:lnTo>
                    <a:pt x="53208" y="112675"/>
                  </a:lnTo>
                  <a:lnTo>
                    <a:pt x="53226" y="112437"/>
                  </a:lnTo>
                  <a:lnTo>
                    <a:pt x="53239" y="112176"/>
                  </a:lnTo>
                  <a:lnTo>
                    <a:pt x="53266" y="111620"/>
                  </a:lnTo>
                  <a:lnTo>
                    <a:pt x="53301" y="110418"/>
                  </a:lnTo>
                  <a:lnTo>
                    <a:pt x="53324" y="109896"/>
                  </a:lnTo>
                  <a:lnTo>
                    <a:pt x="53346" y="109409"/>
                  </a:lnTo>
                  <a:lnTo>
                    <a:pt x="53377" y="108966"/>
                  </a:lnTo>
                  <a:lnTo>
                    <a:pt x="53395" y="108762"/>
                  </a:lnTo>
                  <a:lnTo>
                    <a:pt x="53417" y="108570"/>
                  </a:lnTo>
                  <a:lnTo>
                    <a:pt x="53439" y="108388"/>
                  </a:lnTo>
                  <a:lnTo>
                    <a:pt x="53466" y="108207"/>
                  </a:lnTo>
                  <a:lnTo>
                    <a:pt x="53497" y="108048"/>
                  </a:lnTo>
                  <a:lnTo>
                    <a:pt x="53528" y="107889"/>
                  </a:lnTo>
                  <a:lnTo>
                    <a:pt x="53569" y="107730"/>
                  </a:lnTo>
                  <a:lnTo>
                    <a:pt x="53609" y="107594"/>
                  </a:lnTo>
                  <a:lnTo>
                    <a:pt x="53658" y="107458"/>
                  </a:lnTo>
                  <a:lnTo>
                    <a:pt x="53711" y="107322"/>
                  </a:lnTo>
                  <a:lnTo>
                    <a:pt x="53769" y="107197"/>
                  </a:lnTo>
                  <a:lnTo>
                    <a:pt x="53831" y="107084"/>
                  </a:lnTo>
                  <a:lnTo>
                    <a:pt x="53898" y="106970"/>
                  </a:lnTo>
                  <a:lnTo>
                    <a:pt x="53974" y="106868"/>
                  </a:lnTo>
                  <a:lnTo>
                    <a:pt x="54058" y="106766"/>
                  </a:lnTo>
                  <a:lnTo>
                    <a:pt x="54147" y="106676"/>
                  </a:lnTo>
                  <a:lnTo>
                    <a:pt x="54241" y="106585"/>
                  </a:lnTo>
                  <a:lnTo>
                    <a:pt x="54348" y="106494"/>
                  </a:lnTo>
                  <a:lnTo>
                    <a:pt x="54459" y="106415"/>
                  </a:lnTo>
                  <a:lnTo>
                    <a:pt x="54575" y="106335"/>
                  </a:lnTo>
                  <a:lnTo>
                    <a:pt x="54704" y="106256"/>
                  </a:lnTo>
                  <a:lnTo>
                    <a:pt x="54842" y="106188"/>
                  </a:lnTo>
                  <a:lnTo>
                    <a:pt x="55163" y="106052"/>
                  </a:lnTo>
                  <a:lnTo>
                    <a:pt x="55492" y="105927"/>
                  </a:lnTo>
                  <a:lnTo>
                    <a:pt x="55822" y="105814"/>
                  </a:lnTo>
                  <a:lnTo>
                    <a:pt x="56156" y="105712"/>
                  </a:lnTo>
                  <a:lnTo>
                    <a:pt x="56494" y="105632"/>
                  </a:lnTo>
                  <a:lnTo>
                    <a:pt x="56833" y="105564"/>
                  </a:lnTo>
                  <a:lnTo>
                    <a:pt x="57171" y="105507"/>
                  </a:lnTo>
                  <a:lnTo>
                    <a:pt x="57514" y="105462"/>
                  </a:lnTo>
                  <a:close/>
                  <a:moveTo>
                    <a:pt x="62488" y="105213"/>
                  </a:moveTo>
                  <a:lnTo>
                    <a:pt x="62457" y="105734"/>
                  </a:lnTo>
                  <a:lnTo>
                    <a:pt x="62430" y="106267"/>
                  </a:lnTo>
                  <a:lnTo>
                    <a:pt x="62408" y="106800"/>
                  </a:lnTo>
                  <a:lnTo>
                    <a:pt x="62385" y="107322"/>
                  </a:lnTo>
                  <a:lnTo>
                    <a:pt x="62367" y="107855"/>
                  </a:lnTo>
                  <a:lnTo>
                    <a:pt x="62354" y="108377"/>
                  </a:lnTo>
                  <a:lnTo>
                    <a:pt x="62341" y="108910"/>
                  </a:lnTo>
                  <a:lnTo>
                    <a:pt x="62332" y="109431"/>
                  </a:lnTo>
                  <a:lnTo>
                    <a:pt x="62327" y="109964"/>
                  </a:lnTo>
                  <a:lnTo>
                    <a:pt x="62327" y="110486"/>
                  </a:lnTo>
                  <a:lnTo>
                    <a:pt x="62327" y="111019"/>
                  </a:lnTo>
                  <a:lnTo>
                    <a:pt x="62332" y="111552"/>
                  </a:lnTo>
                  <a:lnTo>
                    <a:pt x="62341" y="112074"/>
                  </a:lnTo>
                  <a:lnTo>
                    <a:pt x="62354" y="112607"/>
                  </a:lnTo>
                  <a:lnTo>
                    <a:pt x="62372" y="113151"/>
                  </a:lnTo>
                  <a:lnTo>
                    <a:pt x="62390" y="113684"/>
                  </a:lnTo>
                  <a:lnTo>
                    <a:pt x="62390" y="113684"/>
                  </a:lnTo>
                  <a:lnTo>
                    <a:pt x="61366" y="113662"/>
                  </a:lnTo>
                  <a:lnTo>
                    <a:pt x="60341" y="113650"/>
                  </a:lnTo>
                  <a:lnTo>
                    <a:pt x="59313" y="113628"/>
                  </a:lnTo>
                  <a:lnTo>
                    <a:pt x="58280" y="113605"/>
                  </a:lnTo>
                  <a:lnTo>
                    <a:pt x="58324" y="113151"/>
                  </a:lnTo>
                  <a:lnTo>
                    <a:pt x="58360" y="112686"/>
                  </a:lnTo>
                  <a:lnTo>
                    <a:pt x="58431" y="111756"/>
                  </a:lnTo>
                  <a:lnTo>
                    <a:pt x="58493" y="110815"/>
                  </a:lnTo>
                  <a:lnTo>
                    <a:pt x="58551" y="109874"/>
                  </a:lnTo>
                  <a:lnTo>
                    <a:pt x="58600" y="108932"/>
                  </a:lnTo>
                  <a:lnTo>
                    <a:pt x="58649" y="108002"/>
                  </a:lnTo>
                  <a:lnTo>
                    <a:pt x="58738" y="106188"/>
                  </a:lnTo>
                  <a:lnTo>
                    <a:pt x="58738" y="106052"/>
                  </a:lnTo>
                  <a:lnTo>
                    <a:pt x="58738" y="105927"/>
                  </a:lnTo>
                  <a:lnTo>
                    <a:pt x="58729" y="105814"/>
                  </a:lnTo>
                  <a:lnTo>
                    <a:pt x="58721" y="105700"/>
                  </a:lnTo>
                  <a:lnTo>
                    <a:pt x="58712" y="105598"/>
                  </a:lnTo>
                  <a:lnTo>
                    <a:pt x="58698" y="105496"/>
                  </a:lnTo>
                  <a:lnTo>
                    <a:pt x="58667" y="105315"/>
                  </a:lnTo>
                  <a:lnTo>
                    <a:pt x="59144" y="105281"/>
                  </a:lnTo>
                  <a:lnTo>
                    <a:pt x="59624" y="105269"/>
                  </a:lnTo>
                  <a:lnTo>
                    <a:pt x="60586" y="105247"/>
                  </a:lnTo>
                  <a:lnTo>
                    <a:pt x="61544" y="105247"/>
                  </a:lnTo>
                  <a:lnTo>
                    <a:pt x="62016" y="105235"/>
                  </a:lnTo>
                  <a:lnTo>
                    <a:pt x="62488" y="105213"/>
                  </a:lnTo>
                  <a:close/>
                  <a:moveTo>
                    <a:pt x="97421" y="109613"/>
                  </a:moveTo>
                  <a:lnTo>
                    <a:pt x="97519" y="109624"/>
                  </a:lnTo>
                  <a:lnTo>
                    <a:pt x="97626" y="109647"/>
                  </a:lnTo>
                  <a:lnTo>
                    <a:pt x="97732" y="109692"/>
                  </a:lnTo>
                  <a:lnTo>
                    <a:pt x="97848" y="109738"/>
                  </a:lnTo>
                  <a:lnTo>
                    <a:pt x="97964" y="109794"/>
                  </a:lnTo>
                  <a:lnTo>
                    <a:pt x="98191" y="109908"/>
                  </a:lnTo>
                  <a:lnTo>
                    <a:pt x="98409" y="110033"/>
                  </a:lnTo>
                  <a:lnTo>
                    <a:pt x="98605" y="110135"/>
                  </a:lnTo>
                  <a:lnTo>
                    <a:pt x="98690" y="110180"/>
                  </a:lnTo>
                  <a:lnTo>
                    <a:pt x="98766" y="110203"/>
                  </a:lnTo>
                  <a:lnTo>
                    <a:pt x="99051" y="110305"/>
                  </a:lnTo>
                  <a:lnTo>
                    <a:pt x="99340" y="110395"/>
                  </a:lnTo>
                  <a:lnTo>
                    <a:pt x="99914" y="110566"/>
                  </a:lnTo>
                  <a:lnTo>
                    <a:pt x="99963" y="112176"/>
                  </a:lnTo>
                  <a:lnTo>
                    <a:pt x="100017" y="113786"/>
                  </a:lnTo>
                  <a:lnTo>
                    <a:pt x="100044" y="114603"/>
                  </a:lnTo>
                  <a:lnTo>
                    <a:pt x="100075" y="115408"/>
                  </a:lnTo>
                  <a:lnTo>
                    <a:pt x="100115" y="116213"/>
                  </a:lnTo>
                  <a:lnTo>
                    <a:pt x="100159" y="117007"/>
                  </a:lnTo>
                  <a:lnTo>
                    <a:pt x="100159" y="117007"/>
                  </a:lnTo>
                  <a:lnTo>
                    <a:pt x="99238" y="116905"/>
                  </a:lnTo>
                  <a:lnTo>
                    <a:pt x="98316" y="116815"/>
                  </a:lnTo>
                  <a:lnTo>
                    <a:pt x="96463" y="116644"/>
                  </a:lnTo>
                  <a:lnTo>
                    <a:pt x="96503" y="116418"/>
                  </a:lnTo>
                  <a:lnTo>
                    <a:pt x="96544" y="116179"/>
                  </a:lnTo>
                  <a:lnTo>
                    <a:pt x="96579" y="115941"/>
                  </a:lnTo>
                  <a:lnTo>
                    <a:pt x="96610" y="115703"/>
                  </a:lnTo>
                  <a:lnTo>
                    <a:pt x="96637" y="115454"/>
                  </a:lnTo>
                  <a:lnTo>
                    <a:pt x="96659" y="115215"/>
                  </a:lnTo>
                  <a:lnTo>
                    <a:pt x="96704" y="114728"/>
                  </a:lnTo>
                  <a:lnTo>
                    <a:pt x="96735" y="114240"/>
                  </a:lnTo>
                  <a:lnTo>
                    <a:pt x="96766" y="113741"/>
                  </a:lnTo>
                  <a:lnTo>
                    <a:pt x="96815" y="112709"/>
                  </a:lnTo>
                  <a:lnTo>
                    <a:pt x="96824" y="112528"/>
                  </a:lnTo>
                  <a:lnTo>
                    <a:pt x="96833" y="112335"/>
                  </a:lnTo>
                  <a:lnTo>
                    <a:pt x="96842" y="111904"/>
                  </a:lnTo>
                  <a:lnTo>
                    <a:pt x="96851" y="111450"/>
                  </a:lnTo>
                  <a:lnTo>
                    <a:pt x="96860" y="111223"/>
                  </a:lnTo>
                  <a:lnTo>
                    <a:pt x="96873" y="110997"/>
                  </a:lnTo>
                  <a:lnTo>
                    <a:pt x="96886" y="110781"/>
                  </a:lnTo>
                  <a:lnTo>
                    <a:pt x="96904" y="110566"/>
                  </a:lnTo>
                  <a:lnTo>
                    <a:pt x="96931" y="110373"/>
                  </a:lnTo>
                  <a:lnTo>
                    <a:pt x="96962" y="110191"/>
                  </a:lnTo>
                  <a:lnTo>
                    <a:pt x="96980" y="110112"/>
                  </a:lnTo>
                  <a:lnTo>
                    <a:pt x="97002" y="110033"/>
                  </a:lnTo>
                  <a:lnTo>
                    <a:pt x="97024" y="109964"/>
                  </a:lnTo>
                  <a:lnTo>
                    <a:pt x="97051" y="109896"/>
                  </a:lnTo>
                  <a:lnTo>
                    <a:pt x="97078" y="109840"/>
                  </a:lnTo>
                  <a:lnTo>
                    <a:pt x="97105" y="109783"/>
                  </a:lnTo>
                  <a:lnTo>
                    <a:pt x="97136" y="109738"/>
                  </a:lnTo>
                  <a:lnTo>
                    <a:pt x="97171" y="109704"/>
                  </a:lnTo>
                  <a:lnTo>
                    <a:pt x="97207" y="109670"/>
                  </a:lnTo>
                  <a:lnTo>
                    <a:pt x="97243" y="109647"/>
                  </a:lnTo>
                  <a:lnTo>
                    <a:pt x="97327" y="109624"/>
                  </a:lnTo>
                  <a:lnTo>
                    <a:pt x="97421" y="109613"/>
                  </a:lnTo>
                  <a:close/>
                  <a:moveTo>
                    <a:pt x="72164" y="43970"/>
                  </a:moveTo>
                  <a:lnTo>
                    <a:pt x="73780" y="43982"/>
                  </a:lnTo>
                  <a:lnTo>
                    <a:pt x="75401" y="44016"/>
                  </a:lnTo>
                  <a:lnTo>
                    <a:pt x="77018" y="44061"/>
                  </a:lnTo>
                  <a:lnTo>
                    <a:pt x="77757" y="44084"/>
                  </a:lnTo>
                  <a:lnTo>
                    <a:pt x="78514" y="44107"/>
                  </a:lnTo>
                  <a:lnTo>
                    <a:pt x="80059" y="44118"/>
                  </a:lnTo>
                  <a:lnTo>
                    <a:pt x="81640" y="44152"/>
                  </a:lnTo>
                  <a:lnTo>
                    <a:pt x="82441" y="44186"/>
                  </a:lnTo>
                  <a:lnTo>
                    <a:pt x="83252" y="44220"/>
                  </a:lnTo>
                  <a:lnTo>
                    <a:pt x="84062" y="44277"/>
                  </a:lnTo>
                  <a:lnTo>
                    <a:pt x="84877" y="44345"/>
                  </a:lnTo>
                  <a:lnTo>
                    <a:pt x="85696" y="44435"/>
                  </a:lnTo>
                  <a:lnTo>
                    <a:pt x="86516" y="44560"/>
                  </a:lnTo>
                  <a:lnTo>
                    <a:pt x="86930" y="44628"/>
                  </a:lnTo>
                  <a:lnTo>
                    <a:pt x="87339" y="44708"/>
                  </a:lnTo>
                  <a:lnTo>
                    <a:pt x="87749" y="44787"/>
                  </a:lnTo>
                  <a:lnTo>
                    <a:pt x="88159" y="44878"/>
                  </a:lnTo>
                  <a:lnTo>
                    <a:pt x="88564" y="44980"/>
                  </a:lnTo>
                  <a:lnTo>
                    <a:pt x="88974" y="45093"/>
                  </a:lnTo>
                  <a:lnTo>
                    <a:pt x="89383" y="45218"/>
                  </a:lnTo>
                  <a:lnTo>
                    <a:pt x="89789" y="45343"/>
                  </a:lnTo>
                  <a:lnTo>
                    <a:pt x="90194" y="45479"/>
                  </a:lnTo>
                  <a:lnTo>
                    <a:pt x="90599" y="45638"/>
                  </a:lnTo>
                  <a:lnTo>
                    <a:pt x="91000" y="45796"/>
                  </a:lnTo>
                  <a:lnTo>
                    <a:pt x="91400" y="45967"/>
                  </a:lnTo>
                  <a:lnTo>
                    <a:pt x="91801" y="46148"/>
                  </a:lnTo>
                  <a:lnTo>
                    <a:pt x="92198" y="46352"/>
                  </a:lnTo>
                  <a:lnTo>
                    <a:pt x="92594" y="46556"/>
                  </a:lnTo>
                  <a:lnTo>
                    <a:pt x="92986" y="46783"/>
                  </a:lnTo>
                  <a:lnTo>
                    <a:pt x="93378" y="47010"/>
                  </a:lnTo>
                  <a:lnTo>
                    <a:pt x="93765" y="47259"/>
                  </a:lnTo>
                  <a:lnTo>
                    <a:pt x="94152" y="47532"/>
                  </a:lnTo>
                  <a:lnTo>
                    <a:pt x="94535" y="47804"/>
                  </a:lnTo>
                  <a:lnTo>
                    <a:pt x="94914" y="48099"/>
                  </a:lnTo>
                  <a:lnTo>
                    <a:pt x="95292" y="48405"/>
                  </a:lnTo>
                  <a:lnTo>
                    <a:pt x="95666" y="48722"/>
                  </a:lnTo>
                  <a:lnTo>
                    <a:pt x="96036" y="49063"/>
                  </a:lnTo>
                  <a:lnTo>
                    <a:pt x="96406" y="49426"/>
                  </a:lnTo>
                  <a:lnTo>
                    <a:pt x="96771" y="49800"/>
                  </a:lnTo>
                  <a:lnTo>
                    <a:pt x="97131" y="50185"/>
                  </a:lnTo>
                  <a:lnTo>
                    <a:pt x="97488" y="50594"/>
                  </a:lnTo>
                  <a:lnTo>
                    <a:pt x="97839" y="51025"/>
                  </a:lnTo>
                  <a:lnTo>
                    <a:pt x="98187" y="51467"/>
                  </a:lnTo>
                  <a:lnTo>
                    <a:pt x="98530" y="51932"/>
                  </a:lnTo>
                  <a:lnTo>
                    <a:pt x="98868" y="52420"/>
                  </a:lnTo>
                  <a:lnTo>
                    <a:pt x="99206" y="52919"/>
                  </a:lnTo>
                  <a:lnTo>
                    <a:pt x="99536" y="53440"/>
                  </a:lnTo>
                  <a:lnTo>
                    <a:pt x="99861" y="53985"/>
                  </a:lnTo>
                  <a:lnTo>
                    <a:pt x="100182" y="54552"/>
                  </a:lnTo>
                  <a:lnTo>
                    <a:pt x="100493" y="55130"/>
                  </a:lnTo>
                  <a:lnTo>
                    <a:pt x="100805" y="55743"/>
                  </a:lnTo>
                  <a:lnTo>
                    <a:pt x="101108" y="56366"/>
                  </a:lnTo>
                  <a:lnTo>
                    <a:pt x="101406" y="57024"/>
                  </a:lnTo>
                  <a:lnTo>
                    <a:pt x="101562" y="57376"/>
                  </a:lnTo>
                  <a:lnTo>
                    <a:pt x="101718" y="57739"/>
                  </a:lnTo>
                  <a:lnTo>
                    <a:pt x="101865" y="58102"/>
                  </a:lnTo>
                  <a:lnTo>
                    <a:pt x="102012" y="58464"/>
                  </a:lnTo>
                  <a:lnTo>
                    <a:pt x="102159" y="58839"/>
                  </a:lnTo>
                  <a:lnTo>
                    <a:pt x="102297" y="59213"/>
                  </a:lnTo>
                  <a:lnTo>
                    <a:pt x="102435" y="59587"/>
                  </a:lnTo>
                  <a:lnTo>
                    <a:pt x="102573" y="59973"/>
                  </a:lnTo>
                  <a:lnTo>
                    <a:pt x="102702" y="60358"/>
                  </a:lnTo>
                  <a:lnTo>
                    <a:pt x="102831" y="60744"/>
                  </a:lnTo>
                  <a:lnTo>
                    <a:pt x="102960" y="61130"/>
                  </a:lnTo>
                  <a:lnTo>
                    <a:pt x="103085" y="61527"/>
                  </a:lnTo>
                  <a:lnTo>
                    <a:pt x="103205" y="61923"/>
                  </a:lnTo>
                  <a:lnTo>
                    <a:pt x="103325" y="62320"/>
                  </a:lnTo>
                  <a:lnTo>
                    <a:pt x="103441" y="62717"/>
                  </a:lnTo>
                  <a:lnTo>
                    <a:pt x="103552" y="63126"/>
                  </a:lnTo>
                  <a:lnTo>
                    <a:pt x="103664" y="63534"/>
                  </a:lnTo>
                  <a:lnTo>
                    <a:pt x="103771" y="63954"/>
                  </a:lnTo>
                  <a:lnTo>
                    <a:pt x="103878" y="64362"/>
                  </a:lnTo>
                  <a:lnTo>
                    <a:pt x="103980" y="64781"/>
                  </a:lnTo>
                  <a:lnTo>
                    <a:pt x="104078" y="65201"/>
                  </a:lnTo>
                  <a:lnTo>
                    <a:pt x="104176" y="65621"/>
                  </a:lnTo>
                  <a:lnTo>
                    <a:pt x="104367" y="66483"/>
                  </a:lnTo>
                  <a:lnTo>
                    <a:pt x="104545" y="67345"/>
                  </a:lnTo>
                  <a:lnTo>
                    <a:pt x="104715" y="68218"/>
                  </a:lnTo>
                  <a:lnTo>
                    <a:pt x="104875" y="69114"/>
                  </a:lnTo>
                  <a:lnTo>
                    <a:pt x="105026" y="69998"/>
                  </a:lnTo>
                  <a:lnTo>
                    <a:pt x="105169" y="70906"/>
                  </a:lnTo>
                  <a:lnTo>
                    <a:pt x="105302" y="71824"/>
                  </a:lnTo>
                  <a:lnTo>
                    <a:pt x="105427" y="72743"/>
                  </a:lnTo>
                  <a:lnTo>
                    <a:pt x="105543" y="73673"/>
                  </a:lnTo>
                  <a:lnTo>
                    <a:pt x="105654" y="74614"/>
                  </a:lnTo>
                  <a:lnTo>
                    <a:pt x="105752" y="75556"/>
                  </a:lnTo>
                  <a:lnTo>
                    <a:pt x="105846" y="76508"/>
                  </a:lnTo>
                  <a:lnTo>
                    <a:pt x="105935" y="77472"/>
                  </a:lnTo>
                  <a:lnTo>
                    <a:pt x="106010" y="78436"/>
                  </a:lnTo>
                  <a:lnTo>
                    <a:pt x="106082" y="79411"/>
                  </a:lnTo>
                  <a:lnTo>
                    <a:pt x="106148" y="80387"/>
                  </a:lnTo>
                  <a:lnTo>
                    <a:pt x="106206" y="81374"/>
                  </a:lnTo>
                  <a:lnTo>
                    <a:pt x="106260" y="82360"/>
                  </a:lnTo>
                  <a:lnTo>
                    <a:pt x="106304" y="83358"/>
                  </a:lnTo>
                  <a:lnTo>
                    <a:pt x="106349" y="84356"/>
                  </a:lnTo>
                  <a:lnTo>
                    <a:pt x="106380" y="85354"/>
                  </a:lnTo>
                  <a:lnTo>
                    <a:pt x="106411" y="86364"/>
                  </a:lnTo>
                  <a:lnTo>
                    <a:pt x="106433" y="87362"/>
                  </a:lnTo>
                  <a:lnTo>
                    <a:pt x="106451" y="88382"/>
                  </a:lnTo>
                  <a:lnTo>
                    <a:pt x="106465" y="89392"/>
                  </a:lnTo>
                  <a:lnTo>
                    <a:pt x="106478" y="90412"/>
                  </a:lnTo>
                  <a:lnTo>
                    <a:pt x="106482" y="91433"/>
                  </a:lnTo>
                  <a:lnTo>
                    <a:pt x="106482" y="92454"/>
                  </a:lnTo>
                  <a:lnTo>
                    <a:pt x="106478" y="93474"/>
                  </a:lnTo>
                  <a:lnTo>
                    <a:pt x="106469" y="94495"/>
                  </a:lnTo>
                  <a:lnTo>
                    <a:pt x="106460" y="95516"/>
                  </a:lnTo>
                  <a:lnTo>
                    <a:pt x="106442" y="96537"/>
                  </a:lnTo>
                  <a:lnTo>
                    <a:pt x="106425" y="97569"/>
                  </a:lnTo>
                  <a:lnTo>
                    <a:pt x="106407" y="98589"/>
                  </a:lnTo>
                  <a:lnTo>
                    <a:pt x="106380" y="99610"/>
                  </a:lnTo>
                  <a:lnTo>
                    <a:pt x="106327" y="101651"/>
                  </a:lnTo>
                  <a:lnTo>
                    <a:pt x="106264" y="103682"/>
                  </a:lnTo>
                  <a:lnTo>
                    <a:pt x="106193" y="105712"/>
                  </a:lnTo>
                  <a:lnTo>
                    <a:pt x="106117" y="107719"/>
                  </a:lnTo>
                  <a:lnTo>
                    <a:pt x="106037" y="109715"/>
                  </a:lnTo>
                  <a:lnTo>
                    <a:pt x="105872" y="113650"/>
                  </a:lnTo>
                  <a:lnTo>
                    <a:pt x="105717" y="117484"/>
                  </a:lnTo>
                  <a:lnTo>
                    <a:pt x="104514" y="117382"/>
                  </a:lnTo>
                  <a:lnTo>
                    <a:pt x="103312" y="117280"/>
                  </a:lnTo>
                  <a:lnTo>
                    <a:pt x="102105" y="117189"/>
                  </a:lnTo>
                  <a:lnTo>
                    <a:pt x="100894" y="117087"/>
                  </a:lnTo>
                  <a:lnTo>
                    <a:pt x="100921" y="116588"/>
                  </a:lnTo>
                  <a:lnTo>
                    <a:pt x="100943" y="116089"/>
                  </a:lnTo>
                  <a:lnTo>
                    <a:pt x="100979" y="115102"/>
                  </a:lnTo>
                  <a:lnTo>
                    <a:pt x="101010" y="114115"/>
                  </a:lnTo>
                  <a:lnTo>
                    <a:pt x="101032" y="113117"/>
                  </a:lnTo>
                  <a:lnTo>
                    <a:pt x="101072" y="111133"/>
                  </a:lnTo>
                  <a:lnTo>
                    <a:pt x="101094" y="110146"/>
                  </a:lnTo>
                  <a:lnTo>
                    <a:pt x="101126" y="109159"/>
                  </a:lnTo>
                  <a:lnTo>
                    <a:pt x="101126" y="109035"/>
                  </a:lnTo>
                  <a:lnTo>
                    <a:pt x="101117" y="108921"/>
                  </a:lnTo>
                  <a:lnTo>
                    <a:pt x="101108" y="108796"/>
                  </a:lnTo>
                  <a:lnTo>
                    <a:pt x="101094" y="108672"/>
                  </a:lnTo>
                  <a:lnTo>
                    <a:pt x="101072" y="108558"/>
                  </a:lnTo>
                  <a:lnTo>
                    <a:pt x="101050" y="108433"/>
                  </a:lnTo>
                  <a:lnTo>
                    <a:pt x="101023" y="108320"/>
                  </a:lnTo>
                  <a:lnTo>
                    <a:pt x="100992" y="108207"/>
                  </a:lnTo>
                  <a:lnTo>
                    <a:pt x="100961" y="108105"/>
                  </a:lnTo>
                  <a:lnTo>
                    <a:pt x="100921" y="108002"/>
                  </a:lnTo>
                  <a:lnTo>
                    <a:pt x="100885" y="107912"/>
                  </a:lnTo>
                  <a:lnTo>
                    <a:pt x="100845" y="107832"/>
                  </a:lnTo>
                  <a:lnTo>
                    <a:pt x="100801" y="107764"/>
                  </a:lnTo>
                  <a:lnTo>
                    <a:pt x="100760" y="107708"/>
                  </a:lnTo>
                  <a:lnTo>
                    <a:pt x="100716" y="107662"/>
                  </a:lnTo>
                  <a:lnTo>
                    <a:pt x="100667" y="107640"/>
                  </a:lnTo>
                  <a:lnTo>
                    <a:pt x="100324" y="107492"/>
                  </a:lnTo>
                  <a:lnTo>
                    <a:pt x="99977" y="107356"/>
                  </a:lnTo>
                  <a:lnTo>
                    <a:pt x="99282" y="107118"/>
                  </a:lnTo>
                  <a:lnTo>
                    <a:pt x="98592" y="106891"/>
                  </a:lnTo>
                  <a:lnTo>
                    <a:pt x="97897" y="106653"/>
                  </a:lnTo>
                  <a:lnTo>
                    <a:pt x="97505" y="106517"/>
                  </a:lnTo>
                  <a:lnTo>
                    <a:pt x="97305" y="106460"/>
                  </a:lnTo>
                  <a:lnTo>
                    <a:pt x="97203" y="106437"/>
                  </a:lnTo>
                  <a:lnTo>
                    <a:pt x="97105" y="106426"/>
                  </a:lnTo>
                  <a:lnTo>
                    <a:pt x="97007" y="106426"/>
                  </a:lnTo>
                  <a:lnTo>
                    <a:pt x="96904" y="106437"/>
                  </a:lnTo>
                  <a:lnTo>
                    <a:pt x="96806" y="106471"/>
                  </a:lnTo>
                  <a:lnTo>
                    <a:pt x="96708" y="106505"/>
                  </a:lnTo>
                  <a:lnTo>
                    <a:pt x="96615" y="106573"/>
                  </a:lnTo>
                  <a:lnTo>
                    <a:pt x="96517" y="106653"/>
                  </a:lnTo>
                  <a:lnTo>
                    <a:pt x="96423" y="106755"/>
                  </a:lnTo>
                  <a:lnTo>
                    <a:pt x="96334" y="106880"/>
                  </a:lnTo>
                  <a:lnTo>
                    <a:pt x="96241" y="107038"/>
                  </a:lnTo>
                  <a:lnTo>
                    <a:pt x="96156" y="107209"/>
                  </a:lnTo>
                  <a:lnTo>
                    <a:pt x="96080" y="107401"/>
                  </a:lnTo>
                  <a:lnTo>
                    <a:pt x="96014" y="107594"/>
                  </a:lnTo>
                  <a:lnTo>
                    <a:pt x="95956" y="107798"/>
                  </a:lnTo>
                  <a:lnTo>
                    <a:pt x="95902" y="108014"/>
                  </a:lnTo>
                  <a:lnTo>
                    <a:pt x="95858" y="108241"/>
                  </a:lnTo>
                  <a:lnTo>
                    <a:pt x="95818" y="108467"/>
                  </a:lnTo>
                  <a:lnTo>
                    <a:pt x="95787" y="108717"/>
                  </a:lnTo>
                  <a:lnTo>
                    <a:pt x="95755" y="108955"/>
                  </a:lnTo>
                  <a:lnTo>
                    <a:pt x="95729" y="109205"/>
                  </a:lnTo>
                  <a:lnTo>
                    <a:pt x="95706" y="109465"/>
                  </a:lnTo>
                  <a:lnTo>
                    <a:pt x="95671" y="109999"/>
                  </a:lnTo>
                  <a:lnTo>
                    <a:pt x="95635" y="110532"/>
                  </a:lnTo>
                  <a:lnTo>
                    <a:pt x="95591" y="111269"/>
                  </a:lnTo>
                  <a:lnTo>
                    <a:pt x="95542" y="112017"/>
                  </a:lnTo>
                  <a:lnTo>
                    <a:pt x="95493" y="112766"/>
                  </a:lnTo>
                  <a:lnTo>
                    <a:pt x="95470" y="113140"/>
                  </a:lnTo>
                  <a:lnTo>
                    <a:pt x="95453" y="113526"/>
                  </a:lnTo>
                  <a:lnTo>
                    <a:pt x="95435" y="113900"/>
                  </a:lnTo>
                  <a:lnTo>
                    <a:pt x="95421" y="114285"/>
                  </a:lnTo>
                  <a:lnTo>
                    <a:pt x="95413" y="114660"/>
                  </a:lnTo>
                  <a:lnTo>
                    <a:pt x="95413" y="115034"/>
                  </a:lnTo>
                  <a:lnTo>
                    <a:pt x="95413" y="115420"/>
                  </a:lnTo>
                  <a:lnTo>
                    <a:pt x="95426" y="115794"/>
                  </a:lnTo>
                  <a:lnTo>
                    <a:pt x="95439" y="116168"/>
                  </a:lnTo>
                  <a:lnTo>
                    <a:pt x="95466" y="116542"/>
                  </a:lnTo>
                  <a:lnTo>
                    <a:pt x="95466" y="116542"/>
                  </a:lnTo>
                  <a:lnTo>
                    <a:pt x="87451" y="115692"/>
                  </a:lnTo>
                  <a:lnTo>
                    <a:pt x="83439" y="115283"/>
                  </a:lnTo>
                  <a:lnTo>
                    <a:pt x="81430" y="115079"/>
                  </a:lnTo>
                  <a:lnTo>
                    <a:pt x="79422" y="114887"/>
                  </a:lnTo>
                  <a:lnTo>
                    <a:pt x="77414" y="114694"/>
                  </a:lnTo>
                  <a:lnTo>
                    <a:pt x="75406" y="114524"/>
                  </a:lnTo>
                  <a:lnTo>
                    <a:pt x="73397" y="114354"/>
                  </a:lnTo>
                  <a:lnTo>
                    <a:pt x="71389" y="114195"/>
                  </a:lnTo>
                  <a:lnTo>
                    <a:pt x="69381" y="114059"/>
                  </a:lnTo>
                  <a:lnTo>
                    <a:pt x="67373" y="113923"/>
                  </a:lnTo>
                  <a:lnTo>
                    <a:pt x="65364" y="113809"/>
                  </a:lnTo>
                  <a:lnTo>
                    <a:pt x="63356" y="113718"/>
                  </a:lnTo>
                  <a:lnTo>
                    <a:pt x="63374" y="112494"/>
                  </a:lnTo>
                  <a:lnTo>
                    <a:pt x="63405" y="111269"/>
                  </a:lnTo>
                  <a:lnTo>
                    <a:pt x="63418" y="110668"/>
                  </a:lnTo>
                  <a:lnTo>
                    <a:pt x="63441" y="110055"/>
                  </a:lnTo>
                  <a:lnTo>
                    <a:pt x="63463" y="109454"/>
                  </a:lnTo>
                  <a:lnTo>
                    <a:pt x="63490" y="108853"/>
                  </a:lnTo>
                  <a:lnTo>
                    <a:pt x="63516" y="108252"/>
                  </a:lnTo>
                  <a:lnTo>
                    <a:pt x="63552" y="107651"/>
                  </a:lnTo>
                  <a:lnTo>
                    <a:pt x="63588" y="107050"/>
                  </a:lnTo>
                  <a:lnTo>
                    <a:pt x="63628" y="106437"/>
                  </a:lnTo>
                  <a:lnTo>
                    <a:pt x="63668" y="105836"/>
                  </a:lnTo>
                  <a:lnTo>
                    <a:pt x="63717" y="105235"/>
                  </a:lnTo>
                  <a:lnTo>
                    <a:pt x="63770" y="104623"/>
                  </a:lnTo>
                  <a:lnTo>
                    <a:pt x="63824" y="104010"/>
                  </a:lnTo>
                  <a:lnTo>
                    <a:pt x="63837" y="103829"/>
                  </a:lnTo>
                  <a:lnTo>
                    <a:pt x="63846" y="103636"/>
                  </a:lnTo>
                  <a:lnTo>
                    <a:pt x="63841" y="103455"/>
                  </a:lnTo>
                  <a:lnTo>
                    <a:pt x="63832" y="103273"/>
                  </a:lnTo>
                  <a:lnTo>
                    <a:pt x="63815" y="103092"/>
                  </a:lnTo>
                  <a:lnTo>
                    <a:pt x="63788" y="102933"/>
                  </a:lnTo>
                  <a:lnTo>
                    <a:pt x="63757" y="102774"/>
                  </a:lnTo>
                  <a:lnTo>
                    <a:pt x="63717" y="102627"/>
                  </a:lnTo>
                  <a:lnTo>
                    <a:pt x="63672" y="102491"/>
                  </a:lnTo>
                  <a:lnTo>
                    <a:pt x="63623" y="102366"/>
                  </a:lnTo>
                  <a:lnTo>
                    <a:pt x="63570" y="102253"/>
                  </a:lnTo>
                  <a:lnTo>
                    <a:pt x="63507" y="102162"/>
                  </a:lnTo>
                  <a:lnTo>
                    <a:pt x="63445" y="102082"/>
                  </a:lnTo>
                  <a:lnTo>
                    <a:pt x="63374" y="102037"/>
                  </a:lnTo>
                  <a:lnTo>
                    <a:pt x="63303" y="102003"/>
                  </a:lnTo>
                  <a:lnTo>
                    <a:pt x="63227" y="101992"/>
                  </a:lnTo>
                  <a:lnTo>
                    <a:pt x="62546" y="102003"/>
                  </a:lnTo>
                  <a:lnTo>
                    <a:pt x="61864" y="102037"/>
                  </a:lnTo>
                  <a:lnTo>
                    <a:pt x="61183" y="102082"/>
                  </a:lnTo>
                  <a:lnTo>
                    <a:pt x="60497" y="102128"/>
                  </a:lnTo>
                  <a:lnTo>
                    <a:pt x="59135" y="102253"/>
                  </a:lnTo>
                  <a:lnTo>
                    <a:pt x="57768" y="102389"/>
                  </a:lnTo>
                  <a:lnTo>
                    <a:pt x="57514" y="102400"/>
                  </a:lnTo>
                  <a:lnTo>
                    <a:pt x="56703" y="102400"/>
                  </a:lnTo>
                  <a:lnTo>
                    <a:pt x="56133" y="102377"/>
                  </a:lnTo>
                  <a:lnTo>
                    <a:pt x="55844" y="102377"/>
                  </a:lnTo>
                  <a:lnTo>
                    <a:pt x="55559" y="102389"/>
                  </a:lnTo>
                  <a:lnTo>
                    <a:pt x="55270" y="102400"/>
                  </a:lnTo>
                  <a:lnTo>
                    <a:pt x="54985" y="102434"/>
                  </a:lnTo>
                  <a:lnTo>
                    <a:pt x="54700" y="102479"/>
                  </a:lnTo>
                  <a:lnTo>
                    <a:pt x="54423" y="102536"/>
                  </a:lnTo>
                  <a:lnTo>
                    <a:pt x="54147" y="102627"/>
                  </a:lnTo>
                  <a:lnTo>
                    <a:pt x="54014" y="102672"/>
                  </a:lnTo>
                  <a:lnTo>
                    <a:pt x="53885" y="102729"/>
                  </a:lnTo>
                  <a:lnTo>
                    <a:pt x="53751" y="102797"/>
                  </a:lnTo>
                  <a:lnTo>
                    <a:pt x="53626" y="102865"/>
                  </a:lnTo>
                  <a:lnTo>
                    <a:pt x="53502" y="102956"/>
                  </a:lnTo>
                  <a:lnTo>
                    <a:pt x="53377" y="103035"/>
                  </a:lnTo>
                  <a:lnTo>
                    <a:pt x="53275" y="103114"/>
                  </a:lnTo>
                  <a:lnTo>
                    <a:pt x="53177" y="103205"/>
                  </a:lnTo>
                  <a:lnTo>
                    <a:pt x="53083" y="103285"/>
                  </a:lnTo>
                  <a:lnTo>
                    <a:pt x="52994" y="103375"/>
                  </a:lnTo>
                  <a:lnTo>
                    <a:pt x="52909" y="103477"/>
                  </a:lnTo>
                  <a:lnTo>
                    <a:pt x="52834" y="103579"/>
                  </a:lnTo>
                  <a:lnTo>
                    <a:pt x="52758" y="103682"/>
                  </a:lnTo>
                  <a:lnTo>
                    <a:pt x="52687" y="103795"/>
                  </a:lnTo>
                  <a:lnTo>
                    <a:pt x="52625" y="103908"/>
                  </a:lnTo>
                  <a:lnTo>
                    <a:pt x="52562" y="104022"/>
                  </a:lnTo>
                  <a:lnTo>
                    <a:pt x="52504" y="104146"/>
                  </a:lnTo>
                  <a:lnTo>
                    <a:pt x="52451" y="104271"/>
                  </a:lnTo>
                  <a:lnTo>
                    <a:pt x="52397" y="104396"/>
                  </a:lnTo>
                  <a:lnTo>
                    <a:pt x="52353" y="104521"/>
                  </a:lnTo>
                  <a:lnTo>
                    <a:pt x="52308" y="104657"/>
                  </a:lnTo>
                  <a:lnTo>
                    <a:pt x="52268" y="104804"/>
                  </a:lnTo>
                  <a:lnTo>
                    <a:pt x="52233" y="104940"/>
                  </a:lnTo>
                  <a:lnTo>
                    <a:pt x="52201" y="105088"/>
                  </a:lnTo>
                  <a:lnTo>
                    <a:pt x="52170" y="105235"/>
                  </a:lnTo>
                  <a:lnTo>
                    <a:pt x="52144" y="105383"/>
                  </a:lnTo>
                  <a:lnTo>
                    <a:pt x="52117" y="105541"/>
                  </a:lnTo>
                  <a:lnTo>
                    <a:pt x="52095" y="105689"/>
                  </a:lnTo>
                  <a:lnTo>
                    <a:pt x="52055" y="106018"/>
                  </a:lnTo>
                  <a:lnTo>
                    <a:pt x="52023" y="106347"/>
                  </a:lnTo>
                  <a:lnTo>
                    <a:pt x="52001" y="106676"/>
                  </a:lnTo>
                  <a:lnTo>
                    <a:pt x="51983" y="107027"/>
                  </a:lnTo>
                  <a:lnTo>
                    <a:pt x="51974" y="107379"/>
                  </a:lnTo>
                  <a:lnTo>
                    <a:pt x="51965" y="107742"/>
                  </a:lnTo>
                  <a:lnTo>
                    <a:pt x="51961" y="108116"/>
                  </a:lnTo>
                  <a:lnTo>
                    <a:pt x="51957" y="108864"/>
                  </a:lnTo>
                  <a:lnTo>
                    <a:pt x="51952" y="109624"/>
                  </a:lnTo>
                  <a:lnTo>
                    <a:pt x="51948" y="110010"/>
                  </a:lnTo>
                  <a:lnTo>
                    <a:pt x="51939" y="110395"/>
                  </a:lnTo>
                  <a:lnTo>
                    <a:pt x="51925" y="110792"/>
                  </a:lnTo>
                  <a:lnTo>
                    <a:pt x="51908" y="111178"/>
                  </a:lnTo>
                  <a:lnTo>
                    <a:pt x="51881" y="111564"/>
                  </a:lnTo>
                  <a:lnTo>
                    <a:pt x="51845" y="111949"/>
                  </a:lnTo>
                  <a:lnTo>
                    <a:pt x="51805" y="112335"/>
                  </a:lnTo>
                  <a:lnTo>
                    <a:pt x="51752" y="112709"/>
                  </a:lnTo>
                  <a:lnTo>
                    <a:pt x="51721" y="112902"/>
                  </a:lnTo>
                  <a:lnTo>
                    <a:pt x="51689" y="113095"/>
                  </a:lnTo>
                  <a:lnTo>
                    <a:pt x="51654" y="113276"/>
                  </a:lnTo>
                  <a:lnTo>
                    <a:pt x="51614" y="113469"/>
                  </a:lnTo>
                  <a:lnTo>
                    <a:pt x="51609" y="113492"/>
                  </a:lnTo>
                  <a:lnTo>
                    <a:pt x="51609" y="113514"/>
                  </a:lnTo>
                  <a:lnTo>
                    <a:pt x="51605" y="113548"/>
                  </a:lnTo>
                  <a:lnTo>
                    <a:pt x="51600" y="113571"/>
                  </a:lnTo>
                  <a:lnTo>
                    <a:pt x="49797" y="113605"/>
                  </a:lnTo>
                  <a:lnTo>
                    <a:pt x="47998" y="113673"/>
                  </a:lnTo>
                  <a:lnTo>
                    <a:pt x="46199" y="113752"/>
                  </a:lnTo>
                  <a:lnTo>
                    <a:pt x="44396" y="113855"/>
                  </a:lnTo>
                  <a:lnTo>
                    <a:pt x="42601" y="113979"/>
                  </a:lnTo>
                  <a:lnTo>
                    <a:pt x="40802" y="114138"/>
                  </a:lnTo>
                  <a:lnTo>
                    <a:pt x="39008" y="114308"/>
                  </a:lnTo>
                  <a:lnTo>
                    <a:pt x="37217" y="114512"/>
                  </a:lnTo>
                  <a:lnTo>
                    <a:pt x="37182" y="110248"/>
                  </a:lnTo>
                  <a:lnTo>
                    <a:pt x="37164" y="108116"/>
                  </a:lnTo>
                  <a:lnTo>
                    <a:pt x="37155" y="105972"/>
                  </a:lnTo>
                  <a:lnTo>
                    <a:pt x="37146" y="103840"/>
                  </a:lnTo>
                  <a:lnTo>
                    <a:pt x="37142" y="101708"/>
                  </a:lnTo>
                  <a:lnTo>
                    <a:pt x="37142" y="99565"/>
                  </a:lnTo>
                  <a:lnTo>
                    <a:pt x="37146" y="97433"/>
                  </a:lnTo>
                  <a:lnTo>
                    <a:pt x="37160" y="95289"/>
                  </a:lnTo>
                  <a:lnTo>
                    <a:pt x="37177" y="93157"/>
                  </a:lnTo>
                  <a:lnTo>
                    <a:pt x="37204" y="91025"/>
                  </a:lnTo>
                  <a:lnTo>
                    <a:pt x="37235" y="88893"/>
                  </a:lnTo>
                  <a:lnTo>
                    <a:pt x="37280" y="86761"/>
                  </a:lnTo>
                  <a:lnTo>
                    <a:pt x="37333" y="84628"/>
                  </a:lnTo>
                  <a:lnTo>
                    <a:pt x="37364" y="83562"/>
                  </a:lnTo>
                  <a:lnTo>
                    <a:pt x="37396" y="82496"/>
                  </a:lnTo>
                  <a:lnTo>
                    <a:pt x="37431" y="81442"/>
                  </a:lnTo>
                  <a:lnTo>
                    <a:pt x="37471" y="80375"/>
                  </a:lnTo>
                  <a:lnTo>
                    <a:pt x="37547" y="78391"/>
                  </a:lnTo>
                  <a:lnTo>
                    <a:pt x="37627" y="76599"/>
                  </a:lnTo>
                  <a:lnTo>
                    <a:pt x="37663" y="75771"/>
                  </a:lnTo>
                  <a:lnTo>
                    <a:pt x="37703" y="74966"/>
                  </a:lnTo>
                  <a:lnTo>
                    <a:pt x="37743" y="74206"/>
                  </a:lnTo>
                  <a:lnTo>
                    <a:pt x="37787" y="73469"/>
                  </a:lnTo>
                  <a:lnTo>
                    <a:pt x="37832" y="72766"/>
                  </a:lnTo>
                  <a:lnTo>
                    <a:pt x="37881" y="72096"/>
                  </a:lnTo>
                  <a:lnTo>
                    <a:pt x="37934" y="71439"/>
                  </a:lnTo>
                  <a:lnTo>
                    <a:pt x="37988" y="70804"/>
                  </a:lnTo>
                  <a:lnTo>
                    <a:pt x="38050" y="70191"/>
                  </a:lnTo>
                  <a:lnTo>
                    <a:pt x="38117" y="69590"/>
                  </a:lnTo>
                  <a:lnTo>
                    <a:pt x="38184" y="69012"/>
                  </a:lnTo>
                  <a:lnTo>
                    <a:pt x="38264" y="68433"/>
                  </a:lnTo>
                  <a:lnTo>
                    <a:pt x="38344" y="67866"/>
                  </a:lnTo>
                  <a:lnTo>
                    <a:pt x="38433" y="67299"/>
                  </a:lnTo>
                  <a:lnTo>
                    <a:pt x="38531" y="66732"/>
                  </a:lnTo>
                  <a:lnTo>
                    <a:pt x="38638" y="66165"/>
                  </a:lnTo>
                  <a:lnTo>
                    <a:pt x="38749" y="65598"/>
                  </a:lnTo>
                  <a:lnTo>
                    <a:pt x="38874" y="65020"/>
                  </a:lnTo>
                  <a:lnTo>
                    <a:pt x="39003" y="64430"/>
                  </a:lnTo>
                  <a:lnTo>
                    <a:pt x="39146" y="63829"/>
                  </a:lnTo>
                  <a:lnTo>
                    <a:pt x="39297" y="63216"/>
                  </a:lnTo>
                  <a:lnTo>
                    <a:pt x="39457" y="62581"/>
                  </a:lnTo>
                  <a:lnTo>
                    <a:pt x="39631" y="61935"/>
                  </a:lnTo>
                  <a:lnTo>
                    <a:pt x="39818" y="61254"/>
                  </a:lnTo>
                  <a:lnTo>
                    <a:pt x="40014" y="60551"/>
                  </a:lnTo>
                  <a:lnTo>
                    <a:pt x="40223" y="59814"/>
                  </a:lnTo>
                  <a:lnTo>
                    <a:pt x="40446" y="59054"/>
                  </a:lnTo>
                  <a:lnTo>
                    <a:pt x="40682" y="58260"/>
                  </a:lnTo>
                  <a:lnTo>
                    <a:pt x="40820" y="57807"/>
                  </a:lnTo>
                  <a:lnTo>
                    <a:pt x="40958" y="57364"/>
                  </a:lnTo>
                  <a:lnTo>
                    <a:pt x="41096" y="56933"/>
                  </a:lnTo>
                  <a:lnTo>
                    <a:pt x="41234" y="56514"/>
                  </a:lnTo>
                  <a:lnTo>
                    <a:pt x="41372" y="56105"/>
                  </a:lnTo>
                  <a:lnTo>
                    <a:pt x="41510" y="55720"/>
                  </a:lnTo>
                  <a:lnTo>
                    <a:pt x="41648" y="55334"/>
                  </a:lnTo>
                  <a:lnTo>
                    <a:pt x="41786" y="54960"/>
                  </a:lnTo>
                  <a:lnTo>
                    <a:pt x="41924" y="54608"/>
                  </a:lnTo>
                  <a:lnTo>
                    <a:pt x="42062" y="54257"/>
                  </a:lnTo>
                  <a:lnTo>
                    <a:pt x="42200" y="53917"/>
                  </a:lnTo>
                  <a:lnTo>
                    <a:pt x="42343" y="53588"/>
                  </a:lnTo>
                  <a:lnTo>
                    <a:pt x="42481" y="53270"/>
                  </a:lnTo>
                  <a:lnTo>
                    <a:pt x="42623" y="52964"/>
                  </a:lnTo>
                  <a:lnTo>
                    <a:pt x="42766" y="52669"/>
                  </a:lnTo>
                  <a:lnTo>
                    <a:pt x="42904" y="52386"/>
                  </a:lnTo>
                  <a:lnTo>
                    <a:pt x="43046" y="52102"/>
                  </a:lnTo>
                  <a:lnTo>
                    <a:pt x="43193" y="51841"/>
                  </a:lnTo>
                  <a:lnTo>
                    <a:pt x="43336" y="51580"/>
                  </a:lnTo>
                  <a:lnTo>
                    <a:pt x="43478" y="51331"/>
                  </a:lnTo>
                  <a:lnTo>
                    <a:pt x="43625" y="51093"/>
                  </a:lnTo>
                  <a:lnTo>
                    <a:pt x="43772" y="50855"/>
                  </a:lnTo>
                  <a:lnTo>
                    <a:pt x="43919" y="50628"/>
                  </a:lnTo>
                  <a:lnTo>
                    <a:pt x="44066" y="50412"/>
                  </a:lnTo>
                  <a:lnTo>
                    <a:pt x="44213" y="50208"/>
                  </a:lnTo>
                  <a:lnTo>
                    <a:pt x="44364" y="50004"/>
                  </a:lnTo>
                  <a:lnTo>
                    <a:pt x="44516" y="49811"/>
                  </a:lnTo>
                  <a:lnTo>
                    <a:pt x="44667" y="49630"/>
                  </a:lnTo>
                  <a:lnTo>
                    <a:pt x="44819" y="49448"/>
                  </a:lnTo>
                  <a:lnTo>
                    <a:pt x="44974" y="49278"/>
                  </a:lnTo>
                  <a:lnTo>
                    <a:pt x="45126" y="49108"/>
                  </a:lnTo>
                  <a:lnTo>
                    <a:pt x="45286" y="48949"/>
                  </a:lnTo>
                  <a:lnTo>
                    <a:pt x="45442" y="48802"/>
                  </a:lnTo>
                  <a:lnTo>
                    <a:pt x="45598" y="48654"/>
                  </a:lnTo>
                  <a:lnTo>
                    <a:pt x="45923" y="48382"/>
                  </a:lnTo>
                  <a:lnTo>
                    <a:pt x="46248" y="48121"/>
                  </a:lnTo>
                  <a:lnTo>
                    <a:pt x="46582" y="47895"/>
                  </a:lnTo>
                  <a:lnTo>
                    <a:pt x="46920" y="47679"/>
                  </a:lnTo>
                  <a:lnTo>
                    <a:pt x="47263" y="47486"/>
                  </a:lnTo>
                  <a:lnTo>
                    <a:pt x="47615" y="47305"/>
                  </a:lnTo>
                  <a:lnTo>
                    <a:pt x="47976" y="47146"/>
                  </a:lnTo>
                  <a:lnTo>
                    <a:pt x="48341" y="46999"/>
                  </a:lnTo>
                  <a:lnTo>
                    <a:pt x="48715" y="46851"/>
                  </a:lnTo>
                  <a:lnTo>
                    <a:pt x="49093" y="46726"/>
                  </a:lnTo>
                  <a:lnTo>
                    <a:pt x="49485" y="46602"/>
                  </a:lnTo>
                  <a:lnTo>
                    <a:pt x="49882" y="46488"/>
                  </a:lnTo>
                  <a:lnTo>
                    <a:pt x="50291" y="46375"/>
                  </a:lnTo>
                  <a:lnTo>
                    <a:pt x="51133" y="46159"/>
                  </a:lnTo>
                  <a:lnTo>
                    <a:pt x="51934" y="45967"/>
                  </a:lnTo>
                  <a:lnTo>
                    <a:pt x="52740" y="45785"/>
                  </a:lnTo>
                  <a:lnTo>
                    <a:pt x="53546" y="45615"/>
                  </a:lnTo>
                  <a:lnTo>
                    <a:pt x="54352" y="45456"/>
                  </a:lnTo>
                  <a:lnTo>
                    <a:pt x="55158" y="45309"/>
                  </a:lnTo>
                  <a:lnTo>
                    <a:pt x="55964" y="45161"/>
                  </a:lnTo>
                  <a:lnTo>
                    <a:pt x="56775" y="45037"/>
                  </a:lnTo>
                  <a:lnTo>
                    <a:pt x="57581" y="44912"/>
                  </a:lnTo>
                  <a:lnTo>
                    <a:pt x="58391" y="44798"/>
                  </a:lnTo>
                  <a:lnTo>
                    <a:pt x="59197" y="44685"/>
                  </a:lnTo>
                  <a:lnTo>
                    <a:pt x="60007" y="44594"/>
                  </a:lnTo>
                  <a:lnTo>
                    <a:pt x="60818" y="44504"/>
                  </a:lnTo>
                  <a:lnTo>
                    <a:pt x="61628" y="44413"/>
                  </a:lnTo>
                  <a:lnTo>
                    <a:pt x="62439" y="44345"/>
                  </a:lnTo>
                  <a:lnTo>
                    <a:pt x="63249" y="44277"/>
                  </a:lnTo>
                  <a:lnTo>
                    <a:pt x="64060" y="44220"/>
                  </a:lnTo>
                  <a:lnTo>
                    <a:pt x="64870" y="44163"/>
                  </a:lnTo>
                  <a:lnTo>
                    <a:pt x="65680" y="44118"/>
                  </a:lnTo>
                  <a:lnTo>
                    <a:pt x="67301" y="44050"/>
                  </a:lnTo>
                  <a:lnTo>
                    <a:pt x="68922" y="44005"/>
                  </a:lnTo>
                  <a:lnTo>
                    <a:pt x="70543" y="43970"/>
                  </a:lnTo>
                  <a:close/>
                  <a:moveTo>
                    <a:pt x="33094" y="119548"/>
                  </a:moveTo>
                  <a:lnTo>
                    <a:pt x="34523" y="119797"/>
                  </a:lnTo>
                  <a:lnTo>
                    <a:pt x="35953" y="120024"/>
                  </a:lnTo>
                  <a:lnTo>
                    <a:pt x="37387" y="120228"/>
                  </a:lnTo>
                  <a:lnTo>
                    <a:pt x="38820" y="120410"/>
                  </a:lnTo>
                  <a:lnTo>
                    <a:pt x="40259" y="120568"/>
                  </a:lnTo>
                  <a:lnTo>
                    <a:pt x="41693" y="120705"/>
                  </a:lnTo>
                  <a:lnTo>
                    <a:pt x="43131" y="120829"/>
                  </a:lnTo>
                  <a:lnTo>
                    <a:pt x="44569" y="120931"/>
                  </a:lnTo>
                  <a:lnTo>
                    <a:pt x="46012" y="121011"/>
                  </a:lnTo>
                  <a:lnTo>
                    <a:pt x="47455" y="121079"/>
                  </a:lnTo>
                  <a:lnTo>
                    <a:pt x="48893" y="121124"/>
                  </a:lnTo>
                  <a:lnTo>
                    <a:pt x="50336" y="121170"/>
                  </a:lnTo>
                  <a:lnTo>
                    <a:pt x="51778" y="121192"/>
                  </a:lnTo>
                  <a:lnTo>
                    <a:pt x="53226" y="121215"/>
                  </a:lnTo>
                  <a:lnTo>
                    <a:pt x="56111" y="121215"/>
                  </a:lnTo>
                  <a:lnTo>
                    <a:pt x="59001" y="121192"/>
                  </a:lnTo>
                  <a:lnTo>
                    <a:pt x="61887" y="121158"/>
                  </a:lnTo>
                  <a:lnTo>
                    <a:pt x="64777" y="121113"/>
                  </a:lnTo>
                  <a:lnTo>
                    <a:pt x="67662" y="121079"/>
                  </a:lnTo>
                  <a:lnTo>
                    <a:pt x="70543" y="121056"/>
                  </a:lnTo>
                  <a:lnTo>
                    <a:pt x="73420" y="121056"/>
                  </a:lnTo>
                  <a:lnTo>
                    <a:pt x="74858" y="121067"/>
                  </a:lnTo>
                  <a:lnTo>
                    <a:pt x="76296" y="121090"/>
                  </a:lnTo>
                  <a:lnTo>
                    <a:pt x="77730" y="121124"/>
                  </a:lnTo>
                  <a:lnTo>
                    <a:pt x="79164" y="121181"/>
                  </a:lnTo>
                  <a:lnTo>
                    <a:pt x="85100" y="121430"/>
                  </a:lnTo>
                  <a:lnTo>
                    <a:pt x="91040" y="121714"/>
                  </a:lnTo>
                  <a:lnTo>
                    <a:pt x="96984" y="122020"/>
                  </a:lnTo>
                  <a:lnTo>
                    <a:pt x="102929" y="122338"/>
                  </a:lnTo>
                  <a:lnTo>
                    <a:pt x="103935" y="122394"/>
                  </a:lnTo>
                  <a:lnTo>
                    <a:pt x="104407" y="122417"/>
                  </a:lnTo>
                  <a:lnTo>
                    <a:pt x="104857" y="122451"/>
                  </a:lnTo>
                  <a:lnTo>
                    <a:pt x="105294" y="122496"/>
                  </a:lnTo>
                  <a:lnTo>
                    <a:pt x="105703" y="122542"/>
                  </a:lnTo>
                  <a:lnTo>
                    <a:pt x="106100" y="122610"/>
                  </a:lnTo>
                  <a:lnTo>
                    <a:pt x="106469" y="122689"/>
                  </a:lnTo>
                  <a:lnTo>
                    <a:pt x="106652" y="122746"/>
                  </a:lnTo>
                  <a:lnTo>
                    <a:pt x="106825" y="122803"/>
                  </a:lnTo>
                  <a:lnTo>
                    <a:pt x="106995" y="122859"/>
                  </a:lnTo>
                  <a:lnTo>
                    <a:pt x="107159" y="122927"/>
                  </a:lnTo>
                  <a:lnTo>
                    <a:pt x="107315" y="123007"/>
                  </a:lnTo>
                  <a:lnTo>
                    <a:pt x="107471" y="123086"/>
                  </a:lnTo>
                  <a:lnTo>
                    <a:pt x="107622" y="123177"/>
                  </a:lnTo>
                  <a:lnTo>
                    <a:pt x="107765" y="123268"/>
                  </a:lnTo>
                  <a:lnTo>
                    <a:pt x="107903" y="123381"/>
                  </a:lnTo>
                  <a:lnTo>
                    <a:pt x="108041" y="123494"/>
                  </a:lnTo>
                  <a:lnTo>
                    <a:pt x="108170" y="123619"/>
                  </a:lnTo>
                  <a:lnTo>
                    <a:pt x="108295" y="123755"/>
                  </a:lnTo>
                  <a:lnTo>
                    <a:pt x="108411" y="123891"/>
                  </a:lnTo>
                  <a:lnTo>
                    <a:pt x="108526" y="124050"/>
                  </a:lnTo>
                  <a:lnTo>
                    <a:pt x="108638" y="124220"/>
                  </a:lnTo>
                  <a:lnTo>
                    <a:pt x="108740" y="124390"/>
                  </a:lnTo>
                  <a:lnTo>
                    <a:pt x="108843" y="124583"/>
                  </a:lnTo>
                  <a:lnTo>
                    <a:pt x="108936" y="124787"/>
                  </a:lnTo>
                  <a:lnTo>
                    <a:pt x="109025" y="124991"/>
                  </a:lnTo>
                  <a:lnTo>
                    <a:pt x="109110" y="125218"/>
                  </a:lnTo>
                  <a:lnTo>
                    <a:pt x="109190" y="125468"/>
                  </a:lnTo>
                  <a:lnTo>
                    <a:pt x="109266" y="125717"/>
                  </a:lnTo>
                  <a:lnTo>
                    <a:pt x="109332" y="125978"/>
                  </a:lnTo>
                  <a:lnTo>
                    <a:pt x="109399" y="126262"/>
                  </a:lnTo>
                  <a:lnTo>
                    <a:pt x="109457" y="126568"/>
                  </a:lnTo>
                  <a:lnTo>
                    <a:pt x="109515" y="126874"/>
                  </a:lnTo>
                  <a:lnTo>
                    <a:pt x="109564" y="127203"/>
                  </a:lnTo>
                  <a:lnTo>
                    <a:pt x="109608" y="127555"/>
                  </a:lnTo>
                  <a:lnTo>
                    <a:pt x="109648" y="127906"/>
                  </a:lnTo>
                  <a:lnTo>
                    <a:pt x="109684" y="128292"/>
                  </a:lnTo>
                  <a:lnTo>
                    <a:pt x="109715" y="128689"/>
                  </a:lnTo>
                  <a:lnTo>
                    <a:pt x="109738" y="129097"/>
                  </a:lnTo>
                  <a:lnTo>
                    <a:pt x="109760" y="129528"/>
                  </a:lnTo>
                  <a:lnTo>
                    <a:pt x="109773" y="129982"/>
                  </a:lnTo>
                  <a:lnTo>
                    <a:pt x="109787" y="130458"/>
                  </a:lnTo>
                  <a:lnTo>
                    <a:pt x="109791" y="130946"/>
                  </a:lnTo>
                  <a:lnTo>
                    <a:pt x="109791" y="131456"/>
                  </a:lnTo>
                  <a:lnTo>
                    <a:pt x="109787" y="131978"/>
                  </a:lnTo>
                  <a:lnTo>
                    <a:pt x="109778" y="132533"/>
                  </a:lnTo>
                  <a:lnTo>
                    <a:pt x="109764" y="133100"/>
                  </a:lnTo>
                  <a:lnTo>
                    <a:pt x="109742" y="133690"/>
                  </a:lnTo>
                  <a:lnTo>
                    <a:pt x="109720" y="134314"/>
                  </a:lnTo>
                  <a:lnTo>
                    <a:pt x="109689" y="134949"/>
                  </a:lnTo>
                  <a:lnTo>
                    <a:pt x="109653" y="135607"/>
                  </a:lnTo>
                  <a:lnTo>
                    <a:pt x="109617" y="136287"/>
                  </a:lnTo>
                  <a:lnTo>
                    <a:pt x="109573" y="136990"/>
                  </a:lnTo>
                  <a:lnTo>
                    <a:pt x="109524" y="137728"/>
                  </a:lnTo>
                  <a:lnTo>
                    <a:pt x="109466" y="138476"/>
                  </a:lnTo>
                  <a:lnTo>
                    <a:pt x="109350" y="140018"/>
                  </a:lnTo>
                  <a:lnTo>
                    <a:pt x="109225" y="141561"/>
                  </a:lnTo>
                  <a:lnTo>
                    <a:pt x="109092" y="143092"/>
                  </a:lnTo>
                  <a:lnTo>
                    <a:pt x="108958" y="144623"/>
                  </a:lnTo>
                  <a:lnTo>
                    <a:pt x="108816" y="146143"/>
                  </a:lnTo>
                  <a:lnTo>
                    <a:pt x="108669" y="147674"/>
                  </a:lnTo>
                  <a:lnTo>
                    <a:pt x="108517" y="149193"/>
                  </a:lnTo>
                  <a:lnTo>
                    <a:pt x="108366" y="150713"/>
                  </a:lnTo>
                  <a:lnTo>
                    <a:pt x="108054" y="153753"/>
                  </a:lnTo>
                  <a:lnTo>
                    <a:pt x="107734" y="156792"/>
                  </a:lnTo>
                  <a:lnTo>
                    <a:pt x="107413" y="159820"/>
                  </a:lnTo>
                  <a:lnTo>
                    <a:pt x="107093" y="162848"/>
                  </a:lnTo>
                  <a:lnTo>
                    <a:pt x="107084" y="162950"/>
                  </a:lnTo>
                  <a:lnTo>
                    <a:pt x="107079" y="163064"/>
                  </a:lnTo>
                  <a:lnTo>
                    <a:pt x="107075" y="163166"/>
                  </a:lnTo>
                  <a:lnTo>
                    <a:pt x="107075" y="163268"/>
                  </a:lnTo>
                  <a:lnTo>
                    <a:pt x="107075" y="163370"/>
                  </a:lnTo>
                  <a:lnTo>
                    <a:pt x="107079" y="163461"/>
                  </a:lnTo>
                  <a:lnTo>
                    <a:pt x="107097" y="163653"/>
                  </a:lnTo>
                  <a:lnTo>
                    <a:pt x="107124" y="163824"/>
                  </a:lnTo>
                  <a:lnTo>
                    <a:pt x="107159" y="163994"/>
                  </a:lnTo>
                  <a:lnTo>
                    <a:pt x="107199" y="164152"/>
                  </a:lnTo>
                  <a:lnTo>
                    <a:pt x="107248" y="164288"/>
                  </a:lnTo>
                  <a:lnTo>
                    <a:pt x="107248" y="164288"/>
                  </a:lnTo>
                  <a:lnTo>
                    <a:pt x="106135" y="163903"/>
                  </a:lnTo>
                  <a:lnTo>
                    <a:pt x="105017" y="163517"/>
                  </a:lnTo>
                  <a:lnTo>
                    <a:pt x="103900" y="163143"/>
                  </a:lnTo>
                  <a:lnTo>
                    <a:pt x="102782" y="162791"/>
                  </a:lnTo>
                  <a:lnTo>
                    <a:pt x="101664" y="162451"/>
                  </a:lnTo>
                  <a:lnTo>
                    <a:pt x="100542" y="162122"/>
                  </a:lnTo>
                  <a:lnTo>
                    <a:pt x="99420" y="161805"/>
                  </a:lnTo>
                  <a:lnTo>
                    <a:pt x="98294" y="161499"/>
                  </a:lnTo>
                  <a:lnTo>
                    <a:pt x="97171" y="161204"/>
                  </a:lnTo>
                  <a:lnTo>
                    <a:pt x="96045" y="160920"/>
                  </a:lnTo>
                  <a:lnTo>
                    <a:pt x="94918" y="160648"/>
                  </a:lnTo>
                  <a:lnTo>
                    <a:pt x="93792" y="160398"/>
                  </a:lnTo>
                  <a:lnTo>
                    <a:pt x="92661" y="160149"/>
                  </a:lnTo>
                  <a:lnTo>
                    <a:pt x="91534" y="159911"/>
                  </a:lnTo>
                  <a:lnTo>
                    <a:pt x="90403" y="159684"/>
                  </a:lnTo>
                  <a:lnTo>
                    <a:pt x="89272" y="159469"/>
                  </a:lnTo>
                  <a:lnTo>
                    <a:pt x="88141" y="159264"/>
                  </a:lnTo>
                  <a:lnTo>
                    <a:pt x="87005" y="159072"/>
                  </a:lnTo>
                  <a:lnTo>
                    <a:pt x="85874" y="158890"/>
                  </a:lnTo>
                  <a:lnTo>
                    <a:pt x="84739" y="158709"/>
                  </a:lnTo>
                  <a:lnTo>
                    <a:pt x="83603" y="158550"/>
                  </a:lnTo>
                  <a:lnTo>
                    <a:pt x="82468" y="158391"/>
                  </a:lnTo>
                  <a:lnTo>
                    <a:pt x="81332" y="158244"/>
                  </a:lnTo>
                  <a:lnTo>
                    <a:pt x="80197" y="158108"/>
                  </a:lnTo>
                  <a:lnTo>
                    <a:pt x="79061" y="157971"/>
                  </a:lnTo>
                  <a:lnTo>
                    <a:pt x="77921" y="157847"/>
                  </a:lnTo>
                  <a:lnTo>
                    <a:pt x="76786" y="157733"/>
                  </a:lnTo>
                  <a:lnTo>
                    <a:pt x="75646" y="157631"/>
                  </a:lnTo>
                  <a:lnTo>
                    <a:pt x="74511" y="157541"/>
                  </a:lnTo>
                  <a:lnTo>
                    <a:pt x="73371" y="157450"/>
                  </a:lnTo>
                  <a:lnTo>
                    <a:pt x="72231" y="157359"/>
                  </a:lnTo>
                  <a:lnTo>
                    <a:pt x="71095" y="157291"/>
                  </a:lnTo>
                  <a:lnTo>
                    <a:pt x="68815" y="157155"/>
                  </a:lnTo>
                  <a:lnTo>
                    <a:pt x="66540" y="157053"/>
                  </a:lnTo>
                  <a:lnTo>
                    <a:pt x="64260" y="156973"/>
                  </a:lnTo>
                  <a:lnTo>
                    <a:pt x="61980" y="156917"/>
                  </a:lnTo>
                  <a:lnTo>
                    <a:pt x="59705" y="156871"/>
                  </a:lnTo>
                  <a:lnTo>
                    <a:pt x="57429" y="156860"/>
                  </a:lnTo>
                  <a:lnTo>
                    <a:pt x="55154" y="156860"/>
                  </a:lnTo>
                  <a:lnTo>
                    <a:pt x="52883" y="156871"/>
                  </a:lnTo>
                  <a:lnTo>
                    <a:pt x="50612" y="156894"/>
                  </a:lnTo>
                  <a:lnTo>
                    <a:pt x="48341" y="156939"/>
                  </a:lnTo>
                  <a:lnTo>
                    <a:pt x="46079" y="156985"/>
                  </a:lnTo>
                  <a:lnTo>
                    <a:pt x="43812" y="157053"/>
                  </a:lnTo>
                  <a:lnTo>
                    <a:pt x="39297" y="157189"/>
                  </a:lnTo>
                  <a:lnTo>
                    <a:pt x="34800" y="157336"/>
                  </a:lnTo>
                  <a:lnTo>
                    <a:pt x="34786" y="157336"/>
                  </a:lnTo>
                  <a:lnTo>
                    <a:pt x="34461" y="154943"/>
                  </a:lnTo>
                  <a:lnTo>
                    <a:pt x="34301" y="153753"/>
                  </a:lnTo>
                  <a:lnTo>
                    <a:pt x="34145" y="152550"/>
                  </a:lnTo>
                  <a:lnTo>
                    <a:pt x="33989" y="151360"/>
                  </a:lnTo>
                  <a:lnTo>
                    <a:pt x="33842" y="150157"/>
                  </a:lnTo>
                  <a:lnTo>
                    <a:pt x="33695" y="148955"/>
                  </a:lnTo>
                  <a:lnTo>
                    <a:pt x="33557" y="147753"/>
                  </a:lnTo>
                  <a:lnTo>
                    <a:pt x="33424" y="146540"/>
                  </a:lnTo>
                  <a:lnTo>
                    <a:pt x="33303" y="145326"/>
                  </a:lnTo>
                  <a:lnTo>
                    <a:pt x="33188" y="144113"/>
                  </a:lnTo>
                  <a:lnTo>
                    <a:pt x="33081" y="142876"/>
                  </a:lnTo>
                  <a:lnTo>
                    <a:pt x="33032" y="142264"/>
                  </a:lnTo>
                  <a:lnTo>
                    <a:pt x="32983" y="141640"/>
                  </a:lnTo>
                  <a:lnTo>
                    <a:pt x="32938" y="141016"/>
                  </a:lnTo>
                  <a:lnTo>
                    <a:pt x="32898" y="140393"/>
                  </a:lnTo>
                  <a:lnTo>
                    <a:pt x="32862" y="139769"/>
                  </a:lnTo>
                  <a:lnTo>
                    <a:pt x="32827" y="139134"/>
                  </a:lnTo>
                  <a:lnTo>
                    <a:pt x="32796" y="138499"/>
                  </a:lnTo>
                  <a:lnTo>
                    <a:pt x="32765" y="137864"/>
                  </a:lnTo>
                  <a:lnTo>
                    <a:pt x="32747" y="137285"/>
                  </a:lnTo>
                  <a:lnTo>
                    <a:pt x="32729" y="136696"/>
                  </a:lnTo>
                  <a:lnTo>
                    <a:pt x="32711" y="136117"/>
                  </a:lnTo>
                  <a:lnTo>
                    <a:pt x="32702" y="135539"/>
                  </a:lnTo>
                  <a:lnTo>
                    <a:pt x="32693" y="134960"/>
                  </a:lnTo>
                  <a:lnTo>
                    <a:pt x="32684" y="134393"/>
                  </a:lnTo>
                  <a:lnTo>
                    <a:pt x="32680" y="133236"/>
                  </a:lnTo>
                  <a:lnTo>
                    <a:pt x="32684" y="132091"/>
                  </a:lnTo>
                  <a:lnTo>
                    <a:pt x="32698" y="130957"/>
                  </a:lnTo>
                  <a:lnTo>
                    <a:pt x="32720" y="129811"/>
                  </a:lnTo>
                  <a:lnTo>
                    <a:pt x="32747" y="128677"/>
                  </a:lnTo>
                  <a:lnTo>
                    <a:pt x="32782" y="127543"/>
                  </a:lnTo>
                  <a:lnTo>
                    <a:pt x="32818" y="126409"/>
                  </a:lnTo>
                  <a:lnTo>
                    <a:pt x="32862" y="125264"/>
                  </a:lnTo>
                  <a:lnTo>
                    <a:pt x="32907" y="124130"/>
                  </a:lnTo>
                  <a:lnTo>
                    <a:pt x="33001" y="121850"/>
                  </a:lnTo>
                  <a:lnTo>
                    <a:pt x="33094" y="119548"/>
                  </a:lnTo>
                  <a:close/>
                  <a:moveTo>
                    <a:pt x="59843" y="163064"/>
                  </a:moveTo>
                  <a:lnTo>
                    <a:pt x="62724" y="163302"/>
                  </a:lnTo>
                  <a:lnTo>
                    <a:pt x="65600" y="163551"/>
                  </a:lnTo>
                  <a:lnTo>
                    <a:pt x="68477" y="163824"/>
                  </a:lnTo>
                  <a:lnTo>
                    <a:pt x="71353" y="164096"/>
                  </a:lnTo>
                  <a:lnTo>
                    <a:pt x="77102" y="164663"/>
                  </a:lnTo>
                  <a:lnTo>
                    <a:pt x="82860" y="165230"/>
                  </a:lnTo>
                  <a:lnTo>
                    <a:pt x="82842" y="166636"/>
                  </a:lnTo>
                  <a:lnTo>
                    <a:pt x="82820" y="168042"/>
                  </a:lnTo>
                  <a:lnTo>
                    <a:pt x="82793" y="169437"/>
                  </a:lnTo>
                  <a:lnTo>
                    <a:pt x="82766" y="170855"/>
                  </a:lnTo>
                  <a:lnTo>
                    <a:pt x="82704" y="173668"/>
                  </a:lnTo>
                  <a:lnTo>
                    <a:pt x="82633" y="176492"/>
                  </a:lnTo>
                  <a:lnTo>
                    <a:pt x="81956" y="176299"/>
                  </a:lnTo>
                  <a:lnTo>
                    <a:pt x="81279" y="176129"/>
                  </a:lnTo>
                  <a:lnTo>
                    <a:pt x="80602" y="175959"/>
                  </a:lnTo>
                  <a:lnTo>
                    <a:pt x="79916" y="175811"/>
                  </a:lnTo>
                  <a:lnTo>
                    <a:pt x="79231" y="175675"/>
                  </a:lnTo>
                  <a:lnTo>
                    <a:pt x="78545" y="175562"/>
                  </a:lnTo>
                  <a:lnTo>
                    <a:pt x="77850" y="175448"/>
                  </a:lnTo>
                  <a:lnTo>
                    <a:pt x="77160" y="175357"/>
                  </a:lnTo>
                  <a:lnTo>
                    <a:pt x="76465" y="175267"/>
                  </a:lnTo>
                  <a:lnTo>
                    <a:pt x="75766" y="175199"/>
                  </a:lnTo>
                  <a:lnTo>
                    <a:pt x="75072" y="175142"/>
                  </a:lnTo>
                  <a:lnTo>
                    <a:pt x="74373" y="175097"/>
                  </a:lnTo>
                  <a:lnTo>
                    <a:pt x="73669" y="175051"/>
                  </a:lnTo>
                  <a:lnTo>
                    <a:pt x="72970" y="175029"/>
                  </a:lnTo>
                  <a:lnTo>
                    <a:pt x="72266" y="175017"/>
                  </a:lnTo>
                  <a:lnTo>
                    <a:pt x="71567" y="175006"/>
                  </a:lnTo>
                  <a:lnTo>
                    <a:pt x="70864" y="175006"/>
                  </a:lnTo>
                  <a:lnTo>
                    <a:pt x="70165" y="175017"/>
                  </a:lnTo>
                  <a:lnTo>
                    <a:pt x="69461" y="175040"/>
                  </a:lnTo>
                  <a:lnTo>
                    <a:pt x="68762" y="175063"/>
                  </a:lnTo>
                  <a:lnTo>
                    <a:pt x="68058" y="175097"/>
                  </a:lnTo>
                  <a:lnTo>
                    <a:pt x="67359" y="175142"/>
                  </a:lnTo>
                  <a:lnTo>
                    <a:pt x="65965" y="175244"/>
                  </a:lnTo>
                  <a:lnTo>
                    <a:pt x="64576" y="175380"/>
                  </a:lnTo>
                  <a:lnTo>
                    <a:pt x="63196" y="175528"/>
                  </a:lnTo>
                  <a:lnTo>
                    <a:pt x="61829" y="175698"/>
                  </a:lnTo>
                  <a:lnTo>
                    <a:pt x="60471" y="175879"/>
                  </a:lnTo>
                  <a:lnTo>
                    <a:pt x="60404" y="174257"/>
                  </a:lnTo>
                  <a:lnTo>
                    <a:pt x="60337" y="172647"/>
                  </a:lnTo>
                  <a:lnTo>
                    <a:pt x="60266" y="171036"/>
                  </a:lnTo>
                  <a:lnTo>
                    <a:pt x="60190" y="169426"/>
                  </a:lnTo>
                  <a:lnTo>
                    <a:pt x="60110" y="167827"/>
                  </a:lnTo>
                  <a:lnTo>
                    <a:pt x="60025" y="166228"/>
                  </a:lnTo>
                  <a:lnTo>
                    <a:pt x="59936" y="164640"/>
                  </a:lnTo>
                  <a:lnTo>
                    <a:pt x="59843" y="163064"/>
                  </a:lnTo>
                  <a:close/>
                  <a:moveTo>
                    <a:pt x="82575" y="179032"/>
                  </a:moveTo>
                  <a:lnTo>
                    <a:pt x="82423" y="184464"/>
                  </a:lnTo>
                  <a:lnTo>
                    <a:pt x="82343" y="187186"/>
                  </a:lnTo>
                  <a:lnTo>
                    <a:pt x="82263" y="189919"/>
                  </a:lnTo>
                  <a:lnTo>
                    <a:pt x="80927" y="189817"/>
                  </a:lnTo>
                  <a:lnTo>
                    <a:pt x="79596" y="189727"/>
                  </a:lnTo>
                  <a:lnTo>
                    <a:pt x="78260" y="189647"/>
                  </a:lnTo>
                  <a:lnTo>
                    <a:pt x="76924" y="189579"/>
                  </a:lnTo>
                  <a:lnTo>
                    <a:pt x="75593" y="189534"/>
                  </a:lnTo>
                  <a:lnTo>
                    <a:pt x="74257" y="189500"/>
                  </a:lnTo>
                  <a:lnTo>
                    <a:pt x="72921" y="189488"/>
                  </a:lnTo>
                  <a:lnTo>
                    <a:pt x="71585" y="189488"/>
                  </a:lnTo>
                  <a:lnTo>
                    <a:pt x="70249" y="189500"/>
                  </a:lnTo>
                  <a:lnTo>
                    <a:pt x="68918" y="189522"/>
                  </a:lnTo>
                  <a:lnTo>
                    <a:pt x="67582" y="189568"/>
                  </a:lnTo>
                  <a:lnTo>
                    <a:pt x="66246" y="189625"/>
                  </a:lnTo>
                  <a:lnTo>
                    <a:pt x="64910" y="189693"/>
                  </a:lnTo>
                  <a:lnTo>
                    <a:pt x="63579" y="189783"/>
                  </a:lnTo>
                  <a:lnTo>
                    <a:pt x="62243" y="189885"/>
                  </a:lnTo>
                  <a:lnTo>
                    <a:pt x="60911" y="189999"/>
                  </a:lnTo>
                  <a:lnTo>
                    <a:pt x="60880" y="188695"/>
                  </a:lnTo>
                  <a:lnTo>
                    <a:pt x="60849" y="187402"/>
                  </a:lnTo>
                  <a:lnTo>
                    <a:pt x="60809" y="186097"/>
                  </a:lnTo>
                  <a:lnTo>
                    <a:pt x="60769" y="184805"/>
                  </a:lnTo>
                  <a:lnTo>
                    <a:pt x="60684" y="182219"/>
                  </a:lnTo>
                  <a:lnTo>
                    <a:pt x="60600" y="179644"/>
                  </a:lnTo>
                  <a:lnTo>
                    <a:pt x="61944" y="179814"/>
                  </a:lnTo>
                  <a:lnTo>
                    <a:pt x="63303" y="179985"/>
                  </a:lnTo>
                  <a:lnTo>
                    <a:pt x="64674" y="180132"/>
                  </a:lnTo>
                  <a:lnTo>
                    <a:pt x="66050" y="180257"/>
                  </a:lnTo>
                  <a:lnTo>
                    <a:pt x="67430" y="180359"/>
                  </a:lnTo>
                  <a:lnTo>
                    <a:pt x="68125" y="180393"/>
                  </a:lnTo>
                  <a:lnTo>
                    <a:pt x="68820" y="180427"/>
                  </a:lnTo>
                  <a:lnTo>
                    <a:pt x="69514" y="180461"/>
                  </a:lnTo>
                  <a:lnTo>
                    <a:pt x="70209" y="180472"/>
                  </a:lnTo>
                  <a:lnTo>
                    <a:pt x="70908" y="180484"/>
                  </a:lnTo>
                  <a:lnTo>
                    <a:pt x="72297" y="180484"/>
                  </a:lnTo>
                  <a:lnTo>
                    <a:pt x="72992" y="180461"/>
                  </a:lnTo>
                  <a:lnTo>
                    <a:pt x="73687" y="180438"/>
                  </a:lnTo>
                  <a:lnTo>
                    <a:pt x="74381" y="180404"/>
                  </a:lnTo>
                  <a:lnTo>
                    <a:pt x="75076" y="180359"/>
                  </a:lnTo>
                  <a:lnTo>
                    <a:pt x="75766" y="180302"/>
                  </a:lnTo>
                  <a:lnTo>
                    <a:pt x="76456" y="180223"/>
                  </a:lnTo>
                  <a:lnTo>
                    <a:pt x="77147" y="180143"/>
                  </a:lnTo>
                  <a:lnTo>
                    <a:pt x="77832" y="180053"/>
                  </a:lnTo>
                  <a:lnTo>
                    <a:pt x="78518" y="179951"/>
                  </a:lnTo>
                  <a:lnTo>
                    <a:pt x="79204" y="179826"/>
                  </a:lnTo>
                  <a:lnTo>
                    <a:pt x="79881" y="179701"/>
                  </a:lnTo>
                  <a:lnTo>
                    <a:pt x="80558" y="179554"/>
                  </a:lnTo>
                  <a:lnTo>
                    <a:pt x="81234" y="179395"/>
                  </a:lnTo>
                  <a:lnTo>
                    <a:pt x="81907" y="179213"/>
                  </a:lnTo>
                  <a:lnTo>
                    <a:pt x="82575" y="179032"/>
                  </a:lnTo>
                  <a:close/>
                  <a:moveTo>
                    <a:pt x="82205" y="192244"/>
                  </a:moveTo>
                  <a:lnTo>
                    <a:pt x="82121" y="195023"/>
                  </a:lnTo>
                  <a:lnTo>
                    <a:pt x="82045" y="197802"/>
                  </a:lnTo>
                  <a:lnTo>
                    <a:pt x="81978" y="200591"/>
                  </a:lnTo>
                  <a:lnTo>
                    <a:pt x="81920" y="203393"/>
                  </a:lnTo>
                  <a:lnTo>
                    <a:pt x="80624" y="203302"/>
                  </a:lnTo>
                  <a:lnTo>
                    <a:pt x="79329" y="203234"/>
                  </a:lnTo>
                  <a:lnTo>
                    <a:pt x="78033" y="203177"/>
                  </a:lnTo>
                  <a:lnTo>
                    <a:pt x="76733" y="203121"/>
                  </a:lnTo>
                  <a:lnTo>
                    <a:pt x="75437" y="203086"/>
                  </a:lnTo>
                  <a:lnTo>
                    <a:pt x="74141" y="203064"/>
                  </a:lnTo>
                  <a:lnTo>
                    <a:pt x="72841" y="203052"/>
                  </a:lnTo>
                  <a:lnTo>
                    <a:pt x="70245" y="203052"/>
                  </a:lnTo>
                  <a:lnTo>
                    <a:pt x="68949" y="203064"/>
                  </a:lnTo>
                  <a:lnTo>
                    <a:pt x="66353" y="203109"/>
                  </a:lnTo>
                  <a:lnTo>
                    <a:pt x="63757" y="203166"/>
                  </a:lnTo>
                  <a:lnTo>
                    <a:pt x="61165" y="203245"/>
                  </a:lnTo>
                  <a:lnTo>
                    <a:pt x="61134" y="200852"/>
                  </a:lnTo>
                  <a:lnTo>
                    <a:pt x="61094" y="198448"/>
                  </a:lnTo>
                  <a:lnTo>
                    <a:pt x="61009" y="193651"/>
                  </a:lnTo>
                  <a:lnTo>
                    <a:pt x="61009" y="193651"/>
                  </a:lnTo>
                  <a:lnTo>
                    <a:pt x="62336" y="193673"/>
                  </a:lnTo>
                  <a:lnTo>
                    <a:pt x="64986" y="193673"/>
                  </a:lnTo>
                  <a:lnTo>
                    <a:pt x="66313" y="193651"/>
                  </a:lnTo>
                  <a:lnTo>
                    <a:pt x="67635" y="193605"/>
                  </a:lnTo>
                  <a:lnTo>
                    <a:pt x="68962" y="193560"/>
                  </a:lnTo>
                  <a:lnTo>
                    <a:pt x="70289" y="193492"/>
                  </a:lnTo>
                  <a:lnTo>
                    <a:pt x="71612" y="193413"/>
                  </a:lnTo>
                  <a:lnTo>
                    <a:pt x="72939" y="193310"/>
                  </a:lnTo>
                  <a:lnTo>
                    <a:pt x="74261" y="193208"/>
                  </a:lnTo>
                  <a:lnTo>
                    <a:pt x="75588" y="193084"/>
                  </a:lnTo>
                  <a:lnTo>
                    <a:pt x="76911" y="192936"/>
                  </a:lnTo>
                  <a:lnTo>
                    <a:pt x="78238" y="192789"/>
                  </a:lnTo>
                  <a:lnTo>
                    <a:pt x="79560" y="192619"/>
                  </a:lnTo>
                  <a:lnTo>
                    <a:pt x="80883" y="192437"/>
                  </a:lnTo>
                  <a:lnTo>
                    <a:pt x="82205" y="192244"/>
                  </a:lnTo>
                  <a:close/>
                  <a:moveTo>
                    <a:pt x="81876" y="205888"/>
                  </a:moveTo>
                  <a:lnTo>
                    <a:pt x="81853" y="207237"/>
                  </a:lnTo>
                  <a:lnTo>
                    <a:pt x="81831" y="208587"/>
                  </a:lnTo>
                  <a:lnTo>
                    <a:pt x="81809" y="209937"/>
                  </a:lnTo>
                  <a:lnTo>
                    <a:pt x="81796" y="211286"/>
                  </a:lnTo>
                  <a:lnTo>
                    <a:pt x="81782" y="212636"/>
                  </a:lnTo>
                  <a:lnTo>
                    <a:pt x="81773" y="213985"/>
                  </a:lnTo>
                  <a:lnTo>
                    <a:pt x="81764" y="215335"/>
                  </a:lnTo>
                  <a:lnTo>
                    <a:pt x="81764" y="216673"/>
                  </a:lnTo>
                  <a:lnTo>
                    <a:pt x="81764" y="216719"/>
                  </a:lnTo>
                  <a:lnTo>
                    <a:pt x="79182" y="216560"/>
                  </a:lnTo>
                  <a:lnTo>
                    <a:pt x="76603" y="216412"/>
                  </a:lnTo>
                  <a:lnTo>
                    <a:pt x="74025" y="216276"/>
                  </a:lnTo>
                  <a:lnTo>
                    <a:pt x="71443" y="216163"/>
                  </a:lnTo>
                  <a:lnTo>
                    <a:pt x="68864" y="216072"/>
                  </a:lnTo>
                  <a:lnTo>
                    <a:pt x="66286" y="215993"/>
                  </a:lnTo>
                  <a:lnTo>
                    <a:pt x="63703" y="215947"/>
                  </a:lnTo>
                  <a:lnTo>
                    <a:pt x="61125" y="215913"/>
                  </a:lnTo>
                  <a:lnTo>
                    <a:pt x="61156" y="215811"/>
                  </a:lnTo>
                  <a:lnTo>
                    <a:pt x="61183" y="215698"/>
                  </a:lnTo>
                  <a:lnTo>
                    <a:pt x="61210" y="215573"/>
                  </a:lnTo>
                  <a:lnTo>
                    <a:pt x="61232" y="215448"/>
                  </a:lnTo>
                  <a:lnTo>
                    <a:pt x="61250" y="215301"/>
                  </a:lnTo>
                  <a:lnTo>
                    <a:pt x="61263" y="215165"/>
                  </a:lnTo>
                  <a:lnTo>
                    <a:pt x="61268" y="215006"/>
                  </a:lnTo>
                  <a:lnTo>
                    <a:pt x="61268" y="214836"/>
                  </a:lnTo>
                  <a:lnTo>
                    <a:pt x="61254" y="212931"/>
                  </a:lnTo>
                  <a:lnTo>
                    <a:pt x="61236" y="211014"/>
                  </a:lnTo>
                  <a:lnTo>
                    <a:pt x="61196" y="207192"/>
                  </a:lnTo>
                  <a:lnTo>
                    <a:pt x="63779" y="207124"/>
                  </a:lnTo>
                  <a:lnTo>
                    <a:pt x="66366" y="207033"/>
                  </a:lnTo>
                  <a:lnTo>
                    <a:pt x="68953" y="206931"/>
                  </a:lnTo>
                  <a:lnTo>
                    <a:pt x="70249" y="206863"/>
                  </a:lnTo>
                  <a:lnTo>
                    <a:pt x="71540" y="206795"/>
                  </a:lnTo>
                  <a:lnTo>
                    <a:pt x="72836" y="206727"/>
                  </a:lnTo>
                  <a:lnTo>
                    <a:pt x="74128" y="206636"/>
                  </a:lnTo>
                  <a:lnTo>
                    <a:pt x="75419" y="206546"/>
                  </a:lnTo>
                  <a:lnTo>
                    <a:pt x="76715" y="206432"/>
                  </a:lnTo>
                  <a:lnTo>
                    <a:pt x="78006" y="206319"/>
                  </a:lnTo>
                  <a:lnTo>
                    <a:pt x="79297" y="206183"/>
                  </a:lnTo>
                  <a:lnTo>
                    <a:pt x="80589" y="206047"/>
                  </a:lnTo>
                  <a:lnTo>
                    <a:pt x="81876" y="205888"/>
                  </a:lnTo>
                  <a:close/>
                  <a:moveTo>
                    <a:pt x="35298" y="231961"/>
                  </a:moveTo>
                  <a:lnTo>
                    <a:pt x="35227" y="233674"/>
                  </a:lnTo>
                  <a:lnTo>
                    <a:pt x="35165" y="235386"/>
                  </a:lnTo>
                  <a:lnTo>
                    <a:pt x="35107" y="237099"/>
                  </a:lnTo>
                  <a:lnTo>
                    <a:pt x="35049" y="238822"/>
                  </a:lnTo>
                  <a:lnTo>
                    <a:pt x="35000" y="240535"/>
                  </a:lnTo>
                  <a:lnTo>
                    <a:pt x="34951" y="242259"/>
                  </a:lnTo>
                  <a:lnTo>
                    <a:pt x="34906" y="243994"/>
                  </a:lnTo>
                  <a:lnTo>
                    <a:pt x="34866" y="245718"/>
                  </a:lnTo>
                  <a:lnTo>
                    <a:pt x="34826" y="247453"/>
                  </a:lnTo>
                  <a:lnTo>
                    <a:pt x="34795" y="249177"/>
                  </a:lnTo>
                  <a:lnTo>
                    <a:pt x="34764" y="250912"/>
                  </a:lnTo>
                  <a:lnTo>
                    <a:pt x="34733" y="252647"/>
                  </a:lnTo>
                  <a:lnTo>
                    <a:pt x="34710" y="254394"/>
                  </a:lnTo>
                  <a:lnTo>
                    <a:pt x="34688" y="256129"/>
                  </a:lnTo>
                  <a:lnTo>
                    <a:pt x="34670" y="257875"/>
                  </a:lnTo>
                  <a:lnTo>
                    <a:pt x="34657" y="259611"/>
                  </a:lnTo>
                  <a:lnTo>
                    <a:pt x="34390" y="259622"/>
                  </a:lnTo>
                  <a:lnTo>
                    <a:pt x="34127" y="259633"/>
                  </a:lnTo>
                  <a:lnTo>
                    <a:pt x="33869" y="259656"/>
                  </a:lnTo>
                  <a:lnTo>
                    <a:pt x="33611" y="259690"/>
                  </a:lnTo>
                  <a:lnTo>
                    <a:pt x="33352" y="259724"/>
                  </a:lnTo>
                  <a:lnTo>
                    <a:pt x="33098" y="259781"/>
                  </a:lnTo>
                  <a:lnTo>
                    <a:pt x="32849" y="259837"/>
                  </a:lnTo>
                  <a:lnTo>
                    <a:pt x="32595" y="259906"/>
                  </a:lnTo>
                  <a:lnTo>
                    <a:pt x="32350" y="259974"/>
                  </a:lnTo>
                  <a:lnTo>
                    <a:pt x="32105" y="260053"/>
                  </a:lnTo>
                  <a:lnTo>
                    <a:pt x="31861" y="260144"/>
                  </a:lnTo>
                  <a:lnTo>
                    <a:pt x="31620" y="260246"/>
                  </a:lnTo>
                  <a:lnTo>
                    <a:pt x="31380" y="260348"/>
                  </a:lnTo>
                  <a:lnTo>
                    <a:pt x="31144" y="260461"/>
                  </a:lnTo>
                  <a:lnTo>
                    <a:pt x="30908" y="260575"/>
                  </a:lnTo>
                  <a:lnTo>
                    <a:pt x="30676" y="260699"/>
                  </a:lnTo>
                  <a:lnTo>
                    <a:pt x="30672" y="259044"/>
                  </a:lnTo>
                  <a:lnTo>
                    <a:pt x="30658" y="257376"/>
                  </a:lnTo>
                  <a:lnTo>
                    <a:pt x="30645" y="255709"/>
                  </a:lnTo>
                  <a:lnTo>
                    <a:pt x="30632" y="254031"/>
                  </a:lnTo>
                  <a:lnTo>
                    <a:pt x="30609" y="252341"/>
                  </a:lnTo>
                  <a:lnTo>
                    <a:pt x="30587" y="250651"/>
                  </a:lnTo>
                  <a:lnTo>
                    <a:pt x="30560" y="248950"/>
                  </a:lnTo>
                  <a:lnTo>
                    <a:pt x="30529" y="247260"/>
                  </a:lnTo>
                  <a:lnTo>
                    <a:pt x="30498" y="245570"/>
                  </a:lnTo>
                  <a:lnTo>
                    <a:pt x="30458" y="243881"/>
                  </a:lnTo>
                  <a:lnTo>
                    <a:pt x="30418" y="242191"/>
                  </a:lnTo>
                  <a:lnTo>
                    <a:pt x="30373" y="240512"/>
                  </a:lnTo>
                  <a:lnTo>
                    <a:pt x="30324" y="238834"/>
                  </a:lnTo>
                  <a:lnTo>
                    <a:pt x="30271" y="237167"/>
                  </a:lnTo>
                  <a:lnTo>
                    <a:pt x="30213" y="235522"/>
                  </a:lnTo>
                  <a:lnTo>
                    <a:pt x="30151" y="233878"/>
                  </a:lnTo>
                  <a:lnTo>
                    <a:pt x="30137" y="233696"/>
                  </a:lnTo>
                  <a:lnTo>
                    <a:pt x="30119" y="233515"/>
                  </a:lnTo>
                  <a:lnTo>
                    <a:pt x="30093" y="233356"/>
                  </a:lnTo>
                  <a:lnTo>
                    <a:pt x="30066" y="233186"/>
                  </a:lnTo>
                  <a:lnTo>
                    <a:pt x="30387" y="233050"/>
                  </a:lnTo>
                  <a:lnTo>
                    <a:pt x="30712" y="232925"/>
                  </a:lnTo>
                  <a:lnTo>
                    <a:pt x="31037" y="232812"/>
                  </a:lnTo>
                  <a:lnTo>
                    <a:pt x="31357" y="232698"/>
                  </a:lnTo>
                  <a:lnTo>
                    <a:pt x="31682" y="232596"/>
                  </a:lnTo>
                  <a:lnTo>
                    <a:pt x="32008" y="232494"/>
                  </a:lnTo>
                  <a:lnTo>
                    <a:pt x="32333" y="232415"/>
                  </a:lnTo>
                  <a:lnTo>
                    <a:pt x="32658" y="232324"/>
                  </a:lnTo>
                  <a:lnTo>
                    <a:pt x="32987" y="232256"/>
                  </a:lnTo>
                  <a:lnTo>
                    <a:pt x="33312" y="232188"/>
                  </a:lnTo>
                  <a:lnTo>
                    <a:pt x="33642" y="232131"/>
                  </a:lnTo>
                  <a:lnTo>
                    <a:pt x="33971" y="232074"/>
                  </a:lnTo>
                  <a:lnTo>
                    <a:pt x="34301" y="232029"/>
                  </a:lnTo>
                  <a:lnTo>
                    <a:pt x="34630" y="231995"/>
                  </a:lnTo>
                  <a:lnTo>
                    <a:pt x="34964" y="231972"/>
                  </a:lnTo>
                  <a:lnTo>
                    <a:pt x="35298" y="231961"/>
                  </a:lnTo>
                  <a:close/>
                  <a:moveTo>
                    <a:pt x="113313" y="236123"/>
                  </a:moveTo>
                  <a:lnTo>
                    <a:pt x="113696" y="236135"/>
                  </a:lnTo>
                  <a:lnTo>
                    <a:pt x="114079" y="236157"/>
                  </a:lnTo>
                  <a:lnTo>
                    <a:pt x="114462" y="236203"/>
                  </a:lnTo>
                  <a:lnTo>
                    <a:pt x="114841" y="236271"/>
                  </a:lnTo>
                  <a:lnTo>
                    <a:pt x="115224" y="236350"/>
                  </a:lnTo>
                  <a:lnTo>
                    <a:pt x="115602" y="236441"/>
                  </a:lnTo>
                  <a:lnTo>
                    <a:pt x="115976" y="236554"/>
                  </a:lnTo>
                  <a:lnTo>
                    <a:pt x="116355" y="236690"/>
                  </a:lnTo>
                  <a:lnTo>
                    <a:pt x="116729" y="236826"/>
                  </a:lnTo>
                  <a:lnTo>
                    <a:pt x="117103" y="236985"/>
                  </a:lnTo>
                  <a:lnTo>
                    <a:pt x="117472" y="237167"/>
                  </a:lnTo>
                  <a:lnTo>
                    <a:pt x="117842" y="237359"/>
                  </a:lnTo>
                  <a:lnTo>
                    <a:pt x="118211" y="237564"/>
                  </a:lnTo>
                  <a:lnTo>
                    <a:pt x="118577" y="237779"/>
                  </a:lnTo>
                  <a:lnTo>
                    <a:pt x="118942" y="238017"/>
                  </a:lnTo>
                  <a:lnTo>
                    <a:pt x="119307" y="238278"/>
                  </a:lnTo>
                  <a:lnTo>
                    <a:pt x="119668" y="238539"/>
                  </a:lnTo>
                  <a:lnTo>
                    <a:pt x="120028" y="238822"/>
                  </a:lnTo>
                  <a:lnTo>
                    <a:pt x="120384" y="239117"/>
                  </a:lnTo>
                  <a:lnTo>
                    <a:pt x="120741" y="239423"/>
                  </a:lnTo>
                  <a:lnTo>
                    <a:pt x="121097" y="239752"/>
                  </a:lnTo>
                  <a:lnTo>
                    <a:pt x="121444" y="240093"/>
                  </a:lnTo>
                  <a:lnTo>
                    <a:pt x="121796" y="240444"/>
                  </a:lnTo>
                  <a:lnTo>
                    <a:pt x="122143" y="240807"/>
                  </a:lnTo>
                  <a:lnTo>
                    <a:pt x="122486" y="241193"/>
                  </a:lnTo>
                  <a:lnTo>
                    <a:pt x="122428" y="241204"/>
                  </a:lnTo>
                  <a:lnTo>
                    <a:pt x="122375" y="241238"/>
                  </a:lnTo>
                  <a:lnTo>
                    <a:pt x="122317" y="241272"/>
                  </a:lnTo>
                  <a:lnTo>
                    <a:pt x="122264" y="241329"/>
                  </a:lnTo>
                  <a:lnTo>
                    <a:pt x="122210" y="241385"/>
                  </a:lnTo>
                  <a:lnTo>
                    <a:pt x="122161" y="241454"/>
                  </a:lnTo>
                  <a:lnTo>
                    <a:pt x="122112" y="241533"/>
                  </a:lnTo>
                  <a:lnTo>
                    <a:pt x="122063" y="241624"/>
                  </a:lnTo>
                  <a:lnTo>
                    <a:pt x="121952" y="241862"/>
                  </a:lnTo>
                  <a:lnTo>
                    <a:pt x="121845" y="242111"/>
                  </a:lnTo>
                  <a:lnTo>
                    <a:pt x="121743" y="242372"/>
                  </a:lnTo>
                  <a:lnTo>
                    <a:pt x="121640" y="242644"/>
                  </a:lnTo>
                  <a:lnTo>
                    <a:pt x="121538" y="242917"/>
                  </a:lnTo>
                  <a:lnTo>
                    <a:pt x="121444" y="243189"/>
                  </a:lnTo>
                  <a:lnTo>
                    <a:pt x="121346" y="243484"/>
                  </a:lnTo>
                  <a:lnTo>
                    <a:pt x="121253" y="243778"/>
                  </a:lnTo>
                  <a:lnTo>
                    <a:pt x="121164" y="244073"/>
                  </a:lnTo>
                  <a:lnTo>
                    <a:pt x="121075" y="244380"/>
                  </a:lnTo>
                  <a:lnTo>
                    <a:pt x="120897" y="244992"/>
                  </a:lnTo>
                  <a:lnTo>
                    <a:pt x="120732" y="245638"/>
                  </a:lnTo>
                  <a:lnTo>
                    <a:pt x="120567" y="246285"/>
                  </a:lnTo>
                  <a:lnTo>
                    <a:pt x="120407" y="246943"/>
                  </a:lnTo>
                  <a:lnTo>
                    <a:pt x="120255" y="247612"/>
                  </a:lnTo>
                  <a:lnTo>
                    <a:pt x="119953" y="248939"/>
                  </a:lnTo>
                  <a:lnTo>
                    <a:pt x="119659" y="250266"/>
                  </a:lnTo>
                  <a:lnTo>
                    <a:pt x="119512" y="250912"/>
                  </a:lnTo>
                  <a:lnTo>
                    <a:pt x="119360" y="251547"/>
                  </a:lnTo>
                  <a:lnTo>
                    <a:pt x="118675" y="254360"/>
                  </a:lnTo>
                  <a:lnTo>
                    <a:pt x="118332" y="255777"/>
                  </a:lnTo>
                  <a:lnTo>
                    <a:pt x="117993" y="257195"/>
                  </a:lnTo>
                  <a:lnTo>
                    <a:pt x="117659" y="258624"/>
                  </a:lnTo>
                  <a:lnTo>
                    <a:pt x="117499" y="259338"/>
                  </a:lnTo>
                  <a:lnTo>
                    <a:pt x="117339" y="260064"/>
                  </a:lnTo>
                  <a:lnTo>
                    <a:pt x="117183" y="260779"/>
                  </a:lnTo>
                  <a:lnTo>
                    <a:pt x="117027" y="261516"/>
                  </a:lnTo>
                  <a:lnTo>
                    <a:pt x="116876" y="262242"/>
                  </a:lnTo>
                  <a:lnTo>
                    <a:pt x="116733" y="262979"/>
                  </a:lnTo>
                  <a:lnTo>
                    <a:pt x="116689" y="263376"/>
                  </a:lnTo>
                  <a:lnTo>
                    <a:pt x="116359" y="263115"/>
                  </a:lnTo>
                  <a:lnTo>
                    <a:pt x="116030" y="262866"/>
                  </a:lnTo>
                  <a:lnTo>
                    <a:pt x="115691" y="262639"/>
                  </a:lnTo>
                  <a:lnTo>
                    <a:pt x="115348" y="262423"/>
                  </a:lnTo>
                  <a:lnTo>
                    <a:pt x="115005" y="262242"/>
                  </a:lnTo>
                  <a:lnTo>
                    <a:pt x="114654" y="262083"/>
                  </a:lnTo>
                  <a:lnTo>
                    <a:pt x="114293" y="261936"/>
                  </a:lnTo>
                  <a:lnTo>
                    <a:pt x="113932" y="261822"/>
                  </a:lnTo>
                  <a:lnTo>
                    <a:pt x="113567" y="261720"/>
                  </a:lnTo>
                  <a:lnTo>
                    <a:pt x="113193" y="261652"/>
                  </a:lnTo>
                  <a:lnTo>
                    <a:pt x="112815" y="261607"/>
                  </a:lnTo>
                  <a:lnTo>
                    <a:pt x="112432" y="261584"/>
                  </a:lnTo>
                  <a:lnTo>
                    <a:pt x="112044" y="261584"/>
                  </a:lnTo>
                  <a:lnTo>
                    <a:pt x="111652" y="261618"/>
                  </a:lnTo>
                  <a:lnTo>
                    <a:pt x="111252" y="261675"/>
                  </a:lnTo>
                  <a:lnTo>
                    <a:pt x="110846" y="261754"/>
                  </a:lnTo>
                  <a:lnTo>
                    <a:pt x="110842" y="258601"/>
                  </a:lnTo>
                  <a:lnTo>
                    <a:pt x="110829" y="255448"/>
                  </a:lnTo>
                  <a:lnTo>
                    <a:pt x="110806" y="252296"/>
                  </a:lnTo>
                  <a:lnTo>
                    <a:pt x="110780" y="249131"/>
                  </a:lnTo>
                  <a:lnTo>
                    <a:pt x="110744" y="245979"/>
                  </a:lnTo>
                  <a:lnTo>
                    <a:pt x="110704" y="242826"/>
                  </a:lnTo>
                  <a:lnTo>
                    <a:pt x="110655" y="239673"/>
                  </a:lnTo>
                  <a:lnTo>
                    <a:pt x="110606" y="236520"/>
                  </a:lnTo>
                  <a:lnTo>
                    <a:pt x="110993" y="236407"/>
                  </a:lnTo>
                  <a:lnTo>
                    <a:pt x="111381" y="236316"/>
                  </a:lnTo>
                  <a:lnTo>
                    <a:pt x="111768" y="236237"/>
                  </a:lnTo>
                  <a:lnTo>
                    <a:pt x="112155" y="236180"/>
                  </a:lnTo>
                  <a:lnTo>
                    <a:pt x="112543" y="236146"/>
                  </a:lnTo>
                  <a:lnTo>
                    <a:pt x="112930" y="236123"/>
                  </a:lnTo>
                  <a:close/>
                  <a:moveTo>
                    <a:pt x="28801" y="233764"/>
                  </a:moveTo>
                  <a:lnTo>
                    <a:pt x="28766" y="234320"/>
                  </a:lnTo>
                  <a:lnTo>
                    <a:pt x="28730" y="234887"/>
                  </a:lnTo>
                  <a:lnTo>
                    <a:pt x="28699" y="235454"/>
                  </a:lnTo>
                  <a:lnTo>
                    <a:pt x="28672" y="236032"/>
                  </a:lnTo>
                  <a:lnTo>
                    <a:pt x="28623" y="237189"/>
                  </a:lnTo>
                  <a:lnTo>
                    <a:pt x="28583" y="238369"/>
                  </a:lnTo>
                  <a:lnTo>
                    <a:pt x="28552" y="239548"/>
                  </a:lnTo>
                  <a:lnTo>
                    <a:pt x="28534" y="240750"/>
                  </a:lnTo>
                  <a:lnTo>
                    <a:pt x="28521" y="241964"/>
                  </a:lnTo>
                  <a:lnTo>
                    <a:pt x="28516" y="243177"/>
                  </a:lnTo>
                  <a:lnTo>
                    <a:pt x="28521" y="244357"/>
                  </a:lnTo>
                  <a:lnTo>
                    <a:pt x="28534" y="245536"/>
                  </a:lnTo>
                  <a:lnTo>
                    <a:pt x="28552" y="246716"/>
                  </a:lnTo>
                  <a:lnTo>
                    <a:pt x="28583" y="247895"/>
                  </a:lnTo>
                  <a:lnTo>
                    <a:pt x="28619" y="249075"/>
                  </a:lnTo>
                  <a:lnTo>
                    <a:pt x="28663" y="250254"/>
                  </a:lnTo>
                  <a:lnTo>
                    <a:pt x="28717" y="251422"/>
                  </a:lnTo>
                  <a:lnTo>
                    <a:pt x="28779" y="252591"/>
                  </a:lnTo>
                  <a:lnTo>
                    <a:pt x="28846" y="253736"/>
                  </a:lnTo>
                  <a:lnTo>
                    <a:pt x="28922" y="254881"/>
                  </a:lnTo>
                  <a:lnTo>
                    <a:pt x="29006" y="256016"/>
                  </a:lnTo>
                  <a:lnTo>
                    <a:pt x="29100" y="257138"/>
                  </a:lnTo>
                  <a:lnTo>
                    <a:pt x="29198" y="258238"/>
                  </a:lnTo>
                  <a:lnTo>
                    <a:pt x="29305" y="259316"/>
                  </a:lnTo>
                  <a:lnTo>
                    <a:pt x="29416" y="260382"/>
                  </a:lnTo>
                  <a:lnTo>
                    <a:pt x="29541" y="261425"/>
                  </a:lnTo>
                  <a:lnTo>
                    <a:pt x="29198" y="261686"/>
                  </a:lnTo>
                  <a:lnTo>
                    <a:pt x="28864" y="261970"/>
                  </a:lnTo>
                  <a:lnTo>
                    <a:pt x="28530" y="262276"/>
                  </a:lnTo>
                  <a:lnTo>
                    <a:pt x="28205" y="262593"/>
                  </a:lnTo>
                  <a:lnTo>
                    <a:pt x="27884" y="262922"/>
                  </a:lnTo>
                  <a:lnTo>
                    <a:pt x="27568" y="263263"/>
                  </a:lnTo>
                  <a:lnTo>
                    <a:pt x="27261" y="263625"/>
                  </a:lnTo>
                  <a:lnTo>
                    <a:pt x="26953" y="264000"/>
                  </a:lnTo>
                  <a:lnTo>
                    <a:pt x="26651" y="264397"/>
                  </a:lnTo>
                  <a:lnTo>
                    <a:pt x="26352" y="264805"/>
                  </a:lnTo>
                  <a:lnTo>
                    <a:pt x="26063" y="265213"/>
                  </a:lnTo>
                  <a:lnTo>
                    <a:pt x="25773" y="265655"/>
                  </a:lnTo>
                  <a:lnTo>
                    <a:pt x="25488" y="266098"/>
                  </a:lnTo>
                  <a:lnTo>
                    <a:pt x="25212" y="266551"/>
                  </a:lnTo>
                  <a:lnTo>
                    <a:pt x="24936" y="267028"/>
                  </a:lnTo>
                  <a:lnTo>
                    <a:pt x="24665" y="267504"/>
                  </a:lnTo>
                  <a:lnTo>
                    <a:pt x="24660" y="267368"/>
                  </a:lnTo>
                  <a:lnTo>
                    <a:pt x="24656" y="267232"/>
                  </a:lnTo>
                  <a:lnTo>
                    <a:pt x="24642" y="267084"/>
                  </a:lnTo>
                  <a:lnTo>
                    <a:pt x="24629" y="266948"/>
                  </a:lnTo>
                  <a:lnTo>
                    <a:pt x="24607" y="266801"/>
                  </a:lnTo>
                  <a:lnTo>
                    <a:pt x="24580" y="266665"/>
                  </a:lnTo>
                  <a:lnTo>
                    <a:pt x="24549" y="266517"/>
                  </a:lnTo>
                  <a:lnTo>
                    <a:pt x="24509" y="266381"/>
                  </a:lnTo>
                  <a:lnTo>
                    <a:pt x="24046" y="264986"/>
                  </a:lnTo>
                  <a:lnTo>
                    <a:pt x="23587" y="263603"/>
                  </a:lnTo>
                  <a:lnTo>
                    <a:pt x="23120" y="262230"/>
                  </a:lnTo>
                  <a:lnTo>
                    <a:pt x="22652" y="260870"/>
                  </a:lnTo>
                  <a:lnTo>
                    <a:pt x="22180" y="259509"/>
                  </a:lnTo>
                  <a:lnTo>
                    <a:pt x="21703" y="258148"/>
                  </a:lnTo>
                  <a:lnTo>
                    <a:pt x="21223" y="256798"/>
                  </a:lnTo>
                  <a:lnTo>
                    <a:pt x="20742" y="255448"/>
                  </a:lnTo>
                  <a:lnTo>
                    <a:pt x="20523" y="254859"/>
                  </a:lnTo>
                  <a:lnTo>
                    <a:pt x="20310" y="254246"/>
                  </a:lnTo>
                  <a:lnTo>
                    <a:pt x="19882" y="253021"/>
                  </a:lnTo>
                  <a:lnTo>
                    <a:pt x="19446" y="251797"/>
                  </a:lnTo>
                  <a:lnTo>
                    <a:pt x="19228" y="251184"/>
                  </a:lnTo>
                  <a:lnTo>
                    <a:pt x="19005" y="250583"/>
                  </a:lnTo>
                  <a:lnTo>
                    <a:pt x="18782" y="249982"/>
                  </a:lnTo>
                  <a:lnTo>
                    <a:pt x="18555" y="249392"/>
                  </a:lnTo>
                  <a:lnTo>
                    <a:pt x="18324" y="248814"/>
                  </a:lnTo>
                  <a:lnTo>
                    <a:pt x="18092" y="248258"/>
                  </a:lnTo>
                  <a:lnTo>
                    <a:pt x="17852" y="247714"/>
                  </a:lnTo>
                  <a:lnTo>
                    <a:pt x="17607" y="247192"/>
                  </a:lnTo>
                  <a:lnTo>
                    <a:pt x="17482" y="246943"/>
                  </a:lnTo>
                  <a:lnTo>
                    <a:pt x="17357" y="246693"/>
                  </a:lnTo>
                  <a:lnTo>
                    <a:pt x="17228" y="246455"/>
                  </a:lnTo>
                  <a:lnTo>
                    <a:pt x="17104" y="246217"/>
                  </a:lnTo>
                  <a:lnTo>
                    <a:pt x="17433" y="245661"/>
                  </a:lnTo>
                  <a:lnTo>
                    <a:pt x="17767" y="245105"/>
                  </a:lnTo>
                  <a:lnTo>
                    <a:pt x="18101" y="244572"/>
                  </a:lnTo>
                  <a:lnTo>
                    <a:pt x="18440" y="244039"/>
                  </a:lnTo>
                  <a:lnTo>
                    <a:pt x="18782" y="243518"/>
                  </a:lnTo>
                  <a:lnTo>
                    <a:pt x="19125" y="243019"/>
                  </a:lnTo>
                  <a:lnTo>
                    <a:pt x="19468" y="242520"/>
                  </a:lnTo>
                  <a:lnTo>
                    <a:pt x="19815" y="242032"/>
                  </a:lnTo>
                  <a:lnTo>
                    <a:pt x="20167" y="241556"/>
                  </a:lnTo>
                  <a:lnTo>
                    <a:pt x="20519" y="241102"/>
                  </a:lnTo>
                  <a:lnTo>
                    <a:pt x="20875" y="240648"/>
                  </a:lnTo>
                  <a:lnTo>
                    <a:pt x="21231" y="240206"/>
                  </a:lnTo>
                  <a:lnTo>
                    <a:pt x="21592" y="239775"/>
                  </a:lnTo>
                  <a:lnTo>
                    <a:pt x="21953" y="239355"/>
                  </a:lnTo>
                  <a:lnTo>
                    <a:pt x="22318" y="238947"/>
                  </a:lnTo>
                  <a:lnTo>
                    <a:pt x="22683" y="238550"/>
                  </a:lnTo>
                  <a:lnTo>
                    <a:pt x="23053" y="238165"/>
                  </a:lnTo>
                  <a:lnTo>
                    <a:pt x="23422" y="237802"/>
                  </a:lnTo>
                  <a:lnTo>
                    <a:pt x="23796" y="237439"/>
                  </a:lnTo>
                  <a:lnTo>
                    <a:pt x="24170" y="237087"/>
                  </a:lnTo>
                  <a:lnTo>
                    <a:pt x="24544" y="236747"/>
                  </a:lnTo>
                  <a:lnTo>
                    <a:pt x="24923" y="236418"/>
                  </a:lnTo>
                  <a:lnTo>
                    <a:pt x="25301" y="236101"/>
                  </a:lnTo>
                  <a:lnTo>
                    <a:pt x="25684" y="235794"/>
                  </a:lnTo>
                  <a:lnTo>
                    <a:pt x="26067" y="235499"/>
                  </a:lnTo>
                  <a:lnTo>
                    <a:pt x="26455" y="235216"/>
                  </a:lnTo>
                  <a:lnTo>
                    <a:pt x="26842" y="234944"/>
                  </a:lnTo>
                  <a:lnTo>
                    <a:pt x="27230" y="234683"/>
                  </a:lnTo>
                  <a:lnTo>
                    <a:pt x="27621" y="234445"/>
                  </a:lnTo>
                  <a:lnTo>
                    <a:pt x="28013" y="234207"/>
                  </a:lnTo>
                  <a:lnTo>
                    <a:pt x="28405" y="233980"/>
                  </a:lnTo>
                  <a:lnTo>
                    <a:pt x="28801" y="233764"/>
                  </a:lnTo>
                  <a:close/>
                  <a:moveTo>
                    <a:pt x="123185" y="242021"/>
                  </a:moveTo>
                  <a:lnTo>
                    <a:pt x="123519" y="242440"/>
                  </a:lnTo>
                  <a:lnTo>
                    <a:pt x="123853" y="242871"/>
                  </a:lnTo>
                  <a:lnTo>
                    <a:pt x="124187" y="243325"/>
                  </a:lnTo>
                  <a:lnTo>
                    <a:pt x="124512" y="243778"/>
                  </a:lnTo>
                  <a:lnTo>
                    <a:pt x="124842" y="244255"/>
                  </a:lnTo>
                  <a:lnTo>
                    <a:pt x="125162" y="244742"/>
                  </a:lnTo>
                  <a:lnTo>
                    <a:pt x="125483" y="245230"/>
                  </a:lnTo>
                  <a:lnTo>
                    <a:pt x="125804" y="245740"/>
                  </a:lnTo>
                  <a:lnTo>
                    <a:pt x="126115" y="246262"/>
                  </a:lnTo>
                  <a:lnTo>
                    <a:pt x="126432" y="246795"/>
                  </a:lnTo>
                  <a:lnTo>
                    <a:pt x="126739" y="247340"/>
                  </a:lnTo>
                  <a:lnTo>
                    <a:pt x="127046" y="247907"/>
                  </a:lnTo>
                  <a:lnTo>
                    <a:pt x="127349" y="248474"/>
                  </a:lnTo>
                  <a:lnTo>
                    <a:pt x="127647" y="249052"/>
                  </a:lnTo>
                  <a:lnTo>
                    <a:pt x="127945" y="249642"/>
                  </a:lnTo>
                  <a:lnTo>
                    <a:pt x="128239" y="250243"/>
                  </a:lnTo>
                  <a:lnTo>
                    <a:pt x="128529" y="250867"/>
                  </a:lnTo>
                  <a:lnTo>
                    <a:pt x="128818" y="251490"/>
                  </a:lnTo>
                  <a:lnTo>
                    <a:pt x="129103" y="252126"/>
                  </a:lnTo>
                  <a:lnTo>
                    <a:pt x="129379" y="252772"/>
                  </a:lnTo>
                  <a:lnTo>
                    <a:pt x="129660" y="253430"/>
                  </a:lnTo>
                  <a:lnTo>
                    <a:pt x="129931" y="254099"/>
                  </a:lnTo>
                  <a:lnTo>
                    <a:pt x="130199" y="254779"/>
                  </a:lnTo>
                  <a:lnTo>
                    <a:pt x="130466" y="255471"/>
                  </a:lnTo>
                  <a:lnTo>
                    <a:pt x="130729" y="256174"/>
                  </a:lnTo>
                  <a:lnTo>
                    <a:pt x="130987" y="256877"/>
                  </a:lnTo>
                  <a:lnTo>
                    <a:pt x="131241" y="257603"/>
                  </a:lnTo>
                  <a:lnTo>
                    <a:pt x="131490" y="258329"/>
                  </a:lnTo>
                  <a:lnTo>
                    <a:pt x="131739" y="259078"/>
                  </a:lnTo>
                  <a:lnTo>
                    <a:pt x="131980" y="259826"/>
                  </a:lnTo>
                  <a:lnTo>
                    <a:pt x="132220" y="260586"/>
                  </a:lnTo>
                  <a:lnTo>
                    <a:pt x="132452" y="261357"/>
                  </a:lnTo>
                  <a:lnTo>
                    <a:pt x="132158" y="261697"/>
                  </a:lnTo>
                  <a:lnTo>
                    <a:pt x="131864" y="262060"/>
                  </a:lnTo>
                  <a:lnTo>
                    <a:pt x="131570" y="262435"/>
                  </a:lnTo>
                  <a:lnTo>
                    <a:pt x="131281" y="262820"/>
                  </a:lnTo>
                  <a:lnTo>
                    <a:pt x="130987" y="263217"/>
                  </a:lnTo>
                  <a:lnTo>
                    <a:pt x="130697" y="263625"/>
                  </a:lnTo>
                  <a:lnTo>
                    <a:pt x="130408" y="264045"/>
                  </a:lnTo>
                  <a:lnTo>
                    <a:pt x="130119" y="264465"/>
                  </a:lnTo>
                  <a:lnTo>
                    <a:pt x="129829" y="264907"/>
                  </a:lnTo>
                  <a:lnTo>
                    <a:pt x="129544" y="265349"/>
                  </a:lnTo>
                  <a:lnTo>
                    <a:pt x="129255" y="265803"/>
                  </a:lnTo>
                  <a:lnTo>
                    <a:pt x="128970" y="266257"/>
                  </a:lnTo>
                  <a:lnTo>
                    <a:pt x="128404" y="267198"/>
                  </a:lnTo>
                  <a:lnTo>
                    <a:pt x="127839" y="268151"/>
                  </a:lnTo>
                  <a:lnTo>
                    <a:pt x="127278" y="269126"/>
                  </a:lnTo>
                  <a:lnTo>
                    <a:pt x="126725" y="270113"/>
                  </a:lnTo>
                  <a:lnTo>
                    <a:pt x="126173" y="271111"/>
                  </a:lnTo>
                  <a:lnTo>
                    <a:pt x="125630" y="272120"/>
                  </a:lnTo>
                  <a:lnTo>
                    <a:pt x="124557" y="274116"/>
                  </a:lnTo>
                  <a:lnTo>
                    <a:pt x="123510" y="276089"/>
                  </a:lnTo>
                  <a:lnTo>
                    <a:pt x="123453" y="276191"/>
                  </a:lnTo>
                  <a:lnTo>
                    <a:pt x="123399" y="276305"/>
                  </a:lnTo>
                  <a:lnTo>
                    <a:pt x="123257" y="275828"/>
                  </a:lnTo>
                  <a:lnTo>
                    <a:pt x="123114" y="275352"/>
                  </a:lnTo>
                  <a:lnTo>
                    <a:pt x="122972" y="274887"/>
                  </a:lnTo>
                  <a:lnTo>
                    <a:pt x="122825" y="274434"/>
                  </a:lnTo>
                  <a:lnTo>
                    <a:pt x="122678" y="273980"/>
                  </a:lnTo>
                  <a:lnTo>
                    <a:pt x="122526" y="273526"/>
                  </a:lnTo>
                  <a:lnTo>
                    <a:pt x="122370" y="273095"/>
                  </a:lnTo>
                  <a:lnTo>
                    <a:pt x="122219" y="272664"/>
                  </a:lnTo>
                  <a:lnTo>
                    <a:pt x="122059" y="272233"/>
                  </a:lnTo>
                  <a:lnTo>
                    <a:pt x="121898" y="271814"/>
                  </a:lnTo>
                  <a:lnTo>
                    <a:pt x="121738" y="271405"/>
                  </a:lnTo>
                  <a:lnTo>
                    <a:pt x="121573" y="270997"/>
                  </a:lnTo>
                  <a:lnTo>
                    <a:pt x="121404" y="270600"/>
                  </a:lnTo>
                  <a:lnTo>
                    <a:pt x="121235" y="270215"/>
                  </a:lnTo>
                  <a:lnTo>
                    <a:pt x="121066" y="269829"/>
                  </a:lnTo>
                  <a:lnTo>
                    <a:pt x="120892" y="269455"/>
                  </a:lnTo>
                  <a:lnTo>
                    <a:pt x="120718" y="269092"/>
                  </a:lnTo>
                  <a:lnTo>
                    <a:pt x="120540" y="268729"/>
                  </a:lnTo>
                  <a:lnTo>
                    <a:pt x="120358" y="268377"/>
                  </a:lnTo>
                  <a:lnTo>
                    <a:pt x="120175" y="268037"/>
                  </a:lnTo>
                  <a:lnTo>
                    <a:pt x="119993" y="267697"/>
                  </a:lnTo>
                  <a:lnTo>
                    <a:pt x="119806" y="267368"/>
                  </a:lnTo>
                  <a:lnTo>
                    <a:pt x="119614" y="267050"/>
                  </a:lnTo>
                  <a:lnTo>
                    <a:pt x="119423" y="266744"/>
                  </a:lnTo>
                  <a:lnTo>
                    <a:pt x="119231" y="266438"/>
                  </a:lnTo>
                  <a:lnTo>
                    <a:pt x="119035" y="266143"/>
                  </a:lnTo>
                  <a:lnTo>
                    <a:pt x="118835" y="265848"/>
                  </a:lnTo>
                  <a:lnTo>
                    <a:pt x="118634" y="265576"/>
                  </a:lnTo>
                  <a:lnTo>
                    <a:pt x="118434" y="265304"/>
                  </a:lnTo>
                  <a:lnTo>
                    <a:pt x="118229" y="265043"/>
                  </a:lnTo>
                  <a:lnTo>
                    <a:pt x="118020" y="264782"/>
                  </a:lnTo>
                  <a:lnTo>
                    <a:pt x="117811" y="264544"/>
                  </a:lnTo>
                  <a:lnTo>
                    <a:pt x="118007" y="263943"/>
                  </a:lnTo>
                  <a:lnTo>
                    <a:pt x="118194" y="263331"/>
                  </a:lnTo>
                  <a:lnTo>
                    <a:pt x="118381" y="262718"/>
                  </a:lnTo>
                  <a:lnTo>
                    <a:pt x="118568" y="262094"/>
                  </a:lnTo>
                  <a:lnTo>
                    <a:pt x="118746" y="261471"/>
                  </a:lnTo>
                  <a:lnTo>
                    <a:pt x="118928" y="260836"/>
                  </a:lnTo>
                  <a:lnTo>
                    <a:pt x="119280" y="259565"/>
                  </a:lnTo>
                  <a:lnTo>
                    <a:pt x="119627" y="258295"/>
                  </a:lnTo>
                  <a:lnTo>
                    <a:pt x="119970" y="257002"/>
                  </a:lnTo>
                  <a:lnTo>
                    <a:pt x="120656" y="254439"/>
                  </a:lnTo>
                  <a:lnTo>
                    <a:pt x="120830" y="253793"/>
                  </a:lnTo>
                  <a:lnTo>
                    <a:pt x="121012" y="253146"/>
                  </a:lnTo>
                  <a:lnTo>
                    <a:pt x="121386" y="251831"/>
                  </a:lnTo>
                  <a:lnTo>
                    <a:pt x="121765" y="250492"/>
                  </a:lnTo>
                  <a:lnTo>
                    <a:pt x="121947" y="249812"/>
                  </a:lnTo>
                  <a:lnTo>
                    <a:pt x="122130" y="249131"/>
                  </a:lnTo>
                  <a:lnTo>
                    <a:pt x="122308" y="248451"/>
                  </a:lnTo>
                  <a:lnTo>
                    <a:pt x="122477" y="247748"/>
                  </a:lnTo>
                  <a:lnTo>
                    <a:pt x="122638" y="247045"/>
                  </a:lnTo>
                  <a:lnTo>
                    <a:pt x="122713" y="246693"/>
                  </a:lnTo>
                  <a:lnTo>
                    <a:pt x="122789" y="246330"/>
                  </a:lnTo>
                  <a:lnTo>
                    <a:pt x="122860" y="245979"/>
                  </a:lnTo>
                  <a:lnTo>
                    <a:pt x="122927" y="245616"/>
                  </a:lnTo>
                  <a:lnTo>
                    <a:pt x="122989" y="245253"/>
                  </a:lnTo>
                  <a:lnTo>
                    <a:pt x="123052" y="244879"/>
                  </a:lnTo>
                  <a:lnTo>
                    <a:pt x="123110" y="244516"/>
                  </a:lnTo>
                  <a:lnTo>
                    <a:pt x="123163" y="244141"/>
                  </a:lnTo>
                  <a:lnTo>
                    <a:pt x="123212" y="243767"/>
                  </a:lnTo>
                  <a:lnTo>
                    <a:pt x="123257" y="243393"/>
                  </a:lnTo>
                  <a:lnTo>
                    <a:pt x="123279" y="243200"/>
                  </a:lnTo>
                  <a:lnTo>
                    <a:pt x="123288" y="243007"/>
                  </a:lnTo>
                  <a:lnTo>
                    <a:pt x="123292" y="242814"/>
                  </a:lnTo>
                  <a:lnTo>
                    <a:pt x="123283" y="242644"/>
                  </a:lnTo>
                  <a:lnTo>
                    <a:pt x="123270" y="242474"/>
                  </a:lnTo>
                  <a:lnTo>
                    <a:pt x="123248" y="242315"/>
                  </a:lnTo>
                  <a:lnTo>
                    <a:pt x="123221" y="242157"/>
                  </a:lnTo>
                  <a:lnTo>
                    <a:pt x="123185" y="242021"/>
                  </a:lnTo>
                  <a:close/>
                  <a:moveTo>
                    <a:pt x="15906" y="248462"/>
                  </a:moveTo>
                  <a:lnTo>
                    <a:pt x="15924" y="248553"/>
                  </a:lnTo>
                  <a:lnTo>
                    <a:pt x="15928" y="248587"/>
                  </a:lnTo>
                  <a:lnTo>
                    <a:pt x="15937" y="248610"/>
                  </a:lnTo>
                  <a:lnTo>
                    <a:pt x="16022" y="248961"/>
                  </a:lnTo>
                  <a:lnTo>
                    <a:pt x="16115" y="249313"/>
                  </a:lnTo>
                  <a:lnTo>
                    <a:pt x="16204" y="249653"/>
                  </a:lnTo>
                  <a:lnTo>
                    <a:pt x="16302" y="249993"/>
                  </a:lnTo>
                  <a:lnTo>
                    <a:pt x="16400" y="250322"/>
                  </a:lnTo>
                  <a:lnTo>
                    <a:pt x="16498" y="250663"/>
                  </a:lnTo>
                  <a:lnTo>
                    <a:pt x="16707" y="251320"/>
                  </a:lnTo>
                  <a:lnTo>
                    <a:pt x="16926" y="251955"/>
                  </a:lnTo>
                  <a:lnTo>
                    <a:pt x="17148" y="252591"/>
                  </a:lnTo>
                  <a:lnTo>
                    <a:pt x="17375" y="253214"/>
                  </a:lnTo>
                  <a:lnTo>
                    <a:pt x="17607" y="253827"/>
                  </a:lnTo>
                  <a:lnTo>
                    <a:pt x="17847" y="254439"/>
                  </a:lnTo>
                  <a:lnTo>
                    <a:pt x="18083" y="255040"/>
                  </a:lnTo>
                  <a:lnTo>
                    <a:pt x="18564" y="256231"/>
                  </a:lnTo>
                  <a:lnTo>
                    <a:pt x="19041" y="257399"/>
                  </a:lnTo>
                  <a:lnTo>
                    <a:pt x="19277" y="257978"/>
                  </a:lnTo>
                  <a:lnTo>
                    <a:pt x="19504" y="258567"/>
                  </a:lnTo>
                  <a:lnTo>
                    <a:pt x="20011" y="259849"/>
                  </a:lnTo>
                  <a:lnTo>
                    <a:pt x="20519" y="261130"/>
                  </a:lnTo>
                  <a:lnTo>
                    <a:pt x="21031" y="262389"/>
                  </a:lnTo>
                  <a:lnTo>
                    <a:pt x="21548" y="263648"/>
                  </a:lnTo>
                  <a:lnTo>
                    <a:pt x="22064" y="264896"/>
                  </a:lnTo>
                  <a:lnTo>
                    <a:pt x="22585" y="266132"/>
                  </a:lnTo>
                  <a:lnTo>
                    <a:pt x="23111" y="267368"/>
                  </a:lnTo>
                  <a:lnTo>
                    <a:pt x="23641" y="268593"/>
                  </a:lnTo>
                  <a:lnTo>
                    <a:pt x="23672" y="268661"/>
                  </a:lnTo>
                  <a:lnTo>
                    <a:pt x="23707" y="268718"/>
                  </a:lnTo>
                  <a:lnTo>
                    <a:pt x="23774" y="268820"/>
                  </a:lnTo>
                  <a:lnTo>
                    <a:pt x="23845" y="268899"/>
                  </a:lnTo>
                  <a:lnTo>
                    <a:pt x="23912" y="268956"/>
                  </a:lnTo>
                  <a:lnTo>
                    <a:pt x="23596" y="269625"/>
                  </a:lnTo>
                  <a:lnTo>
                    <a:pt x="23284" y="270317"/>
                  </a:lnTo>
                  <a:lnTo>
                    <a:pt x="22981" y="271020"/>
                  </a:lnTo>
                  <a:lnTo>
                    <a:pt x="22688" y="271746"/>
                  </a:lnTo>
                  <a:lnTo>
                    <a:pt x="22398" y="272494"/>
                  </a:lnTo>
                  <a:lnTo>
                    <a:pt x="22113" y="273254"/>
                  </a:lnTo>
                  <a:lnTo>
                    <a:pt x="21837" y="274037"/>
                  </a:lnTo>
                  <a:lnTo>
                    <a:pt x="21570" y="274830"/>
                  </a:lnTo>
                  <a:lnTo>
                    <a:pt x="21307" y="275647"/>
                  </a:lnTo>
                  <a:lnTo>
                    <a:pt x="21049" y="276475"/>
                  </a:lnTo>
                  <a:lnTo>
                    <a:pt x="20800" y="277314"/>
                  </a:lnTo>
                  <a:lnTo>
                    <a:pt x="20555" y="278165"/>
                  </a:lnTo>
                  <a:lnTo>
                    <a:pt x="20314" y="279038"/>
                  </a:lnTo>
                  <a:lnTo>
                    <a:pt x="20083" y="279923"/>
                  </a:lnTo>
                  <a:lnTo>
                    <a:pt x="19856" y="280830"/>
                  </a:lnTo>
                  <a:lnTo>
                    <a:pt x="19633" y="281737"/>
                  </a:lnTo>
                  <a:lnTo>
                    <a:pt x="19642" y="281567"/>
                  </a:lnTo>
                  <a:lnTo>
                    <a:pt x="19646" y="281408"/>
                  </a:lnTo>
                  <a:lnTo>
                    <a:pt x="19642" y="281238"/>
                  </a:lnTo>
                  <a:lnTo>
                    <a:pt x="19633" y="281159"/>
                  </a:lnTo>
                  <a:lnTo>
                    <a:pt x="19624" y="281079"/>
                  </a:lnTo>
                  <a:lnTo>
                    <a:pt x="19611" y="281011"/>
                  </a:lnTo>
                  <a:lnTo>
                    <a:pt x="19593" y="280932"/>
                  </a:lnTo>
                  <a:lnTo>
                    <a:pt x="19575" y="280864"/>
                  </a:lnTo>
                  <a:lnTo>
                    <a:pt x="19553" y="280785"/>
                  </a:lnTo>
                  <a:lnTo>
                    <a:pt x="19530" y="280717"/>
                  </a:lnTo>
                  <a:lnTo>
                    <a:pt x="19499" y="280660"/>
                  </a:lnTo>
                  <a:lnTo>
                    <a:pt x="19468" y="280592"/>
                  </a:lnTo>
                  <a:lnTo>
                    <a:pt x="19433" y="280535"/>
                  </a:lnTo>
                  <a:lnTo>
                    <a:pt x="19121" y="280115"/>
                  </a:lnTo>
                  <a:lnTo>
                    <a:pt x="18805" y="279696"/>
                  </a:lnTo>
                  <a:lnTo>
                    <a:pt x="18488" y="279276"/>
                  </a:lnTo>
                  <a:lnTo>
                    <a:pt x="18168" y="278868"/>
                  </a:lnTo>
                  <a:lnTo>
                    <a:pt x="17843" y="278471"/>
                  </a:lnTo>
                  <a:lnTo>
                    <a:pt x="17522" y="278074"/>
                  </a:lnTo>
                  <a:lnTo>
                    <a:pt x="17193" y="277688"/>
                  </a:lnTo>
                  <a:lnTo>
                    <a:pt x="16868" y="277303"/>
                  </a:lnTo>
                  <a:lnTo>
                    <a:pt x="16204" y="276543"/>
                  </a:lnTo>
                  <a:lnTo>
                    <a:pt x="15541" y="275817"/>
                  </a:lnTo>
                  <a:lnTo>
                    <a:pt x="14868" y="275103"/>
                  </a:lnTo>
                  <a:lnTo>
                    <a:pt x="14196" y="274400"/>
                  </a:lnTo>
                  <a:lnTo>
                    <a:pt x="13519" y="273719"/>
                  </a:lnTo>
                  <a:lnTo>
                    <a:pt x="12842" y="273050"/>
                  </a:lnTo>
                  <a:lnTo>
                    <a:pt x="12165" y="272403"/>
                  </a:lnTo>
                  <a:lnTo>
                    <a:pt x="11489" y="271757"/>
                  </a:lnTo>
                  <a:lnTo>
                    <a:pt x="10139" y="270487"/>
                  </a:lnTo>
                  <a:lnTo>
                    <a:pt x="8799" y="269251"/>
                  </a:lnTo>
                  <a:lnTo>
                    <a:pt x="8732" y="269194"/>
                  </a:lnTo>
                  <a:lnTo>
                    <a:pt x="8670" y="269160"/>
                  </a:lnTo>
                  <a:lnTo>
                    <a:pt x="8607" y="269137"/>
                  </a:lnTo>
                  <a:lnTo>
                    <a:pt x="8550" y="269126"/>
                  </a:lnTo>
                  <a:lnTo>
                    <a:pt x="8492" y="269126"/>
                  </a:lnTo>
                  <a:lnTo>
                    <a:pt x="8438" y="269137"/>
                  </a:lnTo>
                  <a:lnTo>
                    <a:pt x="8385" y="269149"/>
                  </a:lnTo>
                  <a:lnTo>
                    <a:pt x="8331" y="269171"/>
                  </a:lnTo>
                  <a:lnTo>
                    <a:pt x="8527" y="268400"/>
                  </a:lnTo>
                  <a:lnTo>
                    <a:pt x="8728" y="267640"/>
                  </a:lnTo>
                  <a:lnTo>
                    <a:pt x="8933" y="266892"/>
                  </a:lnTo>
                  <a:lnTo>
                    <a:pt x="9137" y="266143"/>
                  </a:lnTo>
                  <a:lnTo>
                    <a:pt x="9347" y="265406"/>
                  </a:lnTo>
                  <a:lnTo>
                    <a:pt x="9556" y="264669"/>
                  </a:lnTo>
                  <a:lnTo>
                    <a:pt x="9770" y="263954"/>
                  </a:lnTo>
                  <a:lnTo>
                    <a:pt x="9988" y="263240"/>
                  </a:lnTo>
                  <a:lnTo>
                    <a:pt x="10206" y="262537"/>
                  </a:lnTo>
                  <a:lnTo>
                    <a:pt x="10429" y="261834"/>
                  </a:lnTo>
                  <a:lnTo>
                    <a:pt x="10651" y="261142"/>
                  </a:lnTo>
                  <a:lnTo>
                    <a:pt x="10878" y="260461"/>
                  </a:lnTo>
                  <a:lnTo>
                    <a:pt x="11110" y="259792"/>
                  </a:lnTo>
                  <a:lnTo>
                    <a:pt x="11342" y="259123"/>
                  </a:lnTo>
                  <a:lnTo>
                    <a:pt x="11573" y="258465"/>
                  </a:lnTo>
                  <a:lnTo>
                    <a:pt x="11809" y="257819"/>
                  </a:lnTo>
                  <a:lnTo>
                    <a:pt x="12050" y="257172"/>
                  </a:lnTo>
                  <a:lnTo>
                    <a:pt x="12290" y="256537"/>
                  </a:lnTo>
                  <a:lnTo>
                    <a:pt x="12535" y="255913"/>
                  </a:lnTo>
                  <a:lnTo>
                    <a:pt x="12780" y="255290"/>
                  </a:lnTo>
                  <a:lnTo>
                    <a:pt x="13029" y="254677"/>
                  </a:lnTo>
                  <a:lnTo>
                    <a:pt x="13279" y="254076"/>
                  </a:lnTo>
                  <a:lnTo>
                    <a:pt x="13532" y="253475"/>
                  </a:lnTo>
                  <a:lnTo>
                    <a:pt x="13791" y="252897"/>
                  </a:lnTo>
                  <a:lnTo>
                    <a:pt x="14044" y="252307"/>
                  </a:lnTo>
                  <a:lnTo>
                    <a:pt x="14307" y="251740"/>
                  </a:lnTo>
                  <a:lnTo>
                    <a:pt x="14565" y="251173"/>
                  </a:lnTo>
                  <a:lnTo>
                    <a:pt x="14833" y="250617"/>
                  </a:lnTo>
                  <a:lnTo>
                    <a:pt x="15095" y="250073"/>
                  </a:lnTo>
                  <a:lnTo>
                    <a:pt x="15367" y="249528"/>
                  </a:lnTo>
                  <a:lnTo>
                    <a:pt x="15634" y="248995"/>
                  </a:lnTo>
                  <a:lnTo>
                    <a:pt x="15906" y="248462"/>
                  </a:lnTo>
                  <a:close/>
                  <a:moveTo>
                    <a:pt x="133347" y="264544"/>
                  </a:moveTo>
                  <a:lnTo>
                    <a:pt x="133556" y="265327"/>
                  </a:lnTo>
                  <a:lnTo>
                    <a:pt x="133761" y="266132"/>
                  </a:lnTo>
                  <a:lnTo>
                    <a:pt x="133961" y="266948"/>
                  </a:lnTo>
                  <a:lnTo>
                    <a:pt x="134162" y="267765"/>
                  </a:lnTo>
                  <a:lnTo>
                    <a:pt x="134358" y="268604"/>
                  </a:lnTo>
                  <a:lnTo>
                    <a:pt x="134549" y="269443"/>
                  </a:lnTo>
                  <a:lnTo>
                    <a:pt x="134732" y="270305"/>
                  </a:lnTo>
                  <a:lnTo>
                    <a:pt x="134910" y="271167"/>
                  </a:lnTo>
                  <a:lnTo>
                    <a:pt x="135084" y="272041"/>
                  </a:lnTo>
                  <a:lnTo>
                    <a:pt x="135253" y="272914"/>
                  </a:lnTo>
                  <a:lnTo>
                    <a:pt x="135417" y="273798"/>
                  </a:lnTo>
                  <a:lnTo>
                    <a:pt x="135573" y="274683"/>
                  </a:lnTo>
                  <a:lnTo>
                    <a:pt x="135725" y="275568"/>
                  </a:lnTo>
                  <a:lnTo>
                    <a:pt x="135872" y="276441"/>
                  </a:lnTo>
                  <a:lnTo>
                    <a:pt x="136014" y="277337"/>
                  </a:lnTo>
                  <a:lnTo>
                    <a:pt x="136152" y="278221"/>
                  </a:lnTo>
                  <a:lnTo>
                    <a:pt x="136286" y="279106"/>
                  </a:lnTo>
                  <a:lnTo>
                    <a:pt x="136410" y="280002"/>
                  </a:lnTo>
                  <a:lnTo>
                    <a:pt x="136535" y="280887"/>
                  </a:lnTo>
                  <a:lnTo>
                    <a:pt x="136651" y="281783"/>
                  </a:lnTo>
                  <a:lnTo>
                    <a:pt x="136762" y="282667"/>
                  </a:lnTo>
                  <a:lnTo>
                    <a:pt x="136869" y="283563"/>
                  </a:lnTo>
                  <a:lnTo>
                    <a:pt x="136976" y="284459"/>
                  </a:lnTo>
                  <a:lnTo>
                    <a:pt x="137074" y="285355"/>
                  </a:lnTo>
                  <a:lnTo>
                    <a:pt x="136442" y="285650"/>
                  </a:lnTo>
                  <a:lnTo>
                    <a:pt x="135814" y="285956"/>
                  </a:lnTo>
                  <a:lnTo>
                    <a:pt x="135181" y="286274"/>
                  </a:lnTo>
                  <a:lnTo>
                    <a:pt x="134549" y="286591"/>
                  </a:lnTo>
                  <a:lnTo>
                    <a:pt x="133917" y="286920"/>
                  </a:lnTo>
                  <a:lnTo>
                    <a:pt x="133285" y="287260"/>
                  </a:lnTo>
                  <a:lnTo>
                    <a:pt x="132652" y="287612"/>
                  </a:lnTo>
                  <a:lnTo>
                    <a:pt x="132020" y="287975"/>
                  </a:lnTo>
                  <a:lnTo>
                    <a:pt x="131392" y="288338"/>
                  </a:lnTo>
                  <a:lnTo>
                    <a:pt x="130760" y="288712"/>
                  </a:lnTo>
                  <a:lnTo>
                    <a:pt x="130132" y="289098"/>
                  </a:lnTo>
                  <a:lnTo>
                    <a:pt x="129504" y="289495"/>
                  </a:lnTo>
                  <a:lnTo>
                    <a:pt x="128881" y="289903"/>
                  </a:lnTo>
                  <a:lnTo>
                    <a:pt x="128257" y="290322"/>
                  </a:lnTo>
                  <a:lnTo>
                    <a:pt x="127638" y="290753"/>
                  </a:lnTo>
                  <a:lnTo>
                    <a:pt x="127024" y="291184"/>
                  </a:lnTo>
                  <a:lnTo>
                    <a:pt x="126930" y="291275"/>
                  </a:lnTo>
                  <a:lnTo>
                    <a:pt x="126850" y="291377"/>
                  </a:lnTo>
                  <a:lnTo>
                    <a:pt x="126783" y="291502"/>
                  </a:lnTo>
                  <a:lnTo>
                    <a:pt x="126721" y="291627"/>
                  </a:lnTo>
                  <a:lnTo>
                    <a:pt x="126668" y="291774"/>
                  </a:lnTo>
                  <a:lnTo>
                    <a:pt x="126627" y="291933"/>
                  </a:lnTo>
                  <a:lnTo>
                    <a:pt x="126592" y="292092"/>
                  </a:lnTo>
                  <a:lnTo>
                    <a:pt x="126570" y="292273"/>
                  </a:lnTo>
                  <a:lnTo>
                    <a:pt x="126440" y="291320"/>
                  </a:lnTo>
                  <a:lnTo>
                    <a:pt x="126307" y="290368"/>
                  </a:lnTo>
                  <a:lnTo>
                    <a:pt x="126169" y="289438"/>
                  </a:lnTo>
                  <a:lnTo>
                    <a:pt x="126026" y="288508"/>
                  </a:lnTo>
                  <a:lnTo>
                    <a:pt x="125879" y="287601"/>
                  </a:lnTo>
                  <a:lnTo>
                    <a:pt x="125728" y="286693"/>
                  </a:lnTo>
                  <a:lnTo>
                    <a:pt x="125568" y="285797"/>
                  </a:lnTo>
                  <a:lnTo>
                    <a:pt x="125407" y="284913"/>
                  </a:lnTo>
                  <a:lnTo>
                    <a:pt x="125238" y="284028"/>
                  </a:lnTo>
                  <a:lnTo>
                    <a:pt x="125064" y="283166"/>
                  </a:lnTo>
                  <a:lnTo>
                    <a:pt x="124886" y="282316"/>
                  </a:lnTo>
                  <a:lnTo>
                    <a:pt x="124704" y="281476"/>
                  </a:lnTo>
                  <a:lnTo>
                    <a:pt x="124517" y="280637"/>
                  </a:lnTo>
                  <a:lnTo>
                    <a:pt x="124325" y="279821"/>
                  </a:lnTo>
                  <a:lnTo>
                    <a:pt x="124125" y="279015"/>
                  </a:lnTo>
                  <a:lnTo>
                    <a:pt x="123925" y="278221"/>
                  </a:lnTo>
                  <a:lnTo>
                    <a:pt x="123960" y="278221"/>
                  </a:lnTo>
                  <a:lnTo>
                    <a:pt x="123974" y="278210"/>
                  </a:lnTo>
                  <a:lnTo>
                    <a:pt x="123996" y="278187"/>
                  </a:lnTo>
                  <a:lnTo>
                    <a:pt x="125185" y="276702"/>
                  </a:lnTo>
                  <a:lnTo>
                    <a:pt x="125786" y="275953"/>
                  </a:lnTo>
                  <a:lnTo>
                    <a:pt x="126391" y="275182"/>
                  </a:lnTo>
                  <a:lnTo>
                    <a:pt x="126997" y="274400"/>
                  </a:lnTo>
                  <a:lnTo>
                    <a:pt x="127603" y="273606"/>
                  </a:lnTo>
                  <a:lnTo>
                    <a:pt x="128208" y="272800"/>
                  </a:lnTo>
                  <a:lnTo>
                    <a:pt x="128809" y="271972"/>
                  </a:lnTo>
                  <a:lnTo>
                    <a:pt x="129406" y="271122"/>
                  </a:lnTo>
                  <a:lnTo>
                    <a:pt x="129704" y="270691"/>
                  </a:lnTo>
                  <a:lnTo>
                    <a:pt x="129998" y="270260"/>
                  </a:lnTo>
                  <a:lnTo>
                    <a:pt x="130292" y="269818"/>
                  </a:lnTo>
                  <a:lnTo>
                    <a:pt x="130582" y="269375"/>
                  </a:lnTo>
                  <a:lnTo>
                    <a:pt x="130871" y="268922"/>
                  </a:lnTo>
                  <a:lnTo>
                    <a:pt x="131161" y="268457"/>
                  </a:lnTo>
                  <a:lnTo>
                    <a:pt x="131441" y="267992"/>
                  </a:lnTo>
                  <a:lnTo>
                    <a:pt x="131726" y="267515"/>
                  </a:lnTo>
                  <a:lnTo>
                    <a:pt x="132002" y="267039"/>
                  </a:lnTo>
                  <a:lnTo>
                    <a:pt x="132278" y="266551"/>
                  </a:lnTo>
                  <a:lnTo>
                    <a:pt x="132550" y="266064"/>
                  </a:lnTo>
                  <a:lnTo>
                    <a:pt x="132821" y="265565"/>
                  </a:lnTo>
                  <a:lnTo>
                    <a:pt x="133084" y="265054"/>
                  </a:lnTo>
                  <a:lnTo>
                    <a:pt x="133347" y="264544"/>
                  </a:lnTo>
                  <a:close/>
                  <a:moveTo>
                    <a:pt x="7708" y="271780"/>
                  </a:moveTo>
                  <a:lnTo>
                    <a:pt x="7717" y="271927"/>
                  </a:lnTo>
                  <a:lnTo>
                    <a:pt x="7730" y="272075"/>
                  </a:lnTo>
                  <a:lnTo>
                    <a:pt x="7744" y="272222"/>
                  </a:lnTo>
                  <a:lnTo>
                    <a:pt x="7766" y="272369"/>
                  </a:lnTo>
                  <a:lnTo>
                    <a:pt x="7788" y="272517"/>
                  </a:lnTo>
                  <a:lnTo>
                    <a:pt x="7815" y="272653"/>
                  </a:lnTo>
                  <a:lnTo>
                    <a:pt x="7846" y="272789"/>
                  </a:lnTo>
                  <a:lnTo>
                    <a:pt x="7882" y="272925"/>
                  </a:lnTo>
                  <a:lnTo>
                    <a:pt x="7922" y="273050"/>
                  </a:lnTo>
                  <a:lnTo>
                    <a:pt x="7962" y="273163"/>
                  </a:lnTo>
                  <a:lnTo>
                    <a:pt x="8011" y="273277"/>
                  </a:lnTo>
                  <a:lnTo>
                    <a:pt x="8060" y="273390"/>
                  </a:lnTo>
                  <a:lnTo>
                    <a:pt x="8113" y="273492"/>
                  </a:lnTo>
                  <a:lnTo>
                    <a:pt x="8171" y="273583"/>
                  </a:lnTo>
                  <a:lnTo>
                    <a:pt x="8238" y="273662"/>
                  </a:lnTo>
                  <a:lnTo>
                    <a:pt x="8305" y="273730"/>
                  </a:lnTo>
                  <a:lnTo>
                    <a:pt x="9614" y="275001"/>
                  </a:lnTo>
                  <a:lnTo>
                    <a:pt x="10941" y="276271"/>
                  </a:lnTo>
                  <a:lnTo>
                    <a:pt x="11609" y="276906"/>
                  </a:lnTo>
                  <a:lnTo>
                    <a:pt x="12281" y="277518"/>
                  </a:lnTo>
                  <a:lnTo>
                    <a:pt x="12954" y="278131"/>
                  </a:lnTo>
                  <a:lnTo>
                    <a:pt x="13630" y="278720"/>
                  </a:lnTo>
                  <a:lnTo>
                    <a:pt x="14312" y="279310"/>
                  </a:lnTo>
                  <a:lnTo>
                    <a:pt x="14989" y="279866"/>
                  </a:lnTo>
                  <a:lnTo>
                    <a:pt x="15670" y="280410"/>
                  </a:lnTo>
                  <a:lnTo>
                    <a:pt x="16351" y="280932"/>
                  </a:lnTo>
                  <a:lnTo>
                    <a:pt x="17037" y="281420"/>
                  </a:lnTo>
                  <a:lnTo>
                    <a:pt x="17375" y="281658"/>
                  </a:lnTo>
                  <a:lnTo>
                    <a:pt x="17718" y="281885"/>
                  </a:lnTo>
                  <a:lnTo>
                    <a:pt x="18057" y="282100"/>
                  </a:lnTo>
                  <a:lnTo>
                    <a:pt x="18399" y="282316"/>
                  </a:lnTo>
                  <a:lnTo>
                    <a:pt x="18738" y="282520"/>
                  </a:lnTo>
                  <a:lnTo>
                    <a:pt x="19076" y="282713"/>
                  </a:lnTo>
                  <a:lnTo>
                    <a:pt x="19134" y="282735"/>
                  </a:lnTo>
                  <a:lnTo>
                    <a:pt x="19192" y="282747"/>
                  </a:lnTo>
                  <a:lnTo>
                    <a:pt x="19241" y="282724"/>
                  </a:lnTo>
                  <a:lnTo>
                    <a:pt x="19294" y="282690"/>
                  </a:lnTo>
                  <a:lnTo>
                    <a:pt x="19339" y="282633"/>
                  </a:lnTo>
                  <a:lnTo>
                    <a:pt x="19388" y="282565"/>
                  </a:lnTo>
                  <a:lnTo>
                    <a:pt x="19433" y="282474"/>
                  </a:lnTo>
                  <a:lnTo>
                    <a:pt x="19477" y="282384"/>
                  </a:lnTo>
                  <a:lnTo>
                    <a:pt x="19477" y="282384"/>
                  </a:lnTo>
                  <a:lnTo>
                    <a:pt x="19254" y="283370"/>
                  </a:lnTo>
                  <a:lnTo>
                    <a:pt x="19045" y="284368"/>
                  </a:lnTo>
                  <a:lnTo>
                    <a:pt x="18840" y="285378"/>
                  </a:lnTo>
                  <a:lnTo>
                    <a:pt x="18644" y="286398"/>
                  </a:lnTo>
                  <a:lnTo>
                    <a:pt x="18453" y="287430"/>
                  </a:lnTo>
                  <a:lnTo>
                    <a:pt x="18270" y="288485"/>
                  </a:lnTo>
                  <a:lnTo>
                    <a:pt x="18092" y="289540"/>
                  </a:lnTo>
                  <a:lnTo>
                    <a:pt x="17923" y="290606"/>
                  </a:lnTo>
                  <a:lnTo>
                    <a:pt x="17763" y="291683"/>
                  </a:lnTo>
                  <a:lnTo>
                    <a:pt x="17607" y="292772"/>
                  </a:lnTo>
                  <a:lnTo>
                    <a:pt x="17455" y="293861"/>
                  </a:lnTo>
                  <a:lnTo>
                    <a:pt x="17313" y="294972"/>
                  </a:lnTo>
                  <a:lnTo>
                    <a:pt x="17170" y="296084"/>
                  </a:lnTo>
                  <a:lnTo>
                    <a:pt x="17041" y="297207"/>
                  </a:lnTo>
                  <a:lnTo>
                    <a:pt x="16912" y="298341"/>
                  </a:lnTo>
                  <a:lnTo>
                    <a:pt x="16787" y="299475"/>
                  </a:lnTo>
                  <a:lnTo>
                    <a:pt x="15287" y="298363"/>
                  </a:lnTo>
                  <a:lnTo>
                    <a:pt x="13759" y="297241"/>
                  </a:lnTo>
                  <a:lnTo>
                    <a:pt x="12989" y="296685"/>
                  </a:lnTo>
                  <a:lnTo>
                    <a:pt x="12214" y="296129"/>
                  </a:lnTo>
                  <a:lnTo>
                    <a:pt x="11440" y="295596"/>
                  </a:lnTo>
                  <a:lnTo>
                    <a:pt x="10656" y="295086"/>
                  </a:lnTo>
                  <a:lnTo>
                    <a:pt x="9877" y="294587"/>
                  </a:lnTo>
                  <a:lnTo>
                    <a:pt x="9485" y="294349"/>
                  </a:lnTo>
                  <a:lnTo>
                    <a:pt x="9093" y="294122"/>
                  </a:lnTo>
                  <a:lnTo>
                    <a:pt x="8701" y="293895"/>
                  </a:lnTo>
                  <a:lnTo>
                    <a:pt x="8309" y="293679"/>
                  </a:lnTo>
                  <a:lnTo>
                    <a:pt x="7917" y="293475"/>
                  </a:lnTo>
                  <a:lnTo>
                    <a:pt x="7525" y="293271"/>
                  </a:lnTo>
                  <a:lnTo>
                    <a:pt x="7134" y="293078"/>
                  </a:lnTo>
                  <a:lnTo>
                    <a:pt x="6742" y="292908"/>
                  </a:lnTo>
                  <a:lnTo>
                    <a:pt x="6350" y="292738"/>
                  </a:lnTo>
                  <a:lnTo>
                    <a:pt x="5962" y="292579"/>
                  </a:lnTo>
                  <a:lnTo>
                    <a:pt x="5571" y="292421"/>
                  </a:lnTo>
                  <a:lnTo>
                    <a:pt x="5183" y="292284"/>
                  </a:lnTo>
                  <a:lnTo>
                    <a:pt x="4796" y="292160"/>
                  </a:lnTo>
                  <a:lnTo>
                    <a:pt x="4408" y="292058"/>
                  </a:lnTo>
                  <a:lnTo>
                    <a:pt x="4546" y="290742"/>
                  </a:lnTo>
                  <a:lnTo>
                    <a:pt x="4698" y="289438"/>
                  </a:lnTo>
                  <a:lnTo>
                    <a:pt x="4854" y="288145"/>
                  </a:lnTo>
                  <a:lnTo>
                    <a:pt x="5018" y="286852"/>
                  </a:lnTo>
                  <a:lnTo>
                    <a:pt x="5192" y="285571"/>
                  </a:lnTo>
                  <a:lnTo>
                    <a:pt x="5375" y="284289"/>
                  </a:lnTo>
                  <a:lnTo>
                    <a:pt x="5566" y="283007"/>
                  </a:lnTo>
                  <a:lnTo>
                    <a:pt x="5762" y="281737"/>
                  </a:lnTo>
                  <a:lnTo>
                    <a:pt x="5971" y="280478"/>
                  </a:lnTo>
                  <a:lnTo>
                    <a:pt x="6190" y="279219"/>
                  </a:lnTo>
                  <a:lnTo>
                    <a:pt x="6421" y="277961"/>
                  </a:lnTo>
                  <a:lnTo>
                    <a:pt x="6657" y="276713"/>
                  </a:lnTo>
                  <a:lnTo>
                    <a:pt x="6906" y="275477"/>
                  </a:lnTo>
                  <a:lnTo>
                    <a:pt x="7160" y="274229"/>
                  </a:lnTo>
                  <a:lnTo>
                    <a:pt x="7427" y="273005"/>
                  </a:lnTo>
                  <a:lnTo>
                    <a:pt x="7708" y="271780"/>
                  </a:lnTo>
                  <a:close/>
                  <a:moveTo>
                    <a:pt x="137341" y="288066"/>
                  </a:moveTo>
                  <a:lnTo>
                    <a:pt x="137466" y="289449"/>
                  </a:lnTo>
                  <a:lnTo>
                    <a:pt x="137577" y="290833"/>
                  </a:lnTo>
                  <a:lnTo>
                    <a:pt x="137684" y="292216"/>
                  </a:lnTo>
                  <a:lnTo>
                    <a:pt x="137778" y="293600"/>
                  </a:lnTo>
                  <a:lnTo>
                    <a:pt x="137862" y="294995"/>
                  </a:lnTo>
                  <a:lnTo>
                    <a:pt x="137938" y="296379"/>
                  </a:lnTo>
                  <a:lnTo>
                    <a:pt x="138005" y="297774"/>
                  </a:lnTo>
                  <a:lnTo>
                    <a:pt x="138063" y="299169"/>
                  </a:lnTo>
                  <a:lnTo>
                    <a:pt x="138111" y="300563"/>
                  </a:lnTo>
                  <a:lnTo>
                    <a:pt x="138152" y="301970"/>
                  </a:lnTo>
                  <a:lnTo>
                    <a:pt x="138187" y="303376"/>
                  </a:lnTo>
                  <a:lnTo>
                    <a:pt x="138214" y="304771"/>
                  </a:lnTo>
                  <a:lnTo>
                    <a:pt x="138227" y="306177"/>
                  </a:lnTo>
                  <a:lnTo>
                    <a:pt x="138241" y="307584"/>
                  </a:lnTo>
                  <a:lnTo>
                    <a:pt x="138241" y="309001"/>
                  </a:lnTo>
                  <a:lnTo>
                    <a:pt x="138236" y="310408"/>
                  </a:lnTo>
                  <a:lnTo>
                    <a:pt x="136967" y="310464"/>
                  </a:lnTo>
                  <a:lnTo>
                    <a:pt x="136330" y="310510"/>
                  </a:lnTo>
                  <a:lnTo>
                    <a:pt x="135689" y="310555"/>
                  </a:lnTo>
                  <a:lnTo>
                    <a:pt x="135048" y="310612"/>
                  </a:lnTo>
                  <a:lnTo>
                    <a:pt x="134407" y="310691"/>
                  </a:lnTo>
                  <a:lnTo>
                    <a:pt x="133770" y="310782"/>
                  </a:lnTo>
                  <a:lnTo>
                    <a:pt x="133129" y="310895"/>
                  </a:lnTo>
                  <a:lnTo>
                    <a:pt x="132487" y="311020"/>
                  </a:lnTo>
                  <a:lnTo>
                    <a:pt x="131851" y="311179"/>
                  </a:lnTo>
                  <a:lnTo>
                    <a:pt x="131535" y="311270"/>
                  </a:lnTo>
                  <a:lnTo>
                    <a:pt x="131218" y="311360"/>
                  </a:lnTo>
                  <a:lnTo>
                    <a:pt x="130902" y="311462"/>
                  </a:lnTo>
                  <a:lnTo>
                    <a:pt x="130586" y="311576"/>
                  </a:lnTo>
                  <a:lnTo>
                    <a:pt x="130270" y="311689"/>
                  </a:lnTo>
                  <a:lnTo>
                    <a:pt x="129958" y="311814"/>
                  </a:lnTo>
                  <a:lnTo>
                    <a:pt x="129647" y="311950"/>
                  </a:lnTo>
                  <a:lnTo>
                    <a:pt x="129335" y="312097"/>
                  </a:lnTo>
                  <a:lnTo>
                    <a:pt x="129023" y="312245"/>
                  </a:lnTo>
                  <a:lnTo>
                    <a:pt x="128716" y="312404"/>
                  </a:lnTo>
                  <a:lnTo>
                    <a:pt x="128409" y="312585"/>
                  </a:lnTo>
                  <a:lnTo>
                    <a:pt x="128101" y="312767"/>
                  </a:lnTo>
                  <a:lnTo>
                    <a:pt x="128070" y="311598"/>
                  </a:lnTo>
                  <a:lnTo>
                    <a:pt x="128030" y="310430"/>
                  </a:lnTo>
                  <a:lnTo>
                    <a:pt x="127986" y="309262"/>
                  </a:lnTo>
                  <a:lnTo>
                    <a:pt x="127937" y="308094"/>
                  </a:lnTo>
                  <a:lnTo>
                    <a:pt x="127879" y="306937"/>
                  </a:lnTo>
                  <a:lnTo>
                    <a:pt x="127812" y="305780"/>
                  </a:lnTo>
                  <a:lnTo>
                    <a:pt x="127741" y="304624"/>
                  </a:lnTo>
                  <a:lnTo>
                    <a:pt x="127665" y="303467"/>
                  </a:lnTo>
                  <a:lnTo>
                    <a:pt x="127585" y="302321"/>
                  </a:lnTo>
                  <a:lnTo>
                    <a:pt x="127491" y="301176"/>
                  </a:lnTo>
                  <a:lnTo>
                    <a:pt x="127398" y="300030"/>
                  </a:lnTo>
                  <a:lnTo>
                    <a:pt x="127295" y="298908"/>
                  </a:lnTo>
                  <a:lnTo>
                    <a:pt x="127189" y="297774"/>
                  </a:lnTo>
                  <a:lnTo>
                    <a:pt x="127073" y="296662"/>
                  </a:lnTo>
                  <a:lnTo>
                    <a:pt x="126953" y="295551"/>
                  </a:lnTo>
                  <a:lnTo>
                    <a:pt x="126823" y="294439"/>
                  </a:lnTo>
                  <a:lnTo>
                    <a:pt x="126823" y="294439"/>
                  </a:lnTo>
                  <a:lnTo>
                    <a:pt x="126886" y="294541"/>
                  </a:lnTo>
                  <a:lnTo>
                    <a:pt x="126948" y="294632"/>
                  </a:lnTo>
                  <a:lnTo>
                    <a:pt x="127015" y="294700"/>
                  </a:lnTo>
                  <a:lnTo>
                    <a:pt x="127086" y="294745"/>
                  </a:lnTo>
                  <a:lnTo>
                    <a:pt x="127162" y="294780"/>
                  </a:lnTo>
                  <a:lnTo>
                    <a:pt x="127242" y="294791"/>
                  </a:lnTo>
                  <a:lnTo>
                    <a:pt x="127322" y="294768"/>
                  </a:lnTo>
                  <a:lnTo>
                    <a:pt x="127407" y="294734"/>
                  </a:lnTo>
                  <a:lnTo>
                    <a:pt x="128030" y="294394"/>
                  </a:lnTo>
                  <a:lnTo>
                    <a:pt x="128654" y="294042"/>
                  </a:lnTo>
                  <a:lnTo>
                    <a:pt x="129281" y="293679"/>
                  </a:lnTo>
                  <a:lnTo>
                    <a:pt x="129905" y="293305"/>
                  </a:lnTo>
                  <a:lnTo>
                    <a:pt x="130528" y="292931"/>
                  </a:lnTo>
                  <a:lnTo>
                    <a:pt x="131152" y="292534"/>
                  </a:lnTo>
                  <a:lnTo>
                    <a:pt x="131779" y="292126"/>
                  </a:lnTo>
                  <a:lnTo>
                    <a:pt x="132403" y="291717"/>
                  </a:lnTo>
                  <a:lnTo>
                    <a:pt x="133022" y="291286"/>
                  </a:lnTo>
                  <a:lnTo>
                    <a:pt x="133645" y="290855"/>
                  </a:lnTo>
                  <a:lnTo>
                    <a:pt x="134264" y="290413"/>
                  </a:lnTo>
                  <a:lnTo>
                    <a:pt x="134883" y="289960"/>
                  </a:lnTo>
                  <a:lnTo>
                    <a:pt x="135502" y="289506"/>
                  </a:lnTo>
                  <a:lnTo>
                    <a:pt x="136117" y="289030"/>
                  </a:lnTo>
                  <a:lnTo>
                    <a:pt x="136731" y="288553"/>
                  </a:lnTo>
                  <a:lnTo>
                    <a:pt x="137341" y="288066"/>
                  </a:lnTo>
                  <a:close/>
                  <a:moveTo>
                    <a:pt x="4039" y="296072"/>
                  </a:moveTo>
                  <a:lnTo>
                    <a:pt x="4052" y="296106"/>
                  </a:lnTo>
                  <a:lnTo>
                    <a:pt x="4417" y="296424"/>
                  </a:lnTo>
                  <a:lnTo>
                    <a:pt x="4787" y="296742"/>
                  </a:lnTo>
                  <a:lnTo>
                    <a:pt x="5161" y="297036"/>
                  </a:lnTo>
                  <a:lnTo>
                    <a:pt x="5535" y="297320"/>
                  </a:lnTo>
                  <a:lnTo>
                    <a:pt x="5909" y="297603"/>
                  </a:lnTo>
                  <a:lnTo>
                    <a:pt x="6292" y="297876"/>
                  </a:lnTo>
                  <a:lnTo>
                    <a:pt x="6675" y="298136"/>
                  </a:lnTo>
                  <a:lnTo>
                    <a:pt x="7058" y="298386"/>
                  </a:lnTo>
                  <a:lnTo>
                    <a:pt x="7445" y="298635"/>
                  </a:lnTo>
                  <a:lnTo>
                    <a:pt x="7833" y="298862"/>
                  </a:lnTo>
                  <a:lnTo>
                    <a:pt x="8220" y="299089"/>
                  </a:lnTo>
                  <a:lnTo>
                    <a:pt x="8612" y="299316"/>
                  </a:lnTo>
                  <a:lnTo>
                    <a:pt x="9004" y="299531"/>
                  </a:lnTo>
                  <a:lnTo>
                    <a:pt x="9400" y="299736"/>
                  </a:lnTo>
                  <a:lnTo>
                    <a:pt x="10188" y="300133"/>
                  </a:lnTo>
                  <a:lnTo>
                    <a:pt x="10981" y="300507"/>
                  </a:lnTo>
                  <a:lnTo>
                    <a:pt x="11774" y="300870"/>
                  </a:lnTo>
                  <a:lnTo>
                    <a:pt x="12566" y="301210"/>
                  </a:lnTo>
                  <a:lnTo>
                    <a:pt x="13354" y="301550"/>
                  </a:lnTo>
                  <a:lnTo>
                    <a:pt x="14922" y="302185"/>
                  </a:lnTo>
                  <a:lnTo>
                    <a:pt x="16462" y="302809"/>
                  </a:lnTo>
                  <a:lnTo>
                    <a:pt x="16373" y="303875"/>
                  </a:lnTo>
                  <a:lnTo>
                    <a:pt x="16284" y="304964"/>
                  </a:lnTo>
                  <a:lnTo>
                    <a:pt x="16204" y="306041"/>
                  </a:lnTo>
                  <a:lnTo>
                    <a:pt x="16133" y="307130"/>
                  </a:lnTo>
                  <a:lnTo>
                    <a:pt x="16062" y="308219"/>
                  </a:lnTo>
                  <a:lnTo>
                    <a:pt x="15995" y="309319"/>
                  </a:lnTo>
                  <a:lnTo>
                    <a:pt x="15937" y="310419"/>
                  </a:lnTo>
                  <a:lnTo>
                    <a:pt x="15884" y="311519"/>
                  </a:lnTo>
                  <a:lnTo>
                    <a:pt x="15835" y="312619"/>
                  </a:lnTo>
                  <a:lnTo>
                    <a:pt x="15790" y="313719"/>
                  </a:lnTo>
                  <a:lnTo>
                    <a:pt x="15750" y="314831"/>
                  </a:lnTo>
                  <a:lnTo>
                    <a:pt x="15714" y="315931"/>
                  </a:lnTo>
                  <a:lnTo>
                    <a:pt x="15683" y="317042"/>
                  </a:lnTo>
                  <a:lnTo>
                    <a:pt x="15661" y="318154"/>
                  </a:lnTo>
                  <a:lnTo>
                    <a:pt x="15639" y="319254"/>
                  </a:lnTo>
                  <a:lnTo>
                    <a:pt x="15625" y="320365"/>
                  </a:lnTo>
                  <a:lnTo>
                    <a:pt x="14859" y="320161"/>
                  </a:lnTo>
                  <a:lnTo>
                    <a:pt x="14089" y="319979"/>
                  </a:lnTo>
                  <a:lnTo>
                    <a:pt x="13319" y="319821"/>
                  </a:lnTo>
                  <a:lnTo>
                    <a:pt x="12544" y="319673"/>
                  </a:lnTo>
                  <a:lnTo>
                    <a:pt x="11774" y="319549"/>
                  </a:lnTo>
                  <a:lnTo>
                    <a:pt x="10999" y="319446"/>
                  </a:lnTo>
                  <a:lnTo>
                    <a:pt x="10219" y="319356"/>
                  </a:lnTo>
                  <a:lnTo>
                    <a:pt x="9445" y="319288"/>
                  </a:lnTo>
                  <a:lnTo>
                    <a:pt x="8665" y="319231"/>
                  </a:lnTo>
                  <a:lnTo>
                    <a:pt x="7891" y="319197"/>
                  </a:lnTo>
                  <a:lnTo>
                    <a:pt x="7111" y="319186"/>
                  </a:lnTo>
                  <a:lnTo>
                    <a:pt x="6336" y="319186"/>
                  </a:lnTo>
                  <a:lnTo>
                    <a:pt x="5562" y="319197"/>
                  </a:lnTo>
                  <a:lnTo>
                    <a:pt x="4787" y="319231"/>
                  </a:lnTo>
                  <a:lnTo>
                    <a:pt x="4012" y="319288"/>
                  </a:lnTo>
                  <a:lnTo>
                    <a:pt x="3242" y="319344"/>
                  </a:lnTo>
                  <a:lnTo>
                    <a:pt x="3233" y="317881"/>
                  </a:lnTo>
                  <a:lnTo>
                    <a:pt x="3228" y="316407"/>
                  </a:lnTo>
                  <a:lnTo>
                    <a:pt x="3233" y="314933"/>
                  </a:lnTo>
                  <a:lnTo>
                    <a:pt x="3246" y="313470"/>
                  </a:lnTo>
                  <a:lnTo>
                    <a:pt x="3264" y="312007"/>
                  </a:lnTo>
                  <a:lnTo>
                    <a:pt x="3291" y="310532"/>
                  </a:lnTo>
                  <a:lnTo>
                    <a:pt x="3326" y="309069"/>
                  </a:lnTo>
                  <a:lnTo>
                    <a:pt x="3366" y="307618"/>
                  </a:lnTo>
                  <a:lnTo>
                    <a:pt x="3420" y="306155"/>
                  </a:lnTo>
                  <a:lnTo>
                    <a:pt x="3478" y="304703"/>
                  </a:lnTo>
                  <a:lnTo>
                    <a:pt x="3545" y="303263"/>
                  </a:lnTo>
                  <a:lnTo>
                    <a:pt x="3625" y="301811"/>
                  </a:lnTo>
                  <a:lnTo>
                    <a:pt x="3709" y="300371"/>
                  </a:lnTo>
                  <a:lnTo>
                    <a:pt x="3803" y="298930"/>
                  </a:lnTo>
                  <a:lnTo>
                    <a:pt x="3910" y="297501"/>
                  </a:lnTo>
                  <a:lnTo>
                    <a:pt x="4025" y="296072"/>
                  </a:lnTo>
                  <a:close/>
                  <a:moveTo>
                    <a:pt x="138209" y="313163"/>
                  </a:moveTo>
                  <a:lnTo>
                    <a:pt x="138187" y="314264"/>
                  </a:lnTo>
                  <a:lnTo>
                    <a:pt x="138165" y="315364"/>
                  </a:lnTo>
                  <a:lnTo>
                    <a:pt x="138138" y="316464"/>
                  </a:lnTo>
                  <a:lnTo>
                    <a:pt x="138107" y="317564"/>
                  </a:lnTo>
                  <a:lnTo>
                    <a:pt x="138076" y="318664"/>
                  </a:lnTo>
                  <a:lnTo>
                    <a:pt x="138040" y="319775"/>
                  </a:lnTo>
                  <a:lnTo>
                    <a:pt x="138000" y="320875"/>
                  </a:lnTo>
                  <a:lnTo>
                    <a:pt x="137956" y="321976"/>
                  </a:lnTo>
                  <a:lnTo>
                    <a:pt x="137911" y="323087"/>
                  </a:lnTo>
                  <a:lnTo>
                    <a:pt x="137862" y="324187"/>
                  </a:lnTo>
                  <a:lnTo>
                    <a:pt x="137813" y="325298"/>
                  </a:lnTo>
                  <a:lnTo>
                    <a:pt x="137760" y="326399"/>
                  </a:lnTo>
                  <a:lnTo>
                    <a:pt x="137702" y="327510"/>
                  </a:lnTo>
                  <a:lnTo>
                    <a:pt x="137639" y="328610"/>
                  </a:lnTo>
                  <a:lnTo>
                    <a:pt x="137577" y="329722"/>
                  </a:lnTo>
                  <a:lnTo>
                    <a:pt x="137515" y="330822"/>
                  </a:lnTo>
                  <a:lnTo>
                    <a:pt x="137484" y="330697"/>
                  </a:lnTo>
                  <a:lnTo>
                    <a:pt x="137452" y="330572"/>
                  </a:lnTo>
                  <a:lnTo>
                    <a:pt x="137412" y="330470"/>
                  </a:lnTo>
                  <a:lnTo>
                    <a:pt x="137372" y="330368"/>
                  </a:lnTo>
                  <a:lnTo>
                    <a:pt x="137328" y="330289"/>
                  </a:lnTo>
                  <a:lnTo>
                    <a:pt x="137274" y="330221"/>
                  </a:lnTo>
                  <a:lnTo>
                    <a:pt x="137221" y="330175"/>
                  </a:lnTo>
                  <a:lnTo>
                    <a:pt x="137159" y="330141"/>
                  </a:lnTo>
                  <a:lnTo>
                    <a:pt x="136041" y="329756"/>
                  </a:lnTo>
                  <a:lnTo>
                    <a:pt x="135471" y="329563"/>
                  </a:lnTo>
                  <a:lnTo>
                    <a:pt x="134896" y="329381"/>
                  </a:lnTo>
                  <a:lnTo>
                    <a:pt x="134318" y="329200"/>
                  </a:lnTo>
                  <a:lnTo>
                    <a:pt x="133734" y="329030"/>
                  </a:lnTo>
                  <a:lnTo>
                    <a:pt x="133146" y="328882"/>
                  </a:lnTo>
                  <a:lnTo>
                    <a:pt x="132853" y="328826"/>
                  </a:lnTo>
                  <a:lnTo>
                    <a:pt x="132559" y="328769"/>
                  </a:lnTo>
                  <a:lnTo>
                    <a:pt x="132265" y="328712"/>
                  </a:lnTo>
                  <a:lnTo>
                    <a:pt x="131971" y="328678"/>
                  </a:lnTo>
                  <a:lnTo>
                    <a:pt x="131677" y="328644"/>
                  </a:lnTo>
                  <a:lnTo>
                    <a:pt x="131383" y="328621"/>
                  </a:lnTo>
                  <a:lnTo>
                    <a:pt x="131094" y="328599"/>
                  </a:lnTo>
                  <a:lnTo>
                    <a:pt x="130800" y="328599"/>
                  </a:lnTo>
                  <a:lnTo>
                    <a:pt x="130510" y="328610"/>
                  </a:lnTo>
                  <a:lnTo>
                    <a:pt x="130221" y="328621"/>
                  </a:lnTo>
                  <a:lnTo>
                    <a:pt x="129931" y="328655"/>
                  </a:lnTo>
                  <a:lnTo>
                    <a:pt x="129647" y="328701"/>
                  </a:lnTo>
                  <a:lnTo>
                    <a:pt x="129362" y="328758"/>
                  </a:lnTo>
                  <a:lnTo>
                    <a:pt x="129077" y="328826"/>
                  </a:lnTo>
                  <a:lnTo>
                    <a:pt x="128796" y="328916"/>
                  </a:lnTo>
                  <a:lnTo>
                    <a:pt x="128515" y="329018"/>
                  </a:lnTo>
                  <a:lnTo>
                    <a:pt x="128235" y="329132"/>
                  </a:lnTo>
                  <a:lnTo>
                    <a:pt x="127959" y="329268"/>
                  </a:lnTo>
                  <a:lnTo>
                    <a:pt x="127994" y="328463"/>
                  </a:lnTo>
                  <a:lnTo>
                    <a:pt x="128030" y="327657"/>
                  </a:lnTo>
                  <a:lnTo>
                    <a:pt x="128061" y="326852"/>
                  </a:lnTo>
                  <a:lnTo>
                    <a:pt x="128088" y="326036"/>
                  </a:lnTo>
                  <a:lnTo>
                    <a:pt x="128110" y="325219"/>
                  </a:lnTo>
                  <a:lnTo>
                    <a:pt x="128133" y="324403"/>
                  </a:lnTo>
                  <a:lnTo>
                    <a:pt x="128150" y="323586"/>
                  </a:lnTo>
                  <a:lnTo>
                    <a:pt x="128164" y="322758"/>
                  </a:lnTo>
                  <a:lnTo>
                    <a:pt x="128177" y="321942"/>
                  </a:lnTo>
                  <a:lnTo>
                    <a:pt x="128186" y="321102"/>
                  </a:lnTo>
                  <a:lnTo>
                    <a:pt x="128190" y="320274"/>
                  </a:lnTo>
                  <a:lnTo>
                    <a:pt x="128190" y="319446"/>
                  </a:lnTo>
                  <a:lnTo>
                    <a:pt x="128190" y="318607"/>
                  </a:lnTo>
                  <a:lnTo>
                    <a:pt x="128190" y="317768"/>
                  </a:lnTo>
                  <a:lnTo>
                    <a:pt x="128182" y="316929"/>
                  </a:lnTo>
                  <a:lnTo>
                    <a:pt x="128173" y="316089"/>
                  </a:lnTo>
                  <a:lnTo>
                    <a:pt x="128195" y="316101"/>
                  </a:lnTo>
                  <a:lnTo>
                    <a:pt x="128217" y="316112"/>
                  </a:lnTo>
                  <a:lnTo>
                    <a:pt x="128239" y="316124"/>
                  </a:lnTo>
                  <a:lnTo>
                    <a:pt x="128257" y="316124"/>
                  </a:lnTo>
                  <a:lnTo>
                    <a:pt x="128881" y="315976"/>
                  </a:lnTo>
                  <a:lnTo>
                    <a:pt x="129504" y="315806"/>
                  </a:lnTo>
                  <a:lnTo>
                    <a:pt x="130127" y="315624"/>
                  </a:lnTo>
                  <a:lnTo>
                    <a:pt x="130746" y="315432"/>
                  </a:lnTo>
                  <a:lnTo>
                    <a:pt x="131370" y="315239"/>
                  </a:lnTo>
                  <a:lnTo>
                    <a:pt x="131989" y="315023"/>
                  </a:lnTo>
                  <a:lnTo>
                    <a:pt x="133231" y="314604"/>
                  </a:lnTo>
                  <a:lnTo>
                    <a:pt x="134469" y="314184"/>
                  </a:lnTo>
                  <a:lnTo>
                    <a:pt x="135092" y="313980"/>
                  </a:lnTo>
                  <a:lnTo>
                    <a:pt x="135711" y="313787"/>
                  </a:lnTo>
                  <a:lnTo>
                    <a:pt x="136335" y="313606"/>
                  </a:lnTo>
                  <a:lnTo>
                    <a:pt x="136958" y="313447"/>
                  </a:lnTo>
                  <a:lnTo>
                    <a:pt x="137582" y="313288"/>
                  </a:lnTo>
                  <a:lnTo>
                    <a:pt x="138209" y="313163"/>
                  </a:lnTo>
                  <a:close/>
                  <a:moveTo>
                    <a:pt x="127803" y="332205"/>
                  </a:moveTo>
                  <a:lnTo>
                    <a:pt x="127848" y="332251"/>
                  </a:lnTo>
                  <a:lnTo>
                    <a:pt x="127874" y="332273"/>
                  </a:lnTo>
                  <a:lnTo>
                    <a:pt x="127905" y="332273"/>
                  </a:lnTo>
                  <a:lnTo>
                    <a:pt x="128186" y="332353"/>
                  </a:lnTo>
                  <a:lnTo>
                    <a:pt x="128471" y="332409"/>
                  </a:lnTo>
                  <a:lnTo>
                    <a:pt x="128756" y="332466"/>
                  </a:lnTo>
                  <a:lnTo>
                    <a:pt x="129041" y="332511"/>
                  </a:lnTo>
                  <a:lnTo>
                    <a:pt x="129326" y="332545"/>
                  </a:lnTo>
                  <a:lnTo>
                    <a:pt x="129615" y="332568"/>
                  </a:lnTo>
                  <a:lnTo>
                    <a:pt x="129905" y="332591"/>
                  </a:lnTo>
                  <a:lnTo>
                    <a:pt x="130190" y="332602"/>
                  </a:lnTo>
                  <a:lnTo>
                    <a:pt x="130769" y="332602"/>
                  </a:lnTo>
                  <a:lnTo>
                    <a:pt x="131352" y="332579"/>
                  </a:lnTo>
                  <a:lnTo>
                    <a:pt x="131931" y="332545"/>
                  </a:lnTo>
                  <a:lnTo>
                    <a:pt x="132514" y="332500"/>
                  </a:lnTo>
                  <a:lnTo>
                    <a:pt x="133681" y="332398"/>
                  </a:lnTo>
                  <a:lnTo>
                    <a:pt x="134264" y="332353"/>
                  </a:lnTo>
                  <a:lnTo>
                    <a:pt x="134848" y="332319"/>
                  </a:lnTo>
                  <a:lnTo>
                    <a:pt x="135426" y="332307"/>
                  </a:lnTo>
                  <a:lnTo>
                    <a:pt x="136005" y="332319"/>
                  </a:lnTo>
                  <a:lnTo>
                    <a:pt x="136295" y="332330"/>
                  </a:lnTo>
                  <a:lnTo>
                    <a:pt x="136584" y="332353"/>
                  </a:lnTo>
                  <a:lnTo>
                    <a:pt x="136869" y="332375"/>
                  </a:lnTo>
                  <a:lnTo>
                    <a:pt x="137159" y="332421"/>
                  </a:lnTo>
                  <a:lnTo>
                    <a:pt x="137199" y="332421"/>
                  </a:lnTo>
                  <a:lnTo>
                    <a:pt x="137239" y="332409"/>
                  </a:lnTo>
                  <a:lnTo>
                    <a:pt x="137274" y="332387"/>
                  </a:lnTo>
                  <a:lnTo>
                    <a:pt x="137310" y="332364"/>
                  </a:lnTo>
                  <a:lnTo>
                    <a:pt x="137341" y="332330"/>
                  </a:lnTo>
                  <a:lnTo>
                    <a:pt x="137372" y="332296"/>
                  </a:lnTo>
                  <a:lnTo>
                    <a:pt x="137399" y="332251"/>
                  </a:lnTo>
                  <a:lnTo>
                    <a:pt x="137426" y="332205"/>
                  </a:lnTo>
                  <a:lnTo>
                    <a:pt x="137426" y="332205"/>
                  </a:lnTo>
                  <a:lnTo>
                    <a:pt x="137297" y="334247"/>
                  </a:lnTo>
                  <a:lnTo>
                    <a:pt x="137159" y="336299"/>
                  </a:lnTo>
                  <a:lnTo>
                    <a:pt x="137016" y="338352"/>
                  </a:lnTo>
                  <a:lnTo>
                    <a:pt x="136869" y="340394"/>
                  </a:lnTo>
                  <a:lnTo>
                    <a:pt x="136713" y="342446"/>
                  </a:lnTo>
                  <a:lnTo>
                    <a:pt x="136557" y="344488"/>
                  </a:lnTo>
                  <a:lnTo>
                    <a:pt x="136397" y="346529"/>
                  </a:lnTo>
                  <a:lnTo>
                    <a:pt x="136232" y="348570"/>
                  </a:lnTo>
                  <a:lnTo>
                    <a:pt x="135979" y="348208"/>
                  </a:lnTo>
                  <a:lnTo>
                    <a:pt x="135720" y="347867"/>
                  </a:lnTo>
                  <a:lnTo>
                    <a:pt x="135458" y="347550"/>
                  </a:lnTo>
                  <a:lnTo>
                    <a:pt x="135186" y="347232"/>
                  </a:lnTo>
                  <a:lnTo>
                    <a:pt x="134905" y="346937"/>
                  </a:lnTo>
                  <a:lnTo>
                    <a:pt x="134625" y="346654"/>
                  </a:lnTo>
                  <a:lnTo>
                    <a:pt x="134335" y="346382"/>
                  </a:lnTo>
                  <a:lnTo>
                    <a:pt x="134037" y="346132"/>
                  </a:lnTo>
                  <a:lnTo>
                    <a:pt x="133734" y="345894"/>
                  </a:lnTo>
                  <a:lnTo>
                    <a:pt x="133423" y="345667"/>
                  </a:lnTo>
                  <a:lnTo>
                    <a:pt x="133106" y="345463"/>
                  </a:lnTo>
                  <a:lnTo>
                    <a:pt x="132781" y="345270"/>
                  </a:lnTo>
                  <a:lnTo>
                    <a:pt x="132452" y="345100"/>
                  </a:lnTo>
                  <a:lnTo>
                    <a:pt x="132113" y="344941"/>
                  </a:lnTo>
                  <a:lnTo>
                    <a:pt x="131766" y="344805"/>
                  </a:lnTo>
                  <a:lnTo>
                    <a:pt x="131414" y="344692"/>
                  </a:lnTo>
                  <a:lnTo>
                    <a:pt x="131089" y="344601"/>
                  </a:lnTo>
                  <a:lnTo>
                    <a:pt x="130764" y="344533"/>
                  </a:lnTo>
                  <a:lnTo>
                    <a:pt x="130439" y="344476"/>
                  </a:lnTo>
                  <a:lnTo>
                    <a:pt x="130119" y="344442"/>
                  </a:lnTo>
                  <a:lnTo>
                    <a:pt x="129802" y="344431"/>
                  </a:lnTo>
                  <a:lnTo>
                    <a:pt x="129486" y="344431"/>
                  </a:lnTo>
                  <a:lnTo>
                    <a:pt x="129170" y="344465"/>
                  </a:lnTo>
                  <a:lnTo>
                    <a:pt x="128858" y="344499"/>
                  </a:lnTo>
                  <a:lnTo>
                    <a:pt x="128551" y="344567"/>
                  </a:lnTo>
                  <a:lnTo>
                    <a:pt x="128244" y="344635"/>
                  </a:lnTo>
                  <a:lnTo>
                    <a:pt x="127941" y="344737"/>
                  </a:lnTo>
                  <a:lnTo>
                    <a:pt x="127638" y="344839"/>
                  </a:lnTo>
                  <a:lnTo>
                    <a:pt x="127335" y="344975"/>
                  </a:lnTo>
                  <a:lnTo>
                    <a:pt x="127042" y="345111"/>
                  </a:lnTo>
                  <a:lnTo>
                    <a:pt x="126748" y="345282"/>
                  </a:lnTo>
                  <a:lnTo>
                    <a:pt x="126454" y="345452"/>
                  </a:lnTo>
                  <a:lnTo>
                    <a:pt x="126565" y="344703"/>
                  </a:lnTo>
                  <a:lnTo>
                    <a:pt x="126672" y="343932"/>
                  </a:lnTo>
                  <a:lnTo>
                    <a:pt x="126774" y="343161"/>
                  </a:lnTo>
                  <a:lnTo>
                    <a:pt x="126877" y="342378"/>
                  </a:lnTo>
                  <a:lnTo>
                    <a:pt x="126970" y="341573"/>
                  </a:lnTo>
                  <a:lnTo>
                    <a:pt x="127064" y="340768"/>
                  </a:lnTo>
                  <a:lnTo>
                    <a:pt x="127153" y="339951"/>
                  </a:lnTo>
                  <a:lnTo>
                    <a:pt x="127242" y="339123"/>
                  </a:lnTo>
                  <a:lnTo>
                    <a:pt x="127322" y="338284"/>
                  </a:lnTo>
                  <a:lnTo>
                    <a:pt x="127402" y="337445"/>
                  </a:lnTo>
                  <a:lnTo>
                    <a:pt x="127478" y="336594"/>
                  </a:lnTo>
                  <a:lnTo>
                    <a:pt x="127549" y="335732"/>
                  </a:lnTo>
                  <a:lnTo>
                    <a:pt x="127620" y="334859"/>
                  </a:lnTo>
                  <a:lnTo>
                    <a:pt x="127687" y="333974"/>
                  </a:lnTo>
                  <a:lnTo>
                    <a:pt x="127745" y="333090"/>
                  </a:lnTo>
                  <a:lnTo>
                    <a:pt x="127803" y="332205"/>
                  </a:lnTo>
                  <a:close/>
                  <a:moveTo>
                    <a:pt x="15594" y="323518"/>
                  </a:moveTo>
                  <a:lnTo>
                    <a:pt x="15599" y="324890"/>
                  </a:lnTo>
                  <a:lnTo>
                    <a:pt x="15612" y="326262"/>
                  </a:lnTo>
                  <a:lnTo>
                    <a:pt x="15630" y="327635"/>
                  </a:lnTo>
                  <a:lnTo>
                    <a:pt x="15652" y="328996"/>
                  </a:lnTo>
                  <a:lnTo>
                    <a:pt x="15688" y="330345"/>
                  </a:lnTo>
                  <a:lnTo>
                    <a:pt x="15728" y="331695"/>
                  </a:lnTo>
                  <a:lnTo>
                    <a:pt x="15772" y="333044"/>
                  </a:lnTo>
                  <a:lnTo>
                    <a:pt x="15826" y="334371"/>
                  </a:lnTo>
                  <a:lnTo>
                    <a:pt x="15888" y="335698"/>
                  </a:lnTo>
                  <a:lnTo>
                    <a:pt x="15955" y="337014"/>
                  </a:lnTo>
                  <a:lnTo>
                    <a:pt x="16030" y="338329"/>
                  </a:lnTo>
                  <a:lnTo>
                    <a:pt x="16111" y="339622"/>
                  </a:lnTo>
                  <a:lnTo>
                    <a:pt x="16200" y="340904"/>
                  </a:lnTo>
                  <a:lnTo>
                    <a:pt x="16293" y="342185"/>
                  </a:lnTo>
                  <a:lnTo>
                    <a:pt x="16396" y="343444"/>
                  </a:lnTo>
                  <a:lnTo>
                    <a:pt x="16507" y="344692"/>
                  </a:lnTo>
                  <a:lnTo>
                    <a:pt x="16133" y="344499"/>
                  </a:lnTo>
                  <a:lnTo>
                    <a:pt x="15759" y="344318"/>
                  </a:lnTo>
                  <a:lnTo>
                    <a:pt x="15385" y="344170"/>
                  </a:lnTo>
                  <a:lnTo>
                    <a:pt x="15006" y="344045"/>
                  </a:lnTo>
                  <a:lnTo>
                    <a:pt x="14623" y="343955"/>
                  </a:lnTo>
                  <a:lnTo>
                    <a:pt x="14245" y="343875"/>
                  </a:lnTo>
                  <a:lnTo>
                    <a:pt x="13862" y="343830"/>
                  </a:lnTo>
                  <a:lnTo>
                    <a:pt x="13479" y="343819"/>
                  </a:lnTo>
                  <a:lnTo>
                    <a:pt x="13096" y="343819"/>
                  </a:lnTo>
                  <a:lnTo>
                    <a:pt x="12718" y="343853"/>
                  </a:lnTo>
                  <a:lnTo>
                    <a:pt x="12335" y="343909"/>
                  </a:lnTo>
                  <a:lnTo>
                    <a:pt x="11952" y="344000"/>
                  </a:lnTo>
                  <a:lnTo>
                    <a:pt x="11760" y="344057"/>
                  </a:lnTo>
                  <a:lnTo>
                    <a:pt x="11569" y="344113"/>
                  </a:lnTo>
                  <a:lnTo>
                    <a:pt x="11382" y="344181"/>
                  </a:lnTo>
                  <a:lnTo>
                    <a:pt x="11190" y="344250"/>
                  </a:lnTo>
                  <a:lnTo>
                    <a:pt x="11003" y="344340"/>
                  </a:lnTo>
                  <a:lnTo>
                    <a:pt x="10812" y="344420"/>
                  </a:lnTo>
                  <a:lnTo>
                    <a:pt x="10625" y="344522"/>
                  </a:lnTo>
                  <a:lnTo>
                    <a:pt x="10433" y="344624"/>
                  </a:lnTo>
                  <a:lnTo>
                    <a:pt x="10246" y="344726"/>
                  </a:lnTo>
                  <a:lnTo>
                    <a:pt x="10059" y="344851"/>
                  </a:lnTo>
                  <a:lnTo>
                    <a:pt x="9872" y="344975"/>
                  </a:lnTo>
                  <a:lnTo>
                    <a:pt x="9690" y="345111"/>
                  </a:lnTo>
                  <a:lnTo>
                    <a:pt x="9503" y="345248"/>
                  </a:lnTo>
                  <a:lnTo>
                    <a:pt x="9320" y="345395"/>
                  </a:lnTo>
                  <a:lnTo>
                    <a:pt x="9142" y="345542"/>
                  </a:lnTo>
                  <a:lnTo>
                    <a:pt x="8959" y="345701"/>
                  </a:lnTo>
                  <a:lnTo>
                    <a:pt x="8781" y="345860"/>
                  </a:lnTo>
                  <a:lnTo>
                    <a:pt x="8603" y="346030"/>
                  </a:lnTo>
                  <a:lnTo>
                    <a:pt x="8429" y="346212"/>
                  </a:lnTo>
                  <a:lnTo>
                    <a:pt x="8251" y="346393"/>
                  </a:lnTo>
                  <a:lnTo>
                    <a:pt x="8078" y="346586"/>
                  </a:lnTo>
                  <a:lnTo>
                    <a:pt x="7908" y="346779"/>
                  </a:lnTo>
                  <a:lnTo>
                    <a:pt x="7565" y="347176"/>
                  </a:lnTo>
                  <a:lnTo>
                    <a:pt x="7232" y="347606"/>
                  </a:lnTo>
                  <a:lnTo>
                    <a:pt x="6906" y="348060"/>
                  </a:lnTo>
                  <a:lnTo>
                    <a:pt x="6581" y="348536"/>
                  </a:lnTo>
                  <a:lnTo>
                    <a:pt x="6265" y="349024"/>
                  </a:lnTo>
                  <a:lnTo>
                    <a:pt x="5954" y="349546"/>
                  </a:lnTo>
                  <a:lnTo>
                    <a:pt x="5651" y="350079"/>
                  </a:lnTo>
                  <a:lnTo>
                    <a:pt x="5352" y="350635"/>
                  </a:lnTo>
                  <a:lnTo>
                    <a:pt x="5063" y="351213"/>
                  </a:lnTo>
                  <a:lnTo>
                    <a:pt x="4898" y="349534"/>
                  </a:lnTo>
                  <a:lnTo>
                    <a:pt x="4742" y="347845"/>
                  </a:lnTo>
                  <a:lnTo>
                    <a:pt x="4595" y="346166"/>
                  </a:lnTo>
                  <a:lnTo>
                    <a:pt x="4453" y="344476"/>
                  </a:lnTo>
                  <a:lnTo>
                    <a:pt x="4315" y="342775"/>
                  </a:lnTo>
                  <a:lnTo>
                    <a:pt x="4186" y="341085"/>
                  </a:lnTo>
                  <a:lnTo>
                    <a:pt x="4061" y="339384"/>
                  </a:lnTo>
                  <a:lnTo>
                    <a:pt x="3950" y="337683"/>
                  </a:lnTo>
                  <a:lnTo>
                    <a:pt x="3843" y="335982"/>
                  </a:lnTo>
                  <a:lnTo>
                    <a:pt x="3740" y="334281"/>
                  </a:lnTo>
                  <a:lnTo>
                    <a:pt x="3647" y="332579"/>
                  </a:lnTo>
                  <a:lnTo>
                    <a:pt x="3567" y="330878"/>
                  </a:lnTo>
                  <a:lnTo>
                    <a:pt x="3491" y="329166"/>
                  </a:lnTo>
                  <a:lnTo>
                    <a:pt x="3424" y="327465"/>
                  </a:lnTo>
                  <a:lnTo>
                    <a:pt x="3362" y="325763"/>
                  </a:lnTo>
                  <a:lnTo>
                    <a:pt x="3313" y="324051"/>
                  </a:lnTo>
                  <a:lnTo>
                    <a:pt x="6385" y="323972"/>
                  </a:lnTo>
                  <a:lnTo>
                    <a:pt x="7922" y="323915"/>
                  </a:lnTo>
                  <a:lnTo>
                    <a:pt x="9458" y="323858"/>
                  </a:lnTo>
                  <a:lnTo>
                    <a:pt x="10994" y="323779"/>
                  </a:lnTo>
                  <a:lnTo>
                    <a:pt x="12530" y="323699"/>
                  </a:lnTo>
                  <a:lnTo>
                    <a:pt x="14062" y="323620"/>
                  </a:lnTo>
                  <a:lnTo>
                    <a:pt x="15594" y="323518"/>
                  </a:lnTo>
                  <a:close/>
                  <a:moveTo>
                    <a:pt x="101722" y="221913"/>
                  </a:moveTo>
                  <a:lnTo>
                    <a:pt x="102016" y="221924"/>
                  </a:lnTo>
                  <a:lnTo>
                    <a:pt x="102310" y="221935"/>
                  </a:lnTo>
                  <a:lnTo>
                    <a:pt x="102600" y="221958"/>
                  </a:lnTo>
                  <a:lnTo>
                    <a:pt x="102889" y="221992"/>
                  </a:lnTo>
                  <a:lnTo>
                    <a:pt x="103174" y="222038"/>
                  </a:lnTo>
                  <a:lnTo>
                    <a:pt x="103459" y="222083"/>
                  </a:lnTo>
                  <a:lnTo>
                    <a:pt x="103739" y="222140"/>
                  </a:lnTo>
                  <a:lnTo>
                    <a:pt x="104016" y="222219"/>
                  </a:lnTo>
                  <a:lnTo>
                    <a:pt x="104287" y="222298"/>
                  </a:lnTo>
                  <a:lnTo>
                    <a:pt x="104554" y="222389"/>
                  </a:lnTo>
                  <a:lnTo>
                    <a:pt x="104822" y="222491"/>
                  </a:lnTo>
                  <a:lnTo>
                    <a:pt x="105080" y="222616"/>
                  </a:lnTo>
                  <a:lnTo>
                    <a:pt x="105334" y="222741"/>
                  </a:lnTo>
                  <a:lnTo>
                    <a:pt x="105583" y="222888"/>
                  </a:lnTo>
                  <a:lnTo>
                    <a:pt x="105828" y="223036"/>
                  </a:lnTo>
                  <a:lnTo>
                    <a:pt x="106064" y="223206"/>
                  </a:lnTo>
                  <a:lnTo>
                    <a:pt x="106295" y="223398"/>
                  </a:lnTo>
                  <a:lnTo>
                    <a:pt x="106523" y="223591"/>
                  </a:lnTo>
                  <a:lnTo>
                    <a:pt x="106741" y="223807"/>
                  </a:lnTo>
                  <a:lnTo>
                    <a:pt x="106954" y="224034"/>
                  </a:lnTo>
                  <a:lnTo>
                    <a:pt x="107159" y="224283"/>
                  </a:lnTo>
                  <a:lnTo>
                    <a:pt x="107355" y="224544"/>
                  </a:lnTo>
                  <a:lnTo>
                    <a:pt x="107547" y="224827"/>
                  </a:lnTo>
                  <a:lnTo>
                    <a:pt x="107725" y="225122"/>
                  </a:lnTo>
                  <a:lnTo>
                    <a:pt x="107814" y="225281"/>
                  </a:lnTo>
                  <a:lnTo>
                    <a:pt x="107898" y="225440"/>
                  </a:lnTo>
                  <a:lnTo>
                    <a:pt x="107983" y="225599"/>
                  </a:lnTo>
                  <a:lnTo>
                    <a:pt x="108063" y="225769"/>
                  </a:lnTo>
                  <a:lnTo>
                    <a:pt x="108143" y="225939"/>
                  </a:lnTo>
                  <a:lnTo>
                    <a:pt x="108219" y="226120"/>
                  </a:lnTo>
                  <a:lnTo>
                    <a:pt x="108295" y="226302"/>
                  </a:lnTo>
                  <a:lnTo>
                    <a:pt x="108366" y="226483"/>
                  </a:lnTo>
                  <a:lnTo>
                    <a:pt x="108433" y="226676"/>
                  </a:lnTo>
                  <a:lnTo>
                    <a:pt x="108504" y="226880"/>
                  </a:lnTo>
                  <a:lnTo>
                    <a:pt x="108566" y="227084"/>
                  </a:lnTo>
                  <a:lnTo>
                    <a:pt x="108629" y="227288"/>
                  </a:lnTo>
                  <a:lnTo>
                    <a:pt x="108687" y="227504"/>
                  </a:lnTo>
                  <a:lnTo>
                    <a:pt x="108745" y="227742"/>
                  </a:lnTo>
                  <a:lnTo>
                    <a:pt x="108794" y="227992"/>
                  </a:lnTo>
                  <a:lnTo>
                    <a:pt x="108838" y="228275"/>
                  </a:lnTo>
                  <a:lnTo>
                    <a:pt x="108883" y="228570"/>
                  </a:lnTo>
                  <a:lnTo>
                    <a:pt x="108918" y="228888"/>
                  </a:lnTo>
                  <a:lnTo>
                    <a:pt x="108954" y="229216"/>
                  </a:lnTo>
                  <a:lnTo>
                    <a:pt x="108985" y="229557"/>
                  </a:lnTo>
                  <a:lnTo>
                    <a:pt x="109012" y="229920"/>
                  </a:lnTo>
                  <a:lnTo>
                    <a:pt x="109038" y="230305"/>
                  </a:lnTo>
                  <a:lnTo>
                    <a:pt x="109056" y="230691"/>
                  </a:lnTo>
                  <a:lnTo>
                    <a:pt x="109079" y="231088"/>
                  </a:lnTo>
                  <a:lnTo>
                    <a:pt x="109092" y="231496"/>
                  </a:lnTo>
                  <a:lnTo>
                    <a:pt x="109105" y="231916"/>
                  </a:lnTo>
                  <a:lnTo>
                    <a:pt x="109127" y="232789"/>
                  </a:lnTo>
                  <a:lnTo>
                    <a:pt x="109061" y="232846"/>
                  </a:lnTo>
                  <a:lnTo>
                    <a:pt x="108998" y="232914"/>
                  </a:lnTo>
                  <a:lnTo>
                    <a:pt x="108940" y="232993"/>
                  </a:lnTo>
                  <a:lnTo>
                    <a:pt x="108891" y="233084"/>
                  </a:lnTo>
                  <a:lnTo>
                    <a:pt x="108843" y="233186"/>
                  </a:lnTo>
                  <a:lnTo>
                    <a:pt x="108802" y="233288"/>
                  </a:lnTo>
                  <a:lnTo>
                    <a:pt x="108762" y="233401"/>
                  </a:lnTo>
                  <a:lnTo>
                    <a:pt x="108731" y="233515"/>
                  </a:lnTo>
                  <a:lnTo>
                    <a:pt x="108704" y="233639"/>
                  </a:lnTo>
                  <a:lnTo>
                    <a:pt x="108678" y="233764"/>
                  </a:lnTo>
                  <a:lnTo>
                    <a:pt x="108660" y="233900"/>
                  </a:lnTo>
                  <a:lnTo>
                    <a:pt x="108647" y="234036"/>
                  </a:lnTo>
                  <a:lnTo>
                    <a:pt x="108633" y="234173"/>
                  </a:lnTo>
                  <a:lnTo>
                    <a:pt x="108629" y="234320"/>
                  </a:lnTo>
                  <a:lnTo>
                    <a:pt x="108624" y="234467"/>
                  </a:lnTo>
                  <a:lnTo>
                    <a:pt x="108629" y="234603"/>
                  </a:lnTo>
                  <a:lnTo>
                    <a:pt x="108633" y="234751"/>
                  </a:lnTo>
                  <a:lnTo>
                    <a:pt x="108642" y="234898"/>
                  </a:lnTo>
                  <a:lnTo>
                    <a:pt x="108655" y="235046"/>
                  </a:lnTo>
                  <a:lnTo>
                    <a:pt x="108673" y="235193"/>
                  </a:lnTo>
                  <a:lnTo>
                    <a:pt x="108696" y="235329"/>
                  </a:lnTo>
                  <a:lnTo>
                    <a:pt x="108718" y="235477"/>
                  </a:lnTo>
                  <a:lnTo>
                    <a:pt x="108745" y="235613"/>
                  </a:lnTo>
                  <a:lnTo>
                    <a:pt x="108776" y="235738"/>
                  </a:lnTo>
                  <a:lnTo>
                    <a:pt x="108811" y="235874"/>
                  </a:lnTo>
                  <a:lnTo>
                    <a:pt x="108847" y="235998"/>
                  </a:lnTo>
                  <a:lnTo>
                    <a:pt x="108891" y="236112"/>
                  </a:lnTo>
                  <a:lnTo>
                    <a:pt x="108936" y="236225"/>
                  </a:lnTo>
                  <a:lnTo>
                    <a:pt x="108981" y="236327"/>
                  </a:lnTo>
                  <a:lnTo>
                    <a:pt x="109030" y="236418"/>
                  </a:lnTo>
                  <a:lnTo>
                    <a:pt x="109083" y="236509"/>
                  </a:lnTo>
                  <a:lnTo>
                    <a:pt x="109141" y="236588"/>
                  </a:lnTo>
                  <a:lnTo>
                    <a:pt x="109119" y="238006"/>
                  </a:lnTo>
                  <a:lnTo>
                    <a:pt x="109096" y="239423"/>
                  </a:lnTo>
                  <a:lnTo>
                    <a:pt x="109034" y="242134"/>
                  </a:lnTo>
                  <a:lnTo>
                    <a:pt x="109012" y="243404"/>
                  </a:lnTo>
                  <a:lnTo>
                    <a:pt x="108989" y="244572"/>
                  </a:lnTo>
                  <a:lnTo>
                    <a:pt x="108981" y="245627"/>
                  </a:lnTo>
                  <a:lnTo>
                    <a:pt x="108981" y="246103"/>
                  </a:lnTo>
                  <a:lnTo>
                    <a:pt x="108985" y="246546"/>
                  </a:lnTo>
                  <a:lnTo>
                    <a:pt x="109016" y="249358"/>
                  </a:lnTo>
                  <a:lnTo>
                    <a:pt x="109038" y="252171"/>
                  </a:lnTo>
                  <a:lnTo>
                    <a:pt x="109061" y="254972"/>
                  </a:lnTo>
                  <a:lnTo>
                    <a:pt x="109074" y="257785"/>
                  </a:lnTo>
                  <a:lnTo>
                    <a:pt x="109083" y="260597"/>
                  </a:lnTo>
                  <a:lnTo>
                    <a:pt x="109087" y="263410"/>
                  </a:lnTo>
                  <a:lnTo>
                    <a:pt x="109083" y="266223"/>
                  </a:lnTo>
                  <a:lnTo>
                    <a:pt x="109070" y="269024"/>
                  </a:lnTo>
                  <a:lnTo>
                    <a:pt x="109043" y="271972"/>
                  </a:lnTo>
                  <a:lnTo>
                    <a:pt x="109007" y="274921"/>
                  </a:lnTo>
                  <a:lnTo>
                    <a:pt x="108967" y="277870"/>
                  </a:lnTo>
                  <a:lnTo>
                    <a:pt x="108909" y="280819"/>
                  </a:lnTo>
                  <a:lnTo>
                    <a:pt x="108878" y="282293"/>
                  </a:lnTo>
                  <a:lnTo>
                    <a:pt x="108847" y="283779"/>
                  </a:lnTo>
                  <a:lnTo>
                    <a:pt x="108807" y="285253"/>
                  </a:lnTo>
                  <a:lnTo>
                    <a:pt x="108771" y="286716"/>
                  </a:lnTo>
                  <a:lnTo>
                    <a:pt x="108727" y="288190"/>
                  </a:lnTo>
                  <a:lnTo>
                    <a:pt x="108682" y="289665"/>
                  </a:lnTo>
                  <a:lnTo>
                    <a:pt x="108633" y="291139"/>
                  </a:lnTo>
                  <a:lnTo>
                    <a:pt x="108580" y="292613"/>
                  </a:lnTo>
                  <a:lnTo>
                    <a:pt x="108522" y="294076"/>
                  </a:lnTo>
                  <a:lnTo>
                    <a:pt x="108464" y="295551"/>
                  </a:lnTo>
                  <a:lnTo>
                    <a:pt x="108402" y="297014"/>
                  </a:lnTo>
                  <a:lnTo>
                    <a:pt x="108335" y="298488"/>
                  </a:lnTo>
                  <a:lnTo>
                    <a:pt x="108268" y="299951"/>
                  </a:lnTo>
                  <a:lnTo>
                    <a:pt x="108192" y="301414"/>
                  </a:lnTo>
                  <a:lnTo>
                    <a:pt x="108117" y="302877"/>
                  </a:lnTo>
                  <a:lnTo>
                    <a:pt x="108032" y="304329"/>
                  </a:lnTo>
                  <a:lnTo>
                    <a:pt x="107947" y="305792"/>
                  </a:lnTo>
                  <a:lnTo>
                    <a:pt x="107858" y="307255"/>
                  </a:lnTo>
                  <a:lnTo>
                    <a:pt x="107765" y="308706"/>
                  </a:lnTo>
                  <a:lnTo>
                    <a:pt x="107671" y="310158"/>
                  </a:lnTo>
                  <a:lnTo>
                    <a:pt x="107569" y="311610"/>
                  </a:lnTo>
                  <a:lnTo>
                    <a:pt x="107462" y="313061"/>
                  </a:lnTo>
                  <a:lnTo>
                    <a:pt x="107351" y="314502"/>
                  </a:lnTo>
                  <a:lnTo>
                    <a:pt x="107235" y="315942"/>
                  </a:lnTo>
                  <a:lnTo>
                    <a:pt x="107115" y="317371"/>
                  </a:lnTo>
                  <a:lnTo>
                    <a:pt x="106995" y="318811"/>
                  </a:lnTo>
                  <a:lnTo>
                    <a:pt x="106865" y="320240"/>
                  </a:lnTo>
                  <a:lnTo>
                    <a:pt x="106732" y="321681"/>
                  </a:lnTo>
                  <a:lnTo>
                    <a:pt x="106598" y="323121"/>
                  </a:lnTo>
                  <a:lnTo>
                    <a:pt x="106456" y="324561"/>
                  </a:lnTo>
                  <a:lnTo>
                    <a:pt x="106309" y="326002"/>
                  </a:lnTo>
                  <a:lnTo>
                    <a:pt x="106157" y="327442"/>
                  </a:lnTo>
                  <a:lnTo>
                    <a:pt x="106002" y="328882"/>
                  </a:lnTo>
                  <a:lnTo>
                    <a:pt x="105841" y="330323"/>
                  </a:lnTo>
                  <a:lnTo>
                    <a:pt x="105676" y="331752"/>
                  </a:lnTo>
                  <a:lnTo>
                    <a:pt x="105503" y="333181"/>
                  </a:lnTo>
                  <a:lnTo>
                    <a:pt x="105329" y="334610"/>
                  </a:lnTo>
                  <a:lnTo>
                    <a:pt x="105147" y="336027"/>
                  </a:lnTo>
                  <a:lnTo>
                    <a:pt x="104955" y="337445"/>
                  </a:lnTo>
                  <a:lnTo>
                    <a:pt x="104764" y="338851"/>
                  </a:lnTo>
                  <a:lnTo>
                    <a:pt x="104563" y="340246"/>
                  </a:lnTo>
                  <a:lnTo>
                    <a:pt x="104358" y="341641"/>
                  </a:lnTo>
                  <a:lnTo>
                    <a:pt x="104145" y="343025"/>
                  </a:lnTo>
                  <a:lnTo>
                    <a:pt x="103926" y="344397"/>
                  </a:lnTo>
                  <a:lnTo>
                    <a:pt x="103699" y="345758"/>
                  </a:lnTo>
                  <a:lnTo>
                    <a:pt x="103468" y="347107"/>
                  </a:lnTo>
                  <a:lnTo>
                    <a:pt x="103232" y="348457"/>
                  </a:lnTo>
                  <a:lnTo>
                    <a:pt x="102987" y="349784"/>
                  </a:lnTo>
                  <a:lnTo>
                    <a:pt x="102733" y="351100"/>
                  </a:lnTo>
                  <a:lnTo>
                    <a:pt x="102475" y="352392"/>
                  </a:lnTo>
                  <a:lnTo>
                    <a:pt x="102212" y="353685"/>
                  </a:lnTo>
                  <a:lnTo>
                    <a:pt x="101936" y="354956"/>
                  </a:lnTo>
                  <a:lnTo>
                    <a:pt x="101656" y="356203"/>
                  </a:lnTo>
                  <a:lnTo>
                    <a:pt x="101366" y="357439"/>
                  </a:lnTo>
                  <a:lnTo>
                    <a:pt x="101072" y="358664"/>
                  </a:lnTo>
                  <a:lnTo>
                    <a:pt x="100769" y="359866"/>
                  </a:lnTo>
                  <a:lnTo>
                    <a:pt x="100614" y="360456"/>
                  </a:lnTo>
                  <a:lnTo>
                    <a:pt x="100458" y="361046"/>
                  </a:lnTo>
                  <a:lnTo>
                    <a:pt x="100297" y="361635"/>
                  </a:lnTo>
                  <a:lnTo>
                    <a:pt x="100137" y="362214"/>
                  </a:lnTo>
                  <a:lnTo>
                    <a:pt x="99977" y="362781"/>
                  </a:lnTo>
                  <a:lnTo>
                    <a:pt x="99812" y="363348"/>
                  </a:lnTo>
                  <a:lnTo>
                    <a:pt x="99643" y="363915"/>
                  </a:lnTo>
                  <a:lnTo>
                    <a:pt x="99474" y="364471"/>
                  </a:lnTo>
                  <a:lnTo>
                    <a:pt x="99304" y="365026"/>
                  </a:lnTo>
                  <a:lnTo>
                    <a:pt x="99131" y="365571"/>
                  </a:lnTo>
                  <a:lnTo>
                    <a:pt x="98953" y="366104"/>
                  </a:lnTo>
                  <a:lnTo>
                    <a:pt x="98779" y="366648"/>
                  </a:lnTo>
                  <a:lnTo>
                    <a:pt x="98596" y="367170"/>
                  </a:lnTo>
                  <a:lnTo>
                    <a:pt x="98418" y="367692"/>
                  </a:lnTo>
                  <a:lnTo>
                    <a:pt x="98231" y="368213"/>
                  </a:lnTo>
                  <a:lnTo>
                    <a:pt x="98044" y="368724"/>
                  </a:lnTo>
                  <a:lnTo>
                    <a:pt x="97857" y="369223"/>
                  </a:lnTo>
                  <a:lnTo>
                    <a:pt x="97666" y="369722"/>
                  </a:lnTo>
                  <a:lnTo>
                    <a:pt x="97474" y="370221"/>
                  </a:lnTo>
                  <a:lnTo>
                    <a:pt x="97278" y="370697"/>
                  </a:lnTo>
                  <a:lnTo>
                    <a:pt x="97082" y="371185"/>
                  </a:lnTo>
                  <a:lnTo>
                    <a:pt x="96882" y="371650"/>
                  </a:lnTo>
                  <a:lnTo>
                    <a:pt x="96682" y="372115"/>
                  </a:lnTo>
                  <a:lnTo>
                    <a:pt x="96477" y="372568"/>
                  </a:lnTo>
                  <a:lnTo>
                    <a:pt x="96272" y="373022"/>
                  </a:lnTo>
                  <a:lnTo>
                    <a:pt x="96063" y="373464"/>
                  </a:lnTo>
                  <a:lnTo>
                    <a:pt x="95849" y="373907"/>
                  </a:lnTo>
                  <a:lnTo>
                    <a:pt x="95635" y="374338"/>
                  </a:lnTo>
                  <a:lnTo>
                    <a:pt x="95421" y="374757"/>
                  </a:lnTo>
                  <a:lnTo>
                    <a:pt x="95203" y="375165"/>
                  </a:lnTo>
                  <a:lnTo>
                    <a:pt x="94981" y="375574"/>
                  </a:lnTo>
                  <a:lnTo>
                    <a:pt x="94758" y="375971"/>
                  </a:lnTo>
                  <a:lnTo>
                    <a:pt x="94535" y="376368"/>
                  </a:lnTo>
                  <a:lnTo>
                    <a:pt x="94304" y="376753"/>
                  </a:lnTo>
                  <a:lnTo>
                    <a:pt x="94072" y="377127"/>
                  </a:lnTo>
                  <a:lnTo>
                    <a:pt x="93841" y="377490"/>
                  </a:lnTo>
                  <a:lnTo>
                    <a:pt x="93605" y="377853"/>
                  </a:lnTo>
                  <a:lnTo>
                    <a:pt x="93369" y="378205"/>
                  </a:lnTo>
                  <a:lnTo>
                    <a:pt x="93128" y="378545"/>
                  </a:lnTo>
                  <a:lnTo>
                    <a:pt x="92883" y="378885"/>
                  </a:lnTo>
                  <a:lnTo>
                    <a:pt x="92638" y="379203"/>
                  </a:lnTo>
                  <a:lnTo>
                    <a:pt x="92389" y="379520"/>
                  </a:lnTo>
                  <a:lnTo>
                    <a:pt x="92140" y="379838"/>
                  </a:lnTo>
                  <a:lnTo>
                    <a:pt x="91886" y="380133"/>
                  </a:lnTo>
                  <a:lnTo>
                    <a:pt x="91628" y="380428"/>
                  </a:lnTo>
                  <a:lnTo>
                    <a:pt x="91369" y="380711"/>
                  </a:lnTo>
                  <a:lnTo>
                    <a:pt x="91107" y="380983"/>
                  </a:lnTo>
                  <a:lnTo>
                    <a:pt x="90844" y="381244"/>
                  </a:lnTo>
                  <a:lnTo>
                    <a:pt x="90577" y="381494"/>
                  </a:lnTo>
                  <a:lnTo>
                    <a:pt x="90309" y="381743"/>
                  </a:lnTo>
                  <a:lnTo>
                    <a:pt x="90033" y="381981"/>
                  </a:lnTo>
                  <a:lnTo>
                    <a:pt x="89762" y="382208"/>
                  </a:lnTo>
                  <a:lnTo>
                    <a:pt x="89481" y="382424"/>
                  </a:lnTo>
                  <a:lnTo>
                    <a:pt x="89201" y="382628"/>
                  </a:lnTo>
                  <a:lnTo>
                    <a:pt x="88920" y="382832"/>
                  </a:lnTo>
                  <a:lnTo>
                    <a:pt x="88631" y="383013"/>
                  </a:lnTo>
                  <a:lnTo>
                    <a:pt x="88346" y="383195"/>
                  </a:lnTo>
                  <a:lnTo>
                    <a:pt x="88052" y="383365"/>
                  </a:lnTo>
                  <a:lnTo>
                    <a:pt x="87758" y="383524"/>
                  </a:lnTo>
                  <a:lnTo>
                    <a:pt x="87460" y="383671"/>
                  </a:lnTo>
                  <a:lnTo>
                    <a:pt x="87161" y="383807"/>
                  </a:lnTo>
                  <a:lnTo>
                    <a:pt x="86858" y="383932"/>
                  </a:lnTo>
                  <a:lnTo>
                    <a:pt x="86551" y="384046"/>
                  </a:lnTo>
                  <a:lnTo>
                    <a:pt x="86240" y="384148"/>
                  </a:lnTo>
                  <a:lnTo>
                    <a:pt x="85861" y="383467"/>
                  </a:lnTo>
                  <a:lnTo>
                    <a:pt x="85478" y="382798"/>
                  </a:lnTo>
                  <a:lnTo>
                    <a:pt x="85082" y="382152"/>
                  </a:lnTo>
                  <a:lnTo>
                    <a:pt x="84685" y="381528"/>
                  </a:lnTo>
                  <a:lnTo>
                    <a:pt x="84280" y="380915"/>
                  </a:lnTo>
                  <a:lnTo>
                    <a:pt x="83866" y="380314"/>
                  </a:lnTo>
                  <a:lnTo>
                    <a:pt x="83448" y="379747"/>
                  </a:lnTo>
                  <a:lnTo>
                    <a:pt x="83020" y="379192"/>
                  </a:lnTo>
                  <a:lnTo>
                    <a:pt x="82588" y="378647"/>
                  </a:lnTo>
                  <a:lnTo>
                    <a:pt x="82147" y="378137"/>
                  </a:lnTo>
                  <a:lnTo>
                    <a:pt x="81702" y="377638"/>
                  </a:lnTo>
                  <a:lnTo>
                    <a:pt x="81252" y="377161"/>
                  </a:lnTo>
                  <a:lnTo>
                    <a:pt x="80789" y="376696"/>
                  </a:lnTo>
                  <a:lnTo>
                    <a:pt x="80326" y="376266"/>
                  </a:lnTo>
                  <a:lnTo>
                    <a:pt x="79850" y="375846"/>
                  </a:lnTo>
                  <a:lnTo>
                    <a:pt x="79373" y="375449"/>
                  </a:lnTo>
                  <a:lnTo>
                    <a:pt x="78888" y="375075"/>
                  </a:lnTo>
                  <a:lnTo>
                    <a:pt x="78394" y="374723"/>
                  </a:lnTo>
                  <a:lnTo>
                    <a:pt x="77890" y="374383"/>
                  </a:lnTo>
                  <a:lnTo>
                    <a:pt x="77387" y="374077"/>
                  </a:lnTo>
                  <a:lnTo>
                    <a:pt x="76871" y="373782"/>
                  </a:lnTo>
                  <a:lnTo>
                    <a:pt x="76354" y="373521"/>
                  </a:lnTo>
                  <a:lnTo>
                    <a:pt x="75824" y="373271"/>
                  </a:lnTo>
                  <a:lnTo>
                    <a:pt x="75290" y="373045"/>
                  </a:lnTo>
                  <a:lnTo>
                    <a:pt x="74751" y="372852"/>
                  </a:lnTo>
                  <a:lnTo>
                    <a:pt x="74203" y="372670"/>
                  </a:lnTo>
                  <a:lnTo>
                    <a:pt x="73651" y="372512"/>
                  </a:lnTo>
                  <a:lnTo>
                    <a:pt x="73090" y="372387"/>
                  </a:lnTo>
                  <a:lnTo>
                    <a:pt x="72520" y="372273"/>
                  </a:lnTo>
                  <a:lnTo>
                    <a:pt x="71946" y="372194"/>
                  </a:lnTo>
                  <a:lnTo>
                    <a:pt x="71362" y="372137"/>
                  </a:lnTo>
                  <a:lnTo>
                    <a:pt x="70775" y="372092"/>
                  </a:lnTo>
                  <a:lnTo>
                    <a:pt x="70111" y="372081"/>
                  </a:lnTo>
                  <a:lnTo>
                    <a:pt x="69443" y="372069"/>
                  </a:lnTo>
                  <a:lnTo>
                    <a:pt x="68780" y="372081"/>
                  </a:lnTo>
                  <a:lnTo>
                    <a:pt x="68112" y="372103"/>
                  </a:lnTo>
                  <a:lnTo>
                    <a:pt x="67444" y="372149"/>
                  </a:lnTo>
                  <a:lnTo>
                    <a:pt x="66776" y="372217"/>
                  </a:lnTo>
                  <a:lnTo>
                    <a:pt x="66108" y="372307"/>
                  </a:lnTo>
                  <a:lnTo>
                    <a:pt x="65440" y="372410"/>
                  </a:lnTo>
                  <a:lnTo>
                    <a:pt x="64777" y="372546"/>
                  </a:lnTo>
                  <a:lnTo>
                    <a:pt x="64113" y="372693"/>
                  </a:lnTo>
                  <a:lnTo>
                    <a:pt x="63784" y="372784"/>
                  </a:lnTo>
                  <a:lnTo>
                    <a:pt x="63450" y="372875"/>
                  </a:lnTo>
                  <a:lnTo>
                    <a:pt x="63120" y="372977"/>
                  </a:lnTo>
                  <a:lnTo>
                    <a:pt x="62795" y="373090"/>
                  </a:lnTo>
                  <a:lnTo>
                    <a:pt x="62465" y="373203"/>
                  </a:lnTo>
                  <a:lnTo>
                    <a:pt x="62140" y="373317"/>
                  </a:lnTo>
                  <a:lnTo>
                    <a:pt x="61811" y="373453"/>
                  </a:lnTo>
                  <a:lnTo>
                    <a:pt x="61486" y="373589"/>
                  </a:lnTo>
                  <a:lnTo>
                    <a:pt x="61161" y="373736"/>
                  </a:lnTo>
                  <a:lnTo>
                    <a:pt x="60840" y="373884"/>
                  </a:lnTo>
                  <a:lnTo>
                    <a:pt x="60515" y="374043"/>
                  </a:lnTo>
                  <a:lnTo>
                    <a:pt x="60194" y="374213"/>
                  </a:lnTo>
                  <a:lnTo>
                    <a:pt x="59874" y="374394"/>
                  </a:lnTo>
                  <a:lnTo>
                    <a:pt x="59558" y="374576"/>
                  </a:lnTo>
                  <a:lnTo>
                    <a:pt x="59237" y="374768"/>
                  </a:lnTo>
                  <a:lnTo>
                    <a:pt x="58921" y="374973"/>
                  </a:lnTo>
                  <a:lnTo>
                    <a:pt x="58609" y="375188"/>
                  </a:lnTo>
                  <a:lnTo>
                    <a:pt x="58293" y="375415"/>
                  </a:lnTo>
                  <a:lnTo>
                    <a:pt x="57981" y="375642"/>
                  </a:lnTo>
                  <a:lnTo>
                    <a:pt x="57670" y="375880"/>
                  </a:lnTo>
                  <a:lnTo>
                    <a:pt x="57362" y="376129"/>
                  </a:lnTo>
                  <a:lnTo>
                    <a:pt x="57055" y="376390"/>
                  </a:lnTo>
                  <a:lnTo>
                    <a:pt x="56752" y="376662"/>
                  </a:lnTo>
                  <a:lnTo>
                    <a:pt x="56445" y="376946"/>
                  </a:lnTo>
                  <a:lnTo>
                    <a:pt x="56147" y="377229"/>
                  </a:lnTo>
                  <a:lnTo>
                    <a:pt x="55844" y="377536"/>
                  </a:lnTo>
                  <a:lnTo>
                    <a:pt x="55546" y="377842"/>
                  </a:lnTo>
                  <a:lnTo>
                    <a:pt x="55252" y="378171"/>
                  </a:lnTo>
                  <a:lnTo>
                    <a:pt x="54958" y="378500"/>
                  </a:lnTo>
                  <a:lnTo>
                    <a:pt x="54664" y="378840"/>
                  </a:lnTo>
                  <a:lnTo>
                    <a:pt x="54375" y="379203"/>
                  </a:lnTo>
                  <a:lnTo>
                    <a:pt x="54085" y="379566"/>
                  </a:lnTo>
                  <a:lnTo>
                    <a:pt x="53800" y="379940"/>
                  </a:lnTo>
                  <a:lnTo>
                    <a:pt x="53515" y="380337"/>
                  </a:lnTo>
                  <a:lnTo>
                    <a:pt x="53235" y="380734"/>
                  </a:lnTo>
                  <a:lnTo>
                    <a:pt x="52958" y="381154"/>
                  </a:lnTo>
                  <a:lnTo>
                    <a:pt x="52682" y="381573"/>
                  </a:lnTo>
                  <a:lnTo>
                    <a:pt x="52406" y="382015"/>
                  </a:lnTo>
                  <a:lnTo>
                    <a:pt x="52135" y="382469"/>
                  </a:lnTo>
                  <a:lnTo>
                    <a:pt x="51868" y="382934"/>
                  </a:lnTo>
                  <a:lnTo>
                    <a:pt x="51600" y="383410"/>
                  </a:lnTo>
                  <a:lnTo>
                    <a:pt x="51338" y="383898"/>
                  </a:lnTo>
                  <a:lnTo>
                    <a:pt x="51075" y="384397"/>
                  </a:lnTo>
                  <a:lnTo>
                    <a:pt x="50817" y="384919"/>
                  </a:lnTo>
                  <a:lnTo>
                    <a:pt x="50518" y="384647"/>
                  </a:lnTo>
                  <a:lnTo>
                    <a:pt x="50224" y="384363"/>
                  </a:lnTo>
                  <a:lnTo>
                    <a:pt x="49935" y="384068"/>
                  </a:lnTo>
                  <a:lnTo>
                    <a:pt x="49650" y="383751"/>
                  </a:lnTo>
                  <a:lnTo>
                    <a:pt x="49365" y="383433"/>
                  </a:lnTo>
                  <a:lnTo>
                    <a:pt x="49089" y="383104"/>
                  </a:lnTo>
                  <a:lnTo>
                    <a:pt x="48817" y="382764"/>
                  </a:lnTo>
                  <a:lnTo>
                    <a:pt x="48550" y="382412"/>
                  </a:lnTo>
                  <a:lnTo>
                    <a:pt x="48287" y="382049"/>
                  </a:lnTo>
                  <a:lnTo>
                    <a:pt x="48029" y="381675"/>
                  </a:lnTo>
                  <a:lnTo>
                    <a:pt x="47775" y="381290"/>
                  </a:lnTo>
                  <a:lnTo>
                    <a:pt x="47526" y="380893"/>
                  </a:lnTo>
                  <a:lnTo>
                    <a:pt x="47281" y="380484"/>
                  </a:lnTo>
                  <a:lnTo>
                    <a:pt x="47036" y="380076"/>
                  </a:lnTo>
                  <a:lnTo>
                    <a:pt x="46800" y="379645"/>
                  </a:lnTo>
                  <a:lnTo>
                    <a:pt x="46569" y="379214"/>
                  </a:lnTo>
                  <a:lnTo>
                    <a:pt x="46337" y="378761"/>
                  </a:lnTo>
                  <a:lnTo>
                    <a:pt x="46114" y="378307"/>
                  </a:lnTo>
                  <a:lnTo>
                    <a:pt x="45892" y="377842"/>
                  </a:lnTo>
                  <a:lnTo>
                    <a:pt x="45678" y="377366"/>
                  </a:lnTo>
                  <a:lnTo>
                    <a:pt x="45464" y="376878"/>
                  </a:lnTo>
                  <a:lnTo>
                    <a:pt x="45255" y="376390"/>
                  </a:lnTo>
                  <a:lnTo>
                    <a:pt x="45050" y="375891"/>
                  </a:lnTo>
                  <a:lnTo>
                    <a:pt x="44850" y="375370"/>
                  </a:lnTo>
                  <a:lnTo>
                    <a:pt x="44654" y="374859"/>
                  </a:lnTo>
                  <a:lnTo>
                    <a:pt x="44458" y="374326"/>
                  </a:lnTo>
                  <a:lnTo>
                    <a:pt x="44271" y="373793"/>
                  </a:lnTo>
                  <a:lnTo>
                    <a:pt x="44084" y="373237"/>
                  </a:lnTo>
                  <a:lnTo>
                    <a:pt x="43901" y="372693"/>
                  </a:lnTo>
                  <a:lnTo>
                    <a:pt x="43723" y="372126"/>
                  </a:lnTo>
                  <a:lnTo>
                    <a:pt x="43545" y="371559"/>
                  </a:lnTo>
                  <a:lnTo>
                    <a:pt x="43376" y="370981"/>
                  </a:lnTo>
                  <a:lnTo>
                    <a:pt x="43207" y="370391"/>
                  </a:lnTo>
                  <a:lnTo>
                    <a:pt x="43042" y="369801"/>
                  </a:lnTo>
                  <a:lnTo>
                    <a:pt x="42882" y="369200"/>
                  </a:lnTo>
                  <a:lnTo>
                    <a:pt x="42721" y="368588"/>
                  </a:lnTo>
                  <a:lnTo>
                    <a:pt x="42570" y="367975"/>
                  </a:lnTo>
                  <a:lnTo>
                    <a:pt x="42418" y="367351"/>
                  </a:lnTo>
                  <a:lnTo>
                    <a:pt x="42267" y="366728"/>
                  </a:lnTo>
                  <a:lnTo>
                    <a:pt x="42125" y="366093"/>
                  </a:lnTo>
                  <a:lnTo>
                    <a:pt x="41982" y="365446"/>
                  </a:lnTo>
                  <a:lnTo>
                    <a:pt x="41844" y="364800"/>
                  </a:lnTo>
                  <a:lnTo>
                    <a:pt x="41710" y="364142"/>
                  </a:lnTo>
                  <a:lnTo>
                    <a:pt x="41577" y="363484"/>
                  </a:lnTo>
                  <a:lnTo>
                    <a:pt x="41448" y="362815"/>
                  </a:lnTo>
                  <a:lnTo>
                    <a:pt x="41319" y="362146"/>
                  </a:lnTo>
                  <a:lnTo>
                    <a:pt x="41198" y="361465"/>
                  </a:lnTo>
                  <a:lnTo>
                    <a:pt x="41078" y="360785"/>
                  </a:lnTo>
                  <a:lnTo>
                    <a:pt x="40958" y="360093"/>
                  </a:lnTo>
                  <a:lnTo>
                    <a:pt x="40842" y="359390"/>
                  </a:lnTo>
                  <a:lnTo>
                    <a:pt x="40731" y="358698"/>
                  </a:lnTo>
                  <a:lnTo>
                    <a:pt x="40624" y="357984"/>
                  </a:lnTo>
                  <a:lnTo>
                    <a:pt x="40517" y="357280"/>
                  </a:lnTo>
                  <a:lnTo>
                    <a:pt x="40410" y="356566"/>
                  </a:lnTo>
                  <a:lnTo>
                    <a:pt x="40312" y="355840"/>
                  </a:lnTo>
                  <a:lnTo>
                    <a:pt x="40210" y="355114"/>
                  </a:lnTo>
                  <a:lnTo>
                    <a:pt x="40116" y="354388"/>
                  </a:lnTo>
                  <a:lnTo>
                    <a:pt x="40023" y="353663"/>
                  </a:lnTo>
                  <a:lnTo>
                    <a:pt x="39929" y="352925"/>
                  </a:lnTo>
                  <a:lnTo>
                    <a:pt x="39840" y="352177"/>
                  </a:lnTo>
                  <a:lnTo>
                    <a:pt x="39671" y="350691"/>
                  </a:lnTo>
                  <a:lnTo>
                    <a:pt x="39511" y="349183"/>
                  </a:lnTo>
                  <a:lnTo>
                    <a:pt x="39355" y="347663"/>
                  </a:lnTo>
                  <a:lnTo>
                    <a:pt x="39212" y="346132"/>
                  </a:lnTo>
                  <a:lnTo>
                    <a:pt x="39074" y="344590"/>
                  </a:lnTo>
                  <a:lnTo>
                    <a:pt x="38950" y="343036"/>
                  </a:lnTo>
                  <a:lnTo>
                    <a:pt x="38829" y="341471"/>
                  </a:lnTo>
                  <a:lnTo>
                    <a:pt x="38714" y="339906"/>
                  </a:lnTo>
                  <a:lnTo>
                    <a:pt x="38607" y="338329"/>
                  </a:lnTo>
                  <a:lnTo>
                    <a:pt x="38509" y="336753"/>
                  </a:lnTo>
                  <a:lnTo>
                    <a:pt x="38415" y="335165"/>
                  </a:lnTo>
                  <a:lnTo>
                    <a:pt x="38326" y="333577"/>
                  </a:lnTo>
                  <a:lnTo>
                    <a:pt x="38246" y="331990"/>
                  </a:lnTo>
                  <a:lnTo>
                    <a:pt x="38170" y="330391"/>
                  </a:lnTo>
                  <a:lnTo>
                    <a:pt x="38099" y="328803"/>
                  </a:lnTo>
                  <a:lnTo>
                    <a:pt x="38032" y="327215"/>
                  </a:lnTo>
                  <a:lnTo>
                    <a:pt x="37970" y="325627"/>
                  </a:lnTo>
                  <a:lnTo>
                    <a:pt x="37912" y="324040"/>
                  </a:lnTo>
                  <a:lnTo>
                    <a:pt x="37859" y="322463"/>
                  </a:lnTo>
                  <a:lnTo>
                    <a:pt x="37805" y="320898"/>
                  </a:lnTo>
                  <a:lnTo>
                    <a:pt x="37712" y="317768"/>
                  </a:lnTo>
                  <a:lnTo>
                    <a:pt x="37632" y="314683"/>
                  </a:lnTo>
                  <a:lnTo>
                    <a:pt x="37556" y="311632"/>
                  </a:lnTo>
                  <a:lnTo>
                    <a:pt x="37413" y="305724"/>
                  </a:lnTo>
                  <a:lnTo>
                    <a:pt x="37347" y="302866"/>
                  </a:lnTo>
                  <a:lnTo>
                    <a:pt x="37271" y="300087"/>
                  </a:lnTo>
                  <a:lnTo>
                    <a:pt x="37213" y="297637"/>
                  </a:lnTo>
                  <a:lnTo>
                    <a:pt x="37155" y="295188"/>
                  </a:lnTo>
                  <a:lnTo>
                    <a:pt x="37111" y="292738"/>
                  </a:lnTo>
                  <a:lnTo>
                    <a:pt x="37070" y="290300"/>
                  </a:lnTo>
                  <a:lnTo>
                    <a:pt x="37035" y="287850"/>
                  </a:lnTo>
                  <a:lnTo>
                    <a:pt x="37008" y="285412"/>
                  </a:lnTo>
                  <a:lnTo>
                    <a:pt x="36986" y="282973"/>
                  </a:lnTo>
                  <a:lnTo>
                    <a:pt x="36973" y="280535"/>
                  </a:lnTo>
                  <a:lnTo>
                    <a:pt x="36959" y="278108"/>
                  </a:lnTo>
                  <a:lnTo>
                    <a:pt x="36955" y="275670"/>
                  </a:lnTo>
                  <a:lnTo>
                    <a:pt x="36955" y="273243"/>
                  </a:lnTo>
                  <a:lnTo>
                    <a:pt x="36959" y="270804"/>
                  </a:lnTo>
                  <a:lnTo>
                    <a:pt x="36968" y="268377"/>
                  </a:lnTo>
                  <a:lnTo>
                    <a:pt x="36977" y="265950"/>
                  </a:lnTo>
                  <a:lnTo>
                    <a:pt x="36995" y="263512"/>
                  </a:lnTo>
                  <a:lnTo>
                    <a:pt x="37013" y="261085"/>
                  </a:lnTo>
                  <a:lnTo>
                    <a:pt x="37057" y="256231"/>
                  </a:lnTo>
                  <a:lnTo>
                    <a:pt x="37111" y="251366"/>
                  </a:lnTo>
                  <a:lnTo>
                    <a:pt x="37168" y="246500"/>
                  </a:lnTo>
                  <a:lnTo>
                    <a:pt x="37235" y="241635"/>
                  </a:lnTo>
                  <a:lnTo>
                    <a:pt x="37364" y="231893"/>
                  </a:lnTo>
                  <a:lnTo>
                    <a:pt x="37427" y="227005"/>
                  </a:lnTo>
                  <a:lnTo>
                    <a:pt x="37485" y="222106"/>
                  </a:lnTo>
                  <a:lnTo>
                    <a:pt x="38598" y="222264"/>
                  </a:lnTo>
                  <a:lnTo>
                    <a:pt x="39707" y="222412"/>
                  </a:lnTo>
                  <a:lnTo>
                    <a:pt x="40820" y="222537"/>
                  </a:lnTo>
                  <a:lnTo>
                    <a:pt x="41933" y="222650"/>
                  </a:lnTo>
                  <a:lnTo>
                    <a:pt x="43046" y="222752"/>
                  </a:lnTo>
                  <a:lnTo>
                    <a:pt x="44160" y="222843"/>
                  </a:lnTo>
                  <a:lnTo>
                    <a:pt x="45273" y="222922"/>
                  </a:lnTo>
                  <a:lnTo>
                    <a:pt x="46390" y="222979"/>
                  </a:lnTo>
                  <a:lnTo>
                    <a:pt x="47504" y="223036"/>
                  </a:lnTo>
                  <a:lnTo>
                    <a:pt x="48621" y="223081"/>
                  </a:lnTo>
                  <a:lnTo>
                    <a:pt x="49735" y="223115"/>
                  </a:lnTo>
                  <a:lnTo>
                    <a:pt x="50852" y="223149"/>
                  </a:lnTo>
                  <a:lnTo>
                    <a:pt x="51970" y="223172"/>
                  </a:lnTo>
                  <a:lnTo>
                    <a:pt x="53083" y="223183"/>
                  </a:lnTo>
                  <a:lnTo>
                    <a:pt x="55319" y="223183"/>
                  </a:lnTo>
                  <a:lnTo>
                    <a:pt x="57554" y="223172"/>
                  </a:lnTo>
                  <a:lnTo>
                    <a:pt x="59789" y="223149"/>
                  </a:lnTo>
                  <a:lnTo>
                    <a:pt x="64251" y="223081"/>
                  </a:lnTo>
                  <a:lnTo>
                    <a:pt x="66482" y="223047"/>
                  </a:lnTo>
                  <a:lnTo>
                    <a:pt x="68713" y="223013"/>
                  </a:lnTo>
                  <a:lnTo>
                    <a:pt x="70939" y="223002"/>
                  </a:lnTo>
                  <a:lnTo>
                    <a:pt x="73166" y="223013"/>
                  </a:lnTo>
                  <a:lnTo>
                    <a:pt x="92665" y="223228"/>
                  </a:lnTo>
                  <a:lnTo>
                    <a:pt x="93048" y="223217"/>
                  </a:lnTo>
                  <a:lnTo>
                    <a:pt x="93458" y="223183"/>
                  </a:lnTo>
                  <a:lnTo>
                    <a:pt x="93894" y="223126"/>
                  </a:lnTo>
                  <a:lnTo>
                    <a:pt x="94362" y="223047"/>
                  </a:lnTo>
                  <a:lnTo>
                    <a:pt x="94847" y="222956"/>
                  </a:lnTo>
                  <a:lnTo>
                    <a:pt x="95359" y="222854"/>
                  </a:lnTo>
                  <a:lnTo>
                    <a:pt x="96432" y="222627"/>
                  </a:lnTo>
                  <a:lnTo>
                    <a:pt x="97563" y="222389"/>
                  </a:lnTo>
                  <a:lnTo>
                    <a:pt x="98147" y="222276"/>
                  </a:lnTo>
                  <a:lnTo>
                    <a:pt x="98734" y="222174"/>
                  </a:lnTo>
                  <a:lnTo>
                    <a:pt x="99331" y="222083"/>
                  </a:lnTo>
                  <a:lnTo>
                    <a:pt x="99932" y="222003"/>
                  </a:lnTo>
                  <a:lnTo>
                    <a:pt x="100529" y="221947"/>
                  </a:lnTo>
                  <a:lnTo>
                    <a:pt x="101126" y="221924"/>
                  </a:lnTo>
                  <a:lnTo>
                    <a:pt x="101424" y="221913"/>
                  </a:lnTo>
                  <a:close/>
                  <a:moveTo>
                    <a:pt x="129927" y="349432"/>
                  </a:moveTo>
                  <a:lnTo>
                    <a:pt x="130261" y="349455"/>
                  </a:lnTo>
                  <a:lnTo>
                    <a:pt x="130595" y="349500"/>
                  </a:lnTo>
                  <a:lnTo>
                    <a:pt x="130933" y="349568"/>
                  </a:lnTo>
                  <a:lnTo>
                    <a:pt x="131272" y="349648"/>
                  </a:lnTo>
                  <a:lnTo>
                    <a:pt x="131468" y="349716"/>
                  </a:lnTo>
                  <a:lnTo>
                    <a:pt x="131659" y="349784"/>
                  </a:lnTo>
                  <a:lnTo>
                    <a:pt x="131851" y="349863"/>
                  </a:lnTo>
                  <a:lnTo>
                    <a:pt x="132038" y="349943"/>
                  </a:lnTo>
                  <a:lnTo>
                    <a:pt x="132229" y="350033"/>
                  </a:lnTo>
                  <a:lnTo>
                    <a:pt x="132416" y="350136"/>
                  </a:lnTo>
                  <a:lnTo>
                    <a:pt x="132603" y="350238"/>
                  </a:lnTo>
                  <a:lnTo>
                    <a:pt x="132790" y="350351"/>
                  </a:lnTo>
                  <a:lnTo>
                    <a:pt x="132973" y="350464"/>
                  </a:lnTo>
                  <a:lnTo>
                    <a:pt x="133155" y="350601"/>
                  </a:lnTo>
                  <a:lnTo>
                    <a:pt x="133338" y="350725"/>
                  </a:lnTo>
                  <a:lnTo>
                    <a:pt x="133516" y="350873"/>
                  </a:lnTo>
                  <a:lnTo>
                    <a:pt x="133694" y="351020"/>
                  </a:lnTo>
                  <a:lnTo>
                    <a:pt x="133872" y="351179"/>
                  </a:lnTo>
                  <a:lnTo>
                    <a:pt x="134046" y="351338"/>
                  </a:lnTo>
                  <a:lnTo>
                    <a:pt x="134220" y="351508"/>
                  </a:lnTo>
                  <a:lnTo>
                    <a:pt x="134389" y="351689"/>
                  </a:lnTo>
                  <a:lnTo>
                    <a:pt x="134558" y="351871"/>
                  </a:lnTo>
                  <a:lnTo>
                    <a:pt x="134727" y="352064"/>
                  </a:lnTo>
                  <a:lnTo>
                    <a:pt x="134896" y="352268"/>
                  </a:lnTo>
                  <a:lnTo>
                    <a:pt x="135057" y="352472"/>
                  </a:lnTo>
                  <a:lnTo>
                    <a:pt x="135222" y="352687"/>
                  </a:lnTo>
                  <a:lnTo>
                    <a:pt x="135382" y="352903"/>
                  </a:lnTo>
                  <a:lnTo>
                    <a:pt x="135542" y="353130"/>
                  </a:lnTo>
                  <a:lnTo>
                    <a:pt x="135698" y="353368"/>
                  </a:lnTo>
                  <a:lnTo>
                    <a:pt x="135849" y="353617"/>
                  </a:lnTo>
                  <a:lnTo>
                    <a:pt x="136001" y="353855"/>
                  </a:lnTo>
                  <a:lnTo>
                    <a:pt x="136152" y="354116"/>
                  </a:lnTo>
                  <a:lnTo>
                    <a:pt x="136299" y="354377"/>
                  </a:lnTo>
                  <a:lnTo>
                    <a:pt x="136446" y="354649"/>
                  </a:lnTo>
                  <a:lnTo>
                    <a:pt x="136589" y="354933"/>
                  </a:lnTo>
                  <a:lnTo>
                    <a:pt x="136731" y="355216"/>
                  </a:lnTo>
                  <a:lnTo>
                    <a:pt x="136869" y="355500"/>
                  </a:lnTo>
                  <a:lnTo>
                    <a:pt x="137003" y="355806"/>
                  </a:lnTo>
                  <a:lnTo>
                    <a:pt x="137136" y="356112"/>
                  </a:lnTo>
                  <a:lnTo>
                    <a:pt x="137265" y="356419"/>
                  </a:lnTo>
                  <a:lnTo>
                    <a:pt x="137395" y="356736"/>
                  </a:lnTo>
                  <a:lnTo>
                    <a:pt x="137519" y="357065"/>
                  </a:lnTo>
                  <a:lnTo>
                    <a:pt x="137644" y="357405"/>
                  </a:lnTo>
                  <a:lnTo>
                    <a:pt x="137764" y="357745"/>
                  </a:lnTo>
                  <a:lnTo>
                    <a:pt x="137880" y="358086"/>
                  </a:lnTo>
                  <a:lnTo>
                    <a:pt x="137996" y="358449"/>
                  </a:lnTo>
                  <a:lnTo>
                    <a:pt x="138107" y="358800"/>
                  </a:lnTo>
                  <a:lnTo>
                    <a:pt x="138214" y="359174"/>
                  </a:lnTo>
                  <a:lnTo>
                    <a:pt x="138321" y="359549"/>
                  </a:lnTo>
                  <a:lnTo>
                    <a:pt x="138423" y="359934"/>
                  </a:lnTo>
                  <a:lnTo>
                    <a:pt x="138521" y="360320"/>
                  </a:lnTo>
                  <a:lnTo>
                    <a:pt x="138619" y="360717"/>
                  </a:lnTo>
                  <a:lnTo>
                    <a:pt x="138713" y="361114"/>
                  </a:lnTo>
                  <a:lnTo>
                    <a:pt x="138802" y="361522"/>
                  </a:lnTo>
                  <a:lnTo>
                    <a:pt x="138891" y="361942"/>
                  </a:lnTo>
                  <a:lnTo>
                    <a:pt x="138971" y="362361"/>
                  </a:lnTo>
                  <a:lnTo>
                    <a:pt x="139051" y="362792"/>
                  </a:lnTo>
                  <a:lnTo>
                    <a:pt x="139131" y="363235"/>
                  </a:lnTo>
                  <a:lnTo>
                    <a:pt x="139202" y="363677"/>
                  </a:lnTo>
                  <a:lnTo>
                    <a:pt x="139274" y="364130"/>
                  </a:lnTo>
                  <a:lnTo>
                    <a:pt x="139340" y="364584"/>
                  </a:lnTo>
                  <a:lnTo>
                    <a:pt x="139403" y="365049"/>
                  </a:lnTo>
                  <a:lnTo>
                    <a:pt x="139461" y="365514"/>
                  </a:lnTo>
                  <a:lnTo>
                    <a:pt x="139519" y="365990"/>
                  </a:lnTo>
                  <a:lnTo>
                    <a:pt x="139568" y="366478"/>
                  </a:lnTo>
                  <a:lnTo>
                    <a:pt x="139617" y="366966"/>
                  </a:lnTo>
                  <a:lnTo>
                    <a:pt x="139661" y="367465"/>
                  </a:lnTo>
                  <a:lnTo>
                    <a:pt x="139701" y="367975"/>
                  </a:lnTo>
                  <a:lnTo>
                    <a:pt x="139741" y="368520"/>
                  </a:lnTo>
                  <a:lnTo>
                    <a:pt x="139777" y="369064"/>
                  </a:lnTo>
                  <a:lnTo>
                    <a:pt x="139808" y="369608"/>
                  </a:lnTo>
                  <a:lnTo>
                    <a:pt x="139839" y="370153"/>
                  </a:lnTo>
                  <a:lnTo>
                    <a:pt x="139861" y="370708"/>
                  </a:lnTo>
                  <a:lnTo>
                    <a:pt x="139879" y="371253"/>
                  </a:lnTo>
                  <a:lnTo>
                    <a:pt x="139897" y="371797"/>
                  </a:lnTo>
                  <a:lnTo>
                    <a:pt x="139910" y="372353"/>
                  </a:lnTo>
                  <a:lnTo>
                    <a:pt x="139919" y="372897"/>
                  </a:lnTo>
                  <a:lnTo>
                    <a:pt x="139928" y="373442"/>
                  </a:lnTo>
                  <a:lnTo>
                    <a:pt x="139928" y="373997"/>
                  </a:lnTo>
                  <a:lnTo>
                    <a:pt x="139933" y="374542"/>
                  </a:lnTo>
                  <a:lnTo>
                    <a:pt x="139924" y="375642"/>
                  </a:lnTo>
                  <a:lnTo>
                    <a:pt x="139910" y="376730"/>
                  </a:lnTo>
                  <a:lnTo>
                    <a:pt x="139888" y="377831"/>
                  </a:lnTo>
                  <a:lnTo>
                    <a:pt x="139857" y="378931"/>
                  </a:lnTo>
                  <a:lnTo>
                    <a:pt x="139821" y="380031"/>
                  </a:lnTo>
                  <a:lnTo>
                    <a:pt x="139786" y="381131"/>
                  </a:lnTo>
                  <a:lnTo>
                    <a:pt x="139701" y="383331"/>
                  </a:lnTo>
                  <a:lnTo>
                    <a:pt x="139617" y="385531"/>
                  </a:lnTo>
                  <a:lnTo>
                    <a:pt x="139127" y="385463"/>
                  </a:lnTo>
                  <a:lnTo>
                    <a:pt x="138637" y="385406"/>
                  </a:lnTo>
                  <a:lnTo>
                    <a:pt x="138147" y="385350"/>
                  </a:lnTo>
                  <a:lnTo>
                    <a:pt x="137653" y="385270"/>
                  </a:lnTo>
                  <a:lnTo>
                    <a:pt x="137350" y="385225"/>
                  </a:lnTo>
                  <a:lnTo>
                    <a:pt x="137043" y="385157"/>
                  </a:lnTo>
                  <a:lnTo>
                    <a:pt x="136731" y="385100"/>
                  </a:lnTo>
                  <a:lnTo>
                    <a:pt x="136424" y="385044"/>
                  </a:lnTo>
                  <a:lnTo>
                    <a:pt x="136268" y="385032"/>
                  </a:lnTo>
                  <a:lnTo>
                    <a:pt x="136112" y="385032"/>
                  </a:lnTo>
                  <a:lnTo>
                    <a:pt x="135961" y="385044"/>
                  </a:lnTo>
                  <a:lnTo>
                    <a:pt x="135809" y="385066"/>
                  </a:lnTo>
                  <a:lnTo>
                    <a:pt x="135658" y="385100"/>
                  </a:lnTo>
                  <a:lnTo>
                    <a:pt x="135507" y="385146"/>
                  </a:lnTo>
                  <a:lnTo>
                    <a:pt x="135360" y="385225"/>
                  </a:lnTo>
                  <a:lnTo>
                    <a:pt x="135208" y="385316"/>
                  </a:lnTo>
                  <a:lnTo>
                    <a:pt x="135373" y="384885"/>
                  </a:lnTo>
                  <a:lnTo>
                    <a:pt x="135524" y="384454"/>
                  </a:lnTo>
                  <a:lnTo>
                    <a:pt x="135662" y="384023"/>
                  </a:lnTo>
                  <a:lnTo>
                    <a:pt x="135796" y="383581"/>
                  </a:lnTo>
                  <a:lnTo>
                    <a:pt x="135916" y="383138"/>
                  </a:lnTo>
                  <a:lnTo>
                    <a:pt x="136028" y="382696"/>
                  </a:lnTo>
                  <a:lnTo>
                    <a:pt x="136130" y="382242"/>
                  </a:lnTo>
                  <a:lnTo>
                    <a:pt x="136219" y="381800"/>
                  </a:lnTo>
                  <a:lnTo>
                    <a:pt x="136304" y="381335"/>
                  </a:lnTo>
                  <a:lnTo>
                    <a:pt x="136375" y="380881"/>
                  </a:lnTo>
                  <a:lnTo>
                    <a:pt x="136442" y="380428"/>
                  </a:lnTo>
                  <a:lnTo>
                    <a:pt x="136495" y="379963"/>
                  </a:lnTo>
                  <a:lnTo>
                    <a:pt x="136544" y="379509"/>
                  </a:lnTo>
                  <a:lnTo>
                    <a:pt x="136580" y="379044"/>
                  </a:lnTo>
                  <a:lnTo>
                    <a:pt x="136611" y="378579"/>
                  </a:lnTo>
                  <a:lnTo>
                    <a:pt x="136629" y="378114"/>
                  </a:lnTo>
                  <a:lnTo>
                    <a:pt x="136642" y="377660"/>
                  </a:lnTo>
                  <a:lnTo>
                    <a:pt x="136651" y="377195"/>
                  </a:lnTo>
                  <a:lnTo>
                    <a:pt x="136646" y="376730"/>
                  </a:lnTo>
                  <a:lnTo>
                    <a:pt x="136638" y="376277"/>
                  </a:lnTo>
                  <a:lnTo>
                    <a:pt x="136620" y="375812"/>
                  </a:lnTo>
                  <a:lnTo>
                    <a:pt x="136593" y="375358"/>
                  </a:lnTo>
                  <a:lnTo>
                    <a:pt x="136562" y="374905"/>
                  </a:lnTo>
                  <a:lnTo>
                    <a:pt x="136522" y="374451"/>
                  </a:lnTo>
                  <a:lnTo>
                    <a:pt x="136473" y="374009"/>
                  </a:lnTo>
                  <a:lnTo>
                    <a:pt x="136419" y="373555"/>
                  </a:lnTo>
                  <a:lnTo>
                    <a:pt x="136362" y="373113"/>
                  </a:lnTo>
                  <a:lnTo>
                    <a:pt x="136295" y="372682"/>
                  </a:lnTo>
                  <a:lnTo>
                    <a:pt x="136223" y="372239"/>
                  </a:lnTo>
                  <a:lnTo>
                    <a:pt x="136143" y="371808"/>
                  </a:lnTo>
                  <a:lnTo>
                    <a:pt x="136059" y="371389"/>
                  </a:lnTo>
                  <a:lnTo>
                    <a:pt x="135970" y="370969"/>
                  </a:lnTo>
                  <a:lnTo>
                    <a:pt x="135872" y="370550"/>
                  </a:lnTo>
                  <a:lnTo>
                    <a:pt x="135769" y="370141"/>
                  </a:lnTo>
                  <a:lnTo>
                    <a:pt x="135667" y="369744"/>
                  </a:lnTo>
                  <a:lnTo>
                    <a:pt x="135551" y="369347"/>
                  </a:lnTo>
                  <a:lnTo>
                    <a:pt x="135435" y="368950"/>
                  </a:lnTo>
                  <a:lnTo>
                    <a:pt x="135315" y="368576"/>
                  </a:lnTo>
                  <a:lnTo>
                    <a:pt x="135186" y="368202"/>
                  </a:lnTo>
                  <a:lnTo>
                    <a:pt x="135057" y="367828"/>
                  </a:lnTo>
                  <a:lnTo>
                    <a:pt x="134923" y="367465"/>
                  </a:lnTo>
                  <a:lnTo>
                    <a:pt x="134781" y="367125"/>
                  </a:lnTo>
                  <a:lnTo>
                    <a:pt x="134638" y="366773"/>
                  </a:lnTo>
                  <a:lnTo>
                    <a:pt x="134491" y="366444"/>
                  </a:lnTo>
                  <a:lnTo>
                    <a:pt x="134340" y="366127"/>
                  </a:lnTo>
                  <a:lnTo>
                    <a:pt x="134184" y="365809"/>
                  </a:lnTo>
                  <a:lnTo>
                    <a:pt x="134028" y="365503"/>
                  </a:lnTo>
                  <a:lnTo>
                    <a:pt x="133863" y="365208"/>
                  </a:lnTo>
                  <a:lnTo>
                    <a:pt x="133699" y="364924"/>
                  </a:lnTo>
                  <a:lnTo>
                    <a:pt x="133534" y="364664"/>
                  </a:lnTo>
                  <a:lnTo>
                    <a:pt x="133360" y="364403"/>
                  </a:lnTo>
                  <a:lnTo>
                    <a:pt x="133187" y="364153"/>
                  </a:lnTo>
                  <a:lnTo>
                    <a:pt x="133013" y="363915"/>
                  </a:lnTo>
                  <a:lnTo>
                    <a:pt x="132835" y="363688"/>
                  </a:lnTo>
                  <a:lnTo>
                    <a:pt x="132657" y="363484"/>
                  </a:lnTo>
                  <a:lnTo>
                    <a:pt x="132474" y="363280"/>
                  </a:lnTo>
                  <a:lnTo>
                    <a:pt x="132287" y="363098"/>
                  </a:lnTo>
                  <a:lnTo>
                    <a:pt x="132105" y="362928"/>
                  </a:lnTo>
                  <a:lnTo>
                    <a:pt x="131913" y="362770"/>
                  </a:lnTo>
                  <a:lnTo>
                    <a:pt x="131726" y="362633"/>
                  </a:lnTo>
                  <a:lnTo>
                    <a:pt x="131535" y="362509"/>
                  </a:lnTo>
                  <a:lnTo>
                    <a:pt x="131343" y="362395"/>
                  </a:lnTo>
                  <a:lnTo>
                    <a:pt x="131152" y="362293"/>
                  </a:lnTo>
                  <a:lnTo>
                    <a:pt x="130960" y="362214"/>
                  </a:lnTo>
                  <a:lnTo>
                    <a:pt x="130742" y="362134"/>
                  </a:lnTo>
                  <a:lnTo>
                    <a:pt x="130524" y="362078"/>
                  </a:lnTo>
                  <a:lnTo>
                    <a:pt x="130306" y="362032"/>
                  </a:lnTo>
                  <a:lnTo>
                    <a:pt x="130083" y="362010"/>
                  </a:lnTo>
                  <a:lnTo>
                    <a:pt x="129865" y="361987"/>
                  </a:lnTo>
                  <a:lnTo>
                    <a:pt x="129642" y="361987"/>
                  </a:lnTo>
                  <a:lnTo>
                    <a:pt x="129424" y="361998"/>
                  </a:lnTo>
                  <a:lnTo>
                    <a:pt x="129206" y="362032"/>
                  </a:lnTo>
                  <a:lnTo>
                    <a:pt x="128983" y="362078"/>
                  </a:lnTo>
                  <a:lnTo>
                    <a:pt x="128765" y="362134"/>
                  </a:lnTo>
                  <a:lnTo>
                    <a:pt x="128547" y="362203"/>
                  </a:lnTo>
                  <a:lnTo>
                    <a:pt x="128328" y="362293"/>
                  </a:lnTo>
                  <a:lnTo>
                    <a:pt x="128115" y="362395"/>
                  </a:lnTo>
                  <a:lnTo>
                    <a:pt x="127897" y="362497"/>
                  </a:lnTo>
                  <a:lnTo>
                    <a:pt x="127683" y="362633"/>
                  </a:lnTo>
                  <a:lnTo>
                    <a:pt x="127469" y="362770"/>
                  </a:lnTo>
                  <a:lnTo>
                    <a:pt x="127255" y="362917"/>
                  </a:lnTo>
                  <a:lnTo>
                    <a:pt x="127046" y="363087"/>
                  </a:lnTo>
                  <a:lnTo>
                    <a:pt x="126837" y="363257"/>
                  </a:lnTo>
                  <a:lnTo>
                    <a:pt x="126632" y="363450"/>
                  </a:lnTo>
                  <a:lnTo>
                    <a:pt x="126427" y="363654"/>
                  </a:lnTo>
                  <a:lnTo>
                    <a:pt x="126222" y="363870"/>
                  </a:lnTo>
                  <a:lnTo>
                    <a:pt x="126022" y="364096"/>
                  </a:lnTo>
                  <a:lnTo>
                    <a:pt x="125826" y="364335"/>
                  </a:lnTo>
                  <a:lnTo>
                    <a:pt x="125630" y="364584"/>
                  </a:lnTo>
                  <a:lnTo>
                    <a:pt x="125439" y="364856"/>
                  </a:lnTo>
                  <a:lnTo>
                    <a:pt x="125247" y="365129"/>
                  </a:lnTo>
                  <a:lnTo>
                    <a:pt x="125060" y="365412"/>
                  </a:lnTo>
                  <a:lnTo>
                    <a:pt x="124877" y="365707"/>
                  </a:lnTo>
                  <a:lnTo>
                    <a:pt x="124695" y="366013"/>
                  </a:lnTo>
                  <a:lnTo>
                    <a:pt x="124517" y="366342"/>
                  </a:lnTo>
                  <a:lnTo>
                    <a:pt x="124343" y="366671"/>
                  </a:lnTo>
                  <a:lnTo>
                    <a:pt x="124174" y="367011"/>
                  </a:lnTo>
                  <a:lnTo>
                    <a:pt x="124009" y="367363"/>
                  </a:lnTo>
                  <a:lnTo>
                    <a:pt x="123844" y="367714"/>
                  </a:lnTo>
                  <a:lnTo>
                    <a:pt x="123689" y="368089"/>
                  </a:lnTo>
                  <a:lnTo>
                    <a:pt x="123533" y="368474"/>
                  </a:lnTo>
                  <a:lnTo>
                    <a:pt x="123381" y="368860"/>
                  </a:lnTo>
                  <a:lnTo>
                    <a:pt x="123239" y="369268"/>
                  </a:lnTo>
                  <a:lnTo>
                    <a:pt x="123096" y="369676"/>
                  </a:lnTo>
                  <a:lnTo>
                    <a:pt x="122958" y="370096"/>
                  </a:lnTo>
                  <a:lnTo>
                    <a:pt x="122829" y="370527"/>
                  </a:lnTo>
                  <a:lnTo>
                    <a:pt x="122704" y="370958"/>
                  </a:lnTo>
                  <a:lnTo>
                    <a:pt x="122580" y="371411"/>
                  </a:lnTo>
                  <a:lnTo>
                    <a:pt x="122464" y="371865"/>
                  </a:lnTo>
                  <a:lnTo>
                    <a:pt x="122353" y="372330"/>
                  </a:lnTo>
                  <a:lnTo>
                    <a:pt x="122250" y="372806"/>
                  </a:lnTo>
                  <a:lnTo>
                    <a:pt x="122152" y="373283"/>
                  </a:lnTo>
                  <a:lnTo>
                    <a:pt x="122059" y="373770"/>
                  </a:lnTo>
                  <a:lnTo>
                    <a:pt x="121970" y="374269"/>
                  </a:lnTo>
                  <a:lnTo>
                    <a:pt x="121890" y="374768"/>
                  </a:lnTo>
                  <a:lnTo>
                    <a:pt x="121814" y="375290"/>
                  </a:lnTo>
                  <a:lnTo>
                    <a:pt x="121747" y="375812"/>
                  </a:lnTo>
                  <a:lnTo>
                    <a:pt x="121685" y="376334"/>
                  </a:lnTo>
                  <a:lnTo>
                    <a:pt x="121627" y="376867"/>
                  </a:lnTo>
                  <a:lnTo>
                    <a:pt x="121578" y="377411"/>
                  </a:lnTo>
                  <a:lnTo>
                    <a:pt x="121538" y="377955"/>
                  </a:lnTo>
                  <a:lnTo>
                    <a:pt x="121502" y="378511"/>
                  </a:lnTo>
                  <a:lnTo>
                    <a:pt x="121475" y="379078"/>
                  </a:lnTo>
                  <a:lnTo>
                    <a:pt x="121453" y="379645"/>
                  </a:lnTo>
                  <a:lnTo>
                    <a:pt x="121440" y="380224"/>
                  </a:lnTo>
                  <a:lnTo>
                    <a:pt x="121435" y="380802"/>
                  </a:lnTo>
                  <a:lnTo>
                    <a:pt x="121440" y="381392"/>
                  </a:lnTo>
                  <a:lnTo>
                    <a:pt x="121449" y="381981"/>
                  </a:lnTo>
                  <a:lnTo>
                    <a:pt x="121369" y="381834"/>
                  </a:lnTo>
                  <a:lnTo>
                    <a:pt x="121284" y="381698"/>
                  </a:lnTo>
                  <a:lnTo>
                    <a:pt x="121195" y="381562"/>
                  </a:lnTo>
                  <a:lnTo>
                    <a:pt x="121106" y="381437"/>
                  </a:lnTo>
                  <a:lnTo>
                    <a:pt x="121017" y="381324"/>
                  </a:lnTo>
                  <a:lnTo>
                    <a:pt x="120923" y="381210"/>
                  </a:lnTo>
                  <a:lnTo>
                    <a:pt x="120732" y="381006"/>
                  </a:lnTo>
                  <a:lnTo>
                    <a:pt x="120536" y="380813"/>
                  </a:lnTo>
                  <a:lnTo>
                    <a:pt x="120340" y="380643"/>
                  </a:lnTo>
                  <a:lnTo>
                    <a:pt x="120148" y="380496"/>
                  </a:lnTo>
                  <a:lnTo>
                    <a:pt x="119957" y="380348"/>
                  </a:lnTo>
                  <a:lnTo>
                    <a:pt x="119717" y="380178"/>
                  </a:lnTo>
                  <a:lnTo>
                    <a:pt x="119472" y="380019"/>
                  </a:lnTo>
                  <a:lnTo>
                    <a:pt x="119227" y="379883"/>
                  </a:lnTo>
                  <a:lnTo>
                    <a:pt x="118982" y="379770"/>
                  </a:lnTo>
                  <a:lnTo>
                    <a:pt x="118857" y="379713"/>
                  </a:lnTo>
                  <a:lnTo>
                    <a:pt x="118732" y="379679"/>
                  </a:lnTo>
                  <a:lnTo>
                    <a:pt x="118608" y="379645"/>
                  </a:lnTo>
                  <a:lnTo>
                    <a:pt x="118483" y="379611"/>
                  </a:lnTo>
                  <a:lnTo>
                    <a:pt x="118358" y="379600"/>
                  </a:lnTo>
                  <a:lnTo>
                    <a:pt x="118234" y="379588"/>
                  </a:lnTo>
                  <a:lnTo>
                    <a:pt x="117980" y="379588"/>
                  </a:lnTo>
                  <a:lnTo>
                    <a:pt x="117980" y="379554"/>
                  </a:lnTo>
                  <a:lnTo>
                    <a:pt x="117998" y="378704"/>
                  </a:lnTo>
                  <a:lnTo>
                    <a:pt x="118020" y="377853"/>
                  </a:lnTo>
                  <a:lnTo>
                    <a:pt x="118056" y="377025"/>
                  </a:lnTo>
                  <a:lnTo>
                    <a:pt x="118096" y="376186"/>
                  </a:lnTo>
                  <a:lnTo>
                    <a:pt x="118140" y="375370"/>
                  </a:lnTo>
                  <a:lnTo>
                    <a:pt x="118198" y="374553"/>
                  </a:lnTo>
                  <a:lnTo>
                    <a:pt x="118260" y="373748"/>
                  </a:lnTo>
                  <a:lnTo>
                    <a:pt x="118327" y="372943"/>
                  </a:lnTo>
                  <a:lnTo>
                    <a:pt x="118407" y="372149"/>
                  </a:lnTo>
                  <a:lnTo>
                    <a:pt x="118492" y="371377"/>
                  </a:lnTo>
                  <a:lnTo>
                    <a:pt x="118581" y="370595"/>
                  </a:lnTo>
                  <a:lnTo>
                    <a:pt x="118679" y="369835"/>
                  </a:lnTo>
                  <a:lnTo>
                    <a:pt x="118786" y="369087"/>
                  </a:lnTo>
                  <a:lnTo>
                    <a:pt x="118902" y="368338"/>
                  </a:lnTo>
                  <a:lnTo>
                    <a:pt x="119017" y="367612"/>
                  </a:lnTo>
                  <a:lnTo>
                    <a:pt x="119147" y="366886"/>
                  </a:lnTo>
                  <a:lnTo>
                    <a:pt x="119280" y="366172"/>
                  </a:lnTo>
                  <a:lnTo>
                    <a:pt x="119418" y="365469"/>
                  </a:lnTo>
                  <a:lnTo>
                    <a:pt x="119565" y="364777"/>
                  </a:lnTo>
                  <a:lnTo>
                    <a:pt x="119717" y="364108"/>
                  </a:lnTo>
                  <a:lnTo>
                    <a:pt x="119872" y="363439"/>
                  </a:lnTo>
                  <a:lnTo>
                    <a:pt x="120037" y="362781"/>
                  </a:lnTo>
                  <a:lnTo>
                    <a:pt x="120206" y="362146"/>
                  </a:lnTo>
                  <a:lnTo>
                    <a:pt x="120384" y="361511"/>
                  </a:lnTo>
                  <a:lnTo>
                    <a:pt x="120567" y="360898"/>
                  </a:lnTo>
                  <a:lnTo>
                    <a:pt x="120754" y="360297"/>
                  </a:lnTo>
                  <a:lnTo>
                    <a:pt x="120950" y="359696"/>
                  </a:lnTo>
                  <a:lnTo>
                    <a:pt x="121146" y="359129"/>
                  </a:lnTo>
                  <a:lnTo>
                    <a:pt x="121351" y="358562"/>
                  </a:lnTo>
                  <a:lnTo>
                    <a:pt x="121564" y="358018"/>
                  </a:lnTo>
                  <a:lnTo>
                    <a:pt x="121778" y="357485"/>
                  </a:lnTo>
                  <a:lnTo>
                    <a:pt x="122001" y="356963"/>
                  </a:lnTo>
                  <a:lnTo>
                    <a:pt x="122224" y="356453"/>
                  </a:lnTo>
                  <a:lnTo>
                    <a:pt x="122455" y="355965"/>
                  </a:lnTo>
                  <a:lnTo>
                    <a:pt x="122691" y="355489"/>
                  </a:lnTo>
                  <a:lnTo>
                    <a:pt x="122932" y="355035"/>
                  </a:lnTo>
                  <a:lnTo>
                    <a:pt x="123176" y="354593"/>
                  </a:lnTo>
                  <a:lnTo>
                    <a:pt x="123430" y="354162"/>
                  </a:lnTo>
                  <a:lnTo>
                    <a:pt x="123684" y="353753"/>
                  </a:lnTo>
                  <a:lnTo>
                    <a:pt x="123942" y="353368"/>
                  </a:lnTo>
                  <a:lnTo>
                    <a:pt x="124205" y="352994"/>
                  </a:lnTo>
                  <a:lnTo>
                    <a:pt x="124477" y="352631"/>
                  </a:lnTo>
                  <a:lnTo>
                    <a:pt x="124748" y="352290"/>
                  </a:lnTo>
                  <a:lnTo>
                    <a:pt x="125024" y="351961"/>
                  </a:lnTo>
                  <a:lnTo>
                    <a:pt x="125305" y="351667"/>
                  </a:lnTo>
                  <a:lnTo>
                    <a:pt x="125585" y="351372"/>
                  </a:lnTo>
                  <a:lnTo>
                    <a:pt x="125875" y="351111"/>
                  </a:lnTo>
                  <a:lnTo>
                    <a:pt x="126169" y="350861"/>
                  </a:lnTo>
                  <a:lnTo>
                    <a:pt x="126463" y="350623"/>
                  </a:lnTo>
                  <a:lnTo>
                    <a:pt x="126761" y="350419"/>
                  </a:lnTo>
                  <a:lnTo>
                    <a:pt x="127064" y="350226"/>
                  </a:lnTo>
                  <a:lnTo>
                    <a:pt x="127371" y="350056"/>
                  </a:lnTo>
                  <a:lnTo>
                    <a:pt x="127678" y="349909"/>
                  </a:lnTo>
                  <a:lnTo>
                    <a:pt x="127994" y="349773"/>
                  </a:lnTo>
                  <a:lnTo>
                    <a:pt x="128306" y="349659"/>
                  </a:lnTo>
                  <a:lnTo>
                    <a:pt x="128627" y="349580"/>
                  </a:lnTo>
                  <a:lnTo>
                    <a:pt x="128947" y="349512"/>
                  </a:lnTo>
                  <a:lnTo>
                    <a:pt x="129272" y="349466"/>
                  </a:lnTo>
                  <a:lnTo>
                    <a:pt x="129598" y="349432"/>
                  </a:lnTo>
                  <a:close/>
                  <a:moveTo>
                    <a:pt x="13835" y="348344"/>
                  </a:moveTo>
                  <a:lnTo>
                    <a:pt x="14160" y="348355"/>
                  </a:lnTo>
                  <a:lnTo>
                    <a:pt x="14481" y="348389"/>
                  </a:lnTo>
                  <a:lnTo>
                    <a:pt x="14801" y="348457"/>
                  </a:lnTo>
                  <a:lnTo>
                    <a:pt x="15118" y="348536"/>
                  </a:lnTo>
                  <a:lnTo>
                    <a:pt x="15434" y="348650"/>
                  </a:lnTo>
                  <a:lnTo>
                    <a:pt x="15741" y="348775"/>
                  </a:lnTo>
                  <a:lnTo>
                    <a:pt x="16048" y="348922"/>
                  </a:lnTo>
                  <a:lnTo>
                    <a:pt x="16351" y="349092"/>
                  </a:lnTo>
                  <a:lnTo>
                    <a:pt x="16649" y="349285"/>
                  </a:lnTo>
                  <a:lnTo>
                    <a:pt x="16948" y="349500"/>
                  </a:lnTo>
                  <a:lnTo>
                    <a:pt x="17237" y="349739"/>
                  </a:lnTo>
                  <a:lnTo>
                    <a:pt x="17527" y="349999"/>
                  </a:lnTo>
                  <a:lnTo>
                    <a:pt x="17807" y="350272"/>
                  </a:lnTo>
                  <a:lnTo>
                    <a:pt x="18088" y="350578"/>
                  </a:lnTo>
                  <a:lnTo>
                    <a:pt x="18364" y="350895"/>
                  </a:lnTo>
                  <a:lnTo>
                    <a:pt x="18631" y="351236"/>
                  </a:lnTo>
                  <a:lnTo>
                    <a:pt x="18898" y="351587"/>
                  </a:lnTo>
                  <a:lnTo>
                    <a:pt x="19161" y="351973"/>
                  </a:lnTo>
                  <a:lnTo>
                    <a:pt x="19415" y="352370"/>
                  </a:lnTo>
                  <a:lnTo>
                    <a:pt x="19669" y="352778"/>
                  </a:lnTo>
                  <a:lnTo>
                    <a:pt x="19913" y="353220"/>
                  </a:lnTo>
                  <a:lnTo>
                    <a:pt x="20154" y="353674"/>
                  </a:lnTo>
                  <a:lnTo>
                    <a:pt x="20394" y="354150"/>
                  </a:lnTo>
                  <a:lnTo>
                    <a:pt x="20621" y="354638"/>
                  </a:lnTo>
                  <a:lnTo>
                    <a:pt x="20849" y="355148"/>
                  </a:lnTo>
                  <a:lnTo>
                    <a:pt x="21071" y="355670"/>
                  </a:lnTo>
                  <a:lnTo>
                    <a:pt x="21285" y="356214"/>
                  </a:lnTo>
                  <a:lnTo>
                    <a:pt x="21494" y="356770"/>
                  </a:lnTo>
                  <a:lnTo>
                    <a:pt x="21695" y="357349"/>
                  </a:lnTo>
                  <a:lnTo>
                    <a:pt x="21895" y="357950"/>
                  </a:lnTo>
                  <a:lnTo>
                    <a:pt x="22086" y="358562"/>
                  </a:lnTo>
                  <a:lnTo>
                    <a:pt x="22269" y="359186"/>
                  </a:lnTo>
                  <a:lnTo>
                    <a:pt x="22452" y="359832"/>
                  </a:lnTo>
                  <a:lnTo>
                    <a:pt x="22621" y="360490"/>
                  </a:lnTo>
                  <a:lnTo>
                    <a:pt x="22790" y="361170"/>
                  </a:lnTo>
                  <a:lnTo>
                    <a:pt x="22946" y="361862"/>
                  </a:lnTo>
                  <a:lnTo>
                    <a:pt x="23102" y="362565"/>
                  </a:lnTo>
                  <a:lnTo>
                    <a:pt x="23249" y="363291"/>
                  </a:lnTo>
                  <a:lnTo>
                    <a:pt x="23387" y="364028"/>
                  </a:lnTo>
                  <a:lnTo>
                    <a:pt x="23520" y="364777"/>
                  </a:lnTo>
                  <a:lnTo>
                    <a:pt x="23645" y="365548"/>
                  </a:lnTo>
                  <a:lnTo>
                    <a:pt x="23761" y="366319"/>
                  </a:lnTo>
                  <a:lnTo>
                    <a:pt x="23872" y="367113"/>
                  </a:lnTo>
                  <a:lnTo>
                    <a:pt x="23974" y="367918"/>
                  </a:lnTo>
                  <a:lnTo>
                    <a:pt x="24072" y="368746"/>
                  </a:lnTo>
                  <a:lnTo>
                    <a:pt x="24157" y="369574"/>
                  </a:lnTo>
                  <a:lnTo>
                    <a:pt x="24242" y="370425"/>
                  </a:lnTo>
                  <a:lnTo>
                    <a:pt x="24313" y="371287"/>
                  </a:lnTo>
                  <a:lnTo>
                    <a:pt x="24375" y="372160"/>
                  </a:lnTo>
                  <a:lnTo>
                    <a:pt x="24433" y="373045"/>
                  </a:lnTo>
                  <a:lnTo>
                    <a:pt x="24482" y="373941"/>
                  </a:lnTo>
                  <a:lnTo>
                    <a:pt x="24522" y="374848"/>
                  </a:lnTo>
                  <a:lnTo>
                    <a:pt x="23979" y="375075"/>
                  </a:lnTo>
                  <a:lnTo>
                    <a:pt x="23445" y="375324"/>
                  </a:lnTo>
                  <a:lnTo>
                    <a:pt x="22376" y="375823"/>
                  </a:lnTo>
                  <a:lnTo>
                    <a:pt x="22086" y="375948"/>
                  </a:lnTo>
                  <a:lnTo>
                    <a:pt x="21788" y="376073"/>
                  </a:lnTo>
                  <a:lnTo>
                    <a:pt x="21481" y="376186"/>
                  </a:lnTo>
                  <a:lnTo>
                    <a:pt x="21329" y="376254"/>
                  </a:lnTo>
                  <a:lnTo>
                    <a:pt x="21178" y="376334"/>
                  </a:lnTo>
                  <a:lnTo>
                    <a:pt x="21027" y="376413"/>
                  </a:lnTo>
                  <a:lnTo>
                    <a:pt x="20875" y="376504"/>
                  </a:lnTo>
                  <a:lnTo>
                    <a:pt x="20728" y="376606"/>
                  </a:lnTo>
                  <a:lnTo>
                    <a:pt x="20586" y="376719"/>
                  </a:lnTo>
                  <a:lnTo>
                    <a:pt x="20443" y="376844"/>
                  </a:lnTo>
                  <a:lnTo>
                    <a:pt x="20305" y="376991"/>
                  </a:lnTo>
                  <a:lnTo>
                    <a:pt x="20172" y="377161"/>
                  </a:lnTo>
                  <a:lnTo>
                    <a:pt x="20043" y="377343"/>
                  </a:lnTo>
                  <a:lnTo>
                    <a:pt x="20007" y="376957"/>
                  </a:lnTo>
                  <a:lnTo>
                    <a:pt x="19971" y="376560"/>
                  </a:lnTo>
                  <a:lnTo>
                    <a:pt x="19927" y="376175"/>
                  </a:lnTo>
                  <a:lnTo>
                    <a:pt x="19882" y="375801"/>
                  </a:lnTo>
                  <a:lnTo>
                    <a:pt x="19833" y="375415"/>
                  </a:lnTo>
                  <a:lnTo>
                    <a:pt x="19780" y="375041"/>
                  </a:lnTo>
                  <a:lnTo>
                    <a:pt x="19726" y="374666"/>
                  </a:lnTo>
                  <a:lnTo>
                    <a:pt x="19664" y="374303"/>
                  </a:lnTo>
                  <a:lnTo>
                    <a:pt x="19602" y="373929"/>
                  </a:lnTo>
                  <a:lnTo>
                    <a:pt x="19535" y="373578"/>
                  </a:lnTo>
                  <a:lnTo>
                    <a:pt x="19468" y="373215"/>
                  </a:lnTo>
                  <a:lnTo>
                    <a:pt x="19397" y="372863"/>
                  </a:lnTo>
                  <a:lnTo>
                    <a:pt x="19321" y="372512"/>
                  </a:lnTo>
                  <a:lnTo>
                    <a:pt x="19241" y="372171"/>
                  </a:lnTo>
                  <a:lnTo>
                    <a:pt x="19161" y="371831"/>
                  </a:lnTo>
                  <a:lnTo>
                    <a:pt x="19076" y="371502"/>
                  </a:lnTo>
                  <a:lnTo>
                    <a:pt x="18992" y="371173"/>
                  </a:lnTo>
                  <a:lnTo>
                    <a:pt x="18903" y="370844"/>
                  </a:lnTo>
                  <a:lnTo>
                    <a:pt x="18809" y="370527"/>
                  </a:lnTo>
                  <a:lnTo>
                    <a:pt x="18711" y="370209"/>
                  </a:lnTo>
                  <a:lnTo>
                    <a:pt x="18618" y="369903"/>
                  </a:lnTo>
                  <a:lnTo>
                    <a:pt x="18515" y="369597"/>
                  </a:lnTo>
                  <a:lnTo>
                    <a:pt x="18413" y="369302"/>
                  </a:lnTo>
                  <a:lnTo>
                    <a:pt x="18306" y="369019"/>
                  </a:lnTo>
                  <a:lnTo>
                    <a:pt x="18199" y="368735"/>
                  </a:lnTo>
                  <a:lnTo>
                    <a:pt x="18088" y="368451"/>
                  </a:lnTo>
                  <a:lnTo>
                    <a:pt x="17976" y="368179"/>
                  </a:lnTo>
                  <a:lnTo>
                    <a:pt x="17861" y="367918"/>
                  </a:lnTo>
                  <a:lnTo>
                    <a:pt x="17745" y="367658"/>
                  </a:lnTo>
                  <a:lnTo>
                    <a:pt x="17625" y="367397"/>
                  </a:lnTo>
                  <a:lnTo>
                    <a:pt x="17504" y="367159"/>
                  </a:lnTo>
                  <a:lnTo>
                    <a:pt x="17380" y="366920"/>
                  </a:lnTo>
                  <a:lnTo>
                    <a:pt x="17255" y="366682"/>
                  </a:lnTo>
                  <a:lnTo>
                    <a:pt x="17126" y="366455"/>
                  </a:lnTo>
                  <a:lnTo>
                    <a:pt x="16997" y="366240"/>
                  </a:lnTo>
                  <a:lnTo>
                    <a:pt x="16868" y="366036"/>
                  </a:lnTo>
                  <a:lnTo>
                    <a:pt x="16734" y="365832"/>
                  </a:lnTo>
                  <a:lnTo>
                    <a:pt x="16600" y="365639"/>
                  </a:lnTo>
                  <a:lnTo>
                    <a:pt x="16462" y="365446"/>
                  </a:lnTo>
                  <a:lnTo>
                    <a:pt x="16324" y="365265"/>
                  </a:lnTo>
                  <a:lnTo>
                    <a:pt x="16186" y="365094"/>
                  </a:lnTo>
                  <a:lnTo>
                    <a:pt x="16044" y="364936"/>
                  </a:lnTo>
                  <a:lnTo>
                    <a:pt x="15901" y="364788"/>
                  </a:lnTo>
                  <a:lnTo>
                    <a:pt x="15754" y="364641"/>
                  </a:lnTo>
                  <a:lnTo>
                    <a:pt x="15612" y="364505"/>
                  </a:lnTo>
                  <a:lnTo>
                    <a:pt x="15465" y="364369"/>
                  </a:lnTo>
                  <a:lnTo>
                    <a:pt x="15314" y="364255"/>
                  </a:lnTo>
                  <a:lnTo>
                    <a:pt x="15167" y="364142"/>
                  </a:lnTo>
                  <a:lnTo>
                    <a:pt x="15015" y="364040"/>
                  </a:lnTo>
                  <a:lnTo>
                    <a:pt x="14864" y="363949"/>
                  </a:lnTo>
                  <a:lnTo>
                    <a:pt x="14708" y="363870"/>
                  </a:lnTo>
                  <a:lnTo>
                    <a:pt x="14552" y="363802"/>
                  </a:lnTo>
                  <a:lnTo>
                    <a:pt x="14401" y="363734"/>
                  </a:lnTo>
                  <a:lnTo>
                    <a:pt x="14245" y="363688"/>
                  </a:lnTo>
                  <a:lnTo>
                    <a:pt x="14085" y="363643"/>
                  </a:lnTo>
                  <a:lnTo>
                    <a:pt x="13929" y="363609"/>
                  </a:lnTo>
                  <a:lnTo>
                    <a:pt x="13768" y="363586"/>
                  </a:lnTo>
                  <a:lnTo>
                    <a:pt x="13608" y="363575"/>
                  </a:lnTo>
                  <a:lnTo>
                    <a:pt x="13448" y="363575"/>
                  </a:lnTo>
                  <a:lnTo>
                    <a:pt x="13287" y="363586"/>
                  </a:lnTo>
                  <a:lnTo>
                    <a:pt x="13127" y="363609"/>
                  </a:lnTo>
                  <a:lnTo>
                    <a:pt x="12962" y="363643"/>
                  </a:lnTo>
                  <a:lnTo>
                    <a:pt x="12802" y="363677"/>
                  </a:lnTo>
                  <a:lnTo>
                    <a:pt x="12637" y="363734"/>
                  </a:lnTo>
                  <a:lnTo>
                    <a:pt x="12473" y="363802"/>
                  </a:lnTo>
                  <a:lnTo>
                    <a:pt x="12308" y="363881"/>
                  </a:lnTo>
                  <a:lnTo>
                    <a:pt x="12148" y="363972"/>
                  </a:lnTo>
                  <a:lnTo>
                    <a:pt x="11983" y="364074"/>
                  </a:lnTo>
                  <a:lnTo>
                    <a:pt x="11822" y="364199"/>
                  </a:lnTo>
                  <a:lnTo>
                    <a:pt x="11658" y="364323"/>
                  </a:lnTo>
                  <a:lnTo>
                    <a:pt x="11497" y="364471"/>
                  </a:lnTo>
                  <a:lnTo>
                    <a:pt x="11337" y="364618"/>
                  </a:lnTo>
                  <a:lnTo>
                    <a:pt x="11177" y="364788"/>
                  </a:lnTo>
                  <a:lnTo>
                    <a:pt x="11021" y="364970"/>
                  </a:lnTo>
                  <a:lnTo>
                    <a:pt x="10865" y="365151"/>
                  </a:lnTo>
                  <a:lnTo>
                    <a:pt x="10709" y="365355"/>
                  </a:lnTo>
                  <a:lnTo>
                    <a:pt x="10553" y="365559"/>
                  </a:lnTo>
                  <a:lnTo>
                    <a:pt x="10402" y="365775"/>
                  </a:lnTo>
                  <a:lnTo>
                    <a:pt x="10251" y="366013"/>
                  </a:lnTo>
                  <a:lnTo>
                    <a:pt x="10104" y="366251"/>
                  </a:lnTo>
                  <a:lnTo>
                    <a:pt x="9957" y="366501"/>
                  </a:lnTo>
                  <a:lnTo>
                    <a:pt x="9810" y="366762"/>
                  </a:lnTo>
                  <a:lnTo>
                    <a:pt x="9667" y="367022"/>
                  </a:lnTo>
                  <a:lnTo>
                    <a:pt x="9525" y="367306"/>
                  </a:lnTo>
                  <a:lnTo>
                    <a:pt x="9387" y="367590"/>
                  </a:lnTo>
                  <a:lnTo>
                    <a:pt x="9249" y="367884"/>
                  </a:lnTo>
                  <a:lnTo>
                    <a:pt x="9115" y="368191"/>
                  </a:lnTo>
                  <a:lnTo>
                    <a:pt x="8986" y="368497"/>
                  </a:lnTo>
                  <a:lnTo>
                    <a:pt x="8857" y="368814"/>
                  </a:lnTo>
                  <a:lnTo>
                    <a:pt x="8732" y="369143"/>
                  </a:lnTo>
                  <a:lnTo>
                    <a:pt x="8607" y="369472"/>
                  </a:lnTo>
                  <a:lnTo>
                    <a:pt x="8487" y="369812"/>
                  </a:lnTo>
                  <a:lnTo>
                    <a:pt x="8371" y="370153"/>
                  </a:lnTo>
                  <a:lnTo>
                    <a:pt x="8256" y="370504"/>
                  </a:lnTo>
                  <a:lnTo>
                    <a:pt x="8144" y="370867"/>
                  </a:lnTo>
                  <a:lnTo>
                    <a:pt x="8038" y="371230"/>
                  </a:lnTo>
                  <a:lnTo>
                    <a:pt x="7935" y="371604"/>
                  </a:lnTo>
                  <a:lnTo>
                    <a:pt x="7833" y="371979"/>
                  </a:lnTo>
                  <a:lnTo>
                    <a:pt x="7739" y="372364"/>
                  </a:lnTo>
                  <a:lnTo>
                    <a:pt x="7646" y="372750"/>
                  </a:lnTo>
                  <a:lnTo>
                    <a:pt x="7557" y="373135"/>
                  </a:lnTo>
                  <a:lnTo>
                    <a:pt x="7472" y="373532"/>
                  </a:lnTo>
                  <a:lnTo>
                    <a:pt x="7392" y="373941"/>
                  </a:lnTo>
                  <a:lnTo>
                    <a:pt x="7316" y="374338"/>
                  </a:lnTo>
                  <a:lnTo>
                    <a:pt x="7245" y="374746"/>
                  </a:lnTo>
                  <a:lnTo>
                    <a:pt x="7174" y="375154"/>
                  </a:lnTo>
                  <a:lnTo>
                    <a:pt x="7111" y="375574"/>
                  </a:lnTo>
                  <a:lnTo>
                    <a:pt x="7053" y="375993"/>
                  </a:lnTo>
                  <a:lnTo>
                    <a:pt x="7000" y="376413"/>
                  </a:lnTo>
                  <a:lnTo>
                    <a:pt x="6951" y="376833"/>
                  </a:lnTo>
                  <a:lnTo>
                    <a:pt x="6906" y="377264"/>
                  </a:lnTo>
                  <a:lnTo>
                    <a:pt x="6866" y="377694"/>
                  </a:lnTo>
                  <a:lnTo>
                    <a:pt x="6835" y="378114"/>
                  </a:lnTo>
                  <a:lnTo>
                    <a:pt x="6804" y="378545"/>
                  </a:lnTo>
                  <a:lnTo>
                    <a:pt x="6782" y="378987"/>
                  </a:lnTo>
                  <a:lnTo>
                    <a:pt x="6764" y="379418"/>
                  </a:lnTo>
                  <a:lnTo>
                    <a:pt x="6751" y="379849"/>
                  </a:lnTo>
                  <a:lnTo>
                    <a:pt x="6746" y="380292"/>
                  </a:lnTo>
                  <a:lnTo>
                    <a:pt x="6742" y="380723"/>
                  </a:lnTo>
                  <a:lnTo>
                    <a:pt x="6746" y="381154"/>
                  </a:lnTo>
                  <a:lnTo>
                    <a:pt x="6760" y="381596"/>
                  </a:lnTo>
                  <a:lnTo>
                    <a:pt x="6777" y="382027"/>
                  </a:lnTo>
                  <a:lnTo>
                    <a:pt x="6800" y="382469"/>
                  </a:lnTo>
                  <a:lnTo>
                    <a:pt x="6826" y="382900"/>
                  </a:lnTo>
                  <a:lnTo>
                    <a:pt x="6862" y="383331"/>
                  </a:lnTo>
                  <a:lnTo>
                    <a:pt x="6906" y="383762"/>
                  </a:lnTo>
                  <a:lnTo>
                    <a:pt x="6955" y="384193"/>
                  </a:lnTo>
                  <a:lnTo>
                    <a:pt x="7009" y="384624"/>
                  </a:lnTo>
                  <a:lnTo>
                    <a:pt x="7036" y="384783"/>
                  </a:lnTo>
                  <a:lnTo>
                    <a:pt x="7067" y="384930"/>
                  </a:lnTo>
                  <a:lnTo>
                    <a:pt x="7102" y="385066"/>
                  </a:lnTo>
                  <a:lnTo>
                    <a:pt x="7138" y="385191"/>
                  </a:lnTo>
                  <a:lnTo>
                    <a:pt x="7178" y="385316"/>
                  </a:lnTo>
                  <a:lnTo>
                    <a:pt x="7218" y="385418"/>
                  </a:lnTo>
                  <a:lnTo>
                    <a:pt x="7263" y="385520"/>
                  </a:lnTo>
                  <a:lnTo>
                    <a:pt x="7307" y="385599"/>
                  </a:lnTo>
                  <a:lnTo>
                    <a:pt x="7013" y="385645"/>
                  </a:lnTo>
                  <a:lnTo>
                    <a:pt x="6715" y="385690"/>
                  </a:lnTo>
                  <a:lnTo>
                    <a:pt x="6421" y="385747"/>
                  </a:lnTo>
                  <a:lnTo>
                    <a:pt x="6123" y="385815"/>
                  </a:lnTo>
                  <a:lnTo>
                    <a:pt x="5829" y="385894"/>
                  </a:lnTo>
                  <a:lnTo>
                    <a:pt x="5531" y="385985"/>
                  </a:lnTo>
                  <a:lnTo>
                    <a:pt x="5237" y="386076"/>
                  </a:lnTo>
                  <a:lnTo>
                    <a:pt x="4943" y="386189"/>
                  </a:lnTo>
                  <a:lnTo>
                    <a:pt x="4649" y="386314"/>
                  </a:lnTo>
                  <a:lnTo>
                    <a:pt x="4355" y="386438"/>
                  </a:lnTo>
                  <a:lnTo>
                    <a:pt x="4061" y="386586"/>
                  </a:lnTo>
                  <a:lnTo>
                    <a:pt x="3772" y="386745"/>
                  </a:lnTo>
                  <a:lnTo>
                    <a:pt x="3478" y="386903"/>
                  </a:lnTo>
                  <a:lnTo>
                    <a:pt x="3193" y="387085"/>
                  </a:lnTo>
                  <a:lnTo>
                    <a:pt x="2903" y="387278"/>
                  </a:lnTo>
                  <a:lnTo>
                    <a:pt x="2618" y="387482"/>
                  </a:lnTo>
                  <a:lnTo>
                    <a:pt x="2543" y="386745"/>
                  </a:lnTo>
                  <a:lnTo>
                    <a:pt x="2476" y="386008"/>
                  </a:lnTo>
                  <a:lnTo>
                    <a:pt x="2409" y="385270"/>
                  </a:lnTo>
                  <a:lnTo>
                    <a:pt x="2351" y="384533"/>
                  </a:lnTo>
                  <a:lnTo>
                    <a:pt x="2302" y="383796"/>
                  </a:lnTo>
                  <a:lnTo>
                    <a:pt x="2253" y="383059"/>
                  </a:lnTo>
                  <a:lnTo>
                    <a:pt x="2213" y="382322"/>
                  </a:lnTo>
                  <a:lnTo>
                    <a:pt x="2182" y="381584"/>
                  </a:lnTo>
                  <a:lnTo>
                    <a:pt x="2151" y="380847"/>
                  </a:lnTo>
                  <a:lnTo>
                    <a:pt x="2128" y="380121"/>
                  </a:lnTo>
                  <a:lnTo>
                    <a:pt x="2111" y="379384"/>
                  </a:lnTo>
                  <a:lnTo>
                    <a:pt x="2097" y="378658"/>
                  </a:lnTo>
                  <a:lnTo>
                    <a:pt x="2093" y="377933"/>
                  </a:lnTo>
                  <a:lnTo>
                    <a:pt x="2093" y="377207"/>
                  </a:lnTo>
                  <a:lnTo>
                    <a:pt x="2097" y="376492"/>
                  </a:lnTo>
                  <a:lnTo>
                    <a:pt x="2111" y="375766"/>
                  </a:lnTo>
                  <a:lnTo>
                    <a:pt x="2124" y="375052"/>
                  </a:lnTo>
                  <a:lnTo>
                    <a:pt x="2151" y="374349"/>
                  </a:lnTo>
                  <a:lnTo>
                    <a:pt x="2177" y="373634"/>
                  </a:lnTo>
                  <a:lnTo>
                    <a:pt x="2213" y="372931"/>
                  </a:lnTo>
                  <a:lnTo>
                    <a:pt x="2253" y="372239"/>
                  </a:lnTo>
                  <a:lnTo>
                    <a:pt x="2302" y="371536"/>
                  </a:lnTo>
                  <a:lnTo>
                    <a:pt x="2351" y="370856"/>
                  </a:lnTo>
                  <a:lnTo>
                    <a:pt x="2409" y="370164"/>
                  </a:lnTo>
                  <a:lnTo>
                    <a:pt x="2476" y="369484"/>
                  </a:lnTo>
                  <a:lnTo>
                    <a:pt x="2547" y="368814"/>
                  </a:lnTo>
                  <a:lnTo>
                    <a:pt x="2623" y="368145"/>
                  </a:lnTo>
                  <a:lnTo>
                    <a:pt x="2703" y="367487"/>
                  </a:lnTo>
                  <a:lnTo>
                    <a:pt x="2792" y="366830"/>
                  </a:lnTo>
                  <a:lnTo>
                    <a:pt x="2885" y="366183"/>
                  </a:lnTo>
                  <a:lnTo>
                    <a:pt x="2988" y="365548"/>
                  </a:lnTo>
                  <a:lnTo>
                    <a:pt x="3090" y="364913"/>
                  </a:lnTo>
                  <a:lnTo>
                    <a:pt x="3206" y="364289"/>
                  </a:lnTo>
                  <a:lnTo>
                    <a:pt x="3322" y="363666"/>
                  </a:lnTo>
                  <a:lnTo>
                    <a:pt x="3447" y="363053"/>
                  </a:lnTo>
                  <a:lnTo>
                    <a:pt x="3576" y="362452"/>
                  </a:lnTo>
                  <a:lnTo>
                    <a:pt x="3714" y="361862"/>
                  </a:lnTo>
                  <a:lnTo>
                    <a:pt x="3856" y="361284"/>
                  </a:lnTo>
                  <a:lnTo>
                    <a:pt x="4003" y="360705"/>
                  </a:lnTo>
                  <a:lnTo>
                    <a:pt x="4159" y="360138"/>
                  </a:lnTo>
                  <a:lnTo>
                    <a:pt x="4319" y="359583"/>
                  </a:lnTo>
                  <a:lnTo>
                    <a:pt x="4489" y="359038"/>
                  </a:lnTo>
                  <a:lnTo>
                    <a:pt x="4658" y="358494"/>
                  </a:lnTo>
                  <a:lnTo>
                    <a:pt x="4840" y="357972"/>
                  </a:lnTo>
                  <a:lnTo>
                    <a:pt x="5023" y="357462"/>
                  </a:lnTo>
                  <a:lnTo>
                    <a:pt x="5214" y="356952"/>
                  </a:lnTo>
                  <a:lnTo>
                    <a:pt x="5415" y="356464"/>
                  </a:lnTo>
                  <a:lnTo>
                    <a:pt x="5620" y="355976"/>
                  </a:lnTo>
                  <a:lnTo>
                    <a:pt x="5829" y="355511"/>
                  </a:lnTo>
                  <a:lnTo>
                    <a:pt x="6043" y="355058"/>
                  </a:lnTo>
                  <a:lnTo>
                    <a:pt x="6265" y="354604"/>
                  </a:lnTo>
                  <a:lnTo>
                    <a:pt x="6497" y="354173"/>
                  </a:lnTo>
                  <a:lnTo>
                    <a:pt x="6733" y="353753"/>
                  </a:lnTo>
                  <a:lnTo>
                    <a:pt x="6973" y="353345"/>
                  </a:lnTo>
                  <a:lnTo>
                    <a:pt x="7223" y="352948"/>
                  </a:lnTo>
                  <a:lnTo>
                    <a:pt x="7476" y="352574"/>
                  </a:lnTo>
                  <a:lnTo>
                    <a:pt x="7735" y="352211"/>
                  </a:lnTo>
                  <a:lnTo>
                    <a:pt x="8002" y="351859"/>
                  </a:lnTo>
                  <a:lnTo>
                    <a:pt x="8278" y="351519"/>
                  </a:lnTo>
                  <a:lnTo>
                    <a:pt x="8554" y="351190"/>
                  </a:lnTo>
                  <a:lnTo>
                    <a:pt x="8843" y="350884"/>
                  </a:lnTo>
                  <a:lnTo>
                    <a:pt x="9133" y="350589"/>
                  </a:lnTo>
                  <a:lnTo>
                    <a:pt x="9436" y="350317"/>
                  </a:lnTo>
                  <a:lnTo>
                    <a:pt x="9739" y="350045"/>
                  </a:lnTo>
                  <a:lnTo>
                    <a:pt x="10090" y="349773"/>
                  </a:lnTo>
                  <a:lnTo>
                    <a:pt x="10442" y="349512"/>
                  </a:lnTo>
                  <a:lnTo>
                    <a:pt x="10789" y="349285"/>
                  </a:lnTo>
                  <a:lnTo>
                    <a:pt x="11137" y="349081"/>
                  </a:lnTo>
                  <a:lnTo>
                    <a:pt x="11484" y="348899"/>
                  </a:lnTo>
                  <a:lnTo>
                    <a:pt x="11827" y="348752"/>
                  </a:lnTo>
                  <a:lnTo>
                    <a:pt x="12165" y="348616"/>
                  </a:lnTo>
                  <a:lnTo>
                    <a:pt x="12504" y="348514"/>
                  </a:lnTo>
                  <a:lnTo>
                    <a:pt x="12842" y="348434"/>
                  </a:lnTo>
                  <a:lnTo>
                    <a:pt x="13176" y="348378"/>
                  </a:lnTo>
                  <a:lnTo>
                    <a:pt x="13506" y="348344"/>
                  </a:lnTo>
                  <a:close/>
                  <a:moveTo>
                    <a:pt x="70120" y="376867"/>
                  </a:moveTo>
                  <a:lnTo>
                    <a:pt x="70654" y="376889"/>
                  </a:lnTo>
                  <a:lnTo>
                    <a:pt x="71184" y="376923"/>
                  </a:lnTo>
                  <a:lnTo>
                    <a:pt x="71701" y="376969"/>
                  </a:lnTo>
                  <a:lnTo>
                    <a:pt x="72217" y="377048"/>
                  </a:lnTo>
                  <a:lnTo>
                    <a:pt x="72725" y="377139"/>
                  </a:lnTo>
                  <a:lnTo>
                    <a:pt x="73224" y="377241"/>
                  </a:lnTo>
                  <a:lnTo>
                    <a:pt x="73718" y="377366"/>
                  </a:lnTo>
                  <a:lnTo>
                    <a:pt x="74203" y="377513"/>
                  </a:lnTo>
                  <a:lnTo>
                    <a:pt x="74684" y="377672"/>
                  </a:lnTo>
                  <a:lnTo>
                    <a:pt x="75161" y="377853"/>
                  </a:lnTo>
                  <a:lnTo>
                    <a:pt x="75628" y="378046"/>
                  </a:lnTo>
                  <a:lnTo>
                    <a:pt x="76091" y="378262"/>
                  </a:lnTo>
                  <a:lnTo>
                    <a:pt x="76546" y="378488"/>
                  </a:lnTo>
                  <a:lnTo>
                    <a:pt x="76995" y="378738"/>
                  </a:lnTo>
                  <a:lnTo>
                    <a:pt x="77436" y="379010"/>
                  </a:lnTo>
                  <a:lnTo>
                    <a:pt x="77873" y="379294"/>
                  </a:lnTo>
                  <a:lnTo>
                    <a:pt x="78304" y="379588"/>
                  </a:lnTo>
                  <a:lnTo>
                    <a:pt x="78727" y="379906"/>
                  </a:lnTo>
                  <a:lnTo>
                    <a:pt x="79146" y="380235"/>
                  </a:lnTo>
                  <a:lnTo>
                    <a:pt x="79556" y="380586"/>
                  </a:lnTo>
                  <a:lnTo>
                    <a:pt x="79961" y="380949"/>
                  </a:lnTo>
                  <a:lnTo>
                    <a:pt x="80362" y="381335"/>
                  </a:lnTo>
                  <a:lnTo>
                    <a:pt x="80754" y="381732"/>
                  </a:lnTo>
                  <a:lnTo>
                    <a:pt x="81141" y="382140"/>
                  </a:lnTo>
                  <a:lnTo>
                    <a:pt x="81519" y="382571"/>
                  </a:lnTo>
                  <a:lnTo>
                    <a:pt x="81898" y="383013"/>
                  </a:lnTo>
                  <a:lnTo>
                    <a:pt x="82268" y="383467"/>
                  </a:lnTo>
                  <a:lnTo>
                    <a:pt x="82628" y="383943"/>
                  </a:lnTo>
                  <a:lnTo>
                    <a:pt x="82984" y="384431"/>
                  </a:lnTo>
                  <a:lnTo>
                    <a:pt x="83336" y="384941"/>
                  </a:lnTo>
                  <a:lnTo>
                    <a:pt x="83684" y="385452"/>
                  </a:lnTo>
                  <a:lnTo>
                    <a:pt x="83657" y="385599"/>
                  </a:lnTo>
                  <a:lnTo>
                    <a:pt x="83639" y="385758"/>
                  </a:lnTo>
                  <a:lnTo>
                    <a:pt x="83626" y="385905"/>
                  </a:lnTo>
                  <a:lnTo>
                    <a:pt x="83617" y="386064"/>
                  </a:lnTo>
                  <a:lnTo>
                    <a:pt x="83617" y="386223"/>
                  </a:lnTo>
                  <a:lnTo>
                    <a:pt x="83621" y="386370"/>
                  </a:lnTo>
                  <a:lnTo>
                    <a:pt x="83630" y="386518"/>
                  </a:lnTo>
                  <a:lnTo>
                    <a:pt x="83643" y="386665"/>
                  </a:lnTo>
                  <a:lnTo>
                    <a:pt x="83666" y="386813"/>
                  </a:lnTo>
                  <a:lnTo>
                    <a:pt x="83697" y="386938"/>
                  </a:lnTo>
                  <a:lnTo>
                    <a:pt x="83733" y="387062"/>
                  </a:lnTo>
                  <a:lnTo>
                    <a:pt x="83777" y="387164"/>
                  </a:lnTo>
                  <a:lnTo>
                    <a:pt x="83826" y="387266"/>
                  </a:lnTo>
                  <a:lnTo>
                    <a:pt x="83884" y="387346"/>
                  </a:lnTo>
                  <a:lnTo>
                    <a:pt x="83951" y="387402"/>
                  </a:lnTo>
                  <a:lnTo>
                    <a:pt x="84022" y="387448"/>
                  </a:lnTo>
                  <a:lnTo>
                    <a:pt x="84156" y="387505"/>
                  </a:lnTo>
                  <a:lnTo>
                    <a:pt x="84289" y="387561"/>
                  </a:lnTo>
                  <a:lnTo>
                    <a:pt x="84547" y="387641"/>
                  </a:lnTo>
                  <a:lnTo>
                    <a:pt x="84806" y="387697"/>
                  </a:lnTo>
                  <a:lnTo>
                    <a:pt x="85060" y="387777"/>
                  </a:lnTo>
                  <a:lnTo>
                    <a:pt x="85251" y="388128"/>
                  </a:lnTo>
                  <a:lnTo>
                    <a:pt x="85438" y="388480"/>
                  </a:lnTo>
                  <a:lnTo>
                    <a:pt x="85625" y="388843"/>
                  </a:lnTo>
                  <a:lnTo>
                    <a:pt x="85808" y="389206"/>
                  </a:lnTo>
                  <a:lnTo>
                    <a:pt x="85990" y="389580"/>
                  </a:lnTo>
                  <a:lnTo>
                    <a:pt x="86173" y="389954"/>
                  </a:lnTo>
                  <a:lnTo>
                    <a:pt x="86351" y="390340"/>
                  </a:lnTo>
                  <a:lnTo>
                    <a:pt x="86525" y="390714"/>
                  </a:lnTo>
                  <a:lnTo>
                    <a:pt x="86698" y="391111"/>
                  </a:lnTo>
                  <a:lnTo>
                    <a:pt x="86872" y="391508"/>
                  </a:lnTo>
                  <a:lnTo>
                    <a:pt x="87210" y="392302"/>
                  </a:lnTo>
                  <a:lnTo>
                    <a:pt x="87540" y="393130"/>
                  </a:lnTo>
                  <a:lnTo>
                    <a:pt x="87860" y="393969"/>
                  </a:lnTo>
                  <a:lnTo>
                    <a:pt x="88177" y="394820"/>
                  </a:lnTo>
                  <a:lnTo>
                    <a:pt x="88484" y="395704"/>
                  </a:lnTo>
                  <a:lnTo>
                    <a:pt x="88787" y="396589"/>
                  </a:lnTo>
                  <a:lnTo>
                    <a:pt x="89076" y="397496"/>
                  </a:lnTo>
                  <a:lnTo>
                    <a:pt x="89361" y="398426"/>
                  </a:lnTo>
                  <a:lnTo>
                    <a:pt x="89642" y="399367"/>
                  </a:lnTo>
                  <a:lnTo>
                    <a:pt x="89909" y="400331"/>
                  </a:lnTo>
                  <a:lnTo>
                    <a:pt x="90171" y="401307"/>
                  </a:lnTo>
                  <a:lnTo>
                    <a:pt x="90430" y="402293"/>
                  </a:lnTo>
                  <a:lnTo>
                    <a:pt x="90679" y="403303"/>
                  </a:lnTo>
                  <a:lnTo>
                    <a:pt x="90920" y="404323"/>
                  </a:lnTo>
                  <a:lnTo>
                    <a:pt x="91151" y="405355"/>
                  </a:lnTo>
                  <a:lnTo>
                    <a:pt x="91383" y="406410"/>
                  </a:lnTo>
                  <a:lnTo>
                    <a:pt x="91601" y="407476"/>
                  </a:lnTo>
                  <a:lnTo>
                    <a:pt x="91815" y="408554"/>
                  </a:lnTo>
                  <a:lnTo>
                    <a:pt x="92019" y="409654"/>
                  </a:lnTo>
                  <a:lnTo>
                    <a:pt x="92220" y="410765"/>
                  </a:lnTo>
                  <a:lnTo>
                    <a:pt x="92411" y="411888"/>
                  </a:lnTo>
                  <a:lnTo>
                    <a:pt x="92598" y="413022"/>
                  </a:lnTo>
                  <a:lnTo>
                    <a:pt x="92776" y="414168"/>
                  </a:lnTo>
                  <a:lnTo>
                    <a:pt x="92950" y="415324"/>
                  </a:lnTo>
                  <a:lnTo>
                    <a:pt x="93119" y="416504"/>
                  </a:lnTo>
                  <a:lnTo>
                    <a:pt x="93275" y="417683"/>
                  </a:lnTo>
                  <a:lnTo>
                    <a:pt x="93431" y="418885"/>
                  </a:lnTo>
                  <a:lnTo>
                    <a:pt x="93578" y="420099"/>
                  </a:lnTo>
                  <a:lnTo>
                    <a:pt x="93716" y="421312"/>
                  </a:lnTo>
                  <a:lnTo>
                    <a:pt x="93850" y="422549"/>
                  </a:lnTo>
                  <a:lnTo>
                    <a:pt x="93979" y="423796"/>
                  </a:lnTo>
                  <a:lnTo>
                    <a:pt x="94099" y="425044"/>
                  </a:lnTo>
                  <a:lnTo>
                    <a:pt x="94215" y="426314"/>
                  </a:lnTo>
                  <a:lnTo>
                    <a:pt x="94326" y="427584"/>
                  </a:lnTo>
                  <a:lnTo>
                    <a:pt x="94428" y="428866"/>
                  </a:lnTo>
                  <a:lnTo>
                    <a:pt x="94526" y="430159"/>
                  </a:lnTo>
                  <a:lnTo>
                    <a:pt x="94615" y="431463"/>
                  </a:lnTo>
                  <a:lnTo>
                    <a:pt x="94700" y="432778"/>
                  </a:lnTo>
                  <a:lnTo>
                    <a:pt x="94780" y="434105"/>
                  </a:lnTo>
                  <a:lnTo>
                    <a:pt x="94856" y="435432"/>
                  </a:lnTo>
                  <a:lnTo>
                    <a:pt x="94923" y="436770"/>
                  </a:lnTo>
                  <a:lnTo>
                    <a:pt x="94985" y="438120"/>
                  </a:lnTo>
                  <a:lnTo>
                    <a:pt x="95038" y="439470"/>
                  </a:lnTo>
                  <a:lnTo>
                    <a:pt x="95092" y="440831"/>
                  </a:lnTo>
                  <a:lnTo>
                    <a:pt x="95136" y="442203"/>
                  </a:lnTo>
                  <a:lnTo>
                    <a:pt x="95177" y="443586"/>
                  </a:lnTo>
                  <a:lnTo>
                    <a:pt x="95208" y="444970"/>
                  </a:lnTo>
                  <a:lnTo>
                    <a:pt x="95239" y="446354"/>
                  </a:lnTo>
                  <a:lnTo>
                    <a:pt x="95261" y="447760"/>
                  </a:lnTo>
                  <a:lnTo>
                    <a:pt x="95279" y="449155"/>
                  </a:lnTo>
                  <a:lnTo>
                    <a:pt x="95292" y="450573"/>
                  </a:lnTo>
                  <a:lnTo>
                    <a:pt x="95301" y="451979"/>
                  </a:lnTo>
                  <a:lnTo>
                    <a:pt x="95301" y="453408"/>
                  </a:lnTo>
                  <a:lnTo>
                    <a:pt x="95301" y="454825"/>
                  </a:lnTo>
                  <a:lnTo>
                    <a:pt x="95292" y="456254"/>
                  </a:lnTo>
                  <a:lnTo>
                    <a:pt x="95279" y="457695"/>
                  </a:lnTo>
                  <a:lnTo>
                    <a:pt x="95261" y="459135"/>
                  </a:lnTo>
                  <a:lnTo>
                    <a:pt x="95239" y="460575"/>
                  </a:lnTo>
                  <a:lnTo>
                    <a:pt x="95212" y="462027"/>
                  </a:lnTo>
                  <a:lnTo>
                    <a:pt x="95212" y="462163"/>
                  </a:lnTo>
                  <a:lnTo>
                    <a:pt x="95221" y="462288"/>
                  </a:lnTo>
                  <a:lnTo>
                    <a:pt x="95234" y="462413"/>
                  </a:lnTo>
                  <a:lnTo>
                    <a:pt x="95252" y="462537"/>
                  </a:lnTo>
                  <a:lnTo>
                    <a:pt x="94482" y="462390"/>
                  </a:lnTo>
                  <a:lnTo>
                    <a:pt x="93707" y="462254"/>
                  </a:lnTo>
                  <a:lnTo>
                    <a:pt x="92937" y="462129"/>
                  </a:lnTo>
                  <a:lnTo>
                    <a:pt x="92162" y="462016"/>
                  </a:lnTo>
                  <a:lnTo>
                    <a:pt x="91387" y="461902"/>
                  </a:lnTo>
                  <a:lnTo>
                    <a:pt x="90612" y="461800"/>
                  </a:lnTo>
                  <a:lnTo>
                    <a:pt x="89837" y="461710"/>
                  </a:lnTo>
                  <a:lnTo>
                    <a:pt x="89063" y="461619"/>
                  </a:lnTo>
                  <a:lnTo>
                    <a:pt x="87513" y="461449"/>
                  </a:lnTo>
                  <a:lnTo>
                    <a:pt x="85959" y="461324"/>
                  </a:lnTo>
                  <a:lnTo>
                    <a:pt x="84405" y="461211"/>
                  </a:lnTo>
                  <a:lnTo>
                    <a:pt x="82846" y="461120"/>
                  </a:lnTo>
                  <a:lnTo>
                    <a:pt x="81288" y="461052"/>
                  </a:lnTo>
                  <a:lnTo>
                    <a:pt x="79734" y="461006"/>
                  </a:lnTo>
                  <a:lnTo>
                    <a:pt x="78171" y="460972"/>
                  </a:lnTo>
                  <a:lnTo>
                    <a:pt x="76612" y="460961"/>
                  </a:lnTo>
                  <a:lnTo>
                    <a:pt x="75054" y="460972"/>
                  </a:lnTo>
                  <a:lnTo>
                    <a:pt x="73491" y="460995"/>
                  </a:lnTo>
                  <a:lnTo>
                    <a:pt x="71928" y="461029"/>
                  </a:lnTo>
                  <a:lnTo>
                    <a:pt x="70369" y="461074"/>
                  </a:lnTo>
                  <a:lnTo>
                    <a:pt x="68806" y="461142"/>
                  </a:lnTo>
                  <a:lnTo>
                    <a:pt x="67243" y="461211"/>
                  </a:lnTo>
                  <a:lnTo>
                    <a:pt x="65680" y="461290"/>
                  </a:lnTo>
                  <a:lnTo>
                    <a:pt x="64122" y="461381"/>
                  </a:lnTo>
                  <a:lnTo>
                    <a:pt x="61000" y="461573"/>
                  </a:lnTo>
                  <a:lnTo>
                    <a:pt x="57883" y="461789"/>
                  </a:lnTo>
                  <a:lnTo>
                    <a:pt x="51658" y="462243"/>
                  </a:lnTo>
                  <a:lnTo>
                    <a:pt x="48555" y="462447"/>
                  </a:lnTo>
                  <a:lnTo>
                    <a:pt x="45460" y="462640"/>
                  </a:lnTo>
                  <a:lnTo>
                    <a:pt x="45397" y="462651"/>
                  </a:lnTo>
                  <a:lnTo>
                    <a:pt x="45335" y="462662"/>
                  </a:lnTo>
                  <a:lnTo>
                    <a:pt x="45282" y="462685"/>
                  </a:lnTo>
                  <a:lnTo>
                    <a:pt x="45224" y="462708"/>
                  </a:lnTo>
                  <a:lnTo>
                    <a:pt x="45170" y="462753"/>
                  </a:lnTo>
                  <a:lnTo>
                    <a:pt x="45121" y="462798"/>
                  </a:lnTo>
                  <a:lnTo>
                    <a:pt x="45072" y="462844"/>
                  </a:lnTo>
                  <a:lnTo>
                    <a:pt x="45028" y="462900"/>
                  </a:lnTo>
                  <a:lnTo>
                    <a:pt x="44983" y="462968"/>
                  </a:lnTo>
                  <a:lnTo>
                    <a:pt x="44943" y="463036"/>
                  </a:lnTo>
                  <a:lnTo>
                    <a:pt x="44903" y="463116"/>
                  </a:lnTo>
                  <a:lnTo>
                    <a:pt x="44868" y="463195"/>
                  </a:lnTo>
                  <a:lnTo>
                    <a:pt x="44796" y="463365"/>
                  </a:lnTo>
                  <a:lnTo>
                    <a:pt x="44734" y="463547"/>
                  </a:lnTo>
                  <a:lnTo>
                    <a:pt x="44658" y="459872"/>
                  </a:lnTo>
                  <a:lnTo>
                    <a:pt x="44583" y="456186"/>
                  </a:lnTo>
                  <a:lnTo>
                    <a:pt x="44547" y="454326"/>
                  </a:lnTo>
                  <a:lnTo>
                    <a:pt x="44511" y="452478"/>
                  </a:lnTo>
                  <a:lnTo>
                    <a:pt x="44485" y="450618"/>
                  </a:lnTo>
                  <a:lnTo>
                    <a:pt x="44458" y="448758"/>
                  </a:lnTo>
                  <a:lnTo>
                    <a:pt x="44436" y="446898"/>
                  </a:lnTo>
                  <a:lnTo>
                    <a:pt x="44418" y="445038"/>
                  </a:lnTo>
                  <a:lnTo>
                    <a:pt x="44409" y="443167"/>
                  </a:lnTo>
                  <a:lnTo>
                    <a:pt x="44409" y="441307"/>
                  </a:lnTo>
                  <a:lnTo>
                    <a:pt x="44418" y="439447"/>
                  </a:lnTo>
                  <a:lnTo>
                    <a:pt x="44431" y="437598"/>
                  </a:lnTo>
                  <a:lnTo>
                    <a:pt x="44458" y="435738"/>
                  </a:lnTo>
                  <a:lnTo>
                    <a:pt x="44471" y="434808"/>
                  </a:lnTo>
                  <a:lnTo>
                    <a:pt x="44493" y="433890"/>
                  </a:lnTo>
                  <a:lnTo>
                    <a:pt x="44511" y="432960"/>
                  </a:lnTo>
                  <a:lnTo>
                    <a:pt x="44538" y="432041"/>
                  </a:lnTo>
                  <a:lnTo>
                    <a:pt x="44565" y="431123"/>
                  </a:lnTo>
                  <a:lnTo>
                    <a:pt x="44596" y="430193"/>
                  </a:lnTo>
                  <a:lnTo>
                    <a:pt x="44632" y="429274"/>
                  </a:lnTo>
                  <a:lnTo>
                    <a:pt x="44667" y="428355"/>
                  </a:lnTo>
                  <a:lnTo>
                    <a:pt x="44712" y="427437"/>
                  </a:lnTo>
                  <a:lnTo>
                    <a:pt x="44756" y="426529"/>
                  </a:lnTo>
                  <a:lnTo>
                    <a:pt x="44801" y="425611"/>
                  </a:lnTo>
                  <a:lnTo>
                    <a:pt x="44854" y="424703"/>
                  </a:lnTo>
                  <a:lnTo>
                    <a:pt x="44908" y="423796"/>
                  </a:lnTo>
                  <a:lnTo>
                    <a:pt x="44970" y="422889"/>
                  </a:lnTo>
                  <a:lnTo>
                    <a:pt x="45032" y="421982"/>
                  </a:lnTo>
                  <a:lnTo>
                    <a:pt x="45099" y="421074"/>
                  </a:lnTo>
                  <a:lnTo>
                    <a:pt x="45170" y="420178"/>
                  </a:lnTo>
                  <a:lnTo>
                    <a:pt x="45250" y="419271"/>
                  </a:lnTo>
                  <a:lnTo>
                    <a:pt x="45331" y="418375"/>
                  </a:lnTo>
                  <a:lnTo>
                    <a:pt x="45415" y="417479"/>
                  </a:lnTo>
                  <a:lnTo>
                    <a:pt x="45504" y="416595"/>
                  </a:lnTo>
                  <a:lnTo>
                    <a:pt x="45598" y="415699"/>
                  </a:lnTo>
                  <a:lnTo>
                    <a:pt x="45700" y="414814"/>
                  </a:lnTo>
                  <a:lnTo>
                    <a:pt x="45803" y="413929"/>
                  </a:lnTo>
                  <a:lnTo>
                    <a:pt x="45910" y="413045"/>
                  </a:lnTo>
                  <a:lnTo>
                    <a:pt x="46025" y="412172"/>
                  </a:lnTo>
                  <a:lnTo>
                    <a:pt x="46146" y="411298"/>
                  </a:lnTo>
                  <a:lnTo>
                    <a:pt x="46270" y="410425"/>
                  </a:lnTo>
                  <a:lnTo>
                    <a:pt x="46399" y="409552"/>
                  </a:lnTo>
                  <a:lnTo>
                    <a:pt x="46537" y="408690"/>
                  </a:lnTo>
                  <a:lnTo>
                    <a:pt x="46680" y="407828"/>
                  </a:lnTo>
                  <a:lnTo>
                    <a:pt x="46827" y="406966"/>
                  </a:lnTo>
                  <a:lnTo>
                    <a:pt x="46978" y="406115"/>
                  </a:lnTo>
                  <a:lnTo>
                    <a:pt x="47139" y="405265"/>
                  </a:lnTo>
                  <a:lnTo>
                    <a:pt x="47348" y="404187"/>
                  </a:lnTo>
                  <a:lnTo>
                    <a:pt x="47566" y="403133"/>
                  </a:lnTo>
                  <a:lnTo>
                    <a:pt x="47789" y="402112"/>
                  </a:lnTo>
                  <a:lnTo>
                    <a:pt x="48020" y="401114"/>
                  </a:lnTo>
                  <a:lnTo>
                    <a:pt x="48256" y="400139"/>
                  </a:lnTo>
                  <a:lnTo>
                    <a:pt x="48497" y="399197"/>
                  </a:lnTo>
                  <a:lnTo>
                    <a:pt x="48742" y="398279"/>
                  </a:lnTo>
                  <a:lnTo>
                    <a:pt x="48995" y="397383"/>
                  </a:lnTo>
                  <a:lnTo>
                    <a:pt x="49254" y="396509"/>
                  </a:lnTo>
                  <a:lnTo>
                    <a:pt x="49516" y="395659"/>
                  </a:lnTo>
                  <a:lnTo>
                    <a:pt x="49784" y="394831"/>
                  </a:lnTo>
                  <a:lnTo>
                    <a:pt x="50060" y="394026"/>
                  </a:lnTo>
                  <a:lnTo>
                    <a:pt x="50336" y="393255"/>
                  </a:lnTo>
                  <a:lnTo>
                    <a:pt x="50621" y="392495"/>
                  </a:lnTo>
                  <a:lnTo>
                    <a:pt x="50910" y="391769"/>
                  </a:lnTo>
                  <a:lnTo>
                    <a:pt x="51204" y="391054"/>
                  </a:lnTo>
                  <a:lnTo>
                    <a:pt x="51502" y="390363"/>
                  </a:lnTo>
                  <a:lnTo>
                    <a:pt x="51805" y="389705"/>
                  </a:lnTo>
                  <a:lnTo>
                    <a:pt x="52112" y="389058"/>
                  </a:lnTo>
                  <a:lnTo>
                    <a:pt x="52429" y="388423"/>
                  </a:lnTo>
                  <a:lnTo>
                    <a:pt x="52745" y="387822"/>
                  </a:lnTo>
                  <a:lnTo>
                    <a:pt x="53065" y="387244"/>
                  </a:lnTo>
                  <a:lnTo>
                    <a:pt x="53395" y="386677"/>
                  </a:lnTo>
                  <a:lnTo>
                    <a:pt x="53724" y="386132"/>
                  </a:lnTo>
                  <a:lnTo>
                    <a:pt x="54058" y="385611"/>
                  </a:lnTo>
                  <a:lnTo>
                    <a:pt x="54397" y="385100"/>
                  </a:lnTo>
                  <a:lnTo>
                    <a:pt x="54740" y="384613"/>
                  </a:lnTo>
                  <a:lnTo>
                    <a:pt x="55087" y="384148"/>
                  </a:lnTo>
                  <a:lnTo>
                    <a:pt x="55439" y="383694"/>
                  </a:lnTo>
                  <a:lnTo>
                    <a:pt x="55795" y="383263"/>
                  </a:lnTo>
                  <a:lnTo>
                    <a:pt x="56151" y="382843"/>
                  </a:lnTo>
                  <a:lnTo>
                    <a:pt x="56516" y="382446"/>
                  </a:lnTo>
                  <a:lnTo>
                    <a:pt x="56881" y="382061"/>
                  </a:lnTo>
                  <a:lnTo>
                    <a:pt x="57251" y="381698"/>
                  </a:lnTo>
                  <a:lnTo>
                    <a:pt x="57625" y="381346"/>
                  </a:lnTo>
                  <a:lnTo>
                    <a:pt x="57999" y="381017"/>
                  </a:lnTo>
                  <a:lnTo>
                    <a:pt x="58378" y="380700"/>
                  </a:lnTo>
                  <a:lnTo>
                    <a:pt x="58761" y="380405"/>
                  </a:lnTo>
                  <a:lnTo>
                    <a:pt x="59148" y="380110"/>
                  </a:lnTo>
                  <a:lnTo>
                    <a:pt x="59535" y="379838"/>
                  </a:lnTo>
                  <a:lnTo>
                    <a:pt x="59927" y="379577"/>
                  </a:lnTo>
                  <a:lnTo>
                    <a:pt x="60324" y="379339"/>
                  </a:lnTo>
                  <a:lnTo>
                    <a:pt x="60720" y="379112"/>
                  </a:lnTo>
                  <a:lnTo>
                    <a:pt x="61121" y="378885"/>
                  </a:lnTo>
                  <a:lnTo>
                    <a:pt x="61526" y="378681"/>
                  </a:lnTo>
                  <a:lnTo>
                    <a:pt x="61931" y="378500"/>
                  </a:lnTo>
                  <a:lnTo>
                    <a:pt x="62336" y="378318"/>
                  </a:lnTo>
                  <a:lnTo>
                    <a:pt x="62750" y="378148"/>
                  </a:lnTo>
                  <a:lnTo>
                    <a:pt x="63160" y="377989"/>
                  </a:lnTo>
                  <a:lnTo>
                    <a:pt x="63579" y="377853"/>
                  </a:lnTo>
                  <a:lnTo>
                    <a:pt x="63993" y="377717"/>
                  </a:lnTo>
                  <a:lnTo>
                    <a:pt x="64411" y="377592"/>
                  </a:lnTo>
                  <a:lnTo>
                    <a:pt x="64834" y="377490"/>
                  </a:lnTo>
                  <a:lnTo>
                    <a:pt x="65257" y="377388"/>
                  </a:lnTo>
                  <a:lnTo>
                    <a:pt x="65685" y="377298"/>
                  </a:lnTo>
                  <a:lnTo>
                    <a:pt x="66112" y="377218"/>
                  </a:lnTo>
                  <a:lnTo>
                    <a:pt x="66540" y="377139"/>
                  </a:lnTo>
                  <a:lnTo>
                    <a:pt x="66972" y="377082"/>
                  </a:lnTo>
                  <a:lnTo>
                    <a:pt x="67404" y="377025"/>
                  </a:lnTo>
                  <a:lnTo>
                    <a:pt x="67836" y="376980"/>
                  </a:lnTo>
                  <a:lnTo>
                    <a:pt x="68268" y="376946"/>
                  </a:lnTo>
                  <a:lnTo>
                    <a:pt x="68704" y="376912"/>
                  </a:lnTo>
                  <a:lnTo>
                    <a:pt x="69145" y="376889"/>
                  </a:lnTo>
                  <a:lnTo>
                    <a:pt x="69581" y="376878"/>
                  </a:lnTo>
                  <a:lnTo>
                    <a:pt x="70120" y="376867"/>
                  </a:lnTo>
                  <a:close/>
                  <a:moveTo>
                    <a:pt x="80798" y="467097"/>
                  </a:moveTo>
                  <a:lnTo>
                    <a:pt x="80785" y="467811"/>
                  </a:lnTo>
                  <a:lnTo>
                    <a:pt x="80767" y="468514"/>
                  </a:lnTo>
                  <a:lnTo>
                    <a:pt x="80740" y="469206"/>
                  </a:lnTo>
                  <a:lnTo>
                    <a:pt x="80709" y="469886"/>
                  </a:lnTo>
                  <a:lnTo>
                    <a:pt x="80669" y="470567"/>
                  </a:lnTo>
                  <a:lnTo>
                    <a:pt x="80624" y="471225"/>
                  </a:lnTo>
                  <a:lnTo>
                    <a:pt x="80571" y="471871"/>
                  </a:lnTo>
                  <a:lnTo>
                    <a:pt x="80509" y="472518"/>
                  </a:lnTo>
                  <a:lnTo>
                    <a:pt x="80446" y="473141"/>
                  </a:lnTo>
                  <a:lnTo>
                    <a:pt x="80375" y="473765"/>
                  </a:lnTo>
                  <a:lnTo>
                    <a:pt x="80295" y="474378"/>
                  </a:lnTo>
                  <a:lnTo>
                    <a:pt x="80210" y="474967"/>
                  </a:lnTo>
                  <a:lnTo>
                    <a:pt x="80121" y="475557"/>
                  </a:lnTo>
                  <a:lnTo>
                    <a:pt x="80028" y="476135"/>
                  </a:lnTo>
                  <a:lnTo>
                    <a:pt x="79925" y="476703"/>
                  </a:lnTo>
                  <a:lnTo>
                    <a:pt x="79818" y="477247"/>
                  </a:lnTo>
                  <a:lnTo>
                    <a:pt x="79707" y="477791"/>
                  </a:lnTo>
                  <a:lnTo>
                    <a:pt x="79587" y="478324"/>
                  </a:lnTo>
                  <a:lnTo>
                    <a:pt x="79467" y="478846"/>
                  </a:lnTo>
                  <a:lnTo>
                    <a:pt x="79338" y="479356"/>
                  </a:lnTo>
                  <a:lnTo>
                    <a:pt x="79208" y="479855"/>
                  </a:lnTo>
                  <a:lnTo>
                    <a:pt x="79070" y="480354"/>
                  </a:lnTo>
                  <a:lnTo>
                    <a:pt x="78928" y="480831"/>
                  </a:lnTo>
                  <a:lnTo>
                    <a:pt x="78781" y="481296"/>
                  </a:lnTo>
                  <a:lnTo>
                    <a:pt x="78630" y="481749"/>
                  </a:lnTo>
                  <a:lnTo>
                    <a:pt x="78474" y="482192"/>
                  </a:lnTo>
                  <a:lnTo>
                    <a:pt x="78318" y="482634"/>
                  </a:lnTo>
                  <a:lnTo>
                    <a:pt x="78153" y="483054"/>
                  </a:lnTo>
                  <a:lnTo>
                    <a:pt x="77984" y="483462"/>
                  </a:lnTo>
                  <a:lnTo>
                    <a:pt x="77815" y="483870"/>
                  </a:lnTo>
                  <a:lnTo>
                    <a:pt x="77637" y="484256"/>
                  </a:lnTo>
                  <a:lnTo>
                    <a:pt x="77458" y="484630"/>
                  </a:lnTo>
                  <a:lnTo>
                    <a:pt x="77276" y="485004"/>
                  </a:lnTo>
                  <a:lnTo>
                    <a:pt x="77089" y="485356"/>
                  </a:lnTo>
                  <a:lnTo>
                    <a:pt x="76902" y="485707"/>
                  </a:lnTo>
                  <a:lnTo>
                    <a:pt x="76710" y="486036"/>
                  </a:lnTo>
                  <a:lnTo>
                    <a:pt x="76514" y="486365"/>
                  </a:lnTo>
                  <a:lnTo>
                    <a:pt x="76318" y="486671"/>
                  </a:lnTo>
                  <a:lnTo>
                    <a:pt x="76114" y="486978"/>
                  </a:lnTo>
                  <a:lnTo>
                    <a:pt x="75913" y="487261"/>
                  </a:lnTo>
                  <a:lnTo>
                    <a:pt x="75704" y="487545"/>
                  </a:lnTo>
                  <a:lnTo>
                    <a:pt x="75499" y="487805"/>
                  </a:lnTo>
                  <a:lnTo>
                    <a:pt x="75285" y="488066"/>
                  </a:lnTo>
                  <a:lnTo>
                    <a:pt x="75072" y="488316"/>
                  </a:lnTo>
                  <a:lnTo>
                    <a:pt x="74858" y="488543"/>
                  </a:lnTo>
                  <a:lnTo>
                    <a:pt x="74640" y="488769"/>
                  </a:lnTo>
                  <a:lnTo>
                    <a:pt x="74422" y="488974"/>
                  </a:lnTo>
                  <a:lnTo>
                    <a:pt x="74199" y="489178"/>
                  </a:lnTo>
                  <a:lnTo>
                    <a:pt x="73976" y="489371"/>
                  </a:lnTo>
                  <a:lnTo>
                    <a:pt x="73754" y="489541"/>
                  </a:lnTo>
                  <a:lnTo>
                    <a:pt x="73526" y="489711"/>
                  </a:lnTo>
                  <a:lnTo>
                    <a:pt x="73299" y="489858"/>
                  </a:lnTo>
                  <a:lnTo>
                    <a:pt x="73072" y="490006"/>
                  </a:lnTo>
                  <a:lnTo>
                    <a:pt x="72845" y="490142"/>
                  </a:lnTo>
                  <a:lnTo>
                    <a:pt x="72614" y="490255"/>
                  </a:lnTo>
                  <a:lnTo>
                    <a:pt x="72382" y="490369"/>
                  </a:lnTo>
                  <a:lnTo>
                    <a:pt x="72151" y="490459"/>
                  </a:lnTo>
                  <a:lnTo>
                    <a:pt x="71919" y="490550"/>
                  </a:lnTo>
                  <a:lnTo>
                    <a:pt x="71687" y="490618"/>
                  </a:lnTo>
                  <a:lnTo>
                    <a:pt x="71456" y="490686"/>
                  </a:lnTo>
                  <a:lnTo>
                    <a:pt x="71220" y="490731"/>
                  </a:lnTo>
                  <a:lnTo>
                    <a:pt x="70988" y="490777"/>
                  </a:lnTo>
                  <a:lnTo>
                    <a:pt x="70757" y="490800"/>
                  </a:lnTo>
                  <a:lnTo>
                    <a:pt x="70521" y="490822"/>
                  </a:lnTo>
                  <a:lnTo>
                    <a:pt x="70058" y="490822"/>
                  </a:lnTo>
                  <a:lnTo>
                    <a:pt x="69826" y="490800"/>
                  </a:lnTo>
                  <a:lnTo>
                    <a:pt x="69595" y="490766"/>
                  </a:lnTo>
                  <a:lnTo>
                    <a:pt x="69363" y="490731"/>
                  </a:lnTo>
                  <a:lnTo>
                    <a:pt x="69131" y="490675"/>
                  </a:lnTo>
                  <a:lnTo>
                    <a:pt x="68904" y="490607"/>
                  </a:lnTo>
                  <a:lnTo>
                    <a:pt x="68677" y="490539"/>
                  </a:lnTo>
                  <a:lnTo>
                    <a:pt x="68450" y="490448"/>
                  </a:lnTo>
                  <a:lnTo>
                    <a:pt x="68223" y="490346"/>
                  </a:lnTo>
                  <a:lnTo>
                    <a:pt x="68000" y="490232"/>
                  </a:lnTo>
                  <a:lnTo>
                    <a:pt x="67778" y="490108"/>
                  </a:lnTo>
                  <a:lnTo>
                    <a:pt x="67555" y="489983"/>
                  </a:lnTo>
                  <a:lnTo>
                    <a:pt x="67337" y="489836"/>
                  </a:lnTo>
                  <a:lnTo>
                    <a:pt x="67119" y="489677"/>
                  </a:lnTo>
                  <a:lnTo>
                    <a:pt x="66905" y="489507"/>
                  </a:lnTo>
                  <a:lnTo>
                    <a:pt x="66691" y="489325"/>
                  </a:lnTo>
                  <a:lnTo>
                    <a:pt x="66482" y="489121"/>
                  </a:lnTo>
                  <a:lnTo>
                    <a:pt x="66273" y="488917"/>
                  </a:lnTo>
                  <a:lnTo>
                    <a:pt x="66068" y="488701"/>
                  </a:lnTo>
                  <a:lnTo>
                    <a:pt x="65863" y="488475"/>
                  </a:lnTo>
                  <a:lnTo>
                    <a:pt x="65663" y="488236"/>
                  </a:lnTo>
                  <a:lnTo>
                    <a:pt x="65467" y="487976"/>
                  </a:lnTo>
                  <a:lnTo>
                    <a:pt x="65271" y="487715"/>
                  </a:lnTo>
                  <a:lnTo>
                    <a:pt x="65079" y="487443"/>
                  </a:lnTo>
                  <a:lnTo>
                    <a:pt x="64892" y="487148"/>
                  </a:lnTo>
                  <a:lnTo>
                    <a:pt x="64705" y="486841"/>
                  </a:lnTo>
                  <a:lnTo>
                    <a:pt x="64523" y="486535"/>
                  </a:lnTo>
                  <a:lnTo>
                    <a:pt x="64345" y="486206"/>
                  </a:lnTo>
                  <a:lnTo>
                    <a:pt x="64171" y="485877"/>
                  </a:lnTo>
                  <a:lnTo>
                    <a:pt x="63997" y="485526"/>
                  </a:lnTo>
                  <a:lnTo>
                    <a:pt x="63832" y="485163"/>
                  </a:lnTo>
                  <a:lnTo>
                    <a:pt x="63668" y="484789"/>
                  </a:lnTo>
                  <a:lnTo>
                    <a:pt x="63512" y="484403"/>
                  </a:lnTo>
                  <a:lnTo>
                    <a:pt x="63356" y="484006"/>
                  </a:lnTo>
                  <a:lnTo>
                    <a:pt x="63205" y="483598"/>
                  </a:lnTo>
                  <a:lnTo>
                    <a:pt x="63058" y="483178"/>
                  </a:lnTo>
                  <a:lnTo>
                    <a:pt x="62920" y="482747"/>
                  </a:lnTo>
                  <a:lnTo>
                    <a:pt x="62782" y="482294"/>
                  </a:lnTo>
                  <a:lnTo>
                    <a:pt x="62648" y="481840"/>
                  </a:lnTo>
                  <a:lnTo>
                    <a:pt x="62523" y="481364"/>
                  </a:lnTo>
                  <a:lnTo>
                    <a:pt x="62399" y="480887"/>
                  </a:lnTo>
                  <a:lnTo>
                    <a:pt x="62283" y="480388"/>
                  </a:lnTo>
                  <a:lnTo>
                    <a:pt x="62172" y="479889"/>
                  </a:lnTo>
                  <a:lnTo>
                    <a:pt x="62065" y="479368"/>
                  </a:lnTo>
                  <a:lnTo>
                    <a:pt x="61967" y="478835"/>
                  </a:lnTo>
                  <a:lnTo>
                    <a:pt x="61873" y="478290"/>
                  </a:lnTo>
                  <a:lnTo>
                    <a:pt x="61784" y="477735"/>
                  </a:lnTo>
                  <a:lnTo>
                    <a:pt x="61700" y="477168"/>
                  </a:lnTo>
                  <a:lnTo>
                    <a:pt x="61624" y="476589"/>
                  </a:lnTo>
                  <a:lnTo>
                    <a:pt x="61553" y="475999"/>
                  </a:lnTo>
                  <a:lnTo>
                    <a:pt x="61486" y="475387"/>
                  </a:lnTo>
                  <a:lnTo>
                    <a:pt x="61428" y="474775"/>
                  </a:lnTo>
                  <a:lnTo>
                    <a:pt x="61374" y="474139"/>
                  </a:lnTo>
                  <a:lnTo>
                    <a:pt x="61330" y="473504"/>
                  </a:lnTo>
                  <a:lnTo>
                    <a:pt x="61294" y="472847"/>
                  </a:lnTo>
                  <a:lnTo>
                    <a:pt x="61259" y="472177"/>
                  </a:lnTo>
                  <a:lnTo>
                    <a:pt x="61236" y="471508"/>
                  </a:lnTo>
                  <a:lnTo>
                    <a:pt x="61219" y="470816"/>
                  </a:lnTo>
                  <a:lnTo>
                    <a:pt x="61205" y="470102"/>
                  </a:lnTo>
                  <a:lnTo>
                    <a:pt x="61205" y="469387"/>
                  </a:lnTo>
                  <a:lnTo>
                    <a:pt x="61205" y="468662"/>
                  </a:lnTo>
                  <a:lnTo>
                    <a:pt x="61219" y="467924"/>
                  </a:lnTo>
                  <a:lnTo>
                    <a:pt x="61236" y="467165"/>
                  </a:lnTo>
                  <a:lnTo>
                    <a:pt x="63686" y="467176"/>
                  </a:lnTo>
                  <a:lnTo>
                    <a:pt x="66130" y="467176"/>
                  </a:lnTo>
                  <a:lnTo>
                    <a:pt x="71019" y="467199"/>
                  </a:lnTo>
                  <a:lnTo>
                    <a:pt x="73460" y="467199"/>
                  </a:lnTo>
                  <a:lnTo>
                    <a:pt x="75904" y="467176"/>
                  </a:lnTo>
                  <a:lnTo>
                    <a:pt x="78349" y="467153"/>
                  </a:lnTo>
                  <a:lnTo>
                    <a:pt x="80798" y="467097"/>
                  </a:lnTo>
                  <a:close/>
                  <a:moveTo>
                    <a:pt x="92781" y="466303"/>
                  </a:moveTo>
                  <a:lnTo>
                    <a:pt x="92763" y="469660"/>
                  </a:lnTo>
                  <a:lnTo>
                    <a:pt x="92741" y="473005"/>
                  </a:lnTo>
                  <a:lnTo>
                    <a:pt x="92727" y="474661"/>
                  </a:lnTo>
                  <a:lnTo>
                    <a:pt x="92705" y="476317"/>
                  </a:lnTo>
                  <a:lnTo>
                    <a:pt x="92683" y="477973"/>
                  </a:lnTo>
                  <a:lnTo>
                    <a:pt x="92652" y="479617"/>
                  </a:lnTo>
                  <a:lnTo>
                    <a:pt x="92616" y="481250"/>
                  </a:lnTo>
                  <a:lnTo>
                    <a:pt x="92567" y="482872"/>
                  </a:lnTo>
                  <a:lnTo>
                    <a:pt x="92540" y="483677"/>
                  </a:lnTo>
                  <a:lnTo>
                    <a:pt x="92509" y="484483"/>
                  </a:lnTo>
                  <a:lnTo>
                    <a:pt x="92478" y="485288"/>
                  </a:lnTo>
                  <a:lnTo>
                    <a:pt x="92442" y="486093"/>
                  </a:lnTo>
                  <a:lnTo>
                    <a:pt x="92407" y="486887"/>
                  </a:lnTo>
                  <a:lnTo>
                    <a:pt x="92367" y="487681"/>
                  </a:lnTo>
                  <a:lnTo>
                    <a:pt x="92322" y="488475"/>
                  </a:lnTo>
                  <a:lnTo>
                    <a:pt x="92273" y="489257"/>
                  </a:lnTo>
                  <a:lnTo>
                    <a:pt x="92220" y="490051"/>
                  </a:lnTo>
                  <a:lnTo>
                    <a:pt x="92166" y="490834"/>
                  </a:lnTo>
                  <a:lnTo>
                    <a:pt x="92108" y="491605"/>
                  </a:lnTo>
                  <a:lnTo>
                    <a:pt x="92046" y="492387"/>
                  </a:lnTo>
                  <a:lnTo>
                    <a:pt x="91979" y="493158"/>
                  </a:lnTo>
                  <a:lnTo>
                    <a:pt x="91908" y="493930"/>
                  </a:lnTo>
                  <a:lnTo>
                    <a:pt x="91832" y="494690"/>
                  </a:lnTo>
                  <a:lnTo>
                    <a:pt x="91752" y="495449"/>
                  </a:lnTo>
                  <a:lnTo>
                    <a:pt x="91672" y="496209"/>
                  </a:lnTo>
                  <a:lnTo>
                    <a:pt x="91583" y="496969"/>
                  </a:lnTo>
                  <a:lnTo>
                    <a:pt x="91490" y="497718"/>
                  </a:lnTo>
                  <a:lnTo>
                    <a:pt x="91387" y="498466"/>
                  </a:lnTo>
                  <a:lnTo>
                    <a:pt x="91285" y="499203"/>
                  </a:lnTo>
                  <a:lnTo>
                    <a:pt x="91178" y="499940"/>
                  </a:lnTo>
                  <a:lnTo>
                    <a:pt x="91062" y="500678"/>
                  </a:lnTo>
                  <a:lnTo>
                    <a:pt x="90942" y="501403"/>
                  </a:lnTo>
                  <a:lnTo>
                    <a:pt x="90817" y="502129"/>
                  </a:lnTo>
                  <a:lnTo>
                    <a:pt x="90684" y="502844"/>
                  </a:lnTo>
                  <a:lnTo>
                    <a:pt x="90545" y="503558"/>
                  </a:lnTo>
                  <a:lnTo>
                    <a:pt x="90403" y="504273"/>
                  </a:lnTo>
                  <a:lnTo>
                    <a:pt x="90252" y="504976"/>
                  </a:lnTo>
                  <a:lnTo>
                    <a:pt x="90096" y="505679"/>
                  </a:lnTo>
                  <a:lnTo>
                    <a:pt x="89935" y="506371"/>
                  </a:lnTo>
                  <a:lnTo>
                    <a:pt x="89766" y="507063"/>
                  </a:lnTo>
                  <a:lnTo>
                    <a:pt x="89588" y="507743"/>
                  </a:lnTo>
                  <a:lnTo>
                    <a:pt x="89406" y="508424"/>
                  </a:lnTo>
                  <a:lnTo>
                    <a:pt x="89214" y="509104"/>
                  </a:lnTo>
                  <a:lnTo>
                    <a:pt x="89018" y="509773"/>
                  </a:lnTo>
                  <a:lnTo>
                    <a:pt x="88813" y="510431"/>
                  </a:lnTo>
                  <a:lnTo>
                    <a:pt x="88600" y="511089"/>
                  </a:lnTo>
                  <a:lnTo>
                    <a:pt x="88381" y="511747"/>
                  </a:lnTo>
                  <a:lnTo>
                    <a:pt x="88154" y="512393"/>
                  </a:lnTo>
                  <a:lnTo>
                    <a:pt x="87918" y="513028"/>
                  </a:lnTo>
                  <a:lnTo>
                    <a:pt x="87678" y="513663"/>
                  </a:lnTo>
                  <a:lnTo>
                    <a:pt x="87424" y="514298"/>
                  </a:lnTo>
                  <a:lnTo>
                    <a:pt x="87166" y="514922"/>
                  </a:lnTo>
                  <a:lnTo>
                    <a:pt x="86948" y="515421"/>
                  </a:lnTo>
                  <a:lnTo>
                    <a:pt x="86725" y="515920"/>
                  </a:lnTo>
                  <a:lnTo>
                    <a:pt x="86502" y="516396"/>
                  </a:lnTo>
                  <a:lnTo>
                    <a:pt x="86275" y="516873"/>
                  </a:lnTo>
                  <a:lnTo>
                    <a:pt x="86044" y="517338"/>
                  </a:lnTo>
                  <a:lnTo>
                    <a:pt x="85812" y="517791"/>
                  </a:lnTo>
                  <a:lnTo>
                    <a:pt x="85581" y="518234"/>
                  </a:lnTo>
                  <a:lnTo>
                    <a:pt x="85344" y="518665"/>
                  </a:lnTo>
                  <a:lnTo>
                    <a:pt x="85104" y="519084"/>
                  </a:lnTo>
                  <a:lnTo>
                    <a:pt x="84864" y="519493"/>
                  </a:lnTo>
                  <a:lnTo>
                    <a:pt x="84623" y="519890"/>
                  </a:lnTo>
                  <a:lnTo>
                    <a:pt x="84378" y="520286"/>
                  </a:lnTo>
                  <a:lnTo>
                    <a:pt x="84133" y="520661"/>
                  </a:lnTo>
                  <a:lnTo>
                    <a:pt x="83884" y="521035"/>
                  </a:lnTo>
                  <a:lnTo>
                    <a:pt x="83635" y="521398"/>
                  </a:lnTo>
                  <a:lnTo>
                    <a:pt x="83381" y="521749"/>
                  </a:lnTo>
                  <a:lnTo>
                    <a:pt x="83127" y="522090"/>
                  </a:lnTo>
                  <a:lnTo>
                    <a:pt x="82869" y="522430"/>
                  </a:lnTo>
                  <a:lnTo>
                    <a:pt x="82610" y="522747"/>
                  </a:lnTo>
                  <a:lnTo>
                    <a:pt x="82352" y="523065"/>
                  </a:lnTo>
                  <a:lnTo>
                    <a:pt x="82094" y="523371"/>
                  </a:lnTo>
                  <a:lnTo>
                    <a:pt x="81831" y="523666"/>
                  </a:lnTo>
                  <a:lnTo>
                    <a:pt x="81564" y="523961"/>
                  </a:lnTo>
                  <a:lnTo>
                    <a:pt x="81301" y="524233"/>
                  </a:lnTo>
                  <a:lnTo>
                    <a:pt x="81034" y="524505"/>
                  </a:lnTo>
                  <a:lnTo>
                    <a:pt x="80762" y="524766"/>
                  </a:lnTo>
                  <a:lnTo>
                    <a:pt x="80495" y="525016"/>
                  </a:lnTo>
                  <a:lnTo>
                    <a:pt x="80224" y="525265"/>
                  </a:lnTo>
                  <a:lnTo>
                    <a:pt x="79952" y="525503"/>
                  </a:lnTo>
                  <a:lnTo>
                    <a:pt x="79676" y="525730"/>
                  </a:lnTo>
                  <a:lnTo>
                    <a:pt x="79400" y="525946"/>
                  </a:lnTo>
                  <a:lnTo>
                    <a:pt x="79124" y="526161"/>
                  </a:lnTo>
                  <a:lnTo>
                    <a:pt x="78848" y="526365"/>
                  </a:lnTo>
                  <a:lnTo>
                    <a:pt x="78572" y="526569"/>
                  </a:lnTo>
                  <a:lnTo>
                    <a:pt x="78291" y="526751"/>
                  </a:lnTo>
                  <a:lnTo>
                    <a:pt x="78011" y="526932"/>
                  </a:lnTo>
                  <a:lnTo>
                    <a:pt x="77730" y="527102"/>
                  </a:lnTo>
                  <a:lnTo>
                    <a:pt x="77445" y="527273"/>
                  </a:lnTo>
                  <a:lnTo>
                    <a:pt x="77165" y="527431"/>
                  </a:lnTo>
                  <a:lnTo>
                    <a:pt x="76880" y="527579"/>
                  </a:lnTo>
                  <a:lnTo>
                    <a:pt x="76595" y="527726"/>
                  </a:lnTo>
                  <a:lnTo>
                    <a:pt x="76310" y="527862"/>
                  </a:lnTo>
                  <a:lnTo>
                    <a:pt x="76025" y="527998"/>
                  </a:lnTo>
                  <a:lnTo>
                    <a:pt x="75740" y="528123"/>
                  </a:lnTo>
                  <a:lnTo>
                    <a:pt x="75455" y="528237"/>
                  </a:lnTo>
                  <a:lnTo>
                    <a:pt x="75165" y="528350"/>
                  </a:lnTo>
                  <a:lnTo>
                    <a:pt x="74591" y="528543"/>
                  </a:lnTo>
                  <a:lnTo>
                    <a:pt x="74012" y="528724"/>
                  </a:lnTo>
                  <a:lnTo>
                    <a:pt x="73433" y="528872"/>
                  </a:lnTo>
                  <a:lnTo>
                    <a:pt x="72854" y="528996"/>
                  </a:lnTo>
                  <a:lnTo>
                    <a:pt x="72275" y="529099"/>
                  </a:lnTo>
                  <a:lnTo>
                    <a:pt x="71696" y="529178"/>
                  </a:lnTo>
                  <a:lnTo>
                    <a:pt x="71117" y="529235"/>
                  </a:lnTo>
                  <a:lnTo>
                    <a:pt x="70543" y="529269"/>
                  </a:lnTo>
                  <a:lnTo>
                    <a:pt x="69964" y="529291"/>
                  </a:lnTo>
                  <a:lnTo>
                    <a:pt x="69367" y="529280"/>
                  </a:lnTo>
                  <a:lnTo>
                    <a:pt x="68766" y="529257"/>
                  </a:lnTo>
                  <a:lnTo>
                    <a:pt x="68161" y="529201"/>
                  </a:lnTo>
                  <a:lnTo>
                    <a:pt x="67555" y="529133"/>
                  </a:lnTo>
                  <a:lnTo>
                    <a:pt x="66950" y="529030"/>
                  </a:lnTo>
                  <a:lnTo>
                    <a:pt x="66339" y="528906"/>
                  </a:lnTo>
                  <a:lnTo>
                    <a:pt x="66037" y="528838"/>
                  </a:lnTo>
                  <a:lnTo>
                    <a:pt x="65734" y="528758"/>
                  </a:lnTo>
                  <a:lnTo>
                    <a:pt x="65431" y="528668"/>
                  </a:lnTo>
                  <a:lnTo>
                    <a:pt x="65128" y="528577"/>
                  </a:lnTo>
                  <a:lnTo>
                    <a:pt x="64825" y="528475"/>
                  </a:lnTo>
                  <a:lnTo>
                    <a:pt x="64523" y="528361"/>
                  </a:lnTo>
                  <a:lnTo>
                    <a:pt x="64220" y="528248"/>
                  </a:lnTo>
                  <a:lnTo>
                    <a:pt x="63917" y="528123"/>
                  </a:lnTo>
                  <a:lnTo>
                    <a:pt x="63619" y="527998"/>
                  </a:lnTo>
                  <a:lnTo>
                    <a:pt x="63320" y="527851"/>
                  </a:lnTo>
                  <a:lnTo>
                    <a:pt x="63022" y="527704"/>
                  </a:lnTo>
                  <a:lnTo>
                    <a:pt x="62724" y="527545"/>
                  </a:lnTo>
                  <a:lnTo>
                    <a:pt x="62425" y="527386"/>
                  </a:lnTo>
                  <a:lnTo>
                    <a:pt x="62131" y="527205"/>
                  </a:lnTo>
                  <a:lnTo>
                    <a:pt x="61833" y="527023"/>
                  </a:lnTo>
                  <a:lnTo>
                    <a:pt x="61539" y="526830"/>
                  </a:lnTo>
                  <a:lnTo>
                    <a:pt x="61250" y="526626"/>
                  </a:lnTo>
                  <a:lnTo>
                    <a:pt x="60960" y="526422"/>
                  </a:lnTo>
                  <a:lnTo>
                    <a:pt x="60671" y="526195"/>
                  </a:lnTo>
                  <a:lnTo>
                    <a:pt x="60381" y="525968"/>
                  </a:lnTo>
                  <a:lnTo>
                    <a:pt x="60096" y="525730"/>
                  </a:lnTo>
                  <a:lnTo>
                    <a:pt x="59812" y="525481"/>
                  </a:lnTo>
                  <a:lnTo>
                    <a:pt x="59527" y="525220"/>
                  </a:lnTo>
                  <a:lnTo>
                    <a:pt x="59246" y="524948"/>
                  </a:lnTo>
                  <a:lnTo>
                    <a:pt x="58970" y="524664"/>
                  </a:lnTo>
                  <a:lnTo>
                    <a:pt x="58694" y="524381"/>
                  </a:lnTo>
                  <a:lnTo>
                    <a:pt x="58418" y="524074"/>
                  </a:lnTo>
                  <a:lnTo>
                    <a:pt x="58146" y="523757"/>
                  </a:lnTo>
                  <a:lnTo>
                    <a:pt x="57874" y="523439"/>
                  </a:lnTo>
                  <a:lnTo>
                    <a:pt x="57607" y="523099"/>
                  </a:lnTo>
                  <a:lnTo>
                    <a:pt x="57345" y="522759"/>
                  </a:lnTo>
                  <a:lnTo>
                    <a:pt x="57082" y="522396"/>
                  </a:lnTo>
                  <a:lnTo>
                    <a:pt x="56819" y="522033"/>
                  </a:lnTo>
                  <a:lnTo>
                    <a:pt x="56565" y="521647"/>
                  </a:lnTo>
                  <a:lnTo>
                    <a:pt x="56307" y="521250"/>
                  </a:lnTo>
                  <a:lnTo>
                    <a:pt x="56058" y="520854"/>
                  </a:lnTo>
                  <a:lnTo>
                    <a:pt x="55808" y="520434"/>
                  </a:lnTo>
                  <a:lnTo>
                    <a:pt x="55563" y="520003"/>
                  </a:lnTo>
                  <a:lnTo>
                    <a:pt x="55319" y="519561"/>
                  </a:lnTo>
                  <a:lnTo>
                    <a:pt x="55083" y="519107"/>
                  </a:lnTo>
                  <a:lnTo>
                    <a:pt x="54842" y="518642"/>
                  </a:lnTo>
                  <a:lnTo>
                    <a:pt x="54611" y="518154"/>
                  </a:lnTo>
                  <a:lnTo>
                    <a:pt x="54383" y="517667"/>
                  </a:lnTo>
                  <a:lnTo>
                    <a:pt x="54156" y="517156"/>
                  </a:lnTo>
                  <a:lnTo>
                    <a:pt x="53934" y="516635"/>
                  </a:lnTo>
                  <a:lnTo>
                    <a:pt x="53715" y="516102"/>
                  </a:lnTo>
                  <a:lnTo>
                    <a:pt x="53497" y="515557"/>
                  </a:lnTo>
                  <a:lnTo>
                    <a:pt x="53288" y="514990"/>
                  </a:lnTo>
                  <a:lnTo>
                    <a:pt x="53079" y="514412"/>
                  </a:lnTo>
                  <a:lnTo>
                    <a:pt x="52878" y="513822"/>
                  </a:lnTo>
                  <a:lnTo>
                    <a:pt x="52678" y="513221"/>
                  </a:lnTo>
                  <a:lnTo>
                    <a:pt x="52482" y="512597"/>
                  </a:lnTo>
                  <a:lnTo>
                    <a:pt x="52308" y="512019"/>
                  </a:lnTo>
                  <a:lnTo>
                    <a:pt x="52135" y="511429"/>
                  </a:lnTo>
                  <a:lnTo>
                    <a:pt x="51970" y="510839"/>
                  </a:lnTo>
                  <a:lnTo>
                    <a:pt x="51805" y="510227"/>
                  </a:lnTo>
                  <a:lnTo>
                    <a:pt x="51645" y="509626"/>
                  </a:lnTo>
                  <a:lnTo>
                    <a:pt x="51489" y="509002"/>
                  </a:lnTo>
                  <a:lnTo>
                    <a:pt x="51338" y="508378"/>
                  </a:lnTo>
                  <a:lnTo>
                    <a:pt x="51186" y="507743"/>
                  </a:lnTo>
                  <a:lnTo>
                    <a:pt x="51044" y="507108"/>
                  </a:lnTo>
                  <a:lnTo>
                    <a:pt x="50901" y="506462"/>
                  </a:lnTo>
                  <a:lnTo>
                    <a:pt x="50763" y="505815"/>
                  </a:lnTo>
                  <a:lnTo>
                    <a:pt x="50630" y="505157"/>
                  </a:lnTo>
                  <a:lnTo>
                    <a:pt x="50496" y="504500"/>
                  </a:lnTo>
                  <a:lnTo>
                    <a:pt x="50367" y="503830"/>
                  </a:lnTo>
                  <a:lnTo>
                    <a:pt x="50242" y="503150"/>
                  </a:lnTo>
                  <a:lnTo>
                    <a:pt x="50122" y="502481"/>
                  </a:lnTo>
                  <a:lnTo>
                    <a:pt x="50006" y="501789"/>
                  </a:lnTo>
                  <a:lnTo>
                    <a:pt x="49890" y="501109"/>
                  </a:lnTo>
                  <a:lnTo>
                    <a:pt x="49779" y="500417"/>
                  </a:lnTo>
                  <a:lnTo>
                    <a:pt x="49672" y="499714"/>
                  </a:lnTo>
                  <a:lnTo>
                    <a:pt x="49565" y="499011"/>
                  </a:lnTo>
                  <a:lnTo>
                    <a:pt x="49463" y="498307"/>
                  </a:lnTo>
                  <a:lnTo>
                    <a:pt x="49365" y="497593"/>
                  </a:lnTo>
                  <a:lnTo>
                    <a:pt x="49271" y="496890"/>
                  </a:lnTo>
                  <a:lnTo>
                    <a:pt x="49178" y="496164"/>
                  </a:lnTo>
                  <a:lnTo>
                    <a:pt x="49084" y="495449"/>
                  </a:lnTo>
                  <a:lnTo>
                    <a:pt x="49000" y="494724"/>
                  </a:lnTo>
                  <a:lnTo>
                    <a:pt x="48915" y="493998"/>
                  </a:lnTo>
                  <a:lnTo>
                    <a:pt x="48831" y="493272"/>
                  </a:lnTo>
                  <a:lnTo>
                    <a:pt x="48755" y="492535"/>
                  </a:lnTo>
                  <a:lnTo>
                    <a:pt x="48675" y="491798"/>
                  </a:lnTo>
                  <a:lnTo>
                    <a:pt x="48604" y="491060"/>
                  </a:lnTo>
                  <a:lnTo>
                    <a:pt x="48532" y="490323"/>
                  </a:lnTo>
                  <a:lnTo>
                    <a:pt x="48461" y="489586"/>
                  </a:lnTo>
                  <a:lnTo>
                    <a:pt x="48332" y="488100"/>
                  </a:lnTo>
                  <a:lnTo>
                    <a:pt x="48212" y="486603"/>
                  </a:lnTo>
                  <a:lnTo>
                    <a:pt x="48105" y="485106"/>
                  </a:lnTo>
                  <a:lnTo>
                    <a:pt x="48002" y="483609"/>
                  </a:lnTo>
                  <a:lnTo>
                    <a:pt x="47909" y="482112"/>
                  </a:lnTo>
                  <a:lnTo>
                    <a:pt x="47824" y="480615"/>
                  </a:lnTo>
                  <a:lnTo>
                    <a:pt x="47749" y="479118"/>
                  </a:lnTo>
                  <a:lnTo>
                    <a:pt x="47677" y="477621"/>
                  </a:lnTo>
                  <a:lnTo>
                    <a:pt x="47615" y="476135"/>
                  </a:lnTo>
                  <a:lnTo>
                    <a:pt x="47562" y="474650"/>
                  </a:lnTo>
                  <a:lnTo>
                    <a:pt x="47513" y="473175"/>
                  </a:lnTo>
                  <a:lnTo>
                    <a:pt x="47472" y="471712"/>
                  </a:lnTo>
                  <a:lnTo>
                    <a:pt x="47432" y="470261"/>
                  </a:lnTo>
                  <a:lnTo>
                    <a:pt x="47406" y="468809"/>
                  </a:lnTo>
                  <a:lnTo>
                    <a:pt x="47379" y="467380"/>
                  </a:lnTo>
                  <a:lnTo>
                    <a:pt x="48889" y="467323"/>
                  </a:lnTo>
                  <a:lnTo>
                    <a:pt x="50398" y="467278"/>
                  </a:lnTo>
                  <a:lnTo>
                    <a:pt x="51908" y="467233"/>
                  </a:lnTo>
                  <a:lnTo>
                    <a:pt x="53422" y="467210"/>
                  </a:lnTo>
                  <a:lnTo>
                    <a:pt x="54936" y="467187"/>
                  </a:lnTo>
                  <a:lnTo>
                    <a:pt x="56450" y="467176"/>
                  </a:lnTo>
                  <a:lnTo>
                    <a:pt x="59473" y="467165"/>
                  </a:lnTo>
                  <a:lnTo>
                    <a:pt x="59451" y="468072"/>
                  </a:lnTo>
                  <a:lnTo>
                    <a:pt x="59437" y="468968"/>
                  </a:lnTo>
                  <a:lnTo>
                    <a:pt x="59433" y="469852"/>
                  </a:lnTo>
                  <a:lnTo>
                    <a:pt x="59437" y="470714"/>
                  </a:lnTo>
                  <a:lnTo>
                    <a:pt x="59451" y="471554"/>
                  </a:lnTo>
                  <a:lnTo>
                    <a:pt x="59473" y="472393"/>
                  </a:lnTo>
                  <a:lnTo>
                    <a:pt x="59504" y="473198"/>
                  </a:lnTo>
                  <a:lnTo>
                    <a:pt x="59544" y="474003"/>
                  </a:lnTo>
                  <a:lnTo>
                    <a:pt x="59593" y="474786"/>
                  </a:lnTo>
                  <a:lnTo>
                    <a:pt x="59651" y="475557"/>
                  </a:lnTo>
                  <a:lnTo>
                    <a:pt x="59718" y="476306"/>
                  </a:lnTo>
                  <a:lnTo>
                    <a:pt x="59794" y="477043"/>
                  </a:lnTo>
                  <a:lnTo>
                    <a:pt x="59874" y="477757"/>
                  </a:lnTo>
                  <a:lnTo>
                    <a:pt x="59963" y="478472"/>
                  </a:lnTo>
                  <a:lnTo>
                    <a:pt x="60061" y="479152"/>
                  </a:lnTo>
                  <a:lnTo>
                    <a:pt x="60168" y="479833"/>
                  </a:lnTo>
                  <a:lnTo>
                    <a:pt x="60279" y="480490"/>
                  </a:lnTo>
                  <a:lnTo>
                    <a:pt x="60399" y="481137"/>
                  </a:lnTo>
                  <a:lnTo>
                    <a:pt x="60524" y="481761"/>
                  </a:lnTo>
                  <a:lnTo>
                    <a:pt x="60658" y="482373"/>
                  </a:lnTo>
                  <a:lnTo>
                    <a:pt x="60796" y="482974"/>
                  </a:lnTo>
                  <a:lnTo>
                    <a:pt x="60943" y="483553"/>
                  </a:lnTo>
                  <a:lnTo>
                    <a:pt x="61098" y="484120"/>
                  </a:lnTo>
                  <a:lnTo>
                    <a:pt x="61254" y="484675"/>
                  </a:lnTo>
                  <a:lnTo>
                    <a:pt x="61423" y="485220"/>
                  </a:lnTo>
                  <a:lnTo>
                    <a:pt x="61593" y="485741"/>
                  </a:lnTo>
                  <a:lnTo>
                    <a:pt x="61771" y="486240"/>
                  </a:lnTo>
                  <a:lnTo>
                    <a:pt x="61953" y="486739"/>
                  </a:lnTo>
                  <a:lnTo>
                    <a:pt x="62140" y="487216"/>
                  </a:lnTo>
                  <a:lnTo>
                    <a:pt x="62336" y="487681"/>
                  </a:lnTo>
                  <a:lnTo>
                    <a:pt x="62532" y="488123"/>
                  </a:lnTo>
                  <a:lnTo>
                    <a:pt x="62737" y="488554"/>
                  </a:lnTo>
                  <a:lnTo>
                    <a:pt x="62946" y="488974"/>
                  </a:lnTo>
                  <a:lnTo>
                    <a:pt x="63160" y="489382"/>
                  </a:lnTo>
                  <a:lnTo>
                    <a:pt x="63378" y="489767"/>
                  </a:lnTo>
                  <a:lnTo>
                    <a:pt x="63601" y="490142"/>
                  </a:lnTo>
                  <a:lnTo>
                    <a:pt x="63824" y="490505"/>
                  </a:lnTo>
                  <a:lnTo>
                    <a:pt x="64055" y="490845"/>
                  </a:lnTo>
                  <a:lnTo>
                    <a:pt x="64291" y="491174"/>
                  </a:lnTo>
                  <a:lnTo>
                    <a:pt x="64527" y="491491"/>
                  </a:lnTo>
                  <a:lnTo>
                    <a:pt x="64772" y="491798"/>
                  </a:lnTo>
                  <a:lnTo>
                    <a:pt x="65017" y="492081"/>
                  </a:lnTo>
                  <a:lnTo>
                    <a:pt x="65266" y="492353"/>
                  </a:lnTo>
                  <a:lnTo>
                    <a:pt x="65516" y="492614"/>
                  </a:lnTo>
                  <a:lnTo>
                    <a:pt x="65770" y="492852"/>
                  </a:lnTo>
                  <a:lnTo>
                    <a:pt x="66028" y="493079"/>
                  </a:lnTo>
                  <a:lnTo>
                    <a:pt x="66286" y="493295"/>
                  </a:lnTo>
                  <a:lnTo>
                    <a:pt x="66549" y="493499"/>
                  </a:lnTo>
                  <a:lnTo>
                    <a:pt x="66816" y="493692"/>
                  </a:lnTo>
                  <a:lnTo>
                    <a:pt x="67083" y="493862"/>
                  </a:lnTo>
                  <a:lnTo>
                    <a:pt x="67350" y="494020"/>
                  </a:lnTo>
                  <a:lnTo>
                    <a:pt x="67622" y="494168"/>
                  </a:lnTo>
                  <a:lnTo>
                    <a:pt x="67898" y="494293"/>
                  </a:lnTo>
                  <a:lnTo>
                    <a:pt x="68170" y="494406"/>
                  </a:lnTo>
                  <a:lnTo>
                    <a:pt x="68446" y="494519"/>
                  </a:lnTo>
                  <a:lnTo>
                    <a:pt x="68722" y="494599"/>
                  </a:lnTo>
                  <a:lnTo>
                    <a:pt x="69002" y="494678"/>
                  </a:lnTo>
                  <a:lnTo>
                    <a:pt x="69278" y="494735"/>
                  </a:lnTo>
                  <a:lnTo>
                    <a:pt x="69559" y="494792"/>
                  </a:lnTo>
                  <a:lnTo>
                    <a:pt x="69839" y="494826"/>
                  </a:lnTo>
                  <a:lnTo>
                    <a:pt x="70120" y="494837"/>
                  </a:lnTo>
                  <a:lnTo>
                    <a:pt x="70405" y="494848"/>
                  </a:lnTo>
                  <a:lnTo>
                    <a:pt x="70686" y="494837"/>
                  </a:lnTo>
                  <a:lnTo>
                    <a:pt x="70966" y="494826"/>
                  </a:lnTo>
                  <a:lnTo>
                    <a:pt x="71247" y="494792"/>
                  </a:lnTo>
                  <a:lnTo>
                    <a:pt x="71527" y="494735"/>
                  </a:lnTo>
                  <a:lnTo>
                    <a:pt x="71808" y="494678"/>
                  </a:lnTo>
                  <a:lnTo>
                    <a:pt x="72088" y="494599"/>
                  </a:lnTo>
                  <a:lnTo>
                    <a:pt x="72369" y="494519"/>
                  </a:lnTo>
                  <a:lnTo>
                    <a:pt x="72645" y="494417"/>
                  </a:lnTo>
                  <a:lnTo>
                    <a:pt x="72925" y="494304"/>
                  </a:lnTo>
                  <a:lnTo>
                    <a:pt x="73201" y="494168"/>
                  </a:lnTo>
                  <a:lnTo>
                    <a:pt x="73473" y="494032"/>
                  </a:lnTo>
                  <a:lnTo>
                    <a:pt x="73745" y="493873"/>
                  </a:lnTo>
                  <a:lnTo>
                    <a:pt x="74016" y="493714"/>
                  </a:lnTo>
                  <a:lnTo>
                    <a:pt x="74288" y="493533"/>
                  </a:lnTo>
                  <a:lnTo>
                    <a:pt x="74555" y="493340"/>
                  </a:lnTo>
                  <a:lnTo>
                    <a:pt x="74818" y="493124"/>
                  </a:lnTo>
                  <a:lnTo>
                    <a:pt x="75085" y="492909"/>
                  </a:lnTo>
                  <a:lnTo>
                    <a:pt x="75343" y="492682"/>
                  </a:lnTo>
                  <a:lnTo>
                    <a:pt x="75602" y="492433"/>
                  </a:lnTo>
                  <a:lnTo>
                    <a:pt x="75855" y="492172"/>
                  </a:lnTo>
                  <a:lnTo>
                    <a:pt x="76109" y="491900"/>
                  </a:lnTo>
                  <a:lnTo>
                    <a:pt x="76359" y="491616"/>
                  </a:lnTo>
                  <a:lnTo>
                    <a:pt x="76603" y="491321"/>
                  </a:lnTo>
                  <a:lnTo>
                    <a:pt x="76844" y="491015"/>
                  </a:lnTo>
                  <a:lnTo>
                    <a:pt x="77084" y="490686"/>
                  </a:lnTo>
                  <a:lnTo>
                    <a:pt x="77316" y="490357"/>
                  </a:lnTo>
                  <a:lnTo>
                    <a:pt x="77547" y="490006"/>
                  </a:lnTo>
                  <a:lnTo>
                    <a:pt x="77775" y="489654"/>
                  </a:lnTo>
                  <a:lnTo>
                    <a:pt x="77997" y="489280"/>
                  </a:lnTo>
                  <a:lnTo>
                    <a:pt x="78215" y="488894"/>
                  </a:lnTo>
                  <a:lnTo>
                    <a:pt x="78429" y="488497"/>
                  </a:lnTo>
                  <a:lnTo>
                    <a:pt x="78638" y="488089"/>
                  </a:lnTo>
                  <a:lnTo>
                    <a:pt x="78843" y="487669"/>
                  </a:lnTo>
                  <a:lnTo>
                    <a:pt x="79044" y="487227"/>
                  </a:lnTo>
                  <a:lnTo>
                    <a:pt x="79235" y="486785"/>
                  </a:lnTo>
                  <a:lnTo>
                    <a:pt x="79427" y="486320"/>
                  </a:lnTo>
                  <a:lnTo>
                    <a:pt x="79609" y="485855"/>
                  </a:lnTo>
                  <a:lnTo>
                    <a:pt x="79787" y="485367"/>
                  </a:lnTo>
                  <a:lnTo>
                    <a:pt x="79956" y="484879"/>
                  </a:lnTo>
                  <a:lnTo>
                    <a:pt x="80126" y="484369"/>
                  </a:lnTo>
                  <a:lnTo>
                    <a:pt x="80286" y="483847"/>
                  </a:lnTo>
                  <a:lnTo>
                    <a:pt x="80437" y="483314"/>
                  </a:lnTo>
                  <a:lnTo>
                    <a:pt x="80584" y="482770"/>
                  </a:lnTo>
                  <a:lnTo>
                    <a:pt x="80727" y="482214"/>
                  </a:lnTo>
                  <a:lnTo>
                    <a:pt x="80860" y="481647"/>
                  </a:lnTo>
                  <a:lnTo>
                    <a:pt x="80990" y="481069"/>
                  </a:lnTo>
                  <a:lnTo>
                    <a:pt x="81110" y="480479"/>
                  </a:lnTo>
                  <a:lnTo>
                    <a:pt x="81221" y="479878"/>
                  </a:lnTo>
                  <a:lnTo>
                    <a:pt x="81328" y="479266"/>
                  </a:lnTo>
                  <a:lnTo>
                    <a:pt x="81426" y="478642"/>
                  </a:lnTo>
                  <a:lnTo>
                    <a:pt x="81515" y="477995"/>
                  </a:lnTo>
                  <a:lnTo>
                    <a:pt x="81600" y="477349"/>
                  </a:lnTo>
                  <a:lnTo>
                    <a:pt x="81671" y="476691"/>
                  </a:lnTo>
                  <a:lnTo>
                    <a:pt x="81738" y="476011"/>
                  </a:lnTo>
                  <a:lnTo>
                    <a:pt x="81796" y="475330"/>
                  </a:lnTo>
                  <a:lnTo>
                    <a:pt x="81849" y="474638"/>
                  </a:lnTo>
                  <a:lnTo>
                    <a:pt x="81889" y="473924"/>
                  </a:lnTo>
                  <a:lnTo>
                    <a:pt x="81920" y="473209"/>
                  </a:lnTo>
                  <a:lnTo>
                    <a:pt x="81947" y="472484"/>
                  </a:lnTo>
                  <a:lnTo>
                    <a:pt x="81960" y="471735"/>
                  </a:lnTo>
                  <a:lnTo>
                    <a:pt x="81965" y="470987"/>
                  </a:lnTo>
                  <a:lnTo>
                    <a:pt x="81960" y="470227"/>
                  </a:lnTo>
                  <a:lnTo>
                    <a:pt x="81947" y="469444"/>
                  </a:lnTo>
                  <a:lnTo>
                    <a:pt x="81925" y="468662"/>
                  </a:lnTo>
                  <a:lnTo>
                    <a:pt x="81893" y="467868"/>
                  </a:lnTo>
                  <a:lnTo>
                    <a:pt x="81849" y="467063"/>
                  </a:lnTo>
                  <a:lnTo>
                    <a:pt x="83216" y="466995"/>
                  </a:lnTo>
                  <a:lnTo>
                    <a:pt x="84588" y="466938"/>
                  </a:lnTo>
                  <a:lnTo>
                    <a:pt x="85955" y="466858"/>
                  </a:lnTo>
                  <a:lnTo>
                    <a:pt x="87322" y="466768"/>
                  </a:lnTo>
                  <a:lnTo>
                    <a:pt x="88684" y="466677"/>
                  </a:lnTo>
                  <a:lnTo>
                    <a:pt x="90051" y="466564"/>
                  </a:lnTo>
                  <a:lnTo>
                    <a:pt x="91414" y="466439"/>
                  </a:lnTo>
                  <a:lnTo>
                    <a:pt x="92781" y="466303"/>
                  </a:lnTo>
                  <a:close/>
                  <a:moveTo>
                    <a:pt x="72636" y="1"/>
                  </a:moveTo>
                  <a:lnTo>
                    <a:pt x="72444" y="12"/>
                  </a:lnTo>
                  <a:lnTo>
                    <a:pt x="72257" y="46"/>
                  </a:lnTo>
                  <a:lnTo>
                    <a:pt x="72075" y="103"/>
                  </a:lnTo>
                  <a:lnTo>
                    <a:pt x="71892" y="182"/>
                  </a:lnTo>
                  <a:lnTo>
                    <a:pt x="71719" y="284"/>
                  </a:lnTo>
                  <a:lnTo>
                    <a:pt x="71545" y="398"/>
                  </a:lnTo>
                  <a:lnTo>
                    <a:pt x="71376" y="545"/>
                  </a:lnTo>
                  <a:lnTo>
                    <a:pt x="71211" y="704"/>
                  </a:lnTo>
                  <a:lnTo>
                    <a:pt x="71055" y="874"/>
                  </a:lnTo>
                  <a:lnTo>
                    <a:pt x="70899" y="1078"/>
                  </a:lnTo>
                  <a:lnTo>
                    <a:pt x="70748" y="1294"/>
                  </a:lnTo>
                  <a:lnTo>
                    <a:pt x="70605" y="1521"/>
                  </a:lnTo>
                  <a:lnTo>
                    <a:pt x="70467" y="1770"/>
                  </a:lnTo>
                  <a:lnTo>
                    <a:pt x="70334" y="2042"/>
                  </a:lnTo>
                  <a:lnTo>
                    <a:pt x="70205" y="2326"/>
                  </a:lnTo>
                  <a:lnTo>
                    <a:pt x="70080" y="2621"/>
                  </a:lnTo>
                  <a:lnTo>
                    <a:pt x="69964" y="2938"/>
                  </a:lnTo>
                  <a:lnTo>
                    <a:pt x="69853" y="3256"/>
                  </a:lnTo>
                  <a:lnTo>
                    <a:pt x="69750" y="3607"/>
                  </a:lnTo>
                  <a:lnTo>
                    <a:pt x="69652" y="3959"/>
                  </a:lnTo>
                  <a:lnTo>
                    <a:pt x="69559" y="4322"/>
                  </a:lnTo>
                  <a:lnTo>
                    <a:pt x="69474" y="4707"/>
                  </a:lnTo>
                  <a:lnTo>
                    <a:pt x="69399" y="5093"/>
                  </a:lnTo>
                  <a:lnTo>
                    <a:pt x="69327" y="5501"/>
                  </a:lnTo>
                  <a:lnTo>
                    <a:pt x="69261" y="5921"/>
                  </a:lnTo>
                  <a:lnTo>
                    <a:pt x="69207" y="6341"/>
                  </a:lnTo>
                  <a:lnTo>
                    <a:pt x="69158" y="6783"/>
                  </a:lnTo>
                  <a:lnTo>
                    <a:pt x="69114" y="7225"/>
                  </a:lnTo>
                  <a:lnTo>
                    <a:pt x="69082" y="7679"/>
                  </a:lnTo>
                  <a:lnTo>
                    <a:pt x="69056" y="8144"/>
                  </a:lnTo>
                  <a:lnTo>
                    <a:pt x="69038" y="8609"/>
                  </a:lnTo>
                  <a:lnTo>
                    <a:pt x="69029" y="9097"/>
                  </a:lnTo>
                  <a:lnTo>
                    <a:pt x="69025" y="9471"/>
                  </a:lnTo>
                  <a:lnTo>
                    <a:pt x="69029" y="9856"/>
                  </a:lnTo>
                  <a:lnTo>
                    <a:pt x="69042" y="10253"/>
                  </a:lnTo>
                  <a:lnTo>
                    <a:pt x="69060" y="10650"/>
                  </a:lnTo>
                  <a:lnTo>
                    <a:pt x="69082" y="11070"/>
                  </a:lnTo>
                  <a:lnTo>
                    <a:pt x="69114" y="11478"/>
                  </a:lnTo>
                  <a:lnTo>
                    <a:pt x="69154" y="11898"/>
                  </a:lnTo>
                  <a:lnTo>
                    <a:pt x="69194" y="12317"/>
                  </a:lnTo>
                  <a:lnTo>
                    <a:pt x="69247" y="12748"/>
                  </a:lnTo>
                  <a:lnTo>
                    <a:pt x="69301" y="13168"/>
                  </a:lnTo>
                  <a:lnTo>
                    <a:pt x="69363" y="13588"/>
                  </a:lnTo>
                  <a:lnTo>
                    <a:pt x="69430" y="14007"/>
                  </a:lnTo>
                  <a:lnTo>
                    <a:pt x="69501" y="14416"/>
                  </a:lnTo>
                  <a:lnTo>
                    <a:pt x="69581" y="14824"/>
                  </a:lnTo>
                  <a:lnTo>
                    <a:pt x="69666" y="15221"/>
                  </a:lnTo>
                  <a:lnTo>
                    <a:pt x="69755" y="15606"/>
                  </a:lnTo>
                  <a:lnTo>
                    <a:pt x="69853" y="15981"/>
                  </a:lnTo>
                  <a:lnTo>
                    <a:pt x="69951" y="16343"/>
                  </a:lnTo>
                  <a:lnTo>
                    <a:pt x="70058" y="16695"/>
                  </a:lnTo>
                  <a:lnTo>
                    <a:pt x="70169" y="17035"/>
                  </a:lnTo>
                  <a:lnTo>
                    <a:pt x="70285" y="17353"/>
                  </a:lnTo>
                  <a:lnTo>
                    <a:pt x="70405" y="17659"/>
                  </a:lnTo>
                  <a:lnTo>
                    <a:pt x="70530" y="17943"/>
                  </a:lnTo>
                  <a:lnTo>
                    <a:pt x="70663" y="18203"/>
                  </a:lnTo>
                  <a:lnTo>
                    <a:pt x="70797" y="18442"/>
                  </a:lnTo>
                  <a:lnTo>
                    <a:pt x="70939" y="18657"/>
                  </a:lnTo>
                  <a:lnTo>
                    <a:pt x="71011" y="18748"/>
                  </a:lnTo>
                  <a:lnTo>
                    <a:pt x="71082" y="18850"/>
                  </a:lnTo>
                  <a:lnTo>
                    <a:pt x="71158" y="18929"/>
                  </a:lnTo>
                  <a:lnTo>
                    <a:pt x="71233" y="19009"/>
                  </a:lnTo>
                  <a:lnTo>
                    <a:pt x="71309" y="19077"/>
                  </a:lnTo>
                  <a:lnTo>
                    <a:pt x="71385" y="19145"/>
                  </a:lnTo>
                  <a:lnTo>
                    <a:pt x="71465" y="19201"/>
                  </a:lnTo>
                  <a:lnTo>
                    <a:pt x="71540" y="19258"/>
                  </a:lnTo>
                  <a:lnTo>
                    <a:pt x="71625" y="19292"/>
                  </a:lnTo>
                  <a:lnTo>
                    <a:pt x="71705" y="19326"/>
                  </a:lnTo>
                  <a:lnTo>
                    <a:pt x="71785" y="19360"/>
                  </a:lnTo>
                  <a:lnTo>
                    <a:pt x="71870" y="19372"/>
                  </a:lnTo>
                  <a:lnTo>
                    <a:pt x="71870" y="21844"/>
                  </a:lnTo>
                  <a:lnTo>
                    <a:pt x="71879" y="24316"/>
                  </a:lnTo>
                  <a:lnTo>
                    <a:pt x="71897" y="26789"/>
                  </a:lnTo>
                  <a:lnTo>
                    <a:pt x="71919" y="29261"/>
                  </a:lnTo>
                  <a:lnTo>
                    <a:pt x="71955" y="31722"/>
                  </a:lnTo>
                  <a:lnTo>
                    <a:pt x="71995" y="34194"/>
                  </a:lnTo>
                  <a:lnTo>
                    <a:pt x="72044" y="36667"/>
                  </a:lnTo>
                  <a:lnTo>
                    <a:pt x="72097" y="39139"/>
                  </a:lnTo>
                  <a:lnTo>
                    <a:pt x="71126" y="39150"/>
                  </a:lnTo>
                  <a:lnTo>
                    <a:pt x="70156" y="39173"/>
                  </a:lnTo>
                  <a:lnTo>
                    <a:pt x="69185" y="39196"/>
                  </a:lnTo>
                  <a:lnTo>
                    <a:pt x="68214" y="39230"/>
                  </a:lnTo>
                  <a:lnTo>
                    <a:pt x="67243" y="39275"/>
                  </a:lnTo>
                  <a:lnTo>
                    <a:pt x="66273" y="39332"/>
                  </a:lnTo>
                  <a:lnTo>
                    <a:pt x="65302" y="39400"/>
                  </a:lnTo>
                  <a:lnTo>
                    <a:pt x="64331" y="39468"/>
                  </a:lnTo>
                  <a:lnTo>
                    <a:pt x="63356" y="39547"/>
                  </a:lnTo>
                  <a:lnTo>
                    <a:pt x="62385" y="39638"/>
                  </a:lnTo>
                  <a:lnTo>
                    <a:pt x="61415" y="39740"/>
                  </a:lnTo>
                  <a:lnTo>
                    <a:pt x="60444" y="39842"/>
                  </a:lnTo>
                  <a:lnTo>
                    <a:pt x="59473" y="39967"/>
                  </a:lnTo>
                  <a:lnTo>
                    <a:pt x="58502" y="40092"/>
                  </a:lnTo>
                  <a:lnTo>
                    <a:pt x="57532" y="40228"/>
                  </a:lnTo>
                  <a:lnTo>
                    <a:pt x="56561" y="40375"/>
                  </a:lnTo>
                  <a:lnTo>
                    <a:pt x="56124" y="40432"/>
                  </a:lnTo>
                  <a:lnTo>
                    <a:pt x="55684" y="40489"/>
                  </a:lnTo>
                  <a:lnTo>
                    <a:pt x="54780" y="40602"/>
                  </a:lnTo>
                  <a:lnTo>
                    <a:pt x="53854" y="40704"/>
                  </a:lnTo>
                  <a:lnTo>
                    <a:pt x="52918" y="40806"/>
                  </a:lnTo>
                  <a:lnTo>
                    <a:pt x="51965" y="40931"/>
                  </a:lnTo>
                  <a:lnTo>
                    <a:pt x="51489" y="41010"/>
                  </a:lnTo>
                  <a:lnTo>
                    <a:pt x="51013" y="41090"/>
                  </a:lnTo>
                  <a:lnTo>
                    <a:pt x="50532" y="41181"/>
                  </a:lnTo>
                  <a:lnTo>
                    <a:pt x="50051" y="41283"/>
                  </a:lnTo>
                  <a:lnTo>
                    <a:pt x="49570" y="41407"/>
                  </a:lnTo>
                  <a:lnTo>
                    <a:pt x="49093" y="41543"/>
                  </a:lnTo>
                  <a:lnTo>
                    <a:pt x="48612" y="41691"/>
                  </a:lnTo>
                  <a:lnTo>
                    <a:pt x="48136" y="41850"/>
                  </a:lnTo>
                  <a:lnTo>
                    <a:pt x="47664" y="42042"/>
                  </a:lnTo>
                  <a:lnTo>
                    <a:pt x="47196" y="42247"/>
                  </a:lnTo>
                  <a:lnTo>
                    <a:pt x="46729" y="42473"/>
                  </a:lnTo>
                  <a:lnTo>
                    <a:pt x="46266" y="42734"/>
                  </a:lnTo>
                  <a:lnTo>
                    <a:pt x="46034" y="42870"/>
                  </a:lnTo>
                  <a:lnTo>
                    <a:pt x="45807" y="43006"/>
                  </a:lnTo>
                  <a:lnTo>
                    <a:pt x="45576" y="43154"/>
                  </a:lnTo>
                  <a:lnTo>
                    <a:pt x="45353" y="43313"/>
                  </a:lnTo>
                  <a:lnTo>
                    <a:pt x="45126" y="43471"/>
                  </a:lnTo>
                  <a:lnTo>
                    <a:pt x="44903" y="43642"/>
                  </a:lnTo>
                  <a:lnTo>
                    <a:pt x="44681" y="43823"/>
                  </a:lnTo>
                  <a:lnTo>
                    <a:pt x="44462" y="44005"/>
                  </a:lnTo>
                  <a:lnTo>
                    <a:pt x="44244" y="44197"/>
                  </a:lnTo>
                  <a:lnTo>
                    <a:pt x="44026" y="44401"/>
                  </a:lnTo>
                  <a:lnTo>
                    <a:pt x="43812" y="44606"/>
                  </a:lnTo>
                  <a:lnTo>
                    <a:pt x="43598" y="44832"/>
                  </a:lnTo>
                  <a:lnTo>
                    <a:pt x="43385" y="45059"/>
                  </a:lnTo>
                  <a:lnTo>
                    <a:pt x="43175" y="45286"/>
                  </a:lnTo>
                  <a:lnTo>
                    <a:pt x="42966" y="45536"/>
                  </a:lnTo>
                  <a:lnTo>
                    <a:pt x="42761" y="45785"/>
                  </a:lnTo>
                  <a:lnTo>
                    <a:pt x="42561" y="46046"/>
                  </a:lnTo>
                  <a:lnTo>
                    <a:pt x="42356" y="46318"/>
                  </a:lnTo>
                  <a:lnTo>
                    <a:pt x="42160" y="46602"/>
                  </a:lnTo>
                  <a:lnTo>
                    <a:pt x="41964" y="46885"/>
                  </a:lnTo>
                  <a:lnTo>
                    <a:pt x="41768" y="47191"/>
                  </a:lnTo>
                  <a:lnTo>
                    <a:pt x="41581" y="47498"/>
                  </a:lnTo>
                  <a:lnTo>
                    <a:pt x="41394" y="47804"/>
                  </a:lnTo>
                  <a:lnTo>
                    <a:pt x="41212" y="48133"/>
                  </a:lnTo>
                  <a:lnTo>
                    <a:pt x="41034" y="48462"/>
                  </a:lnTo>
                  <a:lnTo>
                    <a:pt x="40860" y="48802"/>
                  </a:lnTo>
                  <a:lnTo>
                    <a:pt x="40686" y="49142"/>
                  </a:lnTo>
                  <a:lnTo>
                    <a:pt x="40517" y="49494"/>
                  </a:lnTo>
                  <a:lnTo>
                    <a:pt x="40352" y="49857"/>
                  </a:lnTo>
                  <a:lnTo>
                    <a:pt x="40188" y="50219"/>
                  </a:lnTo>
                  <a:lnTo>
                    <a:pt x="40032" y="50594"/>
                  </a:lnTo>
                  <a:lnTo>
                    <a:pt x="39876" y="50979"/>
                  </a:lnTo>
                  <a:lnTo>
                    <a:pt x="39720" y="51365"/>
                  </a:lnTo>
                  <a:lnTo>
                    <a:pt x="39573" y="51762"/>
                  </a:lnTo>
                  <a:lnTo>
                    <a:pt x="39426" y="52159"/>
                  </a:lnTo>
                  <a:lnTo>
                    <a:pt x="39284" y="52567"/>
                  </a:lnTo>
                  <a:lnTo>
                    <a:pt x="39141" y="52987"/>
                  </a:lnTo>
                  <a:lnTo>
                    <a:pt x="39003" y="53406"/>
                  </a:lnTo>
                  <a:lnTo>
                    <a:pt x="38869" y="53837"/>
                  </a:lnTo>
                  <a:lnTo>
                    <a:pt x="38740" y="54268"/>
                  </a:lnTo>
                  <a:lnTo>
                    <a:pt x="38611" y="54699"/>
                  </a:lnTo>
                  <a:lnTo>
                    <a:pt x="38487" y="55153"/>
                  </a:lnTo>
                  <a:lnTo>
                    <a:pt x="38362" y="55595"/>
                  </a:lnTo>
                  <a:lnTo>
                    <a:pt x="38242" y="56060"/>
                  </a:lnTo>
                  <a:lnTo>
                    <a:pt x="38126" y="56514"/>
                  </a:lnTo>
                  <a:lnTo>
                    <a:pt x="38010" y="56979"/>
                  </a:lnTo>
                  <a:lnTo>
                    <a:pt x="37899" y="57455"/>
                  </a:lnTo>
                  <a:lnTo>
                    <a:pt x="37792" y="57931"/>
                  </a:lnTo>
                  <a:lnTo>
                    <a:pt x="37685" y="58419"/>
                  </a:lnTo>
                  <a:lnTo>
                    <a:pt x="37583" y="58907"/>
                  </a:lnTo>
                  <a:lnTo>
                    <a:pt x="37480" y="59394"/>
                  </a:lnTo>
                  <a:lnTo>
                    <a:pt x="37382" y="59893"/>
                  </a:lnTo>
                  <a:lnTo>
                    <a:pt x="37289" y="60404"/>
                  </a:lnTo>
                  <a:lnTo>
                    <a:pt x="37195" y="60903"/>
                  </a:lnTo>
                  <a:lnTo>
                    <a:pt x="37102" y="61413"/>
                  </a:lnTo>
                  <a:lnTo>
                    <a:pt x="37017" y="61935"/>
                  </a:lnTo>
                  <a:lnTo>
                    <a:pt x="36928" y="62457"/>
                  </a:lnTo>
                  <a:lnTo>
                    <a:pt x="36848" y="62978"/>
                  </a:lnTo>
                  <a:lnTo>
                    <a:pt x="36768" y="63511"/>
                  </a:lnTo>
                  <a:lnTo>
                    <a:pt x="36688" y="64044"/>
                  </a:lnTo>
                  <a:lnTo>
                    <a:pt x="36612" y="64577"/>
                  </a:lnTo>
                  <a:lnTo>
                    <a:pt x="36536" y="65122"/>
                  </a:lnTo>
                  <a:lnTo>
                    <a:pt x="36398" y="66210"/>
                  </a:lnTo>
                  <a:lnTo>
                    <a:pt x="36265" y="67322"/>
                  </a:lnTo>
                  <a:lnTo>
                    <a:pt x="36140" y="68445"/>
                  </a:lnTo>
                  <a:lnTo>
                    <a:pt x="36029" y="69579"/>
                  </a:lnTo>
                  <a:lnTo>
                    <a:pt x="35922" y="70724"/>
                  </a:lnTo>
                  <a:lnTo>
                    <a:pt x="35819" y="71870"/>
                  </a:lnTo>
                  <a:lnTo>
                    <a:pt x="35730" y="73038"/>
                  </a:lnTo>
                  <a:lnTo>
                    <a:pt x="35646" y="74217"/>
                  </a:lnTo>
                  <a:lnTo>
                    <a:pt x="35570" y="75397"/>
                  </a:lnTo>
                  <a:lnTo>
                    <a:pt x="35499" y="76588"/>
                  </a:lnTo>
                  <a:lnTo>
                    <a:pt x="35436" y="77790"/>
                  </a:lnTo>
                  <a:lnTo>
                    <a:pt x="35378" y="78992"/>
                  </a:lnTo>
                  <a:lnTo>
                    <a:pt x="35329" y="80194"/>
                  </a:lnTo>
                  <a:lnTo>
                    <a:pt x="35285" y="81408"/>
                  </a:lnTo>
                  <a:lnTo>
                    <a:pt x="35245" y="82632"/>
                  </a:lnTo>
                  <a:lnTo>
                    <a:pt x="35214" y="83846"/>
                  </a:lnTo>
                  <a:lnTo>
                    <a:pt x="35187" y="85071"/>
                  </a:lnTo>
                  <a:lnTo>
                    <a:pt x="35160" y="86284"/>
                  </a:lnTo>
                  <a:lnTo>
                    <a:pt x="35142" y="87509"/>
                  </a:lnTo>
                  <a:lnTo>
                    <a:pt x="35129" y="88734"/>
                  </a:lnTo>
                  <a:lnTo>
                    <a:pt x="35120" y="89947"/>
                  </a:lnTo>
                  <a:lnTo>
                    <a:pt x="35116" y="91172"/>
                  </a:lnTo>
                  <a:lnTo>
                    <a:pt x="35116" y="92386"/>
                  </a:lnTo>
                  <a:lnTo>
                    <a:pt x="35116" y="93599"/>
                  </a:lnTo>
                  <a:lnTo>
                    <a:pt x="35120" y="94801"/>
                  </a:lnTo>
                  <a:lnTo>
                    <a:pt x="35129" y="96004"/>
                  </a:lnTo>
                  <a:lnTo>
                    <a:pt x="35142" y="97194"/>
                  </a:lnTo>
                  <a:lnTo>
                    <a:pt x="35169" y="99565"/>
                  </a:lnTo>
                  <a:lnTo>
                    <a:pt x="35209" y="101890"/>
                  </a:lnTo>
                  <a:lnTo>
                    <a:pt x="35254" y="104181"/>
                  </a:lnTo>
                  <a:lnTo>
                    <a:pt x="35303" y="106426"/>
                  </a:lnTo>
                  <a:lnTo>
                    <a:pt x="35356" y="108604"/>
                  </a:lnTo>
                  <a:lnTo>
                    <a:pt x="35410" y="110736"/>
                  </a:lnTo>
                  <a:lnTo>
                    <a:pt x="35508" y="114762"/>
                  </a:lnTo>
                  <a:lnTo>
                    <a:pt x="34265" y="114932"/>
                  </a:lnTo>
                  <a:lnTo>
                    <a:pt x="33642" y="115023"/>
                  </a:lnTo>
                  <a:lnTo>
                    <a:pt x="33023" y="115125"/>
                  </a:lnTo>
                  <a:lnTo>
                    <a:pt x="32934" y="115147"/>
                  </a:lnTo>
                  <a:lnTo>
                    <a:pt x="32845" y="115193"/>
                  </a:lnTo>
                  <a:lnTo>
                    <a:pt x="32769" y="115249"/>
                  </a:lnTo>
                  <a:lnTo>
                    <a:pt x="32693" y="115318"/>
                  </a:lnTo>
                  <a:lnTo>
                    <a:pt x="32626" y="115397"/>
                  </a:lnTo>
                  <a:lnTo>
                    <a:pt x="32564" y="115499"/>
                  </a:lnTo>
                  <a:lnTo>
                    <a:pt x="32506" y="115601"/>
                  </a:lnTo>
                  <a:lnTo>
                    <a:pt x="32453" y="115726"/>
                  </a:lnTo>
                  <a:lnTo>
                    <a:pt x="32404" y="115851"/>
                  </a:lnTo>
                  <a:lnTo>
                    <a:pt x="32364" y="115987"/>
                  </a:lnTo>
                  <a:lnTo>
                    <a:pt x="32324" y="116134"/>
                  </a:lnTo>
                  <a:lnTo>
                    <a:pt x="32293" y="116282"/>
                  </a:lnTo>
                  <a:lnTo>
                    <a:pt x="32266" y="116440"/>
                  </a:lnTo>
                  <a:lnTo>
                    <a:pt x="32244" y="116610"/>
                  </a:lnTo>
                  <a:lnTo>
                    <a:pt x="32226" y="116769"/>
                  </a:lnTo>
                  <a:lnTo>
                    <a:pt x="32212" y="116939"/>
                  </a:lnTo>
                  <a:lnTo>
                    <a:pt x="32163" y="116973"/>
                  </a:lnTo>
                  <a:lnTo>
                    <a:pt x="32119" y="117007"/>
                  </a:lnTo>
                  <a:lnTo>
                    <a:pt x="32070" y="117053"/>
                  </a:lnTo>
                  <a:lnTo>
                    <a:pt x="32025" y="117098"/>
                  </a:lnTo>
                  <a:lnTo>
                    <a:pt x="31981" y="117155"/>
                  </a:lnTo>
                  <a:lnTo>
                    <a:pt x="31936" y="117223"/>
                  </a:lnTo>
                  <a:lnTo>
                    <a:pt x="31896" y="117291"/>
                  </a:lnTo>
                  <a:lnTo>
                    <a:pt x="31856" y="117370"/>
                  </a:lnTo>
                  <a:lnTo>
                    <a:pt x="31821" y="117450"/>
                  </a:lnTo>
                  <a:lnTo>
                    <a:pt x="31785" y="117540"/>
                  </a:lnTo>
                  <a:lnTo>
                    <a:pt x="31749" y="117642"/>
                  </a:lnTo>
                  <a:lnTo>
                    <a:pt x="31718" y="117745"/>
                  </a:lnTo>
                  <a:lnTo>
                    <a:pt x="31691" y="117847"/>
                  </a:lnTo>
                  <a:lnTo>
                    <a:pt x="31669" y="117960"/>
                  </a:lnTo>
                  <a:lnTo>
                    <a:pt x="31647" y="118085"/>
                  </a:lnTo>
                  <a:lnTo>
                    <a:pt x="31629" y="118209"/>
                  </a:lnTo>
                  <a:lnTo>
                    <a:pt x="31549" y="118822"/>
                  </a:lnTo>
                  <a:lnTo>
                    <a:pt x="31473" y="119434"/>
                  </a:lnTo>
                  <a:lnTo>
                    <a:pt x="31402" y="120058"/>
                  </a:lnTo>
                  <a:lnTo>
                    <a:pt x="31335" y="120682"/>
                  </a:lnTo>
                  <a:lnTo>
                    <a:pt x="31273" y="121317"/>
                  </a:lnTo>
                  <a:lnTo>
                    <a:pt x="31210" y="121952"/>
                  </a:lnTo>
                  <a:lnTo>
                    <a:pt x="31153" y="122599"/>
                  </a:lnTo>
                  <a:lnTo>
                    <a:pt x="31104" y="123245"/>
                  </a:lnTo>
                  <a:lnTo>
                    <a:pt x="31055" y="123891"/>
                  </a:lnTo>
                  <a:lnTo>
                    <a:pt x="31010" y="124549"/>
                  </a:lnTo>
                  <a:lnTo>
                    <a:pt x="30966" y="125207"/>
                  </a:lnTo>
                  <a:lnTo>
                    <a:pt x="30930" y="125876"/>
                  </a:lnTo>
                  <a:lnTo>
                    <a:pt x="30894" y="126545"/>
                  </a:lnTo>
                  <a:lnTo>
                    <a:pt x="30868" y="127214"/>
                  </a:lnTo>
                  <a:lnTo>
                    <a:pt x="30841" y="127883"/>
                  </a:lnTo>
                  <a:lnTo>
                    <a:pt x="30819" y="128553"/>
                  </a:lnTo>
                  <a:lnTo>
                    <a:pt x="30796" y="129233"/>
                  </a:lnTo>
                  <a:lnTo>
                    <a:pt x="30783" y="129914"/>
                  </a:lnTo>
                  <a:lnTo>
                    <a:pt x="30770" y="130594"/>
                  </a:lnTo>
                  <a:lnTo>
                    <a:pt x="30765" y="131274"/>
                  </a:lnTo>
                  <a:lnTo>
                    <a:pt x="30761" y="131966"/>
                  </a:lnTo>
                  <a:lnTo>
                    <a:pt x="30761" y="132647"/>
                  </a:lnTo>
                  <a:lnTo>
                    <a:pt x="30761" y="133339"/>
                  </a:lnTo>
                  <a:lnTo>
                    <a:pt x="30770" y="134019"/>
                  </a:lnTo>
                  <a:lnTo>
                    <a:pt x="30779" y="134711"/>
                  </a:lnTo>
                  <a:lnTo>
                    <a:pt x="30792" y="135403"/>
                  </a:lnTo>
                  <a:lnTo>
                    <a:pt x="30810" y="136094"/>
                  </a:lnTo>
                  <a:lnTo>
                    <a:pt x="30832" y="136775"/>
                  </a:lnTo>
                  <a:lnTo>
                    <a:pt x="30859" y="137467"/>
                  </a:lnTo>
                  <a:lnTo>
                    <a:pt x="30885" y="138159"/>
                  </a:lnTo>
                  <a:lnTo>
                    <a:pt x="30917" y="138839"/>
                  </a:lnTo>
                  <a:lnTo>
                    <a:pt x="30952" y="139531"/>
                  </a:lnTo>
                  <a:lnTo>
                    <a:pt x="30992" y="140211"/>
                  </a:lnTo>
                  <a:lnTo>
                    <a:pt x="31032" y="140903"/>
                  </a:lnTo>
                  <a:lnTo>
                    <a:pt x="31081" y="141584"/>
                  </a:lnTo>
                  <a:lnTo>
                    <a:pt x="31130" y="142264"/>
                  </a:lnTo>
                  <a:lnTo>
                    <a:pt x="31184" y="142933"/>
                  </a:lnTo>
                  <a:lnTo>
                    <a:pt x="31237" y="143614"/>
                  </a:lnTo>
                  <a:lnTo>
                    <a:pt x="31300" y="144283"/>
                  </a:lnTo>
                  <a:lnTo>
                    <a:pt x="31362" y="144952"/>
                  </a:lnTo>
                  <a:lnTo>
                    <a:pt x="31429" y="145621"/>
                  </a:lnTo>
                  <a:lnTo>
                    <a:pt x="31500" y="146279"/>
                  </a:lnTo>
                  <a:lnTo>
                    <a:pt x="31571" y="146948"/>
                  </a:lnTo>
                  <a:lnTo>
                    <a:pt x="31647" y="147594"/>
                  </a:lnTo>
                  <a:lnTo>
                    <a:pt x="31731" y="148252"/>
                  </a:lnTo>
                  <a:lnTo>
                    <a:pt x="31812" y="148899"/>
                  </a:lnTo>
                  <a:lnTo>
                    <a:pt x="31901" y="149545"/>
                  </a:lnTo>
                  <a:lnTo>
                    <a:pt x="31990" y="150180"/>
                  </a:lnTo>
                  <a:lnTo>
                    <a:pt x="32083" y="150815"/>
                  </a:lnTo>
                  <a:lnTo>
                    <a:pt x="32181" y="151439"/>
                  </a:lnTo>
                  <a:lnTo>
                    <a:pt x="32284" y="152063"/>
                  </a:lnTo>
                  <a:lnTo>
                    <a:pt x="32386" y="152675"/>
                  </a:lnTo>
                  <a:lnTo>
                    <a:pt x="32493" y="153288"/>
                  </a:lnTo>
                  <a:lnTo>
                    <a:pt x="32604" y="153889"/>
                  </a:lnTo>
                  <a:lnTo>
                    <a:pt x="32720" y="154490"/>
                  </a:lnTo>
                  <a:lnTo>
                    <a:pt x="32836" y="155079"/>
                  </a:lnTo>
                  <a:lnTo>
                    <a:pt x="32956" y="155669"/>
                  </a:lnTo>
                  <a:lnTo>
                    <a:pt x="33081" y="156248"/>
                  </a:lnTo>
                  <a:lnTo>
                    <a:pt x="33205" y="156815"/>
                  </a:lnTo>
                  <a:lnTo>
                    <a:pt x="33334" y="157382"/>
                  </a:lnTo>
                  <a:lnTo>
                    <a:pt x="33468" y="157937"/>
                  </a:lnTo>
                  <a:lnTo>
                    <a:pt x="33606" y="158482"/>
                  </a:lnTo>
                  <a:lnTo>
                    <a:pt x="33744" y="159015"/>
                  </a:lnTo>
                  <a:lnTo>
                    <a:pt x="33891" y="159548"/>
                  </a:lnTo>
                  <a:lnTo>
                    <a:pt x="33887" y="159786"/>
                  </a:lnTo>
                  <a:lnTo>
                    <a:pt x="33887" y="160024"/>
                  </a:lnTo>
                  <a:lnTo>
                    <a:pt x="33900" y="160262"/>
                  </a:lnTo>
                  <a:lnTo>
                    <a:pt x="33918" y="160501"/>
                  </a:lnTo>
                  <a:lnTo>
                    <a:pt x="33949" y="160727"/>
                  </a:lnTo>
                  <a:lnTo>
                    <a:pt x="33980" y="160954"/>
                  </a:lnTo>
                  <a:lnTo>
                    <a:pt x="34025" y="161158"/>
                  </a:lnTo>
                  <a:lnTo>
                    <a:pt x="34078" y="161362"/>
                  </a:lnTo>
                  <a:lnTo>
                    <a:pt x="34136" y="161544"/>
                  </a:lnTo>
                  <a:lnTo>
                    <a:pt x="34172" y="161623"/>
                  </a:lnTo>
                  <a:lnTo>
                    <a:pt x="34207" y="161703"/>
                  </a:lnTo>
                  <a:lnTo>
                    <a:pt x="34243" y="161782"/>
                  </a:lnTo>
                  <a:lnTo>
                    <a:pt x="34283" y="161850"/>
                  </a:lnTo>
                  <a:lnTo>
                    <a:pt x="34323" y="161918"/>
                  </a:lnTo>
                  <a:lnTo>
                    <a:pt x="34368" y="161975"/>
                  </a:lnTo>
                  <a:lnTo>
                    <a:pt x="34417" y="162020"/>
                  </a:lnTo>
                  <a:lnTo>
                    <a:pt x="34461" y="162066"/>
                  </a:lnTo>
                  <a:lnTo>
                    <a:pt x="34515" y="162111"/>
                  </a:lnTo>
                  <a:lnTo>
                    <a:pt x="34568" y="162145"/>
                  </a:lnTo>
                  <a:lnTo>
                    <a:pt x="34621" y="162168"/>
                  </a:lnTo>
                  <a:lnTo>
                    <a:pt x="34679" y="162179"/>
                  </a:lnTo>
                  <a:lnTo>
                    <a:pt x="34737" y="162190"/>
                  </a:lnTo>
                  <a:lnTo>
                    <a:pt x="34800" y="162190"/>
                  </a:lnTo>
                  <a:lnTo>
                    <a:pt x="36305" y="162156"/>
                  </a:lnTo>
                  <a:lnTo>
                    <a:pt x="37810" y="162134"/>
                  </a:lnTo>
                  <a:lnTo>
                    <a:pt x="40820" y="162134"/>
                  </a:lnTo>
                  <a:lnTo>
                    <a:pt x="42320" y="162145"/>
                  </a:lnTo>
                  <a:lnTo>
                    <a:pt x="43826" y="162179"/>
                  </a:lnTo>
                  <a:lnTo>
                    <a:pt x="45326" y="162213"/>
                  </a:lnTo>
                  <a:lnTo>
                    <a:pt x="46831" y="162258"/>
                  </a:lnTo>
                  <a:lnTo>
                    <a:pt x="48332" y="162315"/>
                  </a:lnTo>
                  <a:lnTo>
                    <a:pt x="49833" y="162383"/>
                  </a:lnTo>
                  <a:lnTo>
                    <a:pt x="51338" y="162463"/>
                  </a:lnTo>
                  <a:lnTo>
                    <a:pt x="52838" y="162542"/>
                  </a:lnTo>
                  <a:lnTo>
                    <a:pt x="54343" y="162633"/>
                  </a:lnTo>
                  <a:lnTo>
                    <a:pt x="55844" y="162735"/>
                  </a:lnTo>
                  <a:lnTo>
                    <a:pt x="58850" y="162950"/>
                  </a:lnTo>
                  <a:lnTo>
                    <a:pt x="58832" y="164561"/>
                  </a:lnTo>
                  <a:lnTo>
                    <a:pt x="58819" y="166171"/>
                  </a:lnTo>
                  <a:lnTo>
                    <a:pt x="58810" y="167782"/>
                  </a:lnTo>
                  <a:lnTo>
                    <a:pt x="58805" y="169392"/>
                  </a:lnTo>
                  <a:lnTo>
                    <a:pt x="58801" y="171014"/>
                  </a:lnTo>
                  <a:lnTo>
                    <a:pt x="58805" y="172636"/>
                  </a:lnTo>
                  <a:lnTo>
                    <a:pt x="58810" y="174269"/>
                  </a:lnTo>
                  <a:lnTo>
                    <a:pt x="58823" y="175890"/>
                  </a:lnTo>
                  <a:lnTo>
                    <a:pt x="58836" y="177524"/>
                  </a:lnTo>
                  <a:lnTo>
                    <a:pt x="58854" y="179157"/>
                  </a:lnTo>
                  <a:lnTo>
                    <a:pt x="58872" y="180790"/>
                  </a:lnTo>
                  <a:lnTo>
                    <a:pt x="58894" y="182434"/>
                  </a:lnTo>
                  <a:lnTo>
                    <a:pt x="58921" y="184067"/>
                  </a:lnTo>
                  <a:lnTo>
                    <a:pt x="58952" y="185701"/>
                  </a:lnTo>
                  <a:lnTo>
                    <a:pt x="58983" y="187334"/>
                  </a:lnTo>
                  <a:lnTo>
                    <a:pt x="59019" y="188978"/>
                  </a:lnTo>
                  <a:lnTo>
                    <a:pt x="59099" y="192244"/>
                  </a:lnTo>
                  <a:lnTo>
                    <a:pt x="59188" y="195511"/>
                  </a:lnTo>
                  <a:lnTo>
                    <a:pt x="59286" y="198766"/>
                  </a:lnTo>
                  <a:lnTo>
                    <a:pt x="59388" y="202009"/>
                  </a:lnTo>
                  <a:lnTo>
                    <a:pt x="59500" y="205241"/>
                  </a:lnTo>
                  <a:lnTo>
                    <a:pt x="59620" y="208462"/>
                  </a:lnTo>
                  <a:lnTo>
                    <a:pt x="59745" y="211660"/>
                  </a:lnTo>
                  <a:lnTo>
                    <a:pt x="59874" y="214836"/>
                  </a:lnTo>
                  <a:lnTo>
                    <a:pt x="59883" y="214995"/>
                  </a:lnTo>
                  <a:lnTo>
                    <a:pt x="59896" y="215142"/>
                  </a:lnTo>
                  <a:lnTo>
                    <a:pt x="59918" y="215290"/>
                  </a:lnTo>
                  <a:lnTo>
                    <a:pt x="59941" y="215426"/>
                  </a:lnTo>
                  <a:lnTo>
                    <a:pt x="59967" y="215562"/>
                  </a:lnTo>
                  <a:lnTo>
                    <a:pt x="60003" y="215686"/>
                  </a:lnTo>
                  <a:lnTo>
                    <a:pt x="60034" y="215811"/>
                  </a:lnTo>
                  <a:lnTo>
                    <a:pt x="60074" y="215913"/>
                  </a:lnTo>
                  <a:lnTo>
                    <a:pt x="58618" y="215913"/>
                  </a:lnTo>
                  <a:lnTo>
                    <a:pt x="57166" y="215925"/>
                  </a:lnTo>
                  <a:lnTo>
                    <a:pt x="55719" y="215936"/>
                  </a:lnTo>
                  <a:lnTo>
                    <a:pt x="54268" y="215959"/>
                  </a:lnTo>
                  <a:lnTo>
                    <a:pt x="52820" y="215993"/>
                  </a:lnTo>
                  <a:lnTo>
                    <a:pt x="51369" y="216038"/>
                  </a:lnTo>
                  <a:lnTo>
                    <a:pt x="49922" y="216095"/>
                  </a:lnTo>
                  <a:lnTo>
                    <a:pt x="48474" y="216163"/>
                  </a:lnTo>
                  <a:lnTo>
                    <a:pt x="47027" y="216242"/>
                  </a:lnTo>
                  <a:lnTo>
                    <a:pt x="45584" y="216333"/>
                  </a:lnTo>
                  <a:lnTo>
                    <a:pt x="44137" y="216435"/>
                  </a:lnTo>
                  <a:lnTo>
                    <a:pt x="42695" y="216560"/>
                  </a:lnTo>
                  <a:lnTo>
                    <a:pt x="41252" y="216684"/>
                  </a:lnTo>
                  <a:lnTo>
                    <a:pt x="39813" y="216821"/>
                  </a:lnTo>
                  <a:lnTo>
                    <a:pt x="38371" y="216979"/>
                  </a:lnTo>
                  <a:lnTo>
                    <a:pt x="36932" y="217149"/>
                  </a:lnTo>
                  <a:lnTo>
                    <a:pt x="36821" y="217172"/>
                  </a:lnTo>
                  <a:lnTo>
                    <a:pt x="36723" y="217218"/>
                  </a:lnTo>
                  <a:lnTo>
                    <a:pt x="36625" y="217286"/>
                  </a:lnTo>
                  <a:lnTo>
                    <a:pt x="36541" y="217376"/>
                  </a:lnTo>
                  <a:lnTo>
                    <a:pt x="36456" y="217478"/>
                  </a:lnTo>
                  <a:lnTo>
                    <a:pt x="36385" y="217592"/>
                  </a:lnTo>
                  <a:lnTo>
                    <a:pt x="36318" y="217728"/>
                  </a:lnTo>
                  <a:lnTo>
                    <a:pt x="36256" y="217875"/>
                  </a:lnTo>
                  <a:lnTo>
                    <a:pt x="36202" y="218034"/>
                  </a:lnTo>
                  <a:lnTo>
                    <a:pt x="36153" y="218204"/>
                  </a:lnTo>
                  <a:lnTo>
                    <a:pt x="36113" y="218386"/>
                  </a:lnTo>
                  <a:lnTo>
                    <a:pt x="36077" y="218578"/>
                  </a:lnTo>
                  <a:lnTo>
                    <a:pt x="36051" y="218771"/>
                  </a:lnTo>
                  <a:lnTo>
                    <a:pt x="36029" y="218975"/>
                  </a:lnTo>
                  <a:lnTo>
                    <a:pt x="36015" y="219180"/>
                  </a:lnTo>
                  <a:lnTo>
                    <a:pt x="36006" y="219395"/>
                  </a:lnTo>
                  <a:lnTo>
                    <a:pt x="35984" y="219474"/>
                  </a:lnTo>
                  <a:lnTo>
                    <a:pt x="35957" y="219565"/>
                  </a:lnTo>
                  <a:lnTo>
                    <a:pt x="35939" y="219656"/>
                  </a:lnTo>
                  <a:lnTo>
                    <a:pt x="35922" y="219747"/>
                  </a:lnTo>
                  <a:lnTo>
                    <a:pt x="35890" y="219962"/>
                  </a:lnTo>
                  <a:lnTo>
                    <a:pt x="35864" y="220189"/>
                  </a:lnTo>
                  <a:lnTo>
                    <a:pt x="35739" y="222559"/>
                  </a:lnTo>
                  <a:lnTo>
                    <a:pt x="35614" y="224929"/>
                  </a:lnTo>
                  <a:lnTo>
                    <a:pt x="35499" y="227311"/>
                  </a:lnTo>
                  <a:lnTo>
                    <a:pt x="35445" y="228491"/>
                  </a:lnTo>
                  <a:lnTo>
                    <a:pt x="35396" y="229670"/>
                  </a:lnTo>
                  <a:lnTo>
                    <a:pt x="35098" y="229602"/>
                  </a:lnTo>
                  <a:lnTo>
                    <a:pt x="34795" y="229523"/>
                  </a:lnTo>
                  <a:lnTo>
                    <a:pt x="34501" y="229466"/>
                  </a:lnTo>
                  <a:lnTo>
                    <a:pt x="34203" y="229409"/>
                  </a:lnTo>
                  <a:lnTo>
                    <a:pt x="33909" y="229353"/>
                  </a:lnTo>
                  <a:lnTo>
                    <a:pt x="33615" y="229307"/>
                  </a:lnTo>
                  <a:lnTo>
                    <a:pt x="33321" y="229273"/>
                  </a:lnTo>
                  <a:lnTo>
                    <a:pt x="33027" y="229250"/>
                  </a:lnTo>
                  <a:lnTo>
                    <a:pt x="32738" y="229228"/>
                  </a:lnTo>
                  <a:lnTo>
                    <a:pt x="32448" y="229216"/>
                  </a:lnTo>
                  <a:lnTo>
                    <a:pt x="32159" y="229205"/>
                  </a:lnTo>
                  <a:lnTo>
                    <a:pt x="31869" y="229216"/>
                  </a:lnTo>
                  <a:lnTo>
                    <a:pt x="31585" y="229216"/>
                  </a:lnTo>
                  <a:lnTo>
                    <a:pt x="31300" y="229239"/>
                  </a:lnTo>
                  <a:lnTo>
                    <a:pt x="31015" y="229262"/>
                  </a:lnTo>
                  <a:lnTo>
                    <a:pt x="30730" y="229284"/>
                  </a:lnTo>
                  <a:lnTo>
                    <a:pt x="30449" y="229319"/>
                  </a:lnTo>
                  <a:lnTo>
                    <a:pt x="30168" y="229364"/>
                  </a:lnTo>
                  <a:lnTo>
                    <a:pt x="29888" y="229409"/>
                  </a:lnTo>
                  <a:lnTo>
                    <a:pt x="29612" y="229466"/>
                  </a:lnTo>
                  <a:lnTo>
                    <a:pt x="29336" y="229534"/>
                  </a:lnTo>
                  <a:lnTo>
                    <a:pt x="29060" y="229602"/>
                  </a:lnTo>
                  <a:lnTo>
                    <a:pt x="28784" y="229681"/>
                  </a:lnTo>
                  <a:lnTo>
                    <a:pt x="28508" y="229761"/>
                  </a:lnTo>
                  <a:lnTo>
                    <a:pt x="28236" y="229852"/>
                  </a:lnTo>
                  <a:lnTo>
                    <a:pt x="27964" y="229954"/>
                  </a:lnTo>
                  <a:lnTo>
                    <a:pt x="27697" y="230056"/>
                  </a:lnTo>
                  <a:lnTo>
                    <a:pt x="27425" y="230169"/>
                  </a:lnTo>
                  <a:lnTo>
                    <a:pt x="27158" y="230283"/>
                  </a:lnTo>
                  <a:lnTo>
                    <a:pt x="26891" y="230407"/>
                  </a:lnTo>
                  <a:lnTo>
                    <a:pt x="26628" y="230532"/>
                  </a:lnTo>
                  <a:lnTo>
                    <a:pt x="26361" y="230668"/>
                  </a:lnTo>
                  <a:lnTo>
                    <a:pt x="26099" y="230804"/>
                  </a:lnTo>
                  <a:lnTo>
                    <a:pt x="25836" y="230952"/>
                  </a:lnTo>
                  <a:lnTo>
                    <a:pt x="25319" y="231269"/>
                  </a:lnTo>
                  <a:lnTo>
                    <a:pt x="24803" y="231609"/>
                  </a:lnTo>
                  <a:lnTo>
                    <a:pt x="24295" y="231972"/>
                  </a:lnTo>
                  <a:lnTo>
                    <a:pt x="23787" y="232358"/>
                  </a:lnTo>
                  <a:lnTo>
                    <a:pt x="23289" y="232778"/>
                  </a:lnTo>
                  <a:lnTo>
                    <a:pt x="22794" y="233209"/>
                  </a:lnTo>
                  <a:lnTo>
                    <a:pt x="22305" y="233662"/>
                  </a:lnTo>
                  <a:lnTo>
                    <a:pt x="21819" y="234150"/>
                  </a:lnTo>
                  <a:lnTo>
                    <a:pt x="21338" y="234649"/>
                  </a:lnTo>
                  <a:lnTo>
                    <a:pt x="20862" y="235182"/>
                  </a:lnTo>
                  <a:lnTo>
                    <a:pt x="20394" y="235726"/>
                  </a:lnTo>
                  <a:lnTo>
                    <a:pt x="19927" y="236293"/>
                  </a:lnTo>
                  <a:lnTo>
                    <a:pt x="19468" y="236894"/>
                  </a:lnTo>
                  <a:lnTo>
                    <a:pt x="19014" y="237507"/>
                  </a:lnTo>
                  <a:lnTo>
                    <a:pt x="18564" y="238142"/>
                  </a:lnTo>
                  <a:lnTo>
                    <a:pt x="18119" y="238788"/>
                  </a:lnTo>
                  <a:lnTo>
                    <a:pt x="17683" y="239469"/>
                  </a:lnTo>
                  <a:lnTo>
                    <a:pt x="17251" y="240161"/>
                  </a:lnTo>
                  <a:lnTo>
                    <a:pt x="16823" y="240875"/>
                  </a:lnTo>
                  <a:lnTo>
                    <a:pt x="16400" y="241612"/>
                  </a:lnTo>
                  <a:lnTo>
                    <a:pt x="15982" y="242372"/>
                  </a:lnTo>
                  <a:lnTo>
                    <a:pt x="15567" y="243143"/>
                  </a:lnTo>
                  <a:lnTo>
                    <a:pt x="15162" y="243926"/>
                  </a:lnTo>
                  <a:lnTo>
                    <a:pt x="14761" y="244742"/>
                  </a:lnTo>
                  <a:lnTo>
                    <a:pt x="14365" y="245570"/>
                  </a:lnTo>
                  <a:lnTo>
                    <a:pt x="13978" y="246410"/>
                  </a:lnTo>
                  <a:lnTo>
                    <a:pt x="13590" y="247272"/>
                  </a:lnTo>
                  <a:lnTo>
                    <a:pt x="13212" y="248156"/>
                  </a:lnTo>
                  <a:lnTo>
                    <a:pt x="12838" y="249052"/>
                  </a:lnTo>
                  <a:lnTo>
                    <a:pt x="12473" y="249971"/>
                  </a:lnTo>
                  <a:lnTo>
                    <a:pt x="12107" y="250901"/>
                  </a:lnTo>
                  <a:lnTo>
                    <a:pt x="11751" y="251842"/>
                  </a:lnTo>
                  <a:lnTo>
                    <a:pt x="11399" y="252806"/>
                  </a:lnTo>
                  <a:lnTo>
                    <a:pt x="11057" y="253781"/>
                  </a:lnTo>
                  <a:lnTo>
                    <a:pt x="10718" y="254768"/>
                  </a:lnTo>
                  <a:lnTo>
                    <a:pt x="10384" y="255777"/>
                  </a:lnTo>
                  <a:lnTo>
                    <a:pt x="10055" y="256798"/>
                  </a:lnTo>
                  <a:lnTo>
                    <a:pt x="9734" y="257841"/>
                  </a:lnTo>
                  <a:lnTo>
                    <a:pt x="9418" y="258885"/>
                  </a:lnTo>
                  <a:lnTo>
                    <a:pt x="9106" y="259951"/>
                  </a:lnTo>
                  <a:lnTo>
                    <a:pt x="8803" y="261028"/>
                  </a:lnTo>
                  <a:lnTo>
                    <a:pt x="8505" y="262117"/>
                  </a:lnTo>
                  <a:lnTo>
                    <a:pt x="8211" y="263217"/>
                  </a:lnTo>
                  <a:lnTo>
                    <a:pt x="7926" y="264340"/>
                  </a:lnTo>
                  <a:lnTo>
                    <a:pt x="7646" y="265463"/>
                  </a:lnTo>
                  <a:lnTo>
                    <a:pt x="7370" y="266597"/>
                  </a:lnTo>
                  <a:lnTo>
                    <a:pt x="7102" y="267754"/>
                  </a:lnTo>
                  <a:lnTo>
                    <a:pt x="6840" y="268910"/>
                  </a:lnTo>
                  <a:lnTo>
                    <a:pt x="6581" y="270090"/>
                  </a:lnTo>
                  <a:lnTo>
                    <a:pt x="6332" y="271269"/>
                  </a:lnTo>
                  <a:lnTo>
                    <a:pt x="6087" y="272460"/>
                  </a:lnTo>
                  <a:lnTo>
                    <a:pt x="5847" y="273674"/>
                  </a:lnTo>
                  <a:lnTo>
                    <a:pt x="5615" y="274887"/>
                  </a:lnTo>
                  <a:lnTo>
                    <a:pt x="5392" y="276112"/>
                  </a:lnTo>
                  <a:lnTo>
                    <a:pt x="5170" y="277337"/>
                  </a:lnTo>
                  <a:lnTo>
                    <a:pt x="4961" y="278584"/>
                  </a:lnTo>
                  <a:lnTo>
                    <a:pt x="4751" y="279832"/>
                  </a:lnTo>
                  <a:lnTo>
                    <a:pt x="4551" y="281091"/>
                  </a:lnTo>
                  <a:lnTo>
                    <a:pt x="4359" y="282361"/>
                  </a:lnTo>
                  <a:lnTo>
                    <a:pt x="4168" y="283643"/>
                  </a:lnTo>
                  <a:lnTo>
                    <a:pt x="3990" y="284924"/>
                  </a:lnTo>
                  <a:lnTo>
                    <a:pt x="3812" y="286206"/>
                  </a:lnTo>
                  <a:lnTo>
                    <a:pt x="3647" y="287510"/>
                  </a:lnTo>
                  <a:lnTo>
                    <a:pt x="3482" y="288814"/>
                  </a:lnTo>
                  <a:lnTo>
                    <a:pt x="3326" y="290118"/>
                  </a:lnTo>
                  <a:lnTo>
                    <a:pt x="3179" y="291434"/>
                  </a:lnTo>
                  <a:lnTo>
                    <a:pt x="3037" y="292761"/>
                  </a:lnTo>
                  <a:lnTo>
                    <a:pt x="2899" y="294088"/>
                  </a:lnTo>
                  <a:lnTo>
                    <a:pt x="2770" y="295426"/>
                  </a:lnTo>
                  <a:lnTo>
                    <a:pt x="2649" y="296764"/>
                  </a:lnTo>
                  <a:lnTo>
                    <a:pt x="2534" y="298102"/>
                  </a:lnTo>
                  <a:lnTo>
                    <a:pt x="2422" y="299452"/>
                  </a:lnTo>
                  <a:lnTo>
                    <a:pt x="2320" y="300802"/>
                  </a:lnTo>
                  <a:lnTo>
                    <a:pt x="2226" y="302151"/>
                  </a:lnTo>
                  <a:lnTo>
                    <a:pt x="2137" y="303512"/>
                  </a:lnTo>
                  <a:lnTo>
                    <a:pt x="2053" y="304873"/>
                  </a:lnTo>
                  <a:lnTo>
                    <a:pt x="1977" y="306234"/>
                  </a:lnTo>
                  <a:lnTo>
                    <a:pt x="1910" y="307606"/>
                  </a:lnTo>
                  <a:lnTo>
                    <a:pt x="1848" y="308979"/>
                  </a:lnTo>
                  <a:lnTo>
                    <a:pt x="1795" y="310340"/>
                  </a:lnTo>
                  <a:lnTo>
                    <a:pt x="1746" y="311712"/>
                  </a:lnTo>
                  <a:lnTo>
                    <a:pt x="1705" y="313095"/>
                  </a:lnTo>
                  <a:lnTo>
                    <a:pt x="1670" y="314468"/>
                  </a:lnTo>
                  <a:lnTo>
                    <a:pt x="1643" y="315840"/>
                  </a:lnTo>
                  <a:lnTo>
                    <a:pt x="1625" y="317224"/>
                  </a:lnTo>
                  <a:lnTo>
                    <a:pt x="1612" y="318596"/>
                  </a:lnTo>
                  <a:lnTo>
                    <a:pt x="1603" y="319979"/>
                  </a:lnTo>
                  <a:lnTo>
                    <a:pt x="1608" y="321352"/>
                  </a:lnTo>
                  <a:lnTo>
                    <a:pt x="1616" y="322724"/>
                  </a:lnTo>
                  <a:lnTo>
                    <a:pt x="1630" y="324096"/>
                  </a:lnTo>
                  <a:lnTo>
                    <a:pt x="1652" y="325480"/>
                  </a:lnTo>
                  <a:lnTo>
                    <a:pt x="1683" y="326852"/>
                  </a:lnTo>
                  <a:lnTo>
                    <a:pt x="1719" y="328224"/>
                  </a:lnTo>
                  <a:lnTo>
                    <a:pt x="1763" y="329585"/>
                  </a:lnTo>
                  <a:lnTo>
                    <a:pt x="1817" y="330958"/>
                  </a:lnTo>
                  <a:lnTo>
                    <a:pt x="1875" y="332319"/>
                  </a:lnTo>
                  <a:lnTo>
                    <a:pt x="1941" y="333680"/>
                  </a:lnTo>
                  <a:lnTo>
                    <a:pt x="2017" y="335041"/>
                  </a:lnTo>
                  <a:lnTo>
                    <a:pt x="2097" y="336390"/>
                  </a:lnTo>
                  <a:lnTo>
                    <a:pt x="2186" y="337740"/>
                  </a:lnTo>
                  <a:lnTo>
                    <a:pt x="2280" y="339089"/>
                  </a:lnTo>
                  <a:lnTo>
                    <a:pt x="2382" y="340428"/>
                  </a:lnTo>
                  <a:lnTo>
                    <a:pt x="2494" y="341766"/>
                  </a:lnTo>
                  <a:lnTo>
                    <a:pt x="2614" y="343093"/>
                  </a:lnTo>
                  <a:lnTo>
                    <a:pt x="2739" y="344420"/>
                  </a:lnTo>
                  <a:lnTo>
                    <a:pt x="2872" y="345747"/>
                  </a:lnTo>
                  <a:lnTo>
                    <a:pt x="3015" y="347062"/>
                  </a:lnTo>
                  <a:lnTo>
                    <a:pt x="3162" y="348366"/>
                  </a:lnTo>
                  <a:lnTo>
                    <a:pt x="3317" y="349671"/>
                  </a:lnTo>
                  <a:lnTo>
                    <a:pt x="3482" y="350975"/>
                  </a:lnTo>
                  <a:lnTo>
                    <a:pt x="3656" y="352256"/>
                  </a:lnTo>
                  <a:lnTo>
                    <a:pt x="3687" y="352472"/>
                  </a:lnTo>
                  <a:lnTo>
                    <a:pt x="3723" y="352676"/>
                  </a:lnTo>
                  <a:lnTo>
                    <a:pt x="3767" y="352846"/>
                  </a:lnTo>
                  <a:lnTo>
                    <a:pt x="3816" y="353005"/>
                  </a:lnTo>
                  <a:lnTo>
                    <a:pt x="3870" y="353130"/>
                  </a:lnTo>
                  <a:lnTo>
                    <a:pt x="3927" y="353243"/>
                  </a:lnTo>
                  <a:lnTo>
                    <a:pt x="3990" y="353345"/>
                  </a:lnTo>
                  <a:lnTo>
                    <a:pt x="4052" y="353413"/>
                  </a:lnTo>
                  <a:lnTo>
                    <a:pt x="3883" y="353844"/>
                  </a:lnTo>
                  <a:lnTo>
                    <a:pt x="3714" y="354286"/>
                  </a:lnTo>
                  <a:lnTo>
                    <a:pt x="3549" y="354729"/>
                  </a:lnTo>
                  <a:lnTo>
                    <a:pt x="3384" y="355182"/>
                  </a:lnTo>
                  <a:lnTo>
                    <a:pt x="3228" y="355636"/>
                  </a:lnTo>
                  <a:lnTo>
                    <a:pt x="3073" y="356101"/>
                  </a:lnTo>
                  <a:lnTo>
                    <a:pt x="2921" y="356566"/>
                  </a:lnTo>
                  <a:lnTo>
                    <a:pt x="2770" y="357054"/>
                  </a:lnTo>
                  <a:lnTo>
                    <a:pt x="2627" y="357530"/>
                  </a:lnTo>
                  <a:lnTo>
                    <a:pt x="2485" y="358018"/>
                  </a:lnTo>
                  <a:lnTo>
                    <a:pt x="2347" y="358517"/>
                  </a:lnTo>
                  <a:lnTo>
                    <a:pt x="2209" y="359016"/>
                  </a:lnTo>
                  <a:lnTo>
                    <a:pt x="2080" y="359526"/>
                  </a:lnTo>
                  <a:lnTo>
                    <a:pt x="1950" y="360036"/>
                  </a:lnTo>
                  <a:lnTo>
                    <a:pt x="1826" y="360558"/>
                  </a:lnTo>
                  <a:lnTo>
                    <a:pt x="1705" y="361080"/>
                  </a:lnTo>
                  <a:lnTo>
                    <a:pt x="1590" y="361613"/>
                  </a:lnTo>
                  <a:lnTo>
                    <a:pt x="1478" y="362146"/>
                  </a:lnTo>
                  <a:lnTo>
                    <a:pt x="1367" y="362679"/>
                  </a:lnTo>
                  <a:lnTo>
                    <a:pt x="1265" y="363223"/>
                  </a:lnTo>
                  <a:lnTo>
                    <a:pt x="1162" y="363768"/>
                  </a:lnTo>
                  <a:lnTo>
                    <a:pt x="1064" y="364323"/>
                  </a:lnTo>
                  <a:lnTo>
                    <a:pt x="971" y="364879"/>
                  </a:lnTo>
                  <a:lnTo>
                    <a:pt x="882" y="365435"/>
                  </a:lnTo>
                  <a:lnTo>
                    <a:pt x="797" y="366002"/>
                  </a:lnTo>
                  <a:lnTo>
                    <a:pt x="717" y="366569"/>
                  </a:lnTo>
                  <a:lnTo>
                    <a:pt x="641" y="367147"/>
                  </a:lnTo>
                  <a:lnTo>
                    <a:pt x="566" y="367714"/>
                  </a:lnTo>
                  <a:lnTo>
                    <a:pt x="499" y="368293"/>
                  </a:lnTo>
                  <a:lnTo>
                    <a:pt x="432" y="368882"/>
                  </a:lnTo>
                  <a:lnTo>
                    <a:pt x="374" y="369461"/>
                  </a:lnTo>
                  <a:lnTo>
                    <a:pt x="316" y="370051"/>
                  </a:lnTo>
                  <a:lnTo>
                    <a:pt x="267" y="370640"/>
                  </a:lnTo>
                  <a:lnTo>
                    <a:pt x="218" y="371241"/>
                  </a:lnTo>
                  <a:lnTo>
                    <a:pt x="178" y="371831"/>
                  </a:lnTo>
                  <a:lnTo>
                    <a:pt x="138" y="372432"/>
                  </a:lnTo>
                  <a:lnTo>
                    <a:pt x="107" y="373033"/>
                  </a:lnTo>
                  <a:lnTo>
                    <a:pt x="76" y="373634"/>
                  </a:lnTo>
                  <a:lnTo>
                    <a:pt x="53" y="374247"/>
                  </a:lnTo>
                  <a:lnTo>
                    <a:pt x="31" y="374848"/>
                  </a:lnTo>
                  <a:lnTo>
                    <a:pt x="18" y="375460"/>
                  </a:lnTo>
                  <a:lnTo>
                    <a:pt x="4" y="376073"/>
                  </a:lnTo>
                  <a:lnTo>
                    <a:pt x="0" y="376685"/>
                  </a:lnTo>
                  <a:lnTo>
                    <a:pt x="0" y="377298"/>
                  </a:lnTo>
                  <a:lnTo>
                    <a:pt x="4" y="377910"/>
                  </a:lnTo>
                  <a:lnTo>
                    <a:pt x="13" y="378522"/>
                  </a:lnTo>
                  <a:lnTo>
                    <a:pt x="27" y="379146"/>
                  </a:lnTo>
                  <a:lnTo>
                    <a:pt x="45" y="379759"/>
                  </a:lnTo>
                  <a:lnTo>
                    <a:pt x="67" y="380371"/>
                  </a:lnTo>
                  <a:lnTo>
                    <a:pt x="94" y="380995"/>
                  </a:lnTo>
                  <a:lnTo>
                    <a:pt x="129" y="381607"/>
                  </a:lnTo>
                  <a:lnTo>
                    <a:pt x="165" y="382231"/>
                  </a:lnTo>
                  <a:lnTo>
                    <a:pt x="209" y="382855"/>
                  </a:lnTo>
                  <a:lnTo>
                    <a:pt x="258" y="383467"/>
                  </a:lnTo>
                  <a:lnTo>
                    <a:pt x="312" y="384091"/>
                  </a:lnTo>
                  <a:lnTo>
                    <a:pt x="374" y="384703"/>
                  </a:lnTo>
                  <a:lnTo>
                    <a:pt x="436" y="385327"/>
                  </a:lnTo>
                  <a:lnTo>
                    <a:pt x="508" y="385939"/>
                  </a:lnTo>
                  <a:lnTo>
                    <a:pt x="583" y="386552"/>
                  </a:lnTo>
                  <a:lnTo>
                    <a:pt x="663" y="387176"/>
                  </a:lnTo>
                  <a:lnTo>
                    <a:pt x="748" y="387788"/>
                  </a:lnTo>
                  <a:lnTo>
                    <a:pt x="842" y="388401"/>
                  </a:lnTo>
                  <a:lnTo>
                    <a:pt x="935" y="389013"/>
                  </a:lnTo>
                  <a:lnTo>
                    <a:pt x="1038" y="389625"/>
                  </a:lnTo>
                  <a:lnTo>
                    <a:pt x="1024" y="389750"/>
                  </a:lnTo>
                  <a:lnTo>
                    <a:pt x="1011" y="389886"/>
                  </a:lnTo>
                  <a:lnTo>
                    <a:pt x="1002" y="390011"/>
                  </a:lnTo>
                  <a:lnTo>
                    <a:pt x="997" y="390147"/>
                  </a:lnTo>
                  <a:lnTo>
                    <a:pt x="993" y="390283"/>
                  </a:lnTo>
                  <a:lnTo>
                    <a:pt x="993" y="390419"/>
                  </a:lnTo>
                  <a:lnTo>
                    <a:pt x="997" y="390544"/>
                  </a:lnTo>
                  <a:lnTo>
                    <a:pt x="1002" y="390680"/>
                  </a:lnTo>
                  <a:lnTo>
                    <a:pt x="1011" y="390805"/>
                  </a:lnTo>
                  <a:lnTo>
                    <a:pt x="1024" y="390941"/>
                  </a:lnTo>
                  <a:lnTo>
                    <a:pt x="1038" y="391066"/>
                  </a:lnTo>
                  <a:lnTo>
                    <a:pt x="1055" y="391179"/>
                  </a:lnTo>
                  <a:lnTo>
                    <a:pt x="1073" y="391304"/>
                  </a:lnTo>
                  <a:lnTo>
                    <a:pt x="1095" y="391417"/>
                  </a:lnTo>
                  <a:lnTo>
                    <a:pt x="1122" y="391519"/>
                  </a:lnTo>
                  <a:lnTo>
                    <a:pt x="1153" y="391633"/>
                  </a:lnTo>
                  <a:lnTo>
                    <a:pt x="1184" y="391723"/>
                  </a:lnTo>
                  <a:lnTo>
                    <a:pt x="1216" y="391826"/>
                  </a:lnTo>
                  <a:lnTo>
                    <a:pt x="1251" y="391905"/>
                  </a:lnTo>
                  <a:lnTo>
                    <a:pt x="1291" y="391984"/>
                  </a:lnTo>
                  <a:lnTo>
                    <a:pt x="1331" y="392064"/>
                  </a:lnTo>
                  <a:lnTo>
                    <a:pt x="1376" y="392120"/>
                  </a:lnTo>
                  <a:lnTo>
                    <a:pt x="1420" y="392177"/>
                  </a:lnTo>
                  <a:lnTo>
                    <a:pt x="1469" y="392222"/>
                  </a:lnTo>
                  <a:lnTo>
                    <a:pt x="1518" y="392268"/>
                  </a:lnTo>
                  <a:lnTo>
                    <a:pt x="1572" y="392291"/>
                  </a:lnTo>
                  <a:lnTo>
                    <a:pt x="1630" y="392313"/>
                  </a:lnTo>
                  <a:lnTo>
                    <a:pt x="1746" y="392313"/>
                  </a:lnTo>
                  <a:lnTo>
                    <a:pt x="1808" y="392291"/>
                  </a:lnTo>
                  <a:lnTo>
                    <a:pt x="1870" y="392268"/>
                  </a:lnTo>
                  <a:lnTo>
                    <a:pt x="1937" y="392222"/>
                  </a:lnTo>
                  <a:lnTo>
                    <a:pt x="2730" y="391678"/>
                  </a:lnTo>
                  <a:lnTo>
                    <a:pt x="3518" y="391111"/>
                  </a:lnTo>
                  <a:lnTo>
                    <a:pt x="5094" y="389977"/>
                  </a:lnTo>
                  <a:lnTo>
                    <a:pt x="5882" y="389421"/>
                  </a:lnTo>
                  <a:lnTo>
                    <a:pt x="6675" y="388888"/>
                  </a:lnTo>
                  <a:lnTo>
                    <a:pt x="7076" y="388639"/>
                  </a:lnTo>
                  <a:lnTo>
                    <a:pt x="7472" y="388389"/>
                  </a:lnTo>
                  <a:lnTo>
                    <a:pt x="7873" y="388151"/>
                  </a:lnTo>
                  <a:lnTo>
                    <a:pt x="8274" y="387913"/>
                  </a:lnTo>
                  <a:lnTo>
                    <a:pt x="8322" y="387890"/>
                  </a:lnTo>
                  <a:lnTo>
                    <a:pt x="8367" y="387845"/>
                  </a:lnTo>
                  <a:lnTo>
                    <a:pt x="8407" y="387788"/>
                  </a:lnTo>
                  <a:lnTo>
                    <a:pt x="8443" y="387731"/>
                  </a:lnTo>
                  <a:lnTo>
                    <a:pt x="8474" y="387663"/>
                  </a:lnTo>
                  <a:lnTo>
                    <a:pt x="8505" y="387595"/>
                  </a:lnTo>
                  <a:lnTo>
                    <a:pt x="8532" y="387505"/>
                  </a:lnTo>
                  <a:lnTo>
                    <a:pt x="8554" y="387425"/>
                  </a:lnTo>
                  <a:lnTo>
                    <a:pt x="8572" y="387334"/>
                  </a:lnTo>
                  <a:lnTo>
                    <a:pt x="8585" y="387232"/>
                  </a:lnTo>
                  <a:lnTo>
                    <a:pt x="8599" y="387130"/>
                  </a:lnTo>
                  <a:lnTo>
                    <a:pt x="8607" y="387028"/>
                  </a:lnTo>
                  <a:lnTo>
                    <a:pt x="8616" y="386926"/>
                  </a:lnTo>
                  <a:lnTo>
                    <a:pt x="8616" y="386824"/>
                  </a:lnTo>
                  <a:lnTo>
                    <a:pt x="8616" y="386722"/>
                  </a:lnTo>
                  <a:lnTo>
                    <a:pt x="8612" y="386609"/>
                  </a:lnTo>
                  <a:lnTo>
                    <a:pt x="8607" y="386507"/>
                  </a:lnTo>
                  <a:lnTo>
                    <a:pt x="8594" y="386404"/>
                  </a:lnTo>
                  <a:lnTo>
                    <a:pt x="8581" y="386302"/>
                  </a:lnTo>
                  <a:lnTo>
                    <a:pt x="8567" y="386200"/>
                  </a:lnTo>
                  <a:lnTo>
                    <a:pt x="8550" y="386110"/>
                  </a:lnTo>
                  <a:lnTo>
                    <a:pt x="8527" y="386008"/>
                  </a:lnTo>
                  <a:lnTo>
                    <a:pt x="8501" y="385928"/>
                  </a:lnTo>
                  <a:lnTo>
                    <a:pt x="8474" y="385849"/>
                  </a:lnTo>
                  <a:lnTo>
                    <a:pt x="8443" y="385769"/>
                  </a:lnTo>
                  <a:lnTo>
                    <a:pt x="8412" y="385701"/>
                  </a:lnTo>
                  <a:lnTo>
                    <a:pt x="8376" y="385645"/>
                  </a:lnTo>
                  <a:lnTo>
                    <a:pt x="8340" y="385599"/>
                  </a:lnTo>
                  <a:lnTo>
                    <a:pt x="8296" y="385554"/>
                  </a:lnTo>
                  <a:lnTo>
                    <a:pt x="8256" y="385520"/>
                  </a:lnTo>
                  <a:lnTo>
                    <a:pt x="8211" y="385497"/>
                  </a:lnTo>
                  <a:lnTo>
                    <a:pt x="8162" y="385497"/>
                  </a:lnTo>
                  <a:lnTo>
                    <a:pt x="8211" y="385361"/>
                  </a:lnTo>
                  <a:lnTo>
                    <a:pt x="8260" y="385225"/>
                  </a:lnTo>
                  <a:lnTo>
                    <a:pt x="8305" y="385078"/>
                  </a:lnTo>
                  <a:lnTo>
                    <a:pt x="8345" y="384919"/>
                  </a:lnTo>
                  <a:lnTo>
                    <a:pt x="8376" y="384749"/>
                  </a:lnTo>
                  <a:lnTo>
                    <a:pt x="8403" y="384556"/>
                  </a:lnTo>
                  <a:lnTo>
                    <a:pt x="8420" y="384363"/>
                  </a:lnTo>
                  <a:lnTo>
                    <a:pt x="8429" y="384148"/>
                  </a:lnTo>
                  <a:lnTo>
                    <a:pt x="8452" y="383456"/>
                  </a:lnTo>
                  <a:lnTo>
                    <a:pt x="8474" y="382764"/>
                  </a:lnTo>
                  <a:lnTo>
                    <a:pt x="8505" y="382072"/>
                  </a:lnTo>
                  <a:lnTo>
                    <a:pt x="8541" y="381380"/>
                  </a:lnTo>
                  <a:lnTo>
                    <a:pt x="8581" y="380700"/>
                  </a:lnTo>
                  <a:lnTo>
                    <a:pt x="8630" y="380019"/>
                  </a:lnTo>
                  <a:lnTo>
                    <a:pt x="8679" y="379350"/>
                  </a:lnTo>
                  <a:lnTo>
                    <a:pt x="8741" y="378693"/>
                  </a:lnTo>
                  <a:lnTo>
                    <a:pt x="8808" y="378046"/>
                  </a:lnTo>
                  <a:lnTo>
                    <a:pt x="8879" y="377400"/>
                  </a:lnTo>
                  <a:lnTo>
                    <a:pt x="8959" y="376776"/>
                  </a:lnTo>
                  <a:lnTo>
                    <a:pt x="9048" y="376163"/>
                  </a:lnTo>
                  <a:lnTo>
                    <a:pt x="9146" y="375551"/>
                  </a:lnTo>
                  <a:lnTo>
                    <a:pt x="9253" y="374973"/>
                  </a:lnTo>
                  <a:lnTo>
                    <a:pt x="9364" y="374394"/>
                  </a:lnTo>
                  <a:lnTo>
                    <a:pt x="9422" y="374111"/>
                  </a:lnTo>
                  <a:lnTo>
                    <a:pt x="9485" y="373838"/>
                  </a:lnTo>
                  <a:lnTo>
                    <a:pt x="9551" y="373566"/>
                  </a:lnTo>
                  <a:lnTo>
                    <a:pt x="9618" y="373305"/>
                  </a:lnTo>
                  <a:lnTo>
                    <a:pt x="9685" y="373045"/>
                  </a:lnTo>
                  <a:lnTo>
                    <a:pt x="9756" y="372784"/>
                  </a:lnTo>
                  <a:lnTo>
                    <a:pt x="9832" y="372534"/>
                  </a:lnTo>
                  <a:lnTo>
                    <a:pt x="9908" y="372285"/>
                  </a:lnTo>
                  <a:lnTo>
                    <a:pt x="9988" y="372035"/>
                  </a:lnTo>
                  <a:lnTo>
                    <a:pt x="10068" y="371797"/>
                  </a:lnTo>
                  <a:lnTo>
                    <a:pt x="10153" y="371570"/>
                  </a:lnTo>
                  <a:lnTo>
                    <a:pt x="10237" y="371343"/>
                  </a:lnTo>
                  <a:lnTo>
                    <a:pt x="10326" y="371117"/>
                  </a:lnTo>
                  <a:lnTo>
                    <a:pt x="10420" y="370912"/>
                  </a:lnTo>
                  <a:lnTo>
                    <a:pt x="10513" y="370697"/>
                  </a:lnTo>
                  <a:lnTo>
                    <a:pt x="10611" y="370493"/>
                  </a:lnTo>
                  <a:lnTo>
                    <a:pt x="10709" y="370300"/>
                  </a:lnTo>
                  <a:lnTo>
                    <a:pt x="10812" y="370107"/>
                  </a:lnTo>
                  <a:lnTo>
                    <a:pt x="10919" y="369926"/>
                  </a:lnTo>
                  <a:lnTo>
                    <a:pt x="11030" y="369744"/>
                  </a:lnTo>
                  <a:lnTo>
                    <a:pt x="11141" y="369574"/>
                  </a:lnTo>
                  <a:lnTo>
                    <a:pt x="11253" y="369404"/>
                  </a:lnTo>
                  <a:lnTo>
                    <a:pt x="11368" y="369257"/>
                  </a:lnTo>
                  <a:lnTo>
                    <a:pt x="11489" y="369098"/>
                  </a:lnTo>
                  <a:lnTo>
                    <a:pt x="11613" y="368962"/>
                  </a:lnTo>
                  <a:lnTo>
                    <a:pt x="11742" y="368826"/>
                  </a:lnTo>
                  <a:lnTo>
                    <a:pt x="11871" y="368690"/>
                  </a:lnTo>
                  <a:lnTo>
                    <a:pt x="12001" y="368565"/>
                  </a:lnTo>
                  <a:lnTo>
                    <a:pt x="12139" y="368451"/>
                  </a:lnTo>
                  <a:lnTo>
                    <a:pt x="12277" y="368349"/>
                  </a:lnTo>
                  <a:lnTo>
                    <a:pt x="12419" y="368247"/>
                  </a:lnTo>
                  <a:lnTo>
                    <a:pt x="12566" y="368168"/>
                  </a:lnTo>
                  <a:lnTo>
                    <a:pt x="12713" y="368077"/>
                  </a:lnTo>
                  <a:lnTo>
                    <a:pt x="12864" y="368009"/>
                  </a:lnTo>
                  <a:lnTo>
                    <a:pt x="13007" y="367941"/>
                  </a:lnTo>
                  <a:lnTo>
                    <a:pt x="13149" y="367896"/>
                  </a:lnTo>
                  <a:lnTo>
                    <a:pt x="13292" y="367862"/>
                  </a:lnTo>
                  <a:lnTo>
                    <a:pt x="13434" y="367828"/>
                  </a:lnTo>
                  <a:lnTo>
                    <a:pt x="13572" y="367816"/>
                  </a:lnTo>
                  <a:lnTo>
                    <a:pt x="13711" y="367805"/>
                  </a:lnTo>
                  <a:lnTo>
                    <a:pt x="13849" y="367805"/>
                  </a:lnTo>
                  <a:lnTo>
                    <a:pt x="13987" y="367816"/>
                  </a:lnTo>
                  <a:lnTo>
                    <a:pt x="14125" y="367839"/>
                  </a:lnTo>
                  <a:lnTo>
                    <a:pt x="14258" y="367873"/>
                  </a:lnTo>
                  <a:lnTo>
                    <a:pt x="14396" y="367918"/>
                  </a:lnTo>
                  <a:lnTo>
                    <a:pt x="14525" y="367964"/>
                  </a:lnTo>
                  <a:lnTo>
                    <a:pt x="14659" y="368032"/>
                  </a:lnTo>
                  <a:lnTo>
                    <a:pt x="14793" y="368100"/>
                  </a:lnTo>
                  <a:lnTo>
                    <a:pt x="14922" y="368179"/>
                  </a:lnTo>
                  <a:lnTo>
                    <a:pt x="15051" y="368259"/>
                  </a:lnTo>
                  <a:lnTo>
                    <a:pt x="15180" y="368361"/>
                  </a:lnTo>
                  <a:lnTo>
                    <a:pt x="15305" y="368463"/>
                  </a:lnTo>
                  <a:lnTo>
                    <a:pt x="15429" y="368576"/>
                  </a:lnTo>
                  <a:lnTo>
                    <a:pt x="15554" y="368701"/>
                  </a:lnTo>
                  <a:lnTo>
                    <a:pt x="15674" y="368826"/>
                  </a:lnTo>
                  <a:lnTo>
                    <a:pt x="15799" y="368962"/>
                  </a:lnTo>
                  <a:lnTo>
                    <a:pt x="15919" y="369109"/>
                  </a:lnTo>
                  <a:lnTo>
                    <a:pt x="16035" y="369257"/>
                  </a:lnTo>
                  <a:lnTo>
                    <a:pt x="16151" y="369415"/>
                  </a:lnTo>
                  <a:lnTo>
                    <a:pt x="16266" y="369586"/>
                  </a:lnTo>
                  <a:lnTo>
                    <a:pt x="16382" y="369767"/>
                  </a:lnTo>
                  <a:lnTo>
                    <a:pt x="16494" y="369948"/>
                  </a:lnTo>
                  <a:lnTo>
                    <a:pt x="16605" y="370130"/>
                  </a:lnTo>
                  <a:lnTo>
                    <a:pt x="16716" y="370323"/>
                  </a:lnTo>
                  <a:lnTo>
                    <a:pt x="16823" y="370527"/>
                  </a:lnTo>
                  <a:lnTo>
                    <a:pt x="16930" y="370731"/>
                  </a:lnTo>
                  <a:lnTo>
                    <a:pt x="17032" y="370947"/>
                  </a:lnTo>
                  <a:lnTo>
                    <a:pt x="17135" y="371173"/>
                  </a:lnTo>
                  <a:lnTo>
                    <a:pt x="17233" y="371400"/>
                  </a:lnTo>
                  <a:lnTo>
                    <a:pt x="17335" y="371627"/>
                  </a:lnTo>
                  <a:lnTo>
                    <a:pt x="17429" y="371865"/>
                  </a:lnTo>
                  <a:lnTo>
                    <a:pt x="17527" y="372103"/>
                  </a:lnTo>
                  <a:lnTo>
                    <a:pt x="17620" y="372353"/>
                  </a:lnTo>
                  <a:lnTo>
                    <a:pt x="17709" y="372614"/>
                  </a:lnTo>
                  <a:lnTo>
                    <a:pt x="17798" y="372863"/>
                  </a:lnTo>
                  <a:lnTo>
                    <a:pt x="17887" y="373135"/>
                  </a:lnTo>
                  <a:lnTo>
                    <a:pt x="17972" y="373396"/>
                  </a:lnTo>
                  <a:lnTo>
                    <a:pt x="18052" y="373668"/>
                  </a:lnTo>
                  <a:lnTo>
                    <a:pt x="18132" y="373952"/>
                  </a:lnTo>
                  <a:lnTo>
                    <a:pt x="18212" y="374224"/>
                  </a:lnTo>
                  <a:lnTo>
                    <a:pt x="18288" y="374519"/>
                  </a:lnTo>
                  <a:lnTo>
                    <a:pt x="18364" y="374802"/>
                  </a:lnTo>
                  <a:lnTo>
                    <a:pt x="18435" y="375097"/>
                  </a:lnTo>
                  <a:lnTo>
                    <a:pt x="18506" y="375392"/>
                  </a:lnTo>
                  <a:lnTo>
                    <a:pt x="18573" y="375698"/>
                  </a:lnTo>
                  <a:lnTo>
                    <a:pt x="18635" y="375993"/>
                  </a:lnTo>
                  <a:lnTo>
                    <a:pt x="18698" y="376300"/>
                  </a:lnTo>
                  <a:lnTo>
                    <a:pt x="18760" y="376617"/>
                  </a:lnTo>
                  <a:lnTo>
                    <a:pt x="18818" y="376923"/>
                  </a:lnTo>
                  <a:lnTo>
                    <a:pt x="18871" y="377241"/>
                  </a:lnTo>
                  <a:lnTo>
                    <a:pt x="18925" y="377558"/>
                  </a:lnTo>
                  <a:lnTo>
                    <a:pt x="18974" y="377876"/>
                  </a:lnTo>
                  <a:lnTo>
                    <a:pt x="19023" y="378205"/>
                  </a:lnTo>
                  <a:lnTo>
                    <a:pt x="19067" y="378522"/>
                  </a:lnTo>
                  <a:lnTo>
                    <a:pt x="19107" y="378851"/>
                  </a:lnTo>
                  <a:lnTo>
                    <a:pt x="19148" y="379180"/>
                  </a:lnTo>
                  <a:lnTo>
                    <a:pt x="19188" y="379509"/>
                  </a:lnTo>
                  <a:lnTo>
                    <a:pt x="19219" y="379849"/>
                  </a:lnTo>
                  <a:lnTo>
                    <a:pt x="19232" y="379940"/>
                  </a:lnTo>
                  <a:lnTo>
                    <a:pt x="19245" y="380031"/>
                  </a:lnTo>
                  <a:lnTo>
                    <a:pt x="19259" y="380110"/>
                  </a:lnTo>
                  <a:lnTo>
                    <a:pt x="19277" y="380190"/>
                  </a:lnTo>
                  <a:lnTo>
                    <a:pt x="19294" y="380269"/>
                  </a:lnTo>
                  <a:lnTo>
                    <a:pt x="19317" y="380337"/>
                  </a:lnTo>
                  <a:lnTo>
                    <a:pt x="19361" y="380450"/>
                  </a:lnTo>
                  <a:lnTo>
                    <a:pt x="19415" y="380552"/>
                  </a:lnTo>
                  <a:lnTo>
                    <a:pt x="19473" y="380632"/>
                  </a:lnTo>
                  <a:lnTo>
                    <a:pt x="19535" y="380689"/>
                  </a:lnTo>
                  <a:lnTo>
                    <a:pt x="19602" y="380723"/>
                  </a:lnTo>
                  <a:lnTo>
                    <a:pt x="19664" y="380745"/>
                  </a:lnTo>
                  <a:lnTo>
                    <a:pt x="19731" y="380734"/>
                  </a:lnTo>
                  <a:lnTo>
                    <a:pt x="19798" y="380723"/>
                  </a:lnTo>
                  <a:lnTo>
                    <a:pt x="19864" y="380677"/>
                  </a:lnTo>
                  <a:lnTo>
                    <a:pt x="19927" y="380620"/>
                  </a:lnTo>
                  <a:lnTo>
                    <a:pt x="19985" y="380552"/>
                  </a:lnTo>
                  <a:lnTo>
                    <a:pt x="20038" y="380462"/>
                  </a:lnTo>
                  <a:lnTo>
                    <a:pt x="20087" y="380348"/>
                  </a:lnTo>
                  <a:lnTo>
                    <a:pt x="20127" y="380394"/>
                  </a:lnTo>
                  <a:lnTo>
                    <a:pt x="20167" y="380439"/>
                  </a:lnTo>
                  <a:lnTo>
                    <a:pt x="20203" y="380496"/>
                  </a:lnTo>
                  <a:lnTo>
                    <a:pt x="20243" y="380530"/>
                  </a:lnTo>
                  <a:lnTo>
                    <a:pt x="20319" y="380552"/>
                  </a:lnTo>
                  <a:lnTo>
                    <a:pt x="20390" y="380564"/>
                  </a:lnTo>
                  <a:lnTo>
                    <a:pt x="20537" y="380575"/>
                  </a:lnTo>
                  <a:lnTo>
                    <a:pt x="20684" y="380552"/>
                  </a:lnTo>
                  <a:lnTo>
                    <a:pt x="20831" y="380507"/>
                  </a:lnTo>
                  <a:lnTo>
                    <a:pt x="20973" y="380439"/>
                  </a:lnTo>
                  <a:lnTo>
                    <a:pt x="21120" y="380360"/>
                  </a:lnTo>
                  <a:lnTo>
                    <a:pt x="21267" y="380258"/>
                  </a:lnTo>
                  <a:lnTo>
                    <a:pt x="21410" y="380156"/>
                  </a:lnTo>
                  <a:lnTo>
                    <a:pt x="21557" y="380031"/>
                  </a:lnTo>
                  <a:lnTo>
                    <a:pt x="21699" y="379906"/>
                  </a:lnTo>
                  <a:lnTo>
                    <a:pt x="21984" y="379634"/>
                  </a:lnTo>
                  <a:lnTo>
                    <a:pt x="22269" y="379373"/>
                  </a:lnTo>
                  <a:lnTo>
                    <a:pt x="22407" y="379237"/>
                  </a:lnTo>
                  <a:lnTo>
                    <a:pt x="22545" y="379123"/>
                  </a:lnTo>
                  <a:lnTo>
                    <a:pt x="22848" y="378863"/>
                  </a:lnTo>
                  <a:lnTo>
                    <a:pt x="23146" y="378624"/>
                  </a:lnTo>
                  <a:lnTo>
                    <a:pt x="23752" y="378125"/>
                  </a:lnTo>
                  <a:lnTo>
                    <a:pt x="24055" y="377876"/>
                  </a:lnTo>
                  <a:lnTo>
                    <a:pt x="24353" y="377615"/>
                  </a:lnTo>
                  <a:lnTo>
                    <a:pt x="24651" y="377343"/>
                  </a:lnTo>
                  <a:lnTo>
                    <a:pt x="24950" y="377059"/>
                  </a:lnTo>
                  <a:lnTo>
                    <a:pt x="24999" y="377093"/>
                  </a:lnTo>
                  <a:lnTo>
                    <a:pt x="25048" y="377116"/>
                  </a:lnTo>
                  <a:lnTo>
                    <a:pt x="25097" y="377139"/>
                  </a:lnTo>
                  <a:lnTo>
                    <a:pt x="25195" y="377139"/>
                  </a:lnTo>
                  <a:lnTo>
                    <a:pt x="25239" y="377116"/>
                  </a:lnTo>
                  <a:lnTo>
                    <a:pt x="25288" y="377093"/>
                  </a:lnTo>
                  <a:lnTo>
                    <a:pt x="25328" y="377048"/>
                  </a:lnTo>
                  <a:lnTo>
                    <a:pt x="25373" y="376991"/>
                  </a:lnTo>
                  <a:lnTo>
                    <a:pt x="25413" y="376923"/>
                  </a:lnTo>
                  <a:lnTo>
                    <a:pt x="25448" y="376844"/>
                  </a:lnTo>
                  <a:lnTo>
                    <a:pt x="25484" y="376753"/>
                  </a:lnTo>
                  <a:lnTo>
                    <a:pt x="25511" y="376640"/>
                  </a:lnTo>
                  <a:lnTo>
                    <a:pt x="25537" y="376515"/>
                  </a:lnTo>
                  <a:lnTo>
                    <a:pt x="25560" y="376379"/>
                  </a:lnTo>
                  <a:lnTo>
                    <a:pt x="25573" y="376220"/>
                  </a:lnTo>
                  <a:lnTo>
                    <a:pt x="25622" y="375517"/>
                  </a:lnTo>
                  <a:lnTo>
                    <a:pt x="25667" y="374825"/>
                  </a:lnTo>
                  <a:lnTo>
                    <a:pt x="25702" y="374133"/>
                  </a:lnTo>
                  <a:lnTo>
                    <a:pt x="25733" y="373453"/>
                  </a:lnTo>
                  <a:lnTo>
                    <a:pt x="25756" y="372784"/>
                  </a:lnTo>
                  <a:lnTo>
                    <a:pt x="25773" y="372115"/>
                  </a:lnTo>
                  <a:lnTo>
                    <a:pt x="25782" y="371446"/>
                  </a:lnTo>
                  <a:lnTo>
                    <a:pt x="25787" y="370799"/>
                  </a:lnTo>
                  <a:lnTo>
                    <a:pt x="25782" y="370198"/>
                  </a:lnTo>
                  <a:lnTo>
                    <a:pt x="25778" y="369608"/>
                  </a:lnTo>
                  <a:lnTo>
                    <a:pt x="25765" y="369030"/>
                  </a:lnTo>
                  <a:lnTo>
                    <a:pt x="25747" y="368451"/>
                  </a:lnTo>
                  <a:lnTo>
                    <a:pt x="25720" y="367884"/>
                  </a:lnTo>
                  <a:lnTo>
                    <a:pt x="25693" y="367317"/>
                  </a:lnTo>
                  <a:lnTo>
                    <a:pt x="25658" y="366750"/>
                  </a:lnTo>
                  <a:lnTo>
                    <a:pt x="25622" y="366195"/>
                  </a:lnTo>
                  <a:lnTo>
                    <a:pt x="25578" y="365650"/>
                  </a:lnTo>
                  <a:lnTo>
                    <a:pt x="25529" y="365106"/>
                  </a:lnTo>
                  <a:lnTo>
                    <a:pt x="25475" y="364561"/>
                  </a:lnTo>
                  <a:lnTo>
                    <a:pt x="25417" y="364028"/>
                  </a:lnTo>
                  <a:lnTo>
                    <a:pt x="25355" y="363507"/>
                  </a:lnTo>
                  <a:lnTo>
                    <a:pt x="25288" y="362985"/>
                  </a:lnTo>
                  <a:lnTo>
                    <a:pt x="25217" y="362463"/>
                  </a:lnTo>
                  <a:lnTo>
                    <a:pt x="25141" y="361953"/>
                  </a:lnTo>
                  <a:lnTo>
                    <a:pt x="25061" y="361454"/>
                  </a:lnTo>
                  <a:lnTo>
                    <a:pt x="24976" y="360955"/>
                  </a:lnTo>
                  <a:lnTo>
                    <a:pt x="24887" y="360467"/>
                  </a:lnTo>
                  <a:lnTo>
                    <a:pt x="24798" y="359980"/>
                  </a:lnTo>
                  <a:lnTo>
                    <a:pt x="24700" y="359492"/>
                  </a:lnTo>
                  <a:lnTo>
                    <a:pt x="24598" y="359027"/>
                  </a:lnTo>
                  <a:lnTo>
                    <a:pt x="24495" y="358551"/>
                  </a:lnTo>
                  <a:lnTo>
                    <a:pt x="24384" y="358097"/>
                  </a:lnTo>
                  <a:lnTo>
                    <a:pt x="24273" y="357643"/>
                  </a:lnTo>
                  <a:lnTo>
                    <a:pt x="24157" y="357190"/>
                  </a:lnTo>
                  <a:lnTo>
                    <a:pt x="24037" y="356747"/>
                  </a:lnTo>
                  <a:lnTo>
                    <a:pt x="23912" y="356316"/>
                  </a:lnTo>
                  <a:lnTo>
                    <a:pt x="23783" y="355885"/>
                  </a:lnTo>
                  <a:lnTo>
                    <a:pt x="23654" y="355466"/>
                  </a:lnTo>
                  <a:lnTo>
                    <a:pt x="23520" y="355046"/>
                  </a:lnTo>
                  <a:lnTo>
                    <a:pt x="23382" y="354638"/>
                  </a:lnTo>
                  <a:lnTo>
                    <a:pt x="23240" y="354241"/>
                  </a:lnTo>
                  <a:lnTo>
                    <a:pt x="23097" y="353844"/>
                  </a:lnTo>
                  <a:lnTo>
                    <a:pt x="22946" y="353447"/>
                  </a:lnTo>
                  <a:lnTo>
                    <a:pt x="22794" y="353073"/>
                  </a:lnTo>
                  <a:lnTo>
                    <a:pt x="22643" y="352699"/>
                  </a:lnTo>
                  <a:lnTo>
                    <a:pt x="22487" y="352324"/>
                  </a:lnTo>
                  <a:lnTo>
                    <a:pt x="22327" y="351973"/>
                  </a:lnTo>
                  <a:lnTo>
                    <a:pt x="22162" y="351610"/>
                  </a:lnTo>
                  <a:lnTo>
                    <a:pt x="21997" y="351270"/>
                  </a:lnTo>
                  <a:lnTo>
                    <a:pt x="21828" y="350929"/>
                  </a:lnTo>
                  <a:lnTo>
                    <a:pt x="21659" y="350601"/>
                  </a:lnTo>
                  <a:lnTo>
                    <a:pt x="21481" y="350272"/>
                  </a:lnTo>
                  <a:lnTo>
                    <a:pt x="21307" y="349954"/>
                  </a:lnTo>
                  <a:lnTo>
                    <a:pt x="21129" y="349648"/>
                  </a:lnTo>
                  <a:lnTo>
                    <a:pt x="20946" y="349342"/>
                  </a:lnTo>
                  <a:lnTo>
                    <a:pt x="20764" y="349047"/>
                  </a:lnTo>
                  <a:lnTo>
                    <a:pt x="20577" y="348763"/>
                  </a:lnTo>
                  <a:lnTo>
                    <a:pt x="20385" y="348480"/>
                  </a:lnTo>
                  <a:lnTo>
                    <a:pt x="20194" y="348208"/>
                  </a:lnTo>
                  <a:lnTo>
                    <a:pt x="20002" y="347935"/>
                  </a:lnTo>
                  <a:lnTo>
                    <a:pt x="19807" y="347686"/>
                  </a:lnTo>
                  <a:lnTo>
                    <a:pt x="19611" y="347436"/>
                  </a:lnTo>
                  <a:lnTo>
                    <a:pt x="19410" y="347187"/>
                  </a:lnTo>
                  <a:lnTo>
                    <a:pt x="19210" y="346960"/>
                  </a:lnTo>
                  <a:lnTo>
                    <a:pt x="19009" y="346733"/>
                  </a:lnTo>
                  <a:lnTo>
                    <a:pt x="18805" y="346518"/>
                  </a:lnTo>
                  <a:lnTo>
                    <a:pt x="18595" y="346302"/>
                  </a:lnTo>
                  <a:lnTo>
                    <a:pt x="18391" y="346109"/>
                  </a:lnTo>
                  <a:lnTo>
                    <a:pt x="18181" y="345905"/>
                  </a:lnTo>
                  <a:lnTo>
                    <a:pt x="17967" y="345724"/>
                  </a:lnTo>
                  <a:lnTo>
                    <a:pt x="17758" y="345554"/>
                  </a:lnTo>
                  <a:lnTo>
                    <a:pt x="17544" y="345384"/>
                  </a:lnTo>
                  <a:lnTo>
                    <a:pt x="17478" y="343785"/>
                  </a:lnTo>
                  <a:lnTo>
                    <a:pt x="17415" y="342185"/>
                  </a:lnTo>
                  <a:lnTo>
                    <a:pt x="17357" y="340564"/>
                  </a:lnTo>
                  <a:lnTo>
                    <a:pt x="17308" y="338931"/>
                  </a:lnTo>
                  <a:lnTo>
                    <a:pt x="17264" y="337286"/>
                  </a:lnTo>
                  <a:lnTo>
                    <a:pt x="17228" y="335630"/>
                  </a:lnTo>
                  <a:lnTo>
                    <a:pt x="17197" y="333974"/>
                  </a:lnTo>
                  <a:lnTo>
                    <a:pt x="17170" y="332307"/>
                  </a:lnTo>
                  <a:lnTo>
                    <a:pt x="17153" y="330629"/>
                  </a:lnTo>
                  <a:lnTo>
                    <a:pt x="17139" y="328950"/>
                  </a:lnTo>
                  <a:lnTo>
                    <a:pt x="17139" y="327260"/>
                  </a:lnTo>
                  <a:lnTo>
                    <a:pt x="17144" y="325582"/>
                  </a:lnTo>
                  <a:lnTo>
                    <a:pt x="17153" y="323892"/>
                  </a:lnTo>
                  <a:lnTo>
                    <a:pt x="17175" y="322202"/>
                  </a:lnTo>
                  <a:lnTo>
                    <a:pt x="17206" y="320513"/>
                  </a:lnTo>
                  <a:lnTo>
                    <a:pt x="17242" y="318834"/>
                  </a:lnTo>
                  <a:lnTo>
                    <a:pt x="17291" y="317156"/>
                  </a:lnTo>
                  <a:lnTo>
                    <a:pt x="17344" y="315477"/>
                  </a:lnTo>
                  <a:lnTo>
                    <a:pt x="17411" y="313799"/>
                  </a:lnTo>
                  <a:lnTo>
                    <a:pt x="17487" y="312143"/>
                  </a:lnTo>
                  <a:lnTo>
                    <a:pt x="17571" y="310487"/>
                  </a:lnTo>
                  <a:lnTo>
                    <a:pt x="17620" y="309659"/>
                  </a:lnTo>
                  <a:lnTo>
                    <a:pt x="17669" y="308831"/>
                  </a:lnTo>
                  <a:lnTo>
                    <a:pt x="17723" y="308015"/>
                  </a:lnTo>
                  <a:lnTo>
                    <a:pt x="17776" y="307198"/>
                  </a:lnTo>
                  <a:lnTo>
                    <a:pt x="17834" y="306381"/>
                  </a:lnTo>
                  <a:lnTo>
                    <a:pt x="17896" y="305576"/>
                  </a:lnTo>
                  <a:lnTo>
                    <a:pt x="17959" y="304771"/>
                  </a:lnTo>
                  <a:lnTo>
                    <a:pt x="18025" y="303966"/>
                  </a:lnTo>
                  <a:lnTo>
                    <a:pt x="18092" y="303161"/>
                  </a:lnTo>
                  <a:lnTo>
                    <a:pt x="18163" y="302367"/>
                  </a:lnTo>
                  <a:lnTo>
                    <a:pt x="18239" y="301573"/>
                  </a:lnTo>
                  <a:lnTo>
                    <a:pt x="18315" y="300779"/>
                  </a:lnTo>
                  <a:lnTo>
                    <a:pt x="18399" y="299996"/>
                  </a:lnTo>
                  <a:lnTo>
                    <a:pt x="18480" y="299214"/>
                  </a:lnTo>
                  <a:lnTo>
                    <a:pt x="18569" y="298443"/>
                  </a:lnTo>
                  <a:lnTo>
                    <a:pt x="18658" y="297671"/>
                  </a:lnTo>
                  <a:lnTo>
                    <a:pt x="18751" y="296900"/>
                  </a:lnTo>
                  <a:lnTo>
                    <a:pt x="18849" y="296140"/>
                  </a:lnTo>
                  <a:lnTo>
                    <a:pt x="18947" y="295381"/>
                  </a:lnTo>
                  <a:lnTo>
                    <a:pt x="19050" y="294632"/>
                  </a:lnTo>
                  <a:lnTo>
                    <a:pt x="19156" y="293884"/>
                  </a:lnTo>
                  <a:lnTo>
                    <a:pt x="19263" y="293135"/>
                  </a:lnTo>
                  <a:lnTo>
                    <a:pt x="19379" y="292398"/>
                  </a:lnTo>
                  <a:lnTo>
                    <a:pt x="19495" y="291672"/>
                  </a:lnTo>
                  <a:lnTo>
                    <a:pt x="19611" y="290946"/>
                  </a:lnTo>
                  <a:lnTo>
                    <a:pt x="19735" y="290232"/>
                  </a:lnTo>
                  <a:lnTo>
                    <a:pt x="19860" y="289517"/>
                  </a:lnTo>
                  <a:lnTo>
                    <a:pt x="19989" y="288814"/>
                  </a:lnTo>
                  <a:lnTo>
                    <a:pt x="20123" y="288111"/>
                  </a:lnTo>
                  <a:lnTo>
                    <a:pt x="20261" y="287419"/>
                  </a:lnTo>
                  <a:lnTo>
                    <a:pt x="20403" y="286727"/>
                  </a:lnTo>
                  <a:lnTo>
                    <a:pt x="20546" y="286047"/>
                  </a:lnTo>
                  <a:lnTo>
                    <a:pt x="20693" y="285378"/>
                  </a:lnTo>
                  <a:lnTo>
                    <a:pt x="20844" y="284709"/>
                  </a:lnTo>
                  <a:lnTo>
                    <a:pt x="21000" y="284051"/>
                  </a:lnTo>
                  <a:lnTo>
                    <a:pt x="21160" y="283404"/>
                  </a:lnTo>
                  <a:lnTo>
                    <a:pt x="21321" y="282758"/>
                  </a:lnTo>
                  <a:lnTo>
                    <a:pt x="21490" y="282123"/>
                  </a:lnTo>
                  <a:lnTo>
                    <a:pt x="21659" y="281499"/>
                  </a:lnTo>
                  <a:lnTo>
                    <a:pt x="21833" y="280887"/>
                  </a:lnTo>
                  <a:lnTo>
                    <a:pt x="22011" y="280274"/>
                  </a:lnTo>
                  <a:lnTo>
                    <a:pt x="22193" y="279673"/>
                  </a:lnTo>
                  <a:lnTo>
                    <a:pt x="22380" y="279072"/>
                  </a:lnTo>
                  <a:lnTo>
                    <a:pt x="22567" y="278494"/>
                  </a:lnTo>
                  <a:lnTo>
                    <a:pt x="22763" y="277915"/>
                  </a:lnTo>
                  <a:lnTo>
                    <a:pt x="22964" y="277348"/>
                  </a:lnTo>
                  <a:lnTo>
                    <a:pt x="23164" y="276792"/>
                  </a:lnTo>
                  <a:lnTo>
                    <a:pt x="23369" y="276237"/>
                  </a:lnTo>
                  <a:lnTo>
                    <a:pt x="23583" y="275704"/>
                  </a:lnTo>
                  <a:lnTo>
                    <a:pt x="23796" y="275171"/>
                  </a:lnTo>
                  <a:lnTo>
                    <a:pt x="24015" y="274649"/>
                  </a:lnTo>
                  <a:lnTo>
                    <a:pt x="24242" y="274139"/>
                  </a:lnTo>
                  <a:lnTo>
                    <a:pt x="24469" y="273640"/>
                  </a:lnTo>
                  <a:lnTo>
                    <a:pt x="24700" y="273152"/>
                  </a:lnTo>
                  <a:lnTo>
                    <a:pt x="24936" y="272664"/>
                  </a:lnTo>
                  <a:lnTo>
                    <a:pt x="25177" y="272199"/>
                  </a:lnTo>
                  <a:lnTo>
                    <a:pt x="25426" y="271734"/>
                  </a:lnTo>
                  <a:lnTo>
                    <a:pt x="25675" y="271292"/>
                  </a:lnTo>
                  <a:lnTo>
                    <a:pt x="25929" y="270850"/>
                  </a:lnTo>
                  <a:lnTo>
                    <a:pt x="26188" y="270430"/>
                  </a:lnTo>
                  <a:lnTo>
                    <a:pt x="26455" y="270010"/>
                  </a:lnTo>
                  <a:lnTo>
                    <a:pt x="26722" y="269614"/>
                  </a:lnTo>
                  <a:lnTo>
                    <a:pt x="26994" y="269217"/>
                  </a:lnTo>
                  <a:lnTo>
                    <a:pt x="27274" y="268842"/>
                  </a:lnTo>
                  <a:lnTo>
                    <a:pt x="27555" y="268468"/>
                  </a:lnTo>
                  <a:lnTo>
                    <a:pt x="27844" y="268117"/>
                  </a:lnTo>
                  <a:lnTo>
                    <a:pt x="28133" y="267765"/>
                  </a:lnTo>
                  <a:lnTo>
                    <a:pt x="28432" y="267436"/>
                  </a:lnTo>
                  <a:lnTo>
                    <a:pt x="28735" y="267118"/>
                  </a:lnTo>
                  <a:lnTo>
                    <a:pt x="29042" y="266801"/>
                  </a:lnTo>
                  <a:lnTo>
                    <a:pt x="29354" y="266506"/>
                  </a:lnTo>
                  <a:lnTo>
                    <a:pt x="29670" y="266234"/>
                  </a:lnTo>
                  <a:lnTo>
                    <a:pt x="29990" y="265962"/>
                  </a:lnTo>
                  <a:lnTo>
                    <a:pt x="30315" y="265701"/>
                  </a:lnTo>
                  <a:lnTo>
                    <a:pt x="30649" y="265463"/>
                  </a:lnTo>
                  <a:lnTo>
                    <a:pt x="30988" y="265236"/>
                  </a:lnTo>
                  <a:lnTo>
                    <a:pt x="31326" y="265020"/>
                  </a:lnTo>
                  <a:lnTo>
                    <a:pt x="31674" y="264816"/>
                  </a:lnTo>
                  <a:lnTo>
                    <a:pt x="32025" y="264623"/>
                  </a:lnTo>
                  <a:lnTo>
                    <a:pt x="32386" y="264453"/>
                  </a:lnTo>
                  <a:lnTo>
                    <a:pt x="32747" y="264295"/>
                  </a:lnTo>
                  <a:lnTo>
                    <a:pt x="33116" y="264147"/>
                  </a:lnTo>
                  <a:lnTo>
                    <a:pt x="33490" y="264011"/>
                  </a:lnTo>
                  <a:lnTo>
                    <a:pt x="33869" y="263898"/>
                  </a:lnTo>
                  <a:lnTo>
                    <a:pt x="34252" y="263796"/>
                  </a:lnTo>
                  <a:lnTo>
                    <a:pt x="34644" y="263705"/>
                  </a:lnTo>
                  <a:lnTo>
                    <a:pt x="34644" y="263705"/>
                  </a:lnTo>
                  <a:lnTo>
                    <a:pt x="34639" y="265837"/>
                  </a:lnTo>
                  <a:lnTo>
                    <a:pt x="34639" y="267969"/>
                  </a:lnTo>
                  <a:lnTo>
                    <a:pt x="34648" y="270090"/>
                  </a:lnTo>
                  <a:lnTo>
                    <a:pt x="34657" y="272222"/>
                  </a:lnTo>
                  <a:lnTo>
                    <a:pt x="34675" y="274354"/>
                  </a:lnTo>
                  <a:lnTo>
                    <a:pt x="34693" y="276486"/>
                  </a:lnTo>
                  <a:lnTo>
                    <a:pt x="34719" y="278618"/>
                  </a:lnTo>
                  <a:lnTo>
                    <a:pt x="34746" y="280751"/>
                  </a:lnTo>
                  <a:lnTo>
                    <a:pt x="34777" y="282883"/>
                  </a:lnTo>
                  <a:lnTo>
                    <a:pt x="34813" y="285015"/>
                  </a:lnTo>
                  <a:lnTo>
                    <a:pt x="34853" y="287147"/>
                  </a:lnTo>
                  <a:lnTo>
                    <a:pt x="34897" y="289279"/>
                  </a:lnTo>
                  <a:lnTo>
                    <a:pt x="34946" y="291400"/>
                  </a:lnTo>
                  <a:lnTo>
                    <a:pt x="35000" y="293532"/>
                  </a:lnTo>
                  <a:lnTo>
                    <a:pt x="35053" y="295653"/>
                  </a:lnTo>
                  <a:lnTo>
                    <a:pt x="35116" y="297774"/>
                  </a:lnTo>
                  <a:lnTo>
                    <a:pt x="35178" y="299894"/>
                  </a:lnTo>
                  <a:lnTo>
                    <a:pt x="35240" y="302015"/>
                  </a:lnTo>
                  <a:lnTo>
                    <a:pt x="35312" y="304136"/>
                  </a:lnTo>
                  <a:lnTo>
                    <a:pt x="35383" y="306245"/>
                  </a:lnTo>
                  <a:lnTo>
                    <a:pt x="35463" y="308355"/>
                  </a:lnTo>
                  <a:lnTo>
                    <a:pt x="35539" y="310464"/>
                  </a:lnTo>
                  <a:lnTo>
                    <a:pt x="35623" y="312574"/>
                  </a:lnTo>
                  <a:lnTo>
                    <a:pt x="35708" y="314672"/>
                  </a:lnTo>
                  <a:lnTo>
                    <a:pt x="35797" y="316770"/>
                  </a:lnTo>
                  <a:lnTo>
                    <a:pt x="35886" y="318868"/>
                  </a:lnTo>
                  <a:lnTo>
                    <a:pt x="35980" y="320955"/>
                  </a:lnTo>
                  <a:lnTo>
                    <a:pt x="36077" y="323042"/>
                  </a:lnTo>
                  <a:lnTo>
                    <a:pt x="36175" y="325117"/>
                  </a:lnTo>
                  <a:lnTo>
                    <a:pt x="36278" y="327192"/>
                  </a:lnTo>
                  <a:lnTo>
                    <a:pt x="36492" y="331332"/>
                  </a:lnTo>
                  <a:lnTo>
                    <a:pt x="36603" y="333430"/>
                  </a:lnTo>
                  <a:lnTo>
                    <a:pt x="36723" y="335551"/>
                  </a:lnTo>
                  <a:lnTo>
                    <a:pt x="36852" y="337717"/>
                  </a:lnTo>
                  <a:lnTo>
                    <a:pt x="36990" y="339895"/>
                  </a:lnTo>
                  <a:lnTo>
                    <a:pt x="37137" y="342095"/>
                  </a:lnTo>
                  <a:lnTo>
                    <a:pt x="37217" y="343195"/>
                  </a:lnTo>
                  <a:lnTo>
                    <a:pt x="37302" y="344306"/>
                  </a:lnTo>
                  <a:lnTo>
                    <a:pt x="37387" y="345418"/>
                  </a:lnTo>
                  <a:lnTo>
                    <a:pt x="37476" y="346529"/>
                  </a:lnTo>
                  <a:lnTo>
                    <a:pt x="37569" y="347640"/>
                  </a:lnTo>
                  <a:lnTo>
                    <a:pt x="37663" y="348741"/>
                  </a:lnTo>
                  <a:lnTo>
                    <a:pt x="37765" y="349852"/>
                  </a:lnTo>
                  <a:lnTo>
                    <a:pt x="37868" y="350963"/>
                  </a:lnTo>
                  <a:lnTo>
                    <a:pt x="37979" y="352064"/>
                  </a:lnTo>
                  <a:lnTo>
                    <a:pt x="38090" y="353164"/>
                  </a:lnTo>
                  <a:lnTo>
                    <a:pt x="38210" y="354264"/>
                  </a:lnTo>
                  <a:lnTo>
                    <a:pt x="38331" y="355352"/>
                  </a:lnTo>
                  <a:lnTo>
                    <a:pt x="38460" y="356441"/>
                  </a:lnTo>
                  <a:lnTo>
                    <a:pt x="38589" y="357519"/>
                  </a:lnTo>
                  <a:lnTo>
                    <a:pt x="38727" y="358585"/>
                  </a:lnTo>
                  <a:lnTo>
                    <a:pt x="38869" y="359651"/>
                  </a:lnTo>
                  <a:lnTo>
                    <a:pt x="39021" y="360705"/>
                  </a:lnTo>
                  <a:lnTo>
                    <a:pt x="39172" y="361760"/>
                  </a:lnTo>
                  <a:lnTo>
                    <a:pt x="39333" y="362792"/>
                  </a:lnTo>
                  <a:lnTo>
                    <a:pt x="39497" y="363824"/>
                  </a:lnTo>
                  <a:lnTo>
                    <a:pt x="39671" y="364845"/>
                  </a:lnTo>
                  <a:lnTo>
                    <a:pt x="39845" y="365843"/>
                  </a:lnTo>
                  <a:lnTo>
                    <a:pt x="40032" y="366830"/>
                  </a:lnTo>
                  <a:lnTo>
                    <a:pt x="40223" y="367816"/>
                  </a:lnTo>
                  <a:lnTo>
                    <a:pt x="40419" y="368780"/>
                  </a:lnTo>
                  <a:lnTo>
                    <a:pt x="40624" y="369722"/>
                  </a:lnTo>
                  <a:lnTo>
                    <a:pt x="40833" y="370663"/>
                  </a:lnTo>
                  <a:lnTo>
                    <a:pt x="41051" y="371582"/>
                  </a:lnTo>
                  <a:lnTo>
                    <a:pt x="41274" y="372478"/>
                  </a:lnTo>
                  <a:lnTo>
                    <a:pt x="41510" y="373362"/>
                  </a:lnTo>
                  <a:lnTo>
                    <a:pt x="41750" y="374224"/>
                  </a:lnTo>
                  <a:lnTo>
                    <a:pt x="41871" y="374644"/>
                  </a:lnTo>
                  <a:lnTo>
                    <a:pt x="41995" y="375063"/>
                  </a:lnTo>
                  <a:lnTo>
                    <a:pt x="42125" y="375483"/>
                  </a:lnTo>
                  <a:lnTo>
                    <a:pt x="42254" y="375891"/>
                  </a:lnTo>
                  <a:lnTo>
                    <a:pt x="42383" y="376300"/>
                  </a:lnTo>
                  <a:lnTo>
                    <a:pt x="42516" y="376696"/>
                  </a:lnTo>
                  <a:lnTo>
                    <a:pt x="42650" y="377093"/>
                  </a:lnTo>
                  <a:lnTo>
                    <a:pt x="42788" y="377479"/>
                  </a:lnTo>
                  <a:lnTo>
                    <a:pt x="42926" y="377865"/>
                  </a:lnTo>
                  <a:lnTo>
                    <a:pt x="43069" y="378239"/>
                  </a:lnTo>
                  <a:lnTo>
                    <a:pt x="43211" y="378613"/>
                  </a:lnTo>
                  <a:lnTo>
                    <a:pt x="43354" y="378987"/>
                  </a:lnTo>
                  <a:lnTo>
                    <a:pt x="43505" y="379339"/>
                  </a:lnTo>
                  <a:lnTo>
                    <a:pt x="43652" y="379702"/>
                  </a:lnTo>
                  <a:lnTo>
                    <a:pt x="43803" y="380042"/>
                  </a:lnTo>
                  <a:lnTo>
                    <a:pt x="43959" y="380394"/>
                  </a:lnTo>
                  <a:lnTo>
                    <a:pt x="44115" y="380723"/>
                  </a:lnTo>
                  <a:lnTo>
                    <a:pt x="44271" y="381051"/>
                  </a:lnTo>
                  <a:lnTo>
                    <a:pt x="44436" y="381380"/>
                  </a:lnTo>
                  <a:lnTo>
                    <a:pt x="44596" y="381698"/>
                  </a:lnTo>
                  <a:lnTo>
                    <a:pt x="44761" y="382004"/>
                  </a:lnTo>
                  <a:lnTo>
                    <a:pt x="44930" y="382310"/>
                  </a:lnTo>
                  <a:lnTo>
                    <a:pt x="45099" y="382605"/>
                  </a:lnTo>
                  <a:lnTo>
                    <a:pt x="45273" y="382900"/>
                  </a:lnTo>
                  <a:lnTo>
                    <a:pt x="45446" y="383184"/>
                  </a:lnTo>
                  <a:lnTo>
                    <a:pt x="45625" y="383456"/>
                  </a:lnTo>
                  <a:lnTo>
                    <a:pt x="45803" y="383728"/>
                  </a:lnTo>
                  <a:lnTo>
                    <a:pt x="45985" y="383989"/>
                  </a:lnTo>
                  <a:lnTo>
                    <a:pt x="46168" y="384250"/>
                  </a:lnTo>
                  <a:lnTo>
                    <a:pt x="46355" y="384488"/>
                  </a:lnTo>
                  <a:lnTo>
                    <a:pt x="46546" y="384737"/>
                  </a:lnTo>
                  <a:lnTo>
                    <a:pt x="46738" y="384964"/>
                  </a:lnTo>
                  <a:lnTo>
                    <a:pt x="46934" y="385191"/>
                  </a:lnTo>
                  <a:lnTo>
                    <a:pt x="47130" y="385406"/>
                  </a:lnTo>
                  <a:lnTo>
                    <a:pt x="47326" y="385611"/>
                  </a:lnTo>
                  <a:lnTo>
                    <a:pt x="47530" y="385815"/>
                  </a:lnTo>
                  <a:lnTo>
                    <a:pt x="47735" y="386008"/>
                  </a:lnTo>
                  <a:lnTo>
                    <a:pt x="47940" y="386200"/>
                  </a:lnTo>
                  <a:lnTo>
                    <a:pt x="48149" y="386370"/>
                  </a:lnTo>
                  <a:lnTo>
                    <a:pt x="48363" y="386541"/>
                  </a:lnTo>
                  <a:lnTo>
                    <a:pt x="48581" y="386699"/>
                  </a:lnTo>
                  <a:lnTo>
                    <a:pt x="48795" y="386858"/>
                  </a:lnTo>
                  <a:lnTo>
                    <a:pt x="49018" y="386994"/>
                  </a:lnTo>
                  <a:lnTo>
                    <a:pt x="49240" y="387130"/>
                  </a:lnTo>
                  <a:lnTo>
                    <a:pt x="49467" y="387255"/>
                  </a:lnTo>
                  <a:lnTo>
                    <a:pt x="49694" y="387380"/>
                  </a:lnTo>
                  <a:lnTo>
                    <a:pt x="49432" y="388026"/>
                  </a:lnTo>
                  <a:lnTo>
                    <a:pt x="49169" y="388684"/>
                  </a:lnTo>
                  <a:lnTo>
                    <a:pt x="48915" y="389365"/>
                  </a:lnTo>
                  <a:lnTo>
                    <a:pt x="48661" y="390068"/>
                  </a:lnTo>
                  <a:lnTo>
                    <a:pt x="48412" y="390782"/>
                  </a:lnTo>
                  <a:lnTo>
                    <a:pt x="48167" y="391508"/>
                  </a:lnTo>
                  <a:lnTo>
                    <a:pt x="47927" y="392256"/>
                  </a:lnTo>
                  <a:lnTo>
                    <a:pt x="47691" y="393028"/>
                  </a:lnTo>
                  <a:lnTo>
                    <a:pt x="47415" y="393969"/>
                  </a:lnTo>
                  <a:lnTo>
                    <a:pt x="47147" y="394922"/>
                  </a:lnTo>
                  <a:lnTo>
                    <a:pt x="46889" y="395897"/>
                  </a:lnTo>
                  <a:lnTo>
                    <a:pt x="46640" y="396872"/>
                  </a:lnTo>
                  <a:lnTo>
                    <a:pt x="46399" y="397848"/>
                  </a:lnTo>
                  <a:lnTo>
                    <a:pt x="46168" y="398846"/>
                  </a:lnTo>
                  <a:lnTo>
                    <a:pt x="45945" y="399844"/>
                  </a:lnTo>
                  <a:lnTo>
                    <a:pt x="45731" y="400853"/>
                  </a:lnTo>
                  <a:lnTo>
                    <a:pt x="45527" y="401874"/>
                  </a:lnTo>
                  <a:lnTo>
                    <a:pt x="45331" y="402906"/>
                  </a:lnTo>
                  <a:lnTo>
                    <a:pt x="45139" y="403938"/>
                  </a:lnTo>
                  <a:lnTo>
                    <a:pt x="44957" y="404981"/>
                  </a:lnTo>
                  <a:lnTo>
                    <a:pt x="44783" y="406025"/>
                  </a:lnTo>
                  <a:lnTo>
                    <a:pt x="44618" y="407091"/>
                  </a:lnTo>
                  <a:lnTo>
                    <a:pt x="44458" y="408145"/>
                  </a:lnTo>
                  <a:lnTo>
                    <a:pt x="44306" y="409223"/>
                  </a:lnTo>
                  <a:lnTo>
                    <a:pt x="44164" y="410289"/>
                  </a:lnTo>
                  <a:lnTo>
                    <a:pt x="44026" y="411378"/>
                  </a:lnTo>
                  <a:lnTo>
                    <a:pt x="43892" y="412466"/>
                  </a:lnTo>
                  <a:lnTo>
                    <a:pt x="43772" y="413555"/>
                  </a:lnTo>
                  <a:lnTo>
                    <a:pt x="43652" y="414655"/>
                  </a:lnTo>
                  <a:lnTo>
                    <a:pt x="43545" y="415767"/>
                  </a:lnTo>
                  <a:lnTo>
                    <a:pt x="43438" y="416867"/>
                  </a:lnTo>
                  <a:lnTo>
                    <a:pt x="43340" y="417990"/>
                  </a:lnTo>
                  <a:lnTo>
                    <a:pt x="43251" y="419101"/>
                  </a:lnTo>
                  <a:lnTo>
                    <a:pt x="43162" y="420224"/>
                  </a:lnTo>
                  <a:lnTo>
                    <a:pt x="43082" y="421358"/>
                  </a:lnTo>
                  <a:lnTo>
                    <a:pt x="43011" y="422481"/>
                  </a:lnTo>
                  <a:lnTo>
                    <a:pt x="42939" y="423615"/>
                  </a:lnTo>
                  <a:lnTo>
                    <a:pt x="42877" y="424760"/>
                  </a:lnTo>
                  <a:lnTo>
                    <a:pt x="42819" y="425894"/>
                  </a:lnTo>
                  <a:lnTo>
                    <a:pt x="42766" y="427040"/>
                  </a:lnTo>
                  <a:lnTo>
                    <a:pt x="42717" y="428185"/>
                  </a:lnTo>
                  <a:lnTo>
                    <a:pt x="42672" y="429331"/>
                  </a:lnTo>
                  <a:lnTo>
                    <a:pt x="42632" y="430487"/>
                  </a:lnTo>
                  <a:lnTo>
                    <a:pt x="42601" y="431644"/>
                  </a:lnTo>
                  <a:lnTo>
                    <a:pt x="42570" y="432790"/>
                  </a:lnTo>
                  <a:lnTo>
                    <a:pt x="42543" y="433946"/>
                  </a:lnTo>
                  <a:lnTo>
                    <a:pt x="42521" y="435103"/>
                  </a:lnTo>
                  <a:lnTo>
                    <a:pt x="42503" y="436271"/>
                  </a:lnTo>
                  <a:lnTo>
                    <a:pt x="42490" y="437428"/>
                  </a:lnTo>
                  <a:lnTo>
                    <a:pt x="42481" y="438585"/>
                  </a:lnTo>
                  <a:lnTo>
                    <a:pt x="42472" y="439742"/>
                  </a:lnTo>
                  <a:lnTo>
                    <a:pt x="42472" y="440910"/>
                  </a:lnTo>
                  <a:lnTo>
                    <a:pt x="42472" y="442067"/>
                  </a:lnTo>
                  <a:lnTo>
                    <a:pt x="42472" y="443224"/>
                  </a:lnTo>
                  <a:lnTo>
                    <a:pt x="42481" y="444392"/>
                  </a:lnTo>
                  <a:lnTo>
                    <a:pt x="42490" y="445548"/>
                  </a:lnTo>
                  <a:lnTo>
                    <a:pt x="42512" y="447862"/>
                  </a:lnTo>
                  <a:lnTo>
                    <a:pt x="42548" y="450176"/>
                  </a:lnTo>
                  <a:lnTo>
                    <a:pt x="42592" y="452467"/>
                  </a:lnTo>
                  <a:lnTo>
                    <a:pt x="42646" y="454769"/>
                  </a:lnTo>
                  <a:lnTo>
                    <a:pt x="42703" y="457048"/>
                  </a:lnTo>
                  <a:lnTo>
                    <a:pt x="42766" y="459317"/>
                  </a:lnTo>
                  <a:lnTo>
                    <a:pt x="42833" y="461562"/>
                  </a:lnTo>
                  <a:lnTo>
                    <a:pt x="42899" y="463796"/>
                  </a:lnTo>
                  <a:lnTo>
                    <a:pt x="42908" y="463944"/>
                  </a:lnTo>
                  <a:lnTo>
                    <a:pt x="42913" y="464080"/>
                  </a:lnTo>
                  <a:lnTo>
                    <a:pt x="42926" y="464205"/>
                  </a:lnTo>
                  <a:lnTo>
                    <a:pt x="42939" y="464329"/>
                  </a:lnTo>
                  <a:lnTo>
                    <a:pt x="42953" y="464454"/>
                  </a:lnTo>
                  <a:lnTo>
                    <a:pt x="42971" y="464568"/>
                  </a:lnTo>
                  <a:lnTo>
                    <a:pt x="43011" y="464794"/>
                  </a:lnTo>
                  <a:lnTo>
                    <a:pt x="43060" y="464987"/>
                  </a:lnTo>
                  <a:lnTo>
                    <a:pt x="43113" y="465180"/>
                  </a:lnTo>
                  <a:lnTo>
                    <a:pt x="43175" y="465339"/>
                  </a:lnTo>
                  <a:lnTo>
                    <a:pt x="43242" y="465486"/>
                  </a:lnTo>
                  <a:lnTo>
                    <a:pt x="43318" y="465611"/>
                  </a:lnTo>
                  <a:lnTo>
                    <a:pt x="43394" y="465724"/>
                  </a:lnTo>
                  <a:lnTo>
                    <a:pt x="43474" y="465815"/>
                  </a:lnTo>
                  <a:lnTo>
                    <a:pt x="43554" y="465894"/>
                  </a:lnTo>
                  <a:lnTo>
                    <a:pt x="43639" y="465951"/>
                  </a:lnTo>
                  <a:lnTo>
                    <a:pt x="43723" y="465985"/>
                  </a:lnTo>
                  <a:lnTo>
                    <a:pt x="43812" y="466008"/>
                  </a:lnTo>
                  <a:lnTo>
                    <a:pt x="43897" y="466008"/>
                  </a:lnTo>
                  <a:lnTo>
                    <a:pt x="43928" y="466178"/>
                  </a:lnTo>
                  <a:lnTo>
                    <a:pt x="43968" y="466348"/>
                  </a:lnTo>
                  <a:lnTo>
                    <a:pt x="43990" y="466416"/>
                  </a:lnTo>
                  <a:lnTo>
                    <a:pt x="44013" y="466496"/>
                  </a:lnTo>
                  <a:lnTo>
                    <a:pt x="44039" y="466564"/>
                  </a:lnTo>
                  <a:lnTo>
                    <a:pt x="44070" y="466620"/>
                  </a:lnTo>
                  <a:lnTo>
                    <a:pt x="44102" y="466677"/>
                  </a:lnTo>
                  <a:lnTo>
                    <a:pt x="44137" y="466734"/>
                  </a:lnTo>
                  <a:lnTo>
                    <a:pt x="44173" y="466779"/>
                  </a:lnTo>
                  <a:lnTo>
                    <a:pt x="44213" y="466824"/>
                  </a:lnTo>
                  <a:lnTo>
                    <a:pt x="44253" y="466858"/>
                  </a:lnTo>
                  <a:lnTo>
                    <a:pt x="44298" y="466881"/>
                  </a:lnTo>
                  <a:lnTo>
                    <a:pt x="44347" y="466904"/>
                  </a:lnTo>
                  <a:lnTo>
                    <a:pt x="44396" y="466915"/>
                  </a:lnTo>
                  <a:lnTo>
                    <a:pt x="44507" y="466926"/>
                  </a:lnTo>
                  <a:lnTo>
                    <a:pt x="44623" y="466926"/>
                  </a:lnTo>
                  <a:lnTo>
                    <a:pt x="44863" y="466915"/>
                  </a:lnTo>
                  <a:lnTo>
                    <a:pt x="44921" y="467029"/>
                  </a:lnTo>
                  <a:lnTo>
                    <a:pt x="44979" y="467142"/>
                  </a:lnTo>
                  <a:lnTo>
                    <a:pt x="45046" y="467233"/>
                  </a:lnTo>
                  <a:lnTo>
                    <a:pt x="45117" y="467323"/>
                  </a:lnTo>
                  <a:lnTo>
                    <a:pt x="45197" y="467391"/>
                  </a:lnTo>
                  <a:lnTo>
                    <a:pt x="45277" y="467437"/>
                  </a:lnTo>
                  <a:lnTo>
                    <a:pt x="45366" y="467459"/>
                  </a:lnTo>
                  <a:lnTo>
                    <a:pt x="45660" y="467459"/>
                  </a:lnTo>
                  <a:lnTo>
                    <a:pt x="45678" y="469115"/>
                  </a:lnTo>
                  <a:lnTo>
                    <a:pt x="45700" y="470794"/>
                  </a:lnTo>
                  <a:lnTo>
                    <a:pt x="45731" y="472495"/>
                  </a:lnTo>
                  <a:lnTo>
                    <a:pt x="45776" y="474219"/>
                  </a:lnTo>
                  <a:lnTo>
                    <a:pt x="45825" y="475943"/>
                  </a:lnTo>
                  <a:lnTo>
                    <a:pt x="45883" y="477689"/>
                  </a:lnTo>
                  <a:lnTo>
                    <a:pt x="45954" y="479447"/>
                  </a:lnTo>
                  <a:lnTo>
                    <a:pt x="46034" y="481205"/>
                  </a:lnTo>
                  <a:lnTo>
                    <a:pt x="46079" y="482078"/>
                  </a:lnTo>
                  <a:lnTo>
                    <a:pt x="46128" y="482963"/>
                  </a:lnTo>
                  <a:lnTo>
                    <a:pt x="46177" y="483847"/>
                  </a:lnTo>
                  <a:lnTo>
                    <a:pt x="46230" y="484732"/>
                  </a:lnTo>
                  <a:lnTo>
                    <a:pt x="46284" y="485617"/>
                  </a:lnTo>
                  <a:lnTo>
                    <a:pt x="46341" y="486501"/>
                  </a:lnTo>
                  <a:lnTo>
                    <a:pt x="46404" y="487386"/>
                  </a:lnTo>
                  <a:lnTo>
                    <a:pt x="46471" y="488259"/>
                  </a:lnTo>
                  <a:lnTo>
                    <a:pt x="46537" y="489144"/>
                  </a:lnTo>
                  <a:lnTo>
                    <a:pt x="46609" y="490028"/>
                  </a:lnTo>
                  <a:lnTo>
                    <a:pt x="46684" y="490902"/>
                  </a:lnTo>
                  <a:lnTo>
                    <a:pt x="46760" y="491775"/>
                  </a:lnTo>
                  <a:lnTo>
                    <a:pt x="46840" y="492648"/>
                  </a:lnTo>
                  <a:lnTo>
                    <a:pt x="46925" y="493521"/>
                  </a:lnTo>
                  <a:lnTo>
                    <a:pt x="47014" y="494395"/>
                  </a:lnTo>
                  <a:lnTo>
                    <a:pt x="47107" y="495257"/>
                  </a:lnTo>
                  <a:lnTo>
                    <a:pt x="47201" y="496119"/>
                  </a:lnTo>
                  <a:lnTo>
                    <a:pt x="47303" y="496969"/>
                  </a:lnTo>
                  <a:lnTo>
                    <a:pt x="47406" y="497831"/>
                  </a:lnTo>
                  <a:lnTo>
                    <a:pt x="47513" y="498682"/>
                  </a:lnTo>
                  <a:lnTo>
                    <a:pt x="47624" y="499521"/>
                  </a:lnTo>
                  <a:lnTo>
                    <a:pt x="47740" y="500360"/>
                  </a:lnTo>
                  <a:lnTo>
                    <a:pt x="47855" y="501199"/>
                  </a:lnTo>
                  <a:lnTo>
                    <a:pt x="47980" y="502027"/>
                  </a:lnTo>
                  <a:lnTo>
                    <a:pt x="48105" y="502855"/>
                  </a:lnTo>
                  <a:lnTo>
                    <a:pt x="48238" y="503672"/>
                  </a:lnTo>
                  <a:lnTo>
                    <a:pt x="48372" y="504477"/>
                  </a:lnTo>
                  <a:lnTo>
                    <a:pt x="48510" y="505282"/>
                  </a:lnTo>
                  <a:lnTo>
                    <a:pt x="48657" y="506087"/>
                  </a:lnTo>
                  <a:lnTo>
                    <a:pt x="48804" y="506870"/>
                  </a:lnTo>
                  <a:lnTo>
                    <a:pt x="48955" y="507652"/>
                  </a:lnTo>
                  <a:lnTo>
                    <a:pt x="49116" y="508435"/>
                  </a:lnTo>
                  <a:lnTo>
                    <a:pt x="49276" y="509206"/>
                  </a:lnTo>
                  <a:lnTo>
                    <a:pt x="49445" y="509955"/>
                  </a:lnTo>
                  <a:lnTo>
                    <a:pt x="49614" y="510715"/>
                  </a:lnTo>
                  <a:lnTo>
                    <a:pt x="49792" y="511452"/>
                  </a:lnTo>
                  <a:lnTo>
                    <a:pt x="49971" y="512189"/>
                  </a:lnTo>
                  <a:lnTo>
                    <a:pt x="50158" y="512903"/>
                  </a:lnTo>
                  <a:lnTo>
                    <a:pt x="50349" y="513618"/>
                  </a:lnTo>
                  <a:lnTo>
                    <a:pt x="50545" y="514321"/>
                  </a:lnTo>
                  <a:lnTo>
                    <a:pt x="50745" y="515013"/>
                  </a:lnTo>
                  <a:lnTo>
                    <a:pt x="50950" y="515705"/>
                  </a:lnTo>
                  <a:lnTo>
                    <a:pt x="51164" y="516374"/>
                  </a:lnTo>
                  <a:lnTo>
                    <a:pt x="51378" y="517032"/>
                  </a:lnTo>
                  <a:lnTo>
                    <a:pt x="51600" y="517678"/>
                  </a:lnTo>
                  <a:lnTo>
                    <a:pt x="51827" y="518313"/>
                  </a:lnTo>
                  <a:lnTo>
                    <a:pt x="52059" y="518937"/>
                  </a:lnTo>
                  <a:lnTo>
                    <a:pt x="52295" y="519549"/>
                  </a:lnTo>
                  <a:lnTo>
                    <a:pt x="52522" y="520105"/>
                  </a:lnTo>
                  <a:lnTo>
                    <a:pt x="52754" y="520649"/>
                  </a:lnTo>
                  <a:lnTo>
                    <a:pt x="52985" y="521182"/>
                  </a:lnTo>
                  <a:lnTo>
                    <a:pt x="53226" y="521704"/>
                  </a:lnTo>
                  <a:lnTo>
                    <a:pt x="53466" y="522203"/>
                  </a:lnTo>
                  <a:lnTo>
                    <a:pt x="53711" y="522691"/>
                  </a:lnTo>
                  <a:lnTo>
                    <a:pt x="53960" y="523167"/>
                  </a:lnTo>
                  <a:lnTo>
                    <a:pt x="54214" y="523632"/>
                  </a:lnTo>
                  <a:lnTo>
                    <a:pt x="54468" y="524086"/>
                  </a:lnTo>
                  <a:lnTo>
                    <a:pt x="54726" y="524528"/>
                  </a:lnTo>
                  <a:lnTo>
                    <a:pt x="54989" y="524948"/>
                  </a:lnTo>
                  <a:lnTo>
                    <a:pt x="55256" y="525367"/>
                  </a:lnTo>
                  <a:lnTo>
                    <a:pt x="55523" y="525764"/>
                  </a:lnTo>
                  <a:lnTo>
                    <a:pt x="55795" y="526150"/>
                  </a:lnTo>
                  <a:lnTo>
                    <a:pt x="56071" y="526524"/>
                  </a:lnTo>
                  <a:lnTo>
                    <a:pt x="56347" y="526898"/>
                  </a:lnTo>
                  <a:lnTo>
                    <a:pt x="56628" y="527250"/>
                  </a:lnTo>
                  <a:lnTo>
                    <a:pt x="56908" y="527590"/>
                  </a:lnTo>
                  <a:lnTo>
                    <a:pt x="57193" y="527919"/>
                  </a:lnTo>
                  <a:lnTo>
                    <a:pt x="57483" y="528237"/>
                  </a:lnTo>
                  <a:lnTo>
                    <a:pt x="57772" y="528554"/>
                  </a:lnTo>
                  <a:lnTo>
                    <a:pt x="58062" y="528849"/>
                  </a:lnTo>
                  <a:lnTo>
                    <a:pt x="58355" y="529133"/>
                  </a:lnTo>
                  <a:lnTo>
                    <a:pt x="58654" y="529416"/>
                  </a:lnTo>
                  <a:lnTo>
                    <a:pt x="58952" y="529677"/>
                  </a:lnTo>
                  <a:lnTo>
                    <a:pt x="59250" y="529938"/>
                  </a:lnTo>
                  <a:lnTo>
                    <a:pt x="59553" y="530187"/>
                  </a:lnTo>
                  <a:lnTo>
                    <a:pt x="59856" y="530414"/>
                  </a:lnTo>
                  <a:lnTo>
                    <a:pt x="60159" y="530641"/>
                  </a:lnTo>
                  <a:lnTo>
                    <a:pt x="60466" y="530856"/>
                  </a:lnTo>
                  <a:lnTo>
                    <a:pt x="60773" y="531072"/>
                  </a:lnTo>
                  <a:lnTo>
                    <a:pt x="61081" y="531265"/>
                  </a:lnTo>
                  <a:lnTo>
                    <a:pt x="61392" y="531457"/>
                  </a:lnTo>
                  <a:lnTo>
                    <a:pt x="61704" y="531639"/>
                  </a:lnTo>
                  <a:lnTo>
                    <a:pt x="62016" y="531809"/>
                  </a:lnTo>
                  <a:lnTo>
                    <a:pt x="62327" y="531968"/>
                  </a:lnTo>
                  <a:lnTo>
                    <a:pt x="62644" y="532127"/>
                  </a:lnTo>
                  <a:lnTo>
                    <a:pt x="62955" y="532274"/>
                  </a:lnTo>
                  <a:lnTo>
                    <a:pt x="63271" y="532410"/>
                  </a:lnTo>
                  <a:lnTo>
                    <a:pt x="63588" y="532546"/>
                  </a:lnTo>
                  <a:lnTo>
                    <a:pt x="63904" y="532660"/>
                  </a:lnTo>
                  <a:lnTo>
                    <a:pt x="64220" y="532773"/>
                  </a:lnTo>
                  <a:lnTo>
                    <a:pt x="64540" y="532886"/>
                  </a:lnTo>
                  <a:lnTo>
                    <a:pt x="64857" y="532989"/>
                  </a:lnTo>
                  <a:lnTo>
                    <a:pt x="65173" y="533079"/>
                  </a:lnTo>
                  <a:lnTo>
                    <a:pt x="65489" y="533159"/>
                  </a:lnTo>
                  <a:lnTo>
                    <a:pt x="66126" y="533317"/>
                  </a:lnTo>
                  <a:lnTo>
                    <a:pt x="66758" y="533442"/>
                  </a:lnTo>
                  <a:lnTo>
                    <a:pt x="67390" y="533533"/>
                  </a:lnTo>
                  <a:lnTo>
                    <a:pt x="68018" y="533612"/>
                  </a:lnTo>
                  <a:lnTo>
                    <a:pt x="68646" y="533658"/>
                  </a:lnTo>
                  <a:lnTo>
                    <a:pt x="69269" y="533692"/>
                  </a:lnTo>
                  <a:lnTo>
                    <a:pt x="69884" y="533703"/>
                  </a:lnTo>
                  <a:lnTo>
                    <a:pt x="70498" y="533692"/>
                  </a:lnTo>
                  <a:lnTo>
                    <a:pt x="71104" y="533669"/>
                  </a:lnTo>
                  <a:lnTo>
                    <a:pt x="71474" y="533646"/>
                  </a:lnTo>
                  <a:lnTo>
                    <a:pt x="71843" y="533612"/>
                  </a:lnTo>
                  <a:lnTo>
                    <a:pt x="72208" y="533567"/>
                  </a:lnTo>
                  <a:lnTo>
                    <a:pt x="72574" y="533510"/>
                  </a:lnTo>
                  <a:lnTo>
                    <a:pt x="72934" y="533454"/>
                  </a:lnTo>
                  <a:lnTo>
                    <a:pt x="73295" y="533374"/>
                  </a:lnTo>
                  <a:lnTo>
                    <a:pt x="73651" y="533295"/>
                  </a:lnTo>
                  <a:lnTo>
                    <a:pt x="74003" y="533204"/>
                  </a:lnTo>
                  <a:lnTo>
                    <a:pt x="74355" y="533102"/>
                  </a:lnTo>
                  <a:lnTo>
                    <a:pt x="74702" y="532989"/>
                  </a:lnTo>
                  <a:lnTo>
                    <a:pt x="75045" y="532875"/>
                  </a:lnTo>
                  <a:lnTo>
                    <a:pt x="75388" y="532739"/>
                  </a:lnTo>
                  <a:lnTo>
                    <a:pt x="75731" y="532603"/>
                  </a:lnTo>
                  <a:lnTo>
                    <a:pt x="76069" y="532456"/>
                  </a:lnTo>
                  <a:lnTo>
                    <a:pt x="76403" y="532297"/>
                  </a:lnTo>
                  <a:lnTo>
                    <a:pt x="76733" y="532127"/>
                  </a:lnTo>
                  <a:lnTo>
                    <a:pt x="77062" y="531956"/>
                  </a:lnTo>
                  <a:lnTo>
                    <a:pt x="77392" y="531775"/>
                  </a:lnTo>
                  <a:lnTo>
                    <a:pt x="77712" y="531582"/>
                  </a:lnTo>
                  <a:lnTo>
                    <a:pt x="78033" y="531378"/>
                  </a:lnTo>
                  <a:lnTo>
                    <a:pt x="78353" y="531163"/>
                  </a:lnTo>
                  <a:lnTo>
                    <a:pt x="78670" y="530947"/>
                  </a:lnTo>
                  <a:lnTo>
                    <a:pt x="78981" y="530709"/>
                  </a:lnTo>
                  <a:lnTo>
                    <a:pt x="79289" y="530471"/>
                  </a:lnTo>
                  <a:lnTo>
                    <a:pt x="79596" y="530233"/>
                  </a:lnTo>
                  <a:lnTo>
                    <a:pt x="79903" y="529972"/>
                  </a:lnTo>
                  <a:lnTo>
                    <a:pt x="80201" y="529711"/>
                  </a:lnTo>
                  <a:lnTo>
                    <a:pt x="80500" y="529439"/>
                  </a:lnTo>
                  <a:lnTo>
                    <a:pt x="80798" y="529155"/>
                  </a:lnTo>
                  <a:lnTo>
                    <a:pt x="81088" y="528860"/>
                  </a:lnTo>
                  <a:lnTo>
                    <a:pt x="81381" y="528566"/>
                  </a:lnTo>
                  <a:lnTo>
                    <a:pt x="81666" y="528259"/>
                  </a:lnTo>
                  <a:lnTo>
                    <a:pt x="81951" y="527942"/>
                  </a:lnTo>
                  <a:lnTo>
                    <a:pt x="82232" y="527624"/>
                  </a:lnTo>
                  <a:lnTo>
                    <a:pt x="82508" y="527284"/>
                  </a:lnTo>
                  <a:lnTo>
                    <a:pt x="82784" y="526944"/>
                  </a:lnTo>
                  <a:lnTo>
                    <a:pt x="83056" y="526603"/>
                  </a:lnTo>
                  <a:lnTo>
                    <a:pt x="83327" y="526241"/>
                  </a:lnTo>
                  <a:lnTo>
                    <a:pt x="83590" y="525878"/>
                  </a:lnTo>
                  <a:lnTo>
                    <a:pt x="83853" y="525503"/>
                  </a:lnTo>
                  <a:lnTo>
                    <a:pt x="84115" y="525118"/>
                  </a:lnTo>
                  <a:lnTo>
                    <a:pt x="84374" y="524732"/>
                  </a:lnTo>
                  <a:lnTo>
                    <a:pt x="84628" y="524335"/>
                  </a:lnTo>
                  <a:lnTo>
                    <a:pt x="84877" y="523927"/>
                  </a:lnTo>
                  <a:lnTo>
                    <a:pt x="85126" y="523519"/>
                  </a:lnTo>
                  <a:lnTo>
                    <a:pt x="85371" y="523099"/>
                  </a:lnTo>
                  <a:lnTo>
                    <a:pt x="85612" y="522668"/>
                  </a:lnTo>
                  <a:lnTo>
                    <a:pt x="85848" y="522237"/>
                  </a:lnTo>
                  <a:lnTo>
                    <a:pt x="86084" y="521795"/>
                  </a:lnTo>
                  <a:lnTo>
                    <a:pt x="86315" y="521341"/>
                  </a:lnTo>
                  <a:lnTo>
                    <a:pt x="86547" y="520876"/>
                  </a:lnTo>
                  <a:lnTo>
                    <a:pt x="86774" y="520411"/>
                  </a:lnTo>
                  <a:lnTo>
                    <a:pt x="86997" y="519935"/>
                  </a:lnTo>
                  <a:lnTo>
                    <a:pt x="87215" y="519459"/>
                  </a:lnTo>
                  <a:lnTo>
                    <a:pt x="87433" y="518971"/>
                  </a:lnTo>
                  <a:lnTo>
                    <a:pt x="87647" y="518472"/>
                  </a:lnTo>
                  <a:lnTo>
                    <a:pt x="87856" y="517973"/>
                  </a:lnTo>
                  <a:lnTo>
                    <a:pt x="88061" y="517451"/>
                  </a:lnTo>
                  <a:lnTo>
                    <a:pt x="88266" y="516941"/>
                  </a:lnTo>
                  <a:lnTo>
                    <a:pt x="88466" y="516408"/>
                  </a:lnTo>
                  <a:lnTo>
                    <a:pt x="88662" y="515875"/>
                  </a:lnTo>
                  <a:lnTo>
                    <a:pt x="88858" y="515342"/>
                  </a:lnTo>
                  <a:lnTo>
                    <a:pt x="89049" y="514797"/>
                  </a:lnTo>
                  <a:lnTo>
                    <a:pt x="89236" y="514242"/>
                  </a:lnTo>
                  <a:lnTo>
                    <a:pt x="89419" y="513675"/>
                  </a:lnTo>
                  <a:lnTo>
                    <a:pt x="89601" y="513108"/>
                  </a:lnTo>
                  <a:lnTo>
                    <a:pt x="89775" y="512540"/>
                  </a:lnTo>
                  <a:lnTo>
                    <a:pt x="89953" y="511951"/>
                  </a:lnTo>
                  <a:lnTo>
                    <a:pt x="90122" y="511361"/>
                  </a:lnTo>
                  <a:lnTo>
                    <a:pt x="90287" y="510771"/>
                  </a:lnTo>
                  <a:lnTo>
                    <a:pt x="90452" y="510170"/>
                  </a:lnTo>
                  <a:lnTo>
                    <a:pt x="90612" y="509558"/>
                  </a:lnTo>
                  <a:lnTo>
                    <a:pt x="90773" y="508945"/>
                  </a:lnTo>
                  <a:lnTo>
                    <a:pt x="90924" y="508322"/>
                  </a:lnTo>
                  <a:lnTo>
                    <a:pt x="91075" y="507698"/>
                  </a:lnTo>
                  <a:lnTo>
                    <a:pt x="91222" y="507063"/>
                  </a:lnTo>
                  <a:lnTo>
                    <a:pt x="91365" y="506416"/>
                  </a:lnTo>
                  <a:lnTo>
                    <a:pt x="91503" y="505770"/>
                  </a:lnTo>
                  <a:lnTo>
                    <a:pt x="91641" y="505112"/>
                  </a:lnTo>
                  <a:lnTo>
                    <a:pt x="91775" y="504454"/>
                  </a:lnTo>
                  <a:lnTo>
                    <a:pt x="91904" y="503785"/>
                  </a:lnTo>
                  <a:lnTo>
                    <a:pt x="92028" y="503116"/>
                  </a:lnTo>
                  <a:lnTo>
                    <a:pt x="92153" y="502436"/>
                  </a:lnTo>
                  <a:lnTo>
                    <a:pt x="92269" y="501755"/>
                  </a:lnTo>
                  <a:lnTo>
                    <a:pt x="92385" y="501063"/>
                  </a:lnTo>
                  <a:lnTo>
                    <a:pt x="92496" y="500360"/>
                  </a:lnTo>
                  <a:lnTo>
                    <a:pt x="92607" y="499657"/>
                  </a:lnTo>
                  <a:lnTo>
                    <a:pt x="92710" y="498954"/>
                  </a:lnTo>
                  <a:lnTo>
                    <a:pt x="92812" y="498239"/>
                  </a:lnTo>
                  <a:lnTo>
                    <a:pt x="92910" y="497513"/>
                  </a:lnTo>
                  <a:lnTo>
                    <a:pt x="93004" y="496788"/>
                  </a:lnTo>
                  <a:lnTo>
                    <a:pt x="93093" y="496050"/>
                  </a:lnTo>
                  <a:lnTo>
                    <a:pt x="93177" y="495313"/>
                  </a:lnTo>
                  <a:lnTo>
                    <a:pt x="93262" y="494565"/>
                  </a:lnTo>
                  <a:lnTo>
                    <a:pt x="93342" y="493816"/>
                  </a:lnTo>
                  <a:lnTo>
                    <a:pt x="93418" y="493068"/>
                  </a:lnTo>
                  <a:lnTo>
                    <a:pt x="93489" y="492308"/>
                  </a:lnTo>
                  <a:lnTo>
                    <a:pt x="93556" y="491537"/>
                  </a:lnTo>
                  <a:lnTo>
                    <a:pt x="93622" y="490766"/>
                  </a:lnTo>
                  <a:lnTo>
                    <a:pt x="93680" y="489983"/>
                  </a:lnTo>
                  <a:lnTo>
                    <a:pt x="93738" y="489200"/>
                  </a:lnTo>
                  <a:lnTo>
                    <a:pt x="93792" y="488418"/>
                  </a:lnTo>
                  <a:lnTo>
                    <a:pt x="93841" y="487624"/>
                  </a:lnTo>
                  <a:lnTo>
                    <a:pt x="93885" y="486819"/>
                  </a:lnTo>
                  <a:lnTo>
                    <a:pt x="93930" y="486025"/>
                  </a:lnTo>
                  <a:lnTo>
                    <a:pt x="93965" y="485208"/>
                  </a:lnTo>
                  <a:lnTo>
                    <a:pt x="94001" y="484392"/>
                  </a:lnTo>
                  <a:lnTo>
                    <a:pt x="94032" y="483575"/>
                  </a:lnTo>
                  <a:lnTo>
                    <a:pt x="94059" y="482747"/>
                  </a:lnTo>
                  <a:lnTo>
                    <a:pt x="94081" y="481919"/>
                  </a:lnTo>
                  <a:lnTo>
                    <a:pt x="94099" y="481092"/>
                  </a:lnTo>
                  <a:lnTo>
                    <a:pt x="94112" y="480252"/>
                  </a:lnTo>
                  <a:lnTo>
                    <a:pt x="94126" y="479402"/>
                  </a:lnTo>
                  <a:lnTo>
                    <a:pt x="94135" y="478551"/>
                  </a:lnTo>
                  <a:lnTo>
                    <a:pt x="94135" y="477701"/>
                  </a:lnTo>
                  <a:lnTo>
                    <a:pt x="94135" y="476839"/>
                  </a:lnTo>
                  <a:lnTo>
                    <a:pt x="94130" y="475977"/>
                  </a:lnTo>
                  <a:lnTo>
                    <a:pt x="94121" y="475115"/>
                  </a:lnTo>
                  <a:lnTo>
                    <a:pt x="94108" y="474241"/>
                  </a:lnTo>
                  <a:lnTo>
                    <a:pt x="94094" y="473368"/>
                  </a:lnTo>
                  <a:lnTo>
                    <a:pt x="94072" y="472484"/>
                  </a:lnTo>
                  <a:lnTo>
                    <a:pt x="94050" y="471599"/>
                  </a:lnTo>
                  <a:lnTo>
                    <a:pt x="94019" y="470703"/>
                  </a:lnTo>
                  <a:lnTo>
                    <a:pt x="93988" y="469807"/>
                  </a:lnTo>
                  <a:lnTo>
                    <a:pt x="93952" y="468911"/>
                  </a:lnTo>
                  <a:lnTo>
                    <a:pt x="93912" y="468004"/>
                  </a:lnTo>
                  <a:lnTo>
                    <a:pt x="93867" y="467097"/>
                  </a:lnTo>
                  <a:lnTo>
                    <a:pt x="93818" y="466189"/>
                  </a:lnTo>
                  <a:lnTo>
                    <a:pt x="94691" y="466099"/>
                  </a:lnTo>
                  <a:lnTo>
                    <a:pt x="95128" y="466042"/>
                  </a:lnTo>
                  <a:lnTo>
                    <a:pt x="95564" y="465974"/>
                  </a:lnTo>
                  <a:lnTo>
                    <a:pt x="95622" y="465962"/>
                  </a:lnTo>
                  <a:lnTo>
                    <a:pt x="95675" y="465940"/>
                  </a:lnTo>
                  <a:lnTo>
                    <a:pt x="95724" y="465917"/>
                  </a:lnTo>
                  <a:lnTo>
                    <a:pt x="95773" y="465883"/>
                  </a:lnTo>
                  <a:lnTo>
                    <a:pt x="95818" y="465838"/>
                  </a:lnTo>
                  <a:lnTo>
                    <a:pt x="95862" y="465792"/>
                  </a:lnTo>
                  <a:lnTo>
                    <a:pt x="95902" y="465736"/>
                  </a:lnTo>
                  <a:lnTo>
                    <a:pt x="95938" y="465668"/>
                  </a:lnTo>
                  <a:lnTo>
                    <a:pt x="95974" y="465600"/>
                  </a:lnTo>
                  <a:lnTo>
                    <a:pt x="96009" y="465532"/>
                  </a:lnTo>
                  <a:lnTo>
                    <a:pt x="96036" y="465452"/>
                  </a:lnTo>
                  <a:lnTo>
                    <a:pt x="96063" y="465373"/>
                  </a:lnTo>
                  <a:lnTo>
                    <a:pt x="96089" y="465282"/>
                  </a:lnTo>
                  <a:lnTo>
                    <a:pt x="96112" y="465203"/>
                  </a:lnTo>
                  <a:lnTo>
                    <a:pt x="96129" y="465101"/>
                  </a:lnTo>
                  <a:lnTo>
                    <a:pt x="96147" y="465010"/>
                  </a:lnTo>
                  <a:lnTo>
                    <a:pt x="96174" y="464806"/>
                  </a:lnTo>
                  <a:lnTo>
                    <a:pt x="96192" y="464602"/>
                  </a:lnTo>
                  <a:lnTo>
                    <a:pt x="96201" y="464386"/>
                  </a:lnTo>
                  <a:lnTo>
                    <a:pt x="96196" y="464171"/>
                  </a:lnTo>
                  <a:lnTo>
                    <a:pt x="96187" y="463966"/>
                  </a:lnTo>
                  <a:lnTo>
                    <a:pt x="96165" y="463751"/>
                  </a:lnTo>
                  <a:lnTo>
                    <a:pt x="96134" y="463558"/>
                  </a:lnTo>
                  <a:lnTo>
                    <a:pt x="96094" y="463365"/>
                  </a:lnTo>
                  <a:lnTo>
                    <a:pt x="96143" y="463309"/>
                  </a:lnTo>
                  <a:lnTo>
                    <a:pt x="96196" y="463229"/>
                  </a:lnTo>
                  <a:lnTo>
                    <a:pt x="96241" y="463139"/>
                  </a:lnTo>
                  <a:lnTo>
                    <a:pt x="96285" y="463025"/>
                  </a:lnTo>
                  <a:lnTo>
                    <a:pt x="96321" y="462912"/>
                  </a:lnTo>
                  <a:lnTo>
                    <a:pt x="96352" y="462764"/>
                  </a:lnTo>
                  <a:lnTo>
                    <a:pt x="96374" y="462605"/>
                  </a:lnTo>
                  <a:lnTo>
                    <a:pt x="96392" y="462424"/>
                  </a:lnTo>
                  <a:lnTo>
                    <a:pt x="96468" y="461029"/>
                  </a:lnTo>
                  <a:lnTo>
                    <a:pt x="96544" y="459645"/>
                  </a:lnTo>
                  <a:lnTo>
                    <a:pt x="96610" y="458262"/>
                  </a:lnTo>
                  <a:lnTo>
                    <a:pt x="96668" y="456878"/>
                  </a:lnTo>
                  <a:lnTo>
                    <a:pt x="96722" y="455495"/>
                  </a:lnTo>
                  <a:lnTo>
                    <a:pt x="96766" y="454122"/>
                  </a:lnTo>
                  <a:lnTo>
                    <a:pt x="96806" y="452750"/>
                  </a:lnTo>
                  <a:lnTo>
                    <a:pt x="96842" y="451378"/>
                  </a:lnTo>
                  <a:lnTo>
                    <a:pt x="96869" y="450017"/>
                  </a:lnTo>
                  <a:lnTo>
                    <a:pt x="96886" y="448656"/>
                  </a:lnTo>
                  <a:lnTo>
                    <a:pt x="96900" y="447306"/>
                  </a:lnTo>
                  <a:lnTo>
                    <a:pt x="96909" y="445957"/>
                  </a:lnTo>
                  <a:lnTo>
                    <a:pt x="96909" y="444607"/>
                  </a:lnTo>
                  <a:lnTo>
                    <a:pt x="96904" y="443269"/>
                  </a:lnTo>
                  <a:lnTo>
                    <a:pt x="96891" y="441942"/>
                  </a:lnTo>
                  <a:lnTo>
                    <a:pt x="96869" y="440615"/>
                  </a:lnTo>
                  <a:lnTo>
                    <a:pt x="96846" y="439288"/>
                  </a:lnTo>
                  <a:lnTo>
                    <a:pt x="96811" y="437973"/>
                  </a:lnTo>
                  <a:lnTo>
                    <a:pt x="96771" y="436668"/>
                  </a:lnTo>
                  <a:lnTo>
                    <a:pt x="96726" y="435364"/>
                  </a:lnTo>
                  <a:lnTo>
                    <a:pt x="96673" y="434071"/>
                  </a:lnTo>
                  <a:lnTo>
                    <a:pt x="96615" y="432790"/>
                  </a:lnTo>
                  <a:lnTo>
                    <a:pt x="96548" y="431508"/>
                  </a:lnTo>
                  <a:lnTo>
                    <a:pt x="96477" y="430238"/>
                  </a:lnTo>
                  <a:lnTo>
                    <a:pt x="96397" y="428968"/>
                  </a:lnTo>
                  <a:lnTo>
                    <a:pt x="96312" y="427709"/>
                  </a:lnTo>
                  <a:lnTo>
                    <a:pt x="96223" y="426461"/>
                  </a:lnTo>
                  <a:lnTo>
                    <a:pt x="96121" y="425225"/>
                  </a:lnTo>
                  <a:lnTo>
                    <a:pt x="96018" y="423989"/>
                  </a:lnTo>
                  <a:lnTo>
                    <a:pt x="95902" y="422764"/>
                  </a:lnTo>
                  <a:lnTo>
                    <a:pt x="95787" y="421551"/>
                  </a:lnTo>
                  <a:lnTo>
                    <a:pt x="95662" y="420348"/>
                  </a:lnTo>
                  <a:lnTo>
                    <a:pt x="95528" y="419158"/>
                  </a:lnTo>
                  <a:lnTo>
                    <a:pt x="95390" y="417967"/>
                  </a:lnTo>
                  <a:lnTo>
                    <a:pt x="95243" y="416799"/>
                  </a:lnTo>
                  <a:lnTo>
                    <a:pt x="95092" y="415631"/>
                  </a:lnTo>
                  <a:lnTo>
                    <a:pt x="94932" y="414474"/>
                  </a:lnTo>
                  <a:lnTo>
                    <a:pt x="94767" y="413340"/>
                  </a:lnTo>
                  <a:lnTo>
                    <a:pt x="94598" y="412206"/>
                  </a:lnTo>
                  <a:lnTo>
                    <a:pt x="94415" y="411083"/>
                  </a:lnTo>
                  <a:lnTo>
                    <a:pt x="94233" y="409971"/>
                  </a:lnTo>
                  <a:lnTo>
                    <a:pt x="94041" y="408871"/>
                  </a:lnTo>
                  <a:lnTo>
                    <a:pt x="93841" y="407782"/>
                  </a:lnTo>
                  <a:lnTo>
                    <a:pt x="93636" y="406705"/>
                  </a:lnTo>
                  <a:lnTo>
                    <a:pt x="93422" y="405639"/>
                  </a:lnTo>
                  <a:lnTo>
                    <a:pt x="93204" y="404596"/>
                  </a:lnTo>
                  <a:lnTo>
                    <a:pt x="92977" y="403552"/>
                  </a:lnTo>
                  <a:lnTo>
                    <a:pt x="92745" y="402532"/>
                  </a:lnTo>
                  <a:lnTo>
                    <a:pt x="92509" y="401511"/>
                  </a:lnTo>
                  <a:lnTo>
                    <a:pt x="92260" y="400513"/>
                  </a:lnTo>
                  <a:lnTo>
                    <a:pt x="92011" y="399526"/>
                  </a:lnTo>
                  <a:lnTo>
                    <a:pt x="91752" y="398551"/>
                  </a:lnTo>
                  <a:lnTo>
                    <a:pt x="91485" y="397598"/>
                  </a:lnTo>
                  <a:lnTo>
                    <a:pt x="91213" y="396657"/>
                  </a:lnTo>
                  <a:lnTo>
                    <a:pt x="90933" y="395727"/>
                  </a:lnTo>
                  <a:lnTo>
                    <a:pt x="90648" y="394808"/>
                  </a:lnTo>
                  <a:lnTo>
                    <a:pt x="90354" y="393901"/>
                  </a:lnTo>
                  <a:lnTo>
                    <a:pt x="90056" y="393016"/>
                  </a:lnTo>
                  <a:lnTo>
                    <a:pt x="89748" y="392143"/>
                  </a:lnTo>
                  <a:lnTo>
                    <a:pt x="89437" y="391292"/>
                  </a:lnTo>
                  <a:lnTo>
                    <a:pt x="89116" y="390453"/>
                  </a:lnTo>
                  <a:lnTo>
                    <a:pt x="88791" y="389625"/>
                  </a:lnTo>
                  <a:lnTo>
                    <a:pt x="88457" y="388820"/>
                  </a:lnTo>
                  <a:lnTo>
                    <a:pt x="88119" y="388026"/>
                  </a:lnTo>
                  <a:lnTo>
                    <a:pt x="88332" y="387981"/>
                  </a:lnTo>
                  <a:lnTo>
                    <a:pt x="88546" y="387924"/>
                  </a:lnTo>
                  <a:lnTo>
                    <a:pt x="88755" y="387856"/>
                  </a:lnTo>
                  <a:lnTo>
                    <a:pt x="88965" y="387788"/>
                  </a:lnTo>
                  <a:lnTo>
                    <a:pt x="89178" y="387709"/>
                  </a:lnTo>
                  <a:lnTo>
                    <a:pt x="89383" y="387629"/>
                  </a:lnTo>
                  <a:lnTo>
                    <a:pt x="89593" y="387527"/>
                  </a:lnTo>
                  <a:lnTo>
                    <a:pt x="89797" y="387425"/>
                  </a:lnTo>
                  <a:lnTo>
                    <a:pt x="90002" y="387323"/>
                  </a:lnTo>
                  <a:lnTo>
                    <a:pt x="90207" y="387210"/>
                  </a:lnTo>
                  <a:lnTo>
                    <a:pt x="90412" y="387085"/>
                  </a:lnTo>
                  <a:lnTo>
                    <a:pt x="90612" y="386960"/>
                  </a:lnTo>
                  <a:lnTo>
                    <a:pt x="90813" y="386824"/>
                  </a:lnTo>
                  <a:lnTo>
                    <a:pt x="91013" y="386677"/>
                  </a:lnTo>
                  <a:lnTo>
                    <a:pt x="91209" y="386529"/>
                  </a:lnTo>
                  <a:lnTo>
                    <a:pt x="91409" y="386370"/>
                  </a:lnTo>
                  <a:lnTo>
                    <a:pt x="91605" y="386200"/>
                  </a:lnTo>
                  <a:lnTo>
                    <a:pt x="91797" y="386030"/>
                  </a:lnTo>
                  <a:lnTo>
                    <a:pt x="91993" y="385860"/>
                  </a:lnTo>
                  <a:lnTo>
                    <a:pt x="92184" y="385679"/>
                  </a:lnTo>
                  <a:lnTo>
                    <a:pt x="92376" y="385486"/>
                  </a:lnTo>
                  <a:lnTo>
                    <a:pt x="92567" y="385293"/>
                  </a:lnTo>
                  <a:lnTo>
                    <a:pt x="92759" y="385089"/>
                  </a:lnTo>
                  <a:lnTo>
                    <a:pt x="92946" y="384873"/>
                  </a:lnTo>
                  <a:lnTo>
                    <a:pt x="93320" y="384442"/>
                  </a:lnTo>
                  <a:lnTo>
                    <a:pt x="93689" y="383977"/>
                  </a:lnTo>
                  <a:lnTo>
                    <a:pt x="94050" y="383490"/>
                  </a:lnTo>
                  <a:lnTo>
                    <a:pt x="94411" y="382991"/>
                  </a:lnTo>
                  <a:lnTo>
                    <a:pt x="94767" y="382458"/>
                  </a:lnTo>
                  <a:lnTo>
                    <a:pt x="95119" y="381902"/>
                  </a:lnTo>
                  <a:lnTo>
                    <a:pt x="95462" y="381324"/>
                  </a:lnTo>
                  <a:lnTo>
                    <a:pt x="95804" y="380734"/>
                  </a:lnTo>
                  <a:lnTo>
                    <a:pt x="96143" y="380121"/>
                  </a:lnTo>
                  <a:lnTo>
                    <a:pt x="96477" y="379486"/>
                  </a:lnTo>
                  <a:lnTo>
                    <a:pt x="96802" y="378829"/>
                  </a:lnTo>
                  <a:lnTo>
                    <a:pt x="97127" y="378148"/>
                  </a:lnTo>
                  <a:lnTo>
                    <a:pt x="97448" y="377456"/>
                  </a:lnTo>
                  <a:lnTo>
                    <a:pt x="97759" y="376753"/>
                  </a:lnTo>
                  <a:lnTo>
                    <a:pt x="98071" y="376016"/>
                  </a:lnTo>
                  <a:lnTo>
                    <a:pt x="98378" y="375279"/>
                  </a:lnTo>
                  <a:lnTo>
                    <a:pt x="98677" y="374519"/>
                  </a:lnTo>
                  <a:lnTo>
                    <a:pt x="98975" y="373736"/>
                  </a:lnTo>
                  <a:lnTo>
                    <a:pt x="99269" y="372943"/>
                  </a:lnTo>
                  <a:lnTo>
                    <a:pt x="99554" y="372137"/>
                  </a:lnTo>
                  <a:lnTo>
                    <a:pt x="99839" y="371321"/>
                  </a:lnTo>
                  <a:lnTo>
                    <a:pt x="100115" y="370482"/>
                  </a:lnTo>
                  <a:lnTo>
                    <a:pt x="100391" y="369631"/>
                  </a:lnTo>
                  <a:lnTo>
                    <a:pt x="100658" y="368769"/>
                  </a:lnTo>
                  <a:lnTo>
                    <a:pt x="100925" y="367896"/>
                  </a:lnTo>
                  <a:lnTo>
                    <a:pt x="101184" y="367022"/>
                  </a:lnTo>
                  <a:lnTo>
                    <a:pt x="101442" y="366127"/>
                  </a:lnTo>
                  <a:lnTo>
                    <a:pt x="101691" y="365219"/>
                  </a:lnTo>
                  <a:lnTo>
                    <a:pt x="101940" y="364301"/>
                  </a:lnTo>
                  <a:lnTo>
                    <a:pt x="102181" y="363371"/>
                  </a:lnTo>
                  <a:lnTo>
                    <a:pt x="102417" y="362441"/>
                  </a:lnTo>
                  <a:lnTo>
                    <a:pt x="102653" y="361499"/>
                  </a:lnTo>
                  <a:lnTo>
                    <a:pt x="102880" y="360547"/>
                  </a:lnTo>
                  <a:lnTo>
                    <a:pt x="103103" y="359594"/>
                  </a:lnTo>
                  <a:lnTo>
                    <a:pt x="103325" y="358630"/>
                  </a:lnTo>
                  <a:lnTo>
                    <a:pt x="103539" y="357655"/>
                  </a:lnTo>
                  <a:lnTo>
                    <a:pt x="103748" y="356679"/>
                  </a:lnTo>
                  <a:lnTo>
                    <a:pt x="103953" y="355704"/>
                  </a:lnTo>
                  <a:lnTo>
                    <a:pt x="104158" y="354717"/>
                  </a:lnTo>
                  <a:lnTo>
                    <a:pt x="104354" y="353731"/>
                  </a:lnTo>
                  <a:lnTo>
                    <a:pt x="104545" y="352733"/>
                  </a:lnTo>
                  <a:lnTo>
                    <a:pt x="104732" y="351735"/>
                  </a:lnTo>
                  <a:lnTo>
                    <a:pt x="104915" y="350737"/>
                  </a:lnTo>
                  <a:lnTo>
                    <a:pt x="105093" y="349739"/>
                  </a:lnTo>
                  <a:lnTo>
                    <a:pt x="105267" y="348729"/>
                  </a:lnTo>
                  <a:lnTo>
                    <a:pt x="105436" y="347731"/>
                  </a:lnTo>
                  <a:lnTo>
                    <a:pt x="105601" y="346733"/>
                  </a:lnTo>
                  <a:lnTo>
                    <a:pt x="105761" y="345724"/>
                  </a:lnTo>
                  <a:lnTo>
                    <a:pt x="105917" y="344726"/>
                  </a:lnTo>
                  <a:lnTo>
                    <a:pt x="106068" y="343716"/>
                  </a:lnTo>
                  <a:lnTo>
                    <a:pt x="106215" y="342718"/>
                  </a:lnTo>
                  <a:lnTo>
                    <a:pt x="106353" y="341720"/>
                  </a:lnTo>
                  <a:lnTo>
                    <a:pt x="106514" y="340575"/>
                  </a:lnTo>
                  <a:lnTo>
                    <a:pt x="106669" y="339430"/>
                  </a:lnTo>
                  <a:lnTo>
                    <a:pt x="106821" y="338284"/>
                  </a:lnTo>
                  <a:lnTo>
                    <a:pt x="106968" y="337127"/>
                  </a:lnTo>
                  <a:lnTo>
                    <a:pt x="107110" y="335970"/>
                  </a:lnTo>
                  <a:lnTo>
                    <a:pt x="107253" y="334825"/>
                  </a:lnTo>
                  <a:lnTo>
                    <a:pt x="107391" y="333668"/>
                  </a:lnTo>
                  <a:lnTo>
                    <a:pt x="107524" y="332511"/>
                  </a:lnTo>
                  <a:lnTo>
                    <a:pt x="107654" y="331343"/>
                  </a:lnTo>
                  <a:lnTo>
                    <a:pt x="107783" y="330187"/>
                  </a:lnTo>
                  <a:lnTo>
                    <a:pt x="107907" y="329030"/>
                  </a:lnTo>
                  <a:lnTo>
                    <a:pt x="108032" y="327862"/>
                  </a:lnTo>
                  <a:lnTo>
                    <a:pt x="108148" y="326693"/>
                  </a:lnTo>
                  <a:lnTo>
                    <a:pt x="108264" y="325537"/>
                  </a:lnTo>
                  <a:lnTo>
                    <a:pt x="108375" y="324369"/>
                  </a:lnTo>
                  <a:lnTo>
                    <a:pt x="108486" y="323200"/>
                  </a:lnTo>
                  <a:lnTo>
                    <a:pt x="108593" y="322021"/>
                  </a:lnTo>
                  <a:lnTo>
                    <a:pt x="108696" y="320853"/>
                  </a:lnTo>
                  <a:lnTo>
                    <a:pt x="108798" y="319685"/>
                  </a:lnTo>
                  <a:lnTo>
                    <a:pt x="108896" y="318505"/>
                  </a:lnTo>
                  <a:lnTo>
                    <a:pt x="108989" y="317326"/>
                  </a:lnTo>
                  <a:lnTo>
                    <a:pt x="109079" y="316158"/>
                  </a:lnTo>
                  <a:lnTo>
                    <a:pt x="109172" y="314978"/>
                  </a:lnTo>
                  <a:lnTo>
                    <a:pt x="109257" y="313799"/>
                  </a:lnTo>
                  <a:lnTo>
                    <a:pt x="109341" y="312619"/>
                  </a:lnTo>
                  <a:lnTo>
                    <a:pt x="109421" y="311440"/>
                  </a:lnTo>
                  <a:lnTo>
                    <a:pt x="109577" y="309069"/>
                  </a:lnTo>
                  <a:lnTo>
                    <a:pt x="109720" y="306699"/>
                  </a:lnTo>
                  <a:lnTo>
                    <a:pt x="109853" y="304329"/>
                  </a:lnTo>
                  <a:lnTo>
                    <a:pt x="109978" y="301958"/>
                  </a:lnTo>
                  <a:lnTo>
                    <a:pt x="110094" y="299577"/>
                  </a:lnTo>
                  <a:lnTo>
                    <a:pt x="110196" y="297184"/>
                  </a:lnTo>
                  <a:lnTo>
                    <a:pt x="110294" y="294802"/>
                  </a:lnTo>
                  <a:lnTo>
                    <a:pt x="110383" y="292409"/>
                  </a:lnTo>
                  <a:lnTo>
                    <a:pt x="110459" y="290016"/>
                  </a:lnTo>
                  <a:lnTo>
                    <a:pt x="110530" y="287623"/>
                  </a:lnTo>
                  <a:lnTo>
                    <a:pt x="110593" y="285230"/>
                  </a:lnTo>
                  <a:lnTo>
                    <a:pt x="110650" y="282826"/>
                  </a:lnTo>
                  <a:lnTo>
                    <a:pt x="110699" y="280422"/>
                  </a:lnTo>
                  <a:lnTo>
                    <a:pt x="110739" y="278029"/>
                  </a:lnTo>
                  <a:lnTo>
                    <a:pt x="110775" y="275613"/>
                  </a:lnTo>
                  <a:lnTo>
                    <a:pt x="110802" y="273209"/>
                  </a:lnTo>
                  <a:lnTo>
                    <a:pt x="110820" y="270804"/>
                  </a:lnTo>
                  <a:lnTo>
                    <a:pt x="110837" y="268400"/>
                  </a:lnTo>
                  <a:lnTo>
                    <a:pt x="110846" y="265984"/>
                  </a:lnTo>
                  <a:lnTo>
                    <a:pt x="111216" y="265962"/>
                  </a:lnTo>
                  <a:lnTo>
                    <a:pt x="111577" y="265962"/>
                  </a:lnTo>
                  <a:lnTo>
                    <a:pt x="111937" y="265973"/>
                  </a:lnTo>
                  <a:lnTo>
                    <a:pt x="112289" y="266007"/>
                  </a:lnTo>
                  <a:lnTo>
                    <a:pt x="112636" y="266064"/>
                  </a:lnTo>
                  <a:lnTo>
                    <a:pt x="112979" y="266132"/>
                  </a:lnTo>
                  <a:lnTo>
                    <a:pt x="113318" y="266223"/>
                  </a:lnTo>
                  <a:lnTo>
                    <a:pt x="113647" y="266325"/>
                  </a:lnTo>
                  <a:lnTo>
                    <a:pt x="113977" y="266449"/>
                  </a:lnTo>
                  <a:lnTo>
                    <a:pt x="114297" y="266585"/>
                  </a:lnTo>
                  <a:lnTo>
                    <a:pt x="114613" y="266744"/>
                  </a:lnTo>
                  <a:lnTo>
                    <a:pt x="114925" y="266926"/>
                  </a:lnTo>
                  <a:lnTo>
                    <a:pt x="115232" y="267118"/>
                  </a:lnTo>
                  <a:lnTo>
                    <a:pt x="115535" y="267323"/>
                  </a:lnTo>
                  <a:lnTo>
                    <a:pt x="115834" y="267549"/>
                  </a:lnTo>
                  <a:lnTo>
                    <a:pt x="116123" y="267799"/>
                  </a:lnTo>
                  <a:lnTo>
                    <a:pt x="116412" y="268048"/>
                  </a:lnTo>
                  <a:lnTo>
                    <a:pt x="116693" y="268332"/>
                  </a:lnTo>
                  <a:lnTo>
                    <a:pt x="116974" y="268616"/>
                  </a:lnTo>
                  <a:lnTo>
                    <a:pt x="117245" y="268922"/>
                  </a:lnTo>
                  <a:lnTo>
                    <a:pt x="117512" y="269239"/>
                  </a:lnTo>
                  <a:lnTo>
                    <a:pt x="117775" y="269580"/>
                  </a:lnTo>
                  <a:lnTo>
                    <a:pt x="118033" y="269920"/>
                  </a:lnTo>
                  <a:lnTo>
                    <a:pt x="118287" y="270283"/>
                  </a:lnTo>
                  <a:lnTo>
                    <a:pt x="118536" y="270668"/>
                  </a:lnTo>
                  <a:lnTo>
                    <a:pt x="118781" y="271054"/>
                  </a:lnTo>
                  <a:lnTo>
                    <a:pt x="119022" y="271462"/>
                  </a:lnTo>
                  <a:lnTo>
                    <a:pt x="119258" y="271882"/>
                  </a:lnTo>
                  <a:lnTo>
                    <a:pt x="119489" y="272313"/>
                  </a:lnTo>
                  <a:lnTo>
                    <a:pt x="119717" y="272755"/>
                  </a:lnTo>
                  <a:lnTo>
                    <a:pt x="119939" y="273220"/>
                  </a:lnTo>
                  <a:lnTo>
                    <a:pt x="120157" y="273685"/>
                  </a:lnTo>
                  <a:lnTo>
                    <a:pt x="120371" y="274173"/>
                  </a:lnTo>
                  <a:lnTo>
                    <a:pt x="120580" y="274672"/>
                  </a:lnTo>
                  <a:lnTo>
                    <a:pt x="120785" y="275171"/>
                  </a:lnTo>
                  <a:lnTo>
                    <a:pt x="120986" y="275692"/>
                  </a:lnTo>
                  <a:lnTo>
                    <a:pt x="121182" y="276225"/>
                  </a:lnTo>
                  <a:lnTo>
                    <a:pt x="121373" y="276770"/>
                  </a:lnTo>
                  <a:lnTo>
                    <a:pt x="121564" y="277326"/>
                  </a:lnTo>
                  <a:lnTo>
                    <a:pt x="121747" y="277893"/>
                  </a:lnTo>
                  <a:lnTo>
                    <a:pt x="121925" y="278460"/>
                  </a:lnTo>
                  <a:lnTo>
                    <a:pt x="122103" y="279049"/>
                  </a:lnTo>
                  <a:lnTo>
                    <a:pt x="122272" y="279650"/>
                  </a:lnTo>
                  <a:lnTo>
                    <a:pt x="122442" y="280252"/>
                  </a:lnTo>
                  <a:lnTo>
                    <a:pt x="122606" y="280864"/>
                  </a:lnTo>
                  <a:lnTo>
                    <a:pt x="122767" y="281499"/>
                  </a:lnTo>
                  <a:lnTo>
                    <a:pt x="122923" y="282134"/>
                  </a:lnTo>
                  <a:lnTo>
                    <a:pt x="123074" y="282781"/>
                  </a:lnTo>
                  <a:lnTo>
                    <a:pt x="123221" y="283427"/>
                  </a:lnTo>
                  <a:lnTo>
                    <a:pt x="123363" y="284096"/>
                  </a:lnTo>
                  <a:lnTo>
                    <a:pt x="123506" y="284765"/>
                  </a:lnTo>
                  <a:lnTo>
                    <a:pt x="123644" y="285446"/>
                  </a:lnTo>
                  <a:lnTo>
                    <a:pt x="123773" y="286126"/>
                  </a:lnTo>
                  <a:lnTo>
                    <a:pt x="123907" y="286829"/>
                  </a:lnTo>
                  <a:lnTo>
                    <a:pt x="124031" y="287533"/>
                  </a:lnTo>
                  <a:lnTo>
                    <a:pt x="124152" y="288236"/>
                  </a:lnTo>
                  <a:lnTo>
                    <a:pt x="124272" y="288962"/>
                  </a:lnTo>
                  <a:lnTo>
                    <a:pt x="124383" y="289687"/>
                  </a:lnTo>
                  <a:lnTo>
                    <a:pt x="124494" y="290413"/>
                  </a:lnTo>
                  <a:lnTo>
                    <a:pt x="124606" y="291150"/>
                  </a:lnTo>
                  <a:lnTo>
                    <a:pt x="124708" y="291899"/>
                  </a:lnTo>
                  <a:lnTo>
                    <a:pt x="124811" y="292647"/>
                  </a:lnTo>
                  <a:lnTo>
                    <a:pt x="124909" y="293407"/>
                  </a:lnTo>
                  <a:lnTo>
                    <a:pt x="125002" y="294167"/>
                  </a:lnTo>
                  <a:lnTo>
                    <a:pt x="125091" y="294938"/>
                  </a:lnTo>
                  <a:lnTo>
                    <a:pt x="125180" y="295709"/>
                  </a:lnTo>
                  <a:lnTo>
                    <a:pt x="125260" y="296492"/>
                  </a:lnTo>
                  <a:lnTo>
                    <a:pt x="125345" y="297275"/>
                  </a:lnTo>
                  <a:lnTo>
                    <a:pt x="125421" y="298068"/>
                  </a:lnTo>
                  <a:lnTo>
                    <a:pt x="125496" y="298862"/>
                  </a:lnTo>
                  <a:lnTo>
                    <a:pt x="125568" y="299656"/>
                  </a:lnTo>
                  <a:lnTo>
                    <a:pt x="125634" y="300461"/>
                  </a:lnTo>
                  <a:lnTo>
                    <a:pt x="125697" y="301255"/>
                  </a:lnTo>
                  <a:lnTo>
                    <a:pt x="125759" y="302072"/>
                  </a:lnTo>
                  <a:lnTo>
                    <a:pt x="125821" y="302877"/>
                  </a:lnTo>
                  <a:lnTo>
                    <a:pt x="125875" y="303694"/>
                  </a:lnTo>
                  <a:lnTo>
                    <a:pt x="125928" y="304510"/>
                  </a:lnTo>
                  <a:lnTo>
                    <a:pt x="125977" y="305338"/>
                  </a:lnTo>
                  <a:lnTo>
                    <a:pt x="126026" y="306155"/>
                  </a:lnTo>
                  <a:lnTo>
                    <a:pt x="126071" y="306983"/>
                  </a:lnTo>
                  <a:lnTo>
                    <a:pt x="126111" y="307810"/>
                  </a:lnTo>
                  <a:lnTo>
                    <a:pt x="126147" y="308638"/>
                  </a:lnTo>
                  <a:lnTo>
                    <a:pt x="126182" y="309478"/>
                  </a:lnTo>
                  <a:lnTo>
                    <a:pt x="126218" y="310306"/>
                  </a:lnTo>
                  <a:lnTo>
                    <a:pt x="126244" y="311145"/>
                  </a:lnTo>
                  <a:lnTo>
                    <a:pt x="126276" y="311973"/>
                  </a:lnTo>
                  <a:lnTo>
                    <a:pt x="126320" y="313651"/>
                  </a:lnTo>
                  <a:lnTo>
                    <a:pt x="126356" y="315318"/>
                  </a:lnTo>
                  <a:lnTo>
                    <a:pt x="126383" y="316997"/>
                  </a:lnTo>
                  <a:lnTo>
                    <a:pt x="126400" y="318664"/>
                  </a:lnTo>
                  <a:lnTo>
                    <a:pt x="126405" y="320331"/>
                  </a:lnTo>
                  <a:lnTo>
                    <a:pt x="126405" y="321987"/>
                  </a:lnTo>
                  <a:lnTo>
                    <a:pt x="126391" y="323643"/>
                  </a:lnTo>
                  <a:lnTo>
                    <a:pt x="126369" y="325287"/>
                  </a:lnTo>
                  <a:lnTo>
                    <a:pt x="126342" y="326920"/>
                  </a:lnTo>
                  <a:lnTo>
                    <a:pt x="126302" y="328542"/>
                  </a:lnTo>
                  <a:lnTo>
                    <a:pt x="126258" y="330152"/>
                  </a:lnTo>
                  <a:lnTo>
                    <a:pt x="126204" y="331740"/>
                  </a:lnTo>
                  <a:lnTo>
                    <a:pt x="126142" y="333317"/>
                  </a:lnTo>
                  <a:lnTo>
                    <a:pt x="126071" y="334870"/>
                  </a:lnTo>
                  <a:lnTo>
                    <a:pt x="125995" y="336401"/>
                  </a:lnTo>
                  <a:lnTo>
                    <a:pt x="125911" y="337910"/>
                  </a:lnTo>
                  <a:lnTo>
                    <a:pt x="125821" y="339395"/>
                  </a:lnTo>
                  <a:lnTo>
                    <a:pt x="125728" y="340859"/>
                  </a:lnTo>
                  <a:lnTo>
                    <a:pt x="125626" y="342287"/>
                  </a:lnTo>
                  <a:lnTo>
                    <a:pt x="125514" y="343682"/>
                  </a:lnTo>
                  <a:lnTo>
                    <a:pt x="125403" y="345055"/>
                  </a:lnTo>
                  <a:lnTo>
                    <a:pt x="125394" y="345213"/>
                  </a:lnTo>
                  <a:lnTo>
                    <a:pt x="125390" y="345361"/>
                  </a:lnTo>
                  <a:lnTo>
                    <a:pt x="125394" y="345508"/>
                  </a:lnTo>
                  <a:lnTo>
                    <a:pt x="125403" y="345656"/>
                  </a:lnTo>
                  <a:lnTo>
                    <a:pt x="125416" y="345781"/>
                  </a:lnTo>
                  <a:lnTo>
                    <a:pt x="125434" y="345905"/>
                  </a:lnTo>
                  <a:lnTo>
                    <a:pt x="125456" y="346030"/>
                  </a:lnTo>
                  <a:lnTo>
                    <a:pt x="125487" y="346143"/>
                  </a:lnTo>
                  <a:lnTo>
                    <a:pt x="125234" y="346359"/>
                  </a:lnTo>
                  <a:lnTo>
                    <a:pt x="124984" y="346597"/>
                  </a:lnTo>
                  <a:lnTo>
                    <a:pt x="124735" y="346835"/>
                  </a:lnTo>
                  <a:lnTo>
                    <a:pt x="124490" y="347096"/>
                  </a:lnTo>
                  <a:lnTo>
                    <a:pt x="124250" y="347368"/>
                  </a:lnTo>
                  <a:lnTo>
                    <a:pt x="124009" y="347652"/>
                  </a:lnTo>
                  <a:lnTo>
                    <a:pt x="123773" y="347947"/>
                  </a:lnTo>
                  <a:lnTo>
                    <a:pt x="123537" y="348253"/>
                  </a:lnTo>
                  <a:lnTo>
                    <a:pt x="123306" y="348570"/>
                  </a:lnTo>
                  <a:lnTo>
                    <a:pt x="123078" y="348899"/>
                  </a:lnTo>
                  <a:lnTo>
                    <a:pt x="122851" y="349240"/>
                  </a:lnTo>
                  <a:lnTo>
                    <a:pt x="122629" y="349591"/>
                  </a:lnTo>
                  <a:lnTo>
                    <a:pt x="122406" y="349954"/>
                  </a:lnTo>
                  <a:lnTo>
                    <a:pt x="122192" y="350317"/>
                  </a:lnTo>
                  <a:lnTo>
                    <a:pt x="121979" y="350703"/>
                  </a:lnTo>
                  <a:lnTo>
                    <a:pt x="121765" y="351100"/>
                  </a:lnTo>
                  <a:lnTo>
                    <a:pt x="121560" y="351508"/>
                  </a:lnTo>
                  <a:lnTo>
                    <a:pt x="121355" y="351927"/>
                  </a:lnTo>
                  <a:lnTo>
                    <a:pt x="121150" y="352347"/>
                  </a:lnTo>
                  <a:lnTo>
                    <a:pt x="120954" y="352778"/>
                  </a:lnTo>
                  <a:lnTo>
                    <a:pt x="120759" y="353232"/>
                  </a:lnTo>
                  <a:lnTo>
                    <a:pt x="120567" y="353685"/>
                  </a:lnTo>
                  <a:lnTo>
                    <a:pt x="120376" y="354150"/>
                  </a:lnTo>
                  <a:lnTo>
                    <a:pt x="120193" y="354627"/>
                  </a:lnTo>
                  <a:lnTo>
                    <a:pt x="120010" y="355103"/>
                  </a:lnTo>
                  <a:lnTo>
                    <a:pt x="119832" y="355602"/>
                  </a:lnTo>
                  <a:lnTo>
                    <a:pt x="119659" y="356101"/>
                  </a:lnTo>
                  <a:lnTo>
                    <a:pt x="119485" y="356611"/>
                  </a:lnTo>
                  <a:lnTo>
                    <a:pt x="119320" y="357133"/>
                  </a:lnTo>
                  <a:lnTo>
                    <a:pt x="119155" y="357655"/>
                  </a:lnTo>
                  <a:lnTo>
                    <a:pt x="118995" y="358188"/>
                  </a:lnTo>
                  <a:lnTo>
                    <a:pt x="118839" y="358732"/>
                  </a:lnTo>
                  <a:lnTo>
                    <a:pt x="118688" y="359288"/>
                  </a:lnTo>
                  <a:lnTo>
                    <a:pt x="118536" y="359844"/>
                  </a:lnTo>
                  <a:lnTo>
                    <a:pt x="118394" y="360411"/>
                  </a:lnTo>
                  <a:lnTo>
                    <a:pt x="118252" y="360989"/>
                  </a:lnTo>
                  <a:lnTo>
                    <a:pt x="118113" y="361567"/>
                  </a:lnTo>
                  <a:lnTo>
                    <a:pt x="117980" y="362157"/>
                  </a:lnTo>
                  <a:lnTo>
                    <a:pt x="117851" y="362758"/>
                  </a:lnTo>
                  <a:lnTo>
                    <a:pt x="117726" y="363359"/>
                  </a:lnTo>
                  <a:lnTo>
                    <a:pt x="117606" y="363972"/>
                  </a:lnTo>
                  <a:lnTo>
                    <a:pt x="117490" y="364584"/>
                  </a:lnTo>
                  <a:lnTo>
                    <a:pt x="117374" y="365208"/>
                  </a:lnTo>
                  <a:lnTo>
                    <a:pt x="117267" y="365843"/>
                  </a:lnTo>
                  <a:lnTo>
                    <a:pt x="117161" y="366478"/>
                  </a:lnTo>
                  <a:lnTo>
                    <a:pt x="117063" y="367125"/>
                  </a:lnTo>
                  <a:lnTo>
                    <a:pt x="116969" y="367771"/>
                  </a:lnTo>
                  <a:lnTo>
                    <a:pt x="116876" y="368429"/>
                  </a:lnTo>
                  <a:lnTo>
                    <a:pt x="116791" y="369087"/>
                  </a:lnTo>
                  <a:lnTo>
                    <a:pt x="116706" y="369744"/>
                  </a:lnTo>
                  <a:lnTo>
                    <a:pt x="116631" y="370425"/>
                  </a:lnTo>
                  <a:lnTo>
                    <a:pt x="116555" y="371094"/>
                  </a:lnTo>
                  <a:lnTo>
                    <a:pt x="116488" y="371774"/>
                  </a:lnTo>
                  <a:lnTo>
                    <a:pt x="116426" y="372466"/>
                  </a:lnTo>
                  <a:lnTo>
                    <a:pt x="116363" y="373147"/>
                  </a:lnTo>
                  <a:lnTo>
                    <a:pt x="116310" y="373850"/>
                  </a:lnTo>
                  <a:lnTo>
                    <a:pt x="116261" y="374542"/>
                  </a:lnTo>
                  <a:lnTo>
                    <a:pt x="116217" y="375256"/>
                  </a:lnTo>
                  <a:lnTo>
                    <a:pt x="116176" y="375959"/>
                  </a:lnTo>
                  <a:lnTo>
                    <a:pt x="116141" y="376674"/>
                  </a:lnTo>
                  <a:lnTo>
                    <a:pt x="116110" y="377388"/>
                  </a:lnTo>
                  <a:lnTo>
                    <a:pt x="116083" y="378103"/>
                  </a:lnTo>
                  <a:lnTo>
                    <a:pt x="116065" y="378829"/>
                  </a:lnTo>
                  <a:lnTo>
                    <a:pt x="116047" y="379554"/>
                  </a:lnTo>
                  <a:lnTo>
                    <a:pt x="116047" y="379702"/>
                  </a:lnTo>
                  <a:lnTo>
                    <a:pt x="116047" y="379838"/>
                  </a:lnTo>
                  <a:lnTo>
                    <a:pt x="116052" y="379974"/>
                  </a:lnTo>
                  <a:lnTo>
                    <a:pt x="116061" y="380099"/>
                  </a:lnTo>
                  <a:lnTo>
                    <a:pt x="116070" y="380224"/>
                  </a:lnTo>
                  <a:lnTo>
                    <a:pt x="116078" y="380348"/>
                  </a:lnTo>
                  <a:lnTo>
                    <a:pt x="116110" y="380575"/>
                  </a:lnTo>
                  <a:lnTo>
                    <a:pt x="116145" y="380779"/>
                  </a:lnTo>
                  <a:lnTo>
                    <a:pt x="116190" y="380972"/>
                  </a:lnTo>
                  <a:lnTo>
                    <a:pt x="116243" y="381154"/>
                  </a:lnTo>
                  <a:lnTo>
                    <a:pt x="116301" y="381301"/>
                  </a:lnTo>
                  <a:lnTo>
                    <a:pt x="116368" y="381448"/>
                  </a:lnTo>
                  <a:lnTo>
                    <a:pt x="116439" y="381562"/>
                  </a:lnTo>
                  <a:lnTo>
                    <a:pt x="116510" y="381675"/>
                  </a:lnTo>
                  <a:lnTo>
                    <a:pt x="116591" y="381755"/>
                  </a:lnTo>
                  <a:lnTo>
                    <a:pt x="116671" y="381834"/>
                  </a:lnTo>
                  <a:lnTo>
                    <a:pt x="116755" y="381891"/>
                  </a:lnTo>
                  <a:lnTo>
                    <a:pt x="116844" y="381925"/>
                  </a:lnTo>
                  <a:lnTo>
                    <a:pt x="116929" y="381947"/>
                  </a:lnTo>
                  <a:lnTo>
                    <a:pt x="116960" y="382163"/>
                  </a:lnTo>
                  <a:lnTo>
                    <a:pt x="117000" y="382356"/>
                  </a:lnTo>
                  <a:lnTo>
                    <a:pt x="117045" y="382548"/>
                  </a:lnTo>
                  <a:lnTo>
                    <a:pt x="117071" y="382639"/>
                  </a:lnTo>
                  <a:lnTo>
                    <a:pt x="117103" y="382719"/>
                  </a:lnTo>
                  <a:lnTo>
                    <a:pt x="117129" y="382798"/>
                  </a:lnTo>
                  <a:lnTo>
                    <a:pt x="117165" y="382877"/>
                  </a:lnTo>
                  <a:lnTo>
                    <a:pt x="117196" y="382945"/>
                  </a:lnTo>
                  <a:lnTo>
                    <a:pt x="117236" y="383002"/>
                  </a:lnTo>
                  <a:lnTo>
                    <a:pt x="117272" y="383059"/>
                  </a:lnTo>
                  <a:lnTo>
                    <a:pt x="117312" y="383104"/>
                  </a:lnTo>
                  <a:lnTo>
                    <a:pt x="117356" y="383150"/>
                  </a:lnTo>
                  <a:lnTo>
                    <a:pt x="117401" y="383172"/>
                  </a:lnTo>
                  <a:lnTo>
                    <a:pt x="117539" y="383263"/>
                  </a:lnTo>
                  <a:lnTo>
                    <a:pt x="117682" y="383331"/>
                  </a:lnTo>
                  <a:lnTo>
                    <a:pt x="117824" y="383399"/>
                  </a:lnTo>
                  <a:lnTo>
                    <a:pt x="117971" y="383456"/>
                  </a:lnTo>
                  <a:lnTo>
                    <a:pt x="118256" y="383569"/>
                  </a:lnTo>
                  <a:lnTo>
                    <a:pt x="118545" y="383660"/>
                  </a:lnTo>
                  <a:lnTo>
                    <a:pt x="118830" y="383762"/>
                  </a:lnTo>
                  <a:lnTo>
                    <a:pt x="119120" y="383864"/>
                  </a:lnTo>
                  <a:lnTo>
                    <a:pt x="119262" y="383932"/>
                  </a:lnTo>
                  <a:lnTo>
                    <a:pt x="119405" y="384000"/>
                  </a:lnTo>
                  <a:lnTo>
                    <a:pt x="119547" y="384068"/>
                  </a:lnTo>
                  <a:lnTo>
                    <a:pt x="119690" y="384148"/>
                  </a:lnTo>
                  <a:lnTo>
                    <a:pt x="119814" y="384227"/>
                  </a:lnTo>
                  <a:lnTo>
                    <a:pt x="119935" y="384306"/>
                  </a:lnTo>
                  <a:lnTo>
                    <a:pt x="120180" y="384476"/>
                  </a:lnTo>
                  <a:lnTo>
                    <a:pt x="120425" y="384647"/>
                  </a:lnTo>
                  <a:lnTo>
                    <a:pt x="120665" y="384817"/>
                  </a:lnTo>
                  <a:lnTo>
                    <a:pt x="120785" y="384885"/>
                  </a:lnTo>
                  <a:lnTo>
                    <a:pt x="120910" y="384941"/>
                  </a:lnTo>
                  <a:lnTo>
                    <a:pt x="121030" y="384998"/>
                  </a:lnTo>
                  <a:lnTo>
                    <a:pt x="121155" y="385032"/>
                  </a:lnTo>
                  <a:lnTo>
                    <a:pt x="121279" y="385044"/>
                  </a:lnTo>
                  <a:lnTo>
                    <a:pt x="121404" y="385044"/>
                  </a:lnTo>
                  <a:lnTo>
                    <a:pt x="121533" y="385032"/>
                  </a:lnTo>
                  <a:lnTo>
                    <a:pt x="121662" y="384987"/>
                  </a:lnTo>
                  <a:lnTo>
                    <a:pt x="121694" y="384964"/>
                  </a:lnTo>
                  <a:lnTo>
                    <a:pt x="121725" y="384941"/>
                  </a:lnTo>
                  <a:lnTo>
                    <a:pt x="121751" y="384919"/>
                  </a:lnTo>
                  <a:lnTo>
                    <a:pt x="121778" y="384885"/>
                  </a:lnTo>
                  <a:lnTo>
                    <a:pt x="121827" y="384794"/>
                  </a:lnTo>
                  <a:lnTo>
                    <a:pt x="121867" y="384692"/>
                  </a:lnTo>
                  <a:lnTo>
                    <a:pt x="121903" y="384567"/>
                  </a:lnTo>
                  <a:lnTo>
                    <a:pt x="121934" y="384442"/>
                  </a:lnTo>
                  <a:lnTo>
                    <a:pt x="121956" y="384295"/>
                  </a:lnTo>
                  <a:lnTo>
                    <a:pt x="121979" y="384148"/>
                  </a:lnTo>
                  <a:lnTo>
                    <a:pt x="122028" y="384204"/>
                  </a:lnTo>
                  <a:lnTo>
                    <a:pt x="122081" y="384250"/>
                  </a:lnTo>
                  <a:lnTo>
                    <a:pt x="122134" y="384295"/>
                  </a:lnTo>
                  <a:lnTo>
                    <a:pt x="122188" y="384329"/>
                  </a:lnTo>
                  <a:lnTo>
                    <a:pt x="122241" y="384352"/>
                  </a:lnTo>
                  <a:lnTo>
                    <a:pt x="122295" y="384374"/>
                  </a:lnTo>
                  <a:lnTo>
                    <a:pt x="122348" y="384386"/>
                  </a:lnTo>
                  <a:lnTo>
                    <a:pt x="122460" y="384386"/>
                  </a:lnTo>
                  <a:lnTo>
                    <a:pt x="122513" y="384374"/>
                  </a:lnTo>
                  <a:lnTo>
                    <a:pt x="122562" y="384363"/>
                  </a:lnTo>
                  <a:lnTo>
                    <a:pt x="122615" y="384329"/>
                  </a:lnTo>
                  <a:lnTo>
                    <a:pt x="122669" y="384306"/>
                  </a:lnTo>
                  <a:lnTo>
                    <a:pt x="122718" y="384261"/>
                  </a:lnTo>
                  <a:lnTo>
                    <a:pt x="122767" y="384216"/>
                  </a:lnTo>
                  <a:lnTo>
                    <a:pt x="122811" y="384159"/>
                  </a:lnTo>
                  <a:lnTo>
                    <a:pt x="122860" y="384102"/>
                  </a:lnTo>
                  <a:lnTo>
                    <a:pt x="122900" y="384034"/>
                  </a:lnTo>
                  <a:lnTo>
                    <a:pt x="122945" y="383955"/>
                  </a:lnTo>
                  <a:lnTo>
                    <a:pt x="122985" y="383875"/>
                  </a:lnTo>
                  <a:lnTo>
                    <a:pt x="123021" y="383785"/>
                  </a:lnTo>
                  <a:lnTo>
                    <a:pt x="123052" y="383683"/>
                  </a:lnTo>
                  <a:lnTo>
                    <a:pt x="123087" y="383569"/>
                  </a:lnTo>
                  <a:lnTo>
                    <a:pt x="123114" y="383456"/>
                  </a:lnTo>
                  <a:lnTo>
                    <a:pt x="123141" y="383342"/>
                  </a:lnTo>
                  <a:lnTo>
                    <a:pt x="123163" y="383206"/>
                  </a:lnTo>
                  <a:lnTo>
                    <a:pt x="123181" y="383070"/>
                  </a:lnTo>
                  <a:lnTo>
                    <a:pt x="123194" y="382923"/>
                  </a:lnTo>
                  <a:lnTo>
                    <a:pt x="123203" y="382775"/>
                  </a:lnTo>
                  <a:lnTo>
                    <a:pt x="123212" y="382617"/>
                  </a:lnTo>
                  <a:lnTo>
                    <a:pt x="123217" y="382446"/>
                  </a:lnTo>
                  <a:lnTo>
                    <a:pt x="123212" y="382265"/>
                  </a:lnTo>
                  <a:lnTo>
                    <a:pt x="123203" y="381868"/>
                  </a:lnTo>
                  <a:lnTo>
                    <a:pt x="123199" y="381460"/>
                  </a:lnTo>
                  <a:lnTo>
                    <a:pt x="123199" y="381051"/>
                  </a:lnTo>
                  <a:lnTo>
                    <a:pt x="123203" y="380655"/>
                  </a:lnTo>
                  <a:lnTo>
                    <a:pt x="123212" y="380258"/>
                  </a:lnTo>
                  <a:lnTo>
                    <a:pt x="123225" y="379872"/>
                  </a:lnTo>
                  <a:lnTo>
                    <a:pt x="123243" y="379486"/>
                  </a:lnTo>
                  <a:lnTo>
                    <a:pt x="123270" y="379101"/>
                  </a:lnTo>
                  <a:lnTo>
                    <a:pt x="123297" y="378715"/>
                  </a:lnTo>
                  <a:lnTo>
                    <a:pt x="123328" y="378341"/>
                  </a:lnTo>
                  <a:lnTo>
                    <a:pt x="123363" y="377967"/>
                  </a:lnTo>
                  <a:lnTo>
                    <a:pt x="123404" y="377592"/>
                  </a:lnTo>
                  <a:lnTo>
                    <a:pt x="123448" y="377229"/>
                  </a:lnTo>
                  <a:lnTo>
                    <a:pt x="123493" y="376867"/>
                  </a:lnTo>
                  <a:lnTo>
                    <a:pt x="123546" y="376504"/>
                  </a:lnTo>
                  <a:lnTo>
                    <a:pt x="123599" y="376152"/>
                  </a:lnTo>
                  <a:lnTo>
                    <a:pt x="123662" y="375801"/>
                  </a:lnTo>
                  <a:lnTo>
                    <a:pt x="123724" y="375460"/>
                  </a:lnTo>
                  <a:lnTo>
                    <a:pt x="123791" y="375120"/>
                  </a:lnTo>
                  <a:lnTo>
                    <a:pt x="123862" y="374780"/>
                  </a:lnTo>
                  <a:lnTo>
                    <a:pt x="123933" y="374451"/>
                  </a:lnTo>
                  <a:lnTo>
                    <a:pt x="124009" y="374133"/>
                  </a:lnTo>
                  <a:lnTo>
                    <a:pt x="124089" y="373804"/>
                  </a:lnTo>
                  <a:lnTo>
                    <a:pt x="124174" y="373498"/>
                  </a:lnTo>
                  <a:lnTo>
                    <a:pt x="124263" y="373181"/>
                  </a:lnTo>
                  <a:lnTo>
                    <a:pt x="124352" y="372875"/>
                  </a:lnTo>
                  <a:lnTo>
                    <a:pt x="124446" y="372580"/>
                  </a:lnTo>
                  <a:lnTo>
                    <a:pt x="124539" y="372285"/>
                  </a:lnTo>
                  <a:lnTo>
                    <a:pt x="124641" y="372001"/>
                  </a:lnTo>
                  <a:lnTo>
                    <a:pt x="124739" y="371718"/>
                  </a:lnTo>
                  <a:lnTo>
                    <a:pt x="124846" y="371446"/>
                  </a:lnTo>
                  <a:lnTo>
                    <a:pt x="124953" y="371173"/>
                  </a:lnTo>
                  <a:lnTo>
                    <a:pt x="125064" y="370912"/>
                  </a:lnTo>
                  <a:lnTo>
                    <a:pt x="125176" y="370652"/>
                  </a:lnTo>
                  <a:lnTo>
                    <a:pt x="125287" y="370402"/>
                  </a:lnTo>
                  <a:lnTo>
                    <a:pt x="125407" y="370164"/>
                  </a:lnTo>
                  <a:lnTo>
                    <a:pt x="125528" y="369926"/>
                  </a:lnTo>
                  <a:lnTo>
                    <a:pt x="125648" y="369688"/>
                  </a:lnTo>
                  <a:lnTo>
                    <a:pt x="125772" y="369461"/>
                  </a:lnTo>
                  <a:lnTo>
                    <a:pt x="125897" y="369245"/>
                  </a:lnTo>
                  <a:lnTo>
                    <a:pt x="126026" y="369041"/>
                  </a:lnTo>
                  <a:lnTo>
                    <a:pt x="126155" y="368837"/>
                  </a:lnTo>
                  <a:lnTo>
                    <a:pt x="126289" y="368644"/>
                  </a:lnTo>
                  <a:lnTo>
                    <a:pt x="126423" y="368451"/>
                  </a:lnTo>
                  <a:lnTo>
                    <a:pt x="126556" y="368270"/>
                  </a:lnTo>
                  <a:lnTo>
                    <a:pt x="126694" y="368100"/>
                  </a:lnTo>
                  <a:lnTo>
                    <a:pt x="126832" y="367930"/>
                  </a:lnTo>
                  <a:lnTo>
                    <a:pt x="126975" y="367771"/>
                  </a:lnTo>
                  <a:lnTo>
                    <a:pt x="127113" y="367624"/>
                  </a:lnTo>
                  <a:lnTo>
                    <a:pt x="127260" y="367476"/>
                  </a:lnTo>
                  <a:lnTo>
                    <a:pt x="127402" y="367340"/>
                  </a:lnTo>
                  <a:lnTo>
                    <a:pt x="127549" y="367215"/>
                  </a:lnTo>
                  <a:lnTo>
                    <a:pt x="127696" y="367102"/>
                  </a:lnTo>
                  <a:lnTo>
                    <a:pt x="127843" y="366988"/>
                  </a:lnTo>
                  <a:lnTo>
                    <a:pt x="127990" y="366886"/>
                  </a:lnTo>
                  <a:lnTo>
                    <a:pt x="128141" y="366796"/>
                  </a:lnTo>
                  <a:lnTo>
                    <a:pt x="128293" y="366716"/>
                  </a:lnTo>
                  <a:lnTo>
                    <a:pt x="128444" y="366637"/>
                  </a:lnTo>
                  <a:lnTo>
                    <a:pt x="128596" y="366569"/>
                  </a:lnTo>
                  <a:lnTo>
                    <a:pt x="128751" y="366512"/>
                  </a:lnTo>
                  <a:lnTo>
                    <a:pt x="128903" y="366467"/>
                  </a:lnTo>
                  <a:lnTo>
                    <a:pt x="129059" y="366421"/>
                  </a:lnTo>
                  <a:lnTo>
                    <a:pt x="129215" y="366399"/>
                  </a:lnTo>
                  <a:lnTo>
                    <a:pt x="129366" y="366376"/>
                  </a:lnTo>
                  <a:lnTo>
                    <a:pt x="129544" y="366365"/>
                  </a:lnTo>
                  <a:lnTo>
                    <a:pt x="129718" y="366376"/>
                  </a:lnTo>
                  <a:lnTo>
                    <a:pt x="129891" y="366387"/>
                  </a:lnTo>
                  <a:lnTo>
                    <a:pt x="130065" y="366421"/>
                  </a:lnTo>
                  <a:lnTo>
                    <a:pt x="130239" y="366455"/>
                  </a:lnTo>
                  <a:lnTo>
                    <a:pt x="130408" y="366512"/>
                  </a:lnTo>
                  <a:lnTo>
                    <a:pt x="130582" y="366569"/>
                  </a:lnTo>
                  <a:lnTo>
                    <a:pt x="130751" y="366648"/>
                  </a:lnTo>
                  <a:lnTo>
                    <a:pt x="130920" y="366728"/>
                  </a:lnTo>
                  <a:lnTo>
                    <a:pt x="131085" y="366830"/>
                  </a:lnTo>
                  <a:lnTo>
                    <a:pt x="131254" y="366943"/>
                  </a:lnTo>
                  <a:lnTo>
                    <a:pt x="131419" y="367057"/>
                  </a:lnTo>
                  <a:lnTo>
                    <a:pt x="131579" y="367193"/>
                  </a:lnTo>
                  <a:lnTo>
                    <a:pt x="131739" y="367329"/>
                  </a:lnTo>
                  <a:lnTo>
                    <a:pt x="131900" y="367476"/>
                  </a:lnTo>
                  <a:lnTo>
                    <a:pt x="132056" y="367635"/>
                  </a:lnTo>
                  <a:lnTo>
                    <a:pt x="132211" y="367805"/>
                  </a:lnTo>
                  <a:lnTo>
                    <a:pt x="132363" y="367986"/>
                  </a:lnTo>
                  <a:lnTo>
                    <a:pt x="132514" y="368179"/>
                  </a:lnTo>
                  <a:lnTo>
                    <a:pt x="132661" y="368383"/>
                  </a:lnTo>
                  <a:lnTo>
                    <a:pt x="132804" y="368588"/>
                  </a:lnTo>
                  <a:lnTo>
                    <a:pt x="132946" y="368803"/>
                  </a:lnTo>
                  <a:lnTo>
                    <a:pt x="133084" y="369030"/>
                  </a:lnTo>
                  <a:lnTo>
                    <a:pt x="133218" y="369268"/>
                  </a:lnTo>
                  <a:lnTo>
                    <a:pt x="133351" y="369518"/>
                  </a:lnTo>
                  <a:lnTo>
                    <a:pt x="133480" y="369767"/>
                  </a:lnTo>
                  <a:lnTo>
                    <a:pt x="133601" y="370028"/>
                  </a:lnTo>
                  <a:lnTo>
                    <a:pt x="133725" y="370289"/>
                  </a:lnTo>
                  <a:lnTo>
                    <a:pt x="133841" y="370572"/>
                  </a:lnTo>
                  <a:lnTo>
                    <a:pt x="133952" y="370856"/>
                  </a:lnTo>
                  <a:lnTo>
                    <a:pt x="134059" y="371151"/>
                  </a:lnTo>
                  <a:lnTo>
                    <a:pt x="134166" y="371446"/>
                  </a:lnTo>
                  <a:lnTo>
                    <a:pt x="134264" y="371752"/>
                  </a:lnTo>
                  <a:lnTo>
                    <a:pt x="134362" y="372069"/>
                  </a:lnTo>
                  <a:lnTo>
                    <a:pt x="134451" y="372387"/>
                  </a:lnTo>
                  <a:lnTo>
                    <a:pt x="134536" y="372716"/>
                  </a:lnTo>
                  <a:lnTo>
                    <a:pt x="134616" y="373045"/>
                  </a:lnTo>
                  <a:lnTo>
                    <a:pt x="134692" y="373385"/>
                  </a:lnTo>
                  <a:lnTo>
                    <a:pt x="134763" y="373736"/>
                  </a:lnTo>
                  <a:lnTo>
                    <a:pt x="134825" y="374088"/>
                  </a:lnTo>
                  <a:lnTo>
                    <a:pt x="134888" y="374440"/>
                  </a:lnTo>
                  <a:lnTo>
                    <a:pt x="134941" y="374802"/>
                  </a:lnTo>
                  <a:lnTo>
                    <a:pt x="134986" y="375177"/>
                  </a:lnTo>
                  <a:lnTo>
                    <a:pt x="135030" y="375551"/>
                  </a:lnTo>
                  <a:lnTo>
                    <a:pt x="135066" y="375925"/>
                  </a:lnTo>
                  <a:lnTo>
                    <a:pt x="135092" y="376311"/>
                  </a:lnTo>
                  <a:lnTo>
                    <a:pt x="135115" y="376708"/>
                  </a:lnTo>
                  <a:lnTo>
                    <a:pt x="135132" y="377105"/>
                  </a:lnTo>
                  <a:lnTo>
                    <a:pt x="135141" y="377502"/>
                  </a:lnTo>
                  <a:lnTo>
                    <a:pt x="135146" y="377899"/>
                  </a:lnTo>
                  <a:lnTo>
                    <a:pt x="135141" y="378307"/>
                  </a:lnTo>
                  <a:lnTo>
                    <a:pt x="135132" y="378715"/>
                  </a:lnTo>
                  <a:lnTo>
                    <a:pt x="135115" y="379135"/>
                  </a:lnTo>
                  <a:lnTo>
                    <a:pt x="135088" y="379554"/>
                  </a:lnTo>
                  <a:lnTo>
                    <a:pt x="135052" y="379974"/>
                  </a:lnTo>
                  <a:lnTo>
                    <a:pt x="135012" y="380405"/>
                  </a:lnTo>
                  <a:lnTo>
                    <a:pt x="134968" y="380825"/>
                  </a:lnTo>
                  <a:lnTo>
                    <a:pt x="134910" y="381256"/>
                  </a:lnTo>
                  <a:lnTo>
                    <a:pt x="134848" y="381698"/>
                  </a:lnTo>
                  <a:lnTo>
                    <a:pt x="134772" y="382129"/>
                  </a:lnTo>
                  <a:lnTo>
                    <a:pt x="134692" y="382571"/>
                  </a:lnTo>
                  <a:lnTo>
                    <a:pt x="134603" y="383013"/>
                  </a:lnTo>
                  <a:lnTo>
                    <a:pt x="134505" y="383456"/>
                  </a:lnTo>
                  <a:lnTo>
                    <a:pt x="134398" y="383898"/>
                  </a:lnTo>
                  <a:lnTo>
                    <a:pt x="134380" y="384000"/>
                  </a:lnTo>
                  <a:lnTo>
                    <a:pt x="134362" y="384102"/>
                  </a:lnTo>
                  <a:lnTo>
                    <a:pt x="134344" y="384193"/>
                  </a:lnTo>
                  <a:lnTo>
                    <a:pt x="134335" y="384295"/>
                  </a:lnTo>
                  <a:lnTo>
                    <a:pt x="134331" y="384386"/>
                  </a:lnTo>
                  <a:lnTo>
                    <a:pt x="134327" y="384488"/>
                  </a:lnTo>
                  <a:lnTo>
                    <a:pt x="134327" y="384579"/>
                  </a:lnTo>
                  <a:lnTo>
                    <a:pt x="134331" y="384669"/>
                  </a:lnTo>
                  <a:lnTo>
                    <a:pt x="134335" y="384760"/>
                  </a:lnTo>
                  <a:lnTo>
                    <a:pt x="134344" y="384851"/>
                  </a:lnTo>
                  <a:lnTo>
                    <a:pt x="134358" y="384941"/>
                  </a:lnTo>
                  <a:lnTo>
                    <a:pt x="134371" y="385021"/>
                  </a:lnTo>
                  <a:lnTo>
                    <a:pt x="134389" y="385100"/>
                  </a:lnTo>
                  <a:lnTo>
                    <a:pt x="134407" y="385180"/>
                  </a:lnTo>
                  <a:lnTo>
                    <a:pt x="134451" y="385316"/>
                  </a:lnTo>
                  <a:lnTo>
                    <a:pt x="134505" y="385452"/>
                  </a:lnTo>
                  <a:lnTo>
                    <a:pt x="134567" y="385554"/>
                  </a:lnTo>
                  <a:lnTo>
                    <a:pt x="134629" y="385645"/>
                  </a:lnTo>
                  <a:lnTo>
                    <a:pt x="134701" y="385713"/>
                  </a:lnTo>
                  <a:lnTo>
                    <a:pt x="134772" y="385758"/>
                  </a:lnTo>
                  <a:lnTo>
                    <a:pt x="134807" y="385769"/>
                  </a:lnTo>
                  <a:lnTo>
                    <a:pt x="134883" y="385769"/>
                  </a:lnTo>
                  <a:lnTo>
                    <a:pt x="134923" y="385758"/>
                  </a:lnTo>
                  <a:lnTo>
                    <a:pt x="134959" y="385735"/>
                  </a:lnTo>
                  <a:lnTo>
                    <a:pt x="134999" y="385713"/>
                  </a:lnTo>
                  <a:lnTo>
                    <a:pt x="134968" y="385781"/>
                  </a:lnTo>
                  <a:lnTo>
                    <a:pt x="134941" y="385860"/>
                  </a:lnTo>
                  <a:lnTo>
                    <a:pt x="134892" y="386019"/>
                  </a:lnTo>
                  <a:lnTo>
                    <a:pt x="134852" y="386189"/>
                  </a:lnTo>
                  <a:lnTo>
                    <a:pt x="134821" y="386370"/>
                  </a:lnTo>
                  <a:lnTo>
                    <a:pt x="134803" y="386563"/>
                  </a:lnTo>
                  <a:lnTo>
                    <a:pt x="134790" y="386756"/>
                  </a:lnTo>
                  <a:lnTo>
                    <a:pt x="134785" y="386949"/>
                  </a:lnTo>
                  <a:lnTo>
                    <a:pt x="134794" y="387153"/>
                  </a:lnTo>
                  <a:lnTo>
                    <a:pt x="134807" y="387334"/>
                  </a:lnTo>
                  <a:lnTo>
                    <a:pt x="134834" y="387527"/>
                  </a:lnTo>
                  <a:lnTo>
                    <a:pt x="134852" y="387607"/>
                  </a:lnTo>
                  <a:lnTo>
                    <a:pt x="134870" y="387697"/>
                  </a:lnTo>
                  <a:lnTo>
                    <a:pt x="134892" y="387777"/>
                  </a:lnTo>
                  <a:lnTo>
                    <a:pt x="134914" y="387856"/>
                  </a:lnTo>
                  <a:lnTo>
                    <a:pt x="134941" y="387936"/>
                  </a:lnTo>
                  <a:lnTo>
                    <a:pt x="134972" y="388004"/>
                  </a:lnTo>
                  <a:lnTo>
                    <a:pt x="135003" y="388072"/>
                  </a:lnTo>
                  <a:lnTo>
                    <a:pt x="135035" y="388128"/>
                  </a:lnTo>
                  <a:lnTo>
                    <a:pt x="135070" y="388185"/>
                  </a:lnTo>
                  <a:lnTo>
                    <a:pt x="135110" y="388230"/>
                  </a:lnTo>
                  <a:lnTo>
                    <a:pt x="135150" y="388276"/>
                  </a:lnTo>
                  <a:lnTo>
                    <a:pt x="135195" y="388321"/>
                  </a:lnTo>
                  <a:lnTo>
                    <a:pt x="135346" y="388412"/>
                  </a:lnTo>
                  <a:lnTo>
                    <a:pt x="135498" y="388480"/>
                  </a:lnTo>
                  <a:lnTo>
                    <a:pt x="135649" y="388525"/>
                  </a:lnTo>
                  <a:lnTo>
                    <a:pt x="135800" y="388571"/>
                  </a:lnTo>
                  <a:lnTo>
                    <a:pt x="135956" y="388582"/>
                  </a:lnTo>
                  <a:lnTo>
                    <a:pt x="136112" y="388593"/>
                  </a:lnTo>
                  <a:lnTo>
                    <a:pt x="136264" y="388593"/>
                  </a:lnTo>
                  <a:lnTo>
                    <a:pt x="136419" y="388582"/>
                  </a:lnTo>
                  <a:lnTo>
                    <a:pt x="136731" y="388537"/>
                  </a:lnTo>
                  <a:lnTo>
                    <a:pt x="137043" y="388469"/>
                  </a:lnTo>
                  <a:lnTo>
                    <a:pt x="137350" y="388401"/>
                  </a:lnTo>
                  <a:lnTo>
                    <a:pt x="137653" y="388355"/>
                  </a:lnTo>
                  <a:lnTo>
                    <a:pt x="137991" y="388310"/>
                  </a:lnTo>
                  <a:lnTo>
                    <a:pt x="138325" y="388264"/>
                  </a:lnTo>
                  <a:lnTo>
                    <a:pt x="138998" y="388196"/>
                  </a:lnTo>
                  <a:lnTo>
                    <a:pt x="139336" y="388162"/>
                  </a:lnTo>
                  <a:lnTo>
                    <a:pt x="139670" y="388117"/>
                  </a:lnTo>
                  <a:lnTo>
                    <a:pt x="140004" y="388060"/>
                  </a:lnTo>
                  <a:lnTo>
                    <a:pt x="140342" y="387992"/>
                  </a:lnTo>
                  <a:lnTo>
                    <a:pt x="140400" y="387970"/>
                  </a:lnTo>
                  <a:lnTo>
                    <a:pt x="140454" y="387924"/>
                  </a:lnTo>
                  <a:lnTo>
                    <a:pt x="140503" y="387879"/>
                  </a:lnTo>
                  <a:lnTo>
                    <a:pt x="140547" y="387811"/>
                  </a:lnTo>
                  <a:lnTo>
                    <a:pt x="140587" y="387743"/>
                  </a:lnTo>
                  <a:lnTo>
                    <a:pt x="140623" y="387675"/>
                  </a:lnTo>
                  <a:lnTo>
                    <a:pt x="140654" y="387584"/>
                  </a:lnTo>
                  <a:lnTo>
                    <a:pt x="140681" y="387493"/>
                  </a:lnTo>
                  <a:lnTo>
                    <a:pt x="140703" y="387391"/>
                  </a:lnTo>
                  <a:lnTo>
                    <a:pt x="140721" y="387289"/>
                  </a:lnTo>
                  <a:lnTo>
                    <a:pt x="140739" y="387187"/>
                  </a:lnTo>
                  <a:lnTo>
                    <a:pt x="140748" y="387074"/>
                  </a:lnTo>
                  <a:lnTo>
                    <a:pt x="140752" y="386960"/>
                  </a:lnTo>
                  <a:lnTo>
                    <a:pt x="140757" y="386847"/>
                  </a:lnTo>
                  <a:lnTo>
                    <a:pt x="140757" y="386733"/>
                  </a:lnTo>
                  <a:lnTo>
                    <a:pt x="140752" y="386620"/>
                  </a:lnTo>
                  <a:lnTo>
                    <a:pt x="140774" y="386529"/>
                  </a:lnTo>
                  <a:lnTo>
                    <a:pt x="140797" y="386427"/>
                  </a:lnTo>
                  <a:lnTo>
                    <a:pt x="140810" y="386314"/>
                  </a:lnTo>
                  <a:lnTo>
                    <a:pt x="140823" y="386178"/>
                  </a:lnTo>
                  <a:lnTo>
                    <a:pt x="140890" y="385497"/>
                  </a:lnTo>
                  <a:lnTo>
                    <a:pt x="140948" y="384805"/>
                  </a:lnTo>
                  <a:lnTo>
                    <a:pt x="141006" y="384114"/>
                  </a:lnTo>
                  <a:lnTo>
                    <a:pt x="141059" y="383433"/>
                  </a:lnTo>
                  <a:lnTo>
                    <a:pt x="141108" y="382753"/>
                  </a:lnTo>
                  <a:lnTo>
                    <a:pt x="141153" y="382061"/>
                  </a:lnTo>
                  <a:lnTo>
                    <a:pt x="141197" y="381380"/>
                  </a:lnTo>
                  <a:lnTo>
                    <a:pt x="141233" y="380700"/>
                  </a:lnTo>
                  <a:lnTo>
                    <a:pt x="141269" y="380019"/>
                  </a:lnTo>
                  <a:lnTo>
                    <a:pt x="141300" y="379350"/>
                  </a:lnTo>
                  <a:lnTo>
                    <a:pt x="141331" y="378670"/>
                  </a:lnTo>
                  <a:lnTo>
                    <a:pt x="141353" y="378001"/>
                  </a:lnTo>
                  <a:lnTo>
                    <a:pt x="141375" y="377332"/>
                  </a:lnTo>
                  <a:lnTo>
                    <a:pt x="141389" y="376662"/>
                  </a:lnTo>
                  <a:lnTo>
                    <a:pt x="141402" y="376005"/>
                  </a:lnTo>
                  <a:lnTo>
                    <a:pt x="141411" y="375347"/>
                  </a:lnTo>
                  <a:lnTo>
                    <a:pt x="141420" y="374689"/>
                  </a:lnTo>
                  <a:lnTo>
                    <a:pt x="141420" y="374031"/>
                  </a:lnTo>
                  <a:lnTo>
                    <a:pt x="141416" y="373374"/>
                  </a:lnTo>
                  <a:lnTo>
                    <a:pt x="141411" y="372727"/>
                  </a:lnTo>
                  <a:lnTo>
                    <a:pt x="141402" y="372081"/>
                  </a:lnTo>
                  <a:lnTo>
                    <a:pt x="141389" y="371446"/>
                  </a:lnTo>
                  <a:lnTo>
                    <a:pt x="141371" y="370810"/>
                  </a:lnTo>
                  <a:lnTo>
                    <a:pt x="141349" y="370175"/>
                  </a:lnTo>
                  <a:lnTo>
                    <a:pt x="141322" y="369540"/>
                  </a:lnTo>
                  <a:lnTo>
                    <a:pt x="141295" y="368916"/>
                  </a:lnTo>
                  <a:lnTo>
                    <a:pt x="141260" y="368304"/>
                  </a:lnTo>
                  <a:lnTo>
                    <a:pt x="141224" y="367680"/>
                  </a:lnTo>
                  <a:lnTo>
                    <a:pt x="141180" y="367068"/>
                  </a:lnTo>
                  <a:lnTo>
                    <a:pt x="141135" y="366467"/>
                  </a:lnTo>
                  <a:lnTo>
                    <a:pt x="141086" y="365866"/>
                  </a:lnTo>
                  <a:lnTo>
                    <a:pt x="141033" y="365265"/>
                  </a:lnTo>
                  <a:lnTo>
                    <a:pt x="140975" y="364675"/>
                  </a:lnTo>
                  <a:lnTo>
                    <a:pt x="140912" y="364096"/>
                  </a:lnTo>
                  <a:lnTo>
                    <a:pt x="140846" y="363518"/>
                  </a:lnTo>
                  <a:lnTo>
                    <a:pt x="140774" y="362940"/>
                  </a:lnTo>
                  <a:lnTo>
                    <a:pt x="140699" y="362373"/>
                  </a:lnTo>
                  <a:lnTo>
                    <a:pt x="140618" y="361806"/>
                  </a:lnTo>
                  <a:lnTo>
                    <a:pt x="140538" y="361250"/>
                  </a:lnTo>
                  <a:lnTo>
                    <a:pt x="140449" y="360705"/>
                  </a:lnTo>
                  <a:lnTo>
                    <a:pt x="140356" y="360161"/>
                  </a:lnTo>
                  <a:lnTo>
                    <a:pt x="140262" y="359617"/>
                  </a:lnTo>
                  <a:lnTo>
                    <a:pt x="140160" y="359095"/>
                  </a:lnTo>
                  <a:lnTo>
                    <a:pt x="140057" y="358562"/>
                  </a:lnTo>
                  <a:lnTo>
                    <a:pt x="139946" y="358052"/>
                  </a:lnTo>
                  <a:lnTo>
                    <a:pt x="139835" y="357541"/>
                  </a:lnTo>
                  <a:lnTo>
                    <a:pt x="139715" y="357042"/>
                  </a:lnTo>
                  <a:lnTo>
                    <a:pt x="139594" y="356543"/>
                  </a:lnTo>
                  <a:lnTo>
                    <a:pt x="139465" y="356056"/>
                  </a:lnTo>
                  <a:lnTo>
                    <a:pt x="139336" y="355579"/>
                  </a:lnTo>
                  <a:lnTo>
                    <a:pt x="139198" y="355103"/>
                  </a:lnTo>
                  <a:lnTo>
                    <a:pt x="139060" y="354649"/>
                  </a:lnTo>
                  <a:lnTo>
                    <a:pt x="138913" y="354184"/>
                  </a:lnTo>
                  <a:lnTo>
                    <a:pt x="138766" y="353742"/>
                  </a:lnTo>
                  <a:lnTo>
                    <a:pt x="138610" y="353300"/>
                  </a:lnTo>
                  <a:lnTo>
                    <a:pt x="138454" y="352869"/>
                  </a:lnTo>
                  <a:lnTo>
                    <a:pt x="138290" y="352449"/>
                  </a:lnTo>
                  <a:lnTo>
                    <a:pt x="138120" y="352041"/>
                  </a:lnTo>
                  <a:lnTo>
                    <a:pt x="137947" y="351633"/>
                  </a:lnTo>
                  <a:lnTo>
                    <a:pt x="137773" y="351247"/>
                  </a:lnTo>
                  <a:lnTo>
                    <a:pt x="137591" y="350861"/>
                  </a:lnTo>
                  <a:lnTo>
                    <a:pt x="137403" y="350487"/>
                  </a:lnTo>
                  <a:lnTo>
                    <a:pt x="137212" y="350113"/>
                  </a:lnTo>
                  <a:lnTo>
                    <a:pt x="137016" y="349761"/>
                  </a:lnTo>
                  <a:lnTo>
                    <a:pt x="137043" y="349648"/>
                  </a:lnTo>
                  <a:lnTo>
                    <a:pt x="137061" y="349580"/>
                  </a:lnTo>
                  <a:lnTo>
                    <a:pt x="137074" y="349512"/>
                  </a:lnTo>
                  <a:lnTo>
                    <a:pt x="137239" y="348434"/>
                  </a:lnTo>
                  <a:lnTo>
                    <a:pt x="137395" y="347357"/>
                  </a:lnTo>
                  <a:lnTo>
                    <a:pt x="137550" y="346268"/>
                  </a:lnTo>
                  <a:lnTo>
                    <a:pt x="137697" y="345168"/>
                  </a:lnTo>
                  <a:lnTo>
                    <a:pt x="137840" y="344068"/>
                  </a:lnTo>
                  <a:lnTo>
                    <a:pt x="137978" y="342957"/>
                  </a:lnTo>
                  <a:lnTo>
                    <a:pt x="138111" y="341834"/>
                  </a:lnTo>
                  <a:lnTo>
                    <a:pt x="138236" y="340711"/>
                  </a:lnTo>
                  <a:lnTo>
                    <a:pt x="138356" y="339588"/>
                  </a:lnTo>
                  <a:lnTo>
                    <a:pt x="138472" y="338454"/>
                  </a:lnTo>
                  <a:lnTo>
                    <a:pt x="138579" y="337309"/>
                  </a:lnTo>
                  <a:lnTo>
                    <a:pt x="138686" y="336163"/>
                  </a:lnTo>
                  <a:lnTo>
                    <a:pt x="138784" y="335018"/>
                  </a:lnTo>
                  <a:lnTo>
                    <a:pt x="138877" y="333861"/>
                  </a:lnTo>
                  <a:lnTo>
                    <a:pt x="138962" y="332693"/>
                  </a:lnTo>
                  <a:lnTo>
                    <a:pt x="139047" y="331525"/>
                  </a:lnTo>
                  <a:lnTo>
                    <a:pt x="139122" y="330357"/>
                  </a:lnTo>
                  <a:lnTo>
                    <a:pt x="139194" y="329177"/>
                  </a:lnTo>
                  <a:lnTo>
                    <a:pt x="139260" y="328009"/>
                  </a:lnTo>
                  <a:lnTo>
                    <a:pt x="139323" y="326818"/>
                  </a:lnTo>
                  <a:lnTo>
                    <a:pt x="139376" y="325639"/>
                  </a:lnTo>
                  <a:lnTo>
                    <a:pt x="139430" y="324448"/>
                  </a:lnTo>
                  <a:lnTo>
                    <a:pt x="139474" y="323257"/>
                  </a:lnTo>
                  <a:lnTo>
                    <a:pt x="139514" y="322066"/>
                  </a:lnTo>
                  <a:lnTo>
                    <a:pt x="139545" y="320864"/>
                  </a:lnTo>
                  <a:lnTo>
                    <a:pt x="139577" y="319662"/>
                  </a:lnTo>
                  <a:lnTo>
                    <a:pt x="139603" y="318460"/>
                  </a:lnTo>
                  <a:lnTo>
                    <a:pt x="139621" y="317258"/>
                  </a:lnTo>
                  <a:lnTo>
                    <a:pt x="139634" y="316055"/>
                  </a:lnTo>
                  <a:lnTo>
                    <a:pt x="139643" y="314853"/>
                  </a:lnTo>
                  <a:lnTo>
                    <a:pt x="139648" y="313640"/>
                  </a:lnTo>
                  <a:lnTo>
                    <a:pt x="139643" y="312438"/>
                  </a:lnTo>
                  <a:lnTo>
                    <a:pt x="139674" y="312347"/>
                  </a:lnTo>
                  <a:lnTo>
                    <a:pt x="139697" y="312245"/>
                  </a:lnTo>
                  <a:lnTo>
                    <a:pt x="139715" y="312143"/>
                  </a:lnTo>
                  <a:lnTo>
                    <a:pt x="139732" y="312029"/>
                  </a:lnTo>
                  <a:lnTo>
                    <a:pt x="139741" y="311916"/>
                  </a:lnTo>
                  <a:lnTo>
                    <a:pt x="139750" y="311803"/>
                  </a:lnTo>
                  <a:lnTo>
                    <a:pt x="139755" y="311689"/>
                  </a:lnTo>
                  <a:lnTo>
                    <a:pt x="139755" y="311564"/>
                  </a:lnTo>
                  <a:lnTo>
                    <a:pt x="139750" y="311451"/>
                  </a:lnTo>
                  <a:lnTo>
                    <a:pt x="139746" y="311326"/>
                  </a:lnTo>
                  <a:lnTo>
                    <a:pt x="139737" y="311213"/>
                  </a:lnTo>
                  <a:lnTo>
                    <a:pt x="139719" y="311099"/>
                  </a:lnTo>
                  <a:lnTo>
                    <a:pt x="139706" y="310997"/>
                  </a:lnTo>
                  <a:lnTo>
                    <a:pt x="139683" y="310884"/>
                  </a:lnTo>
                  <a:lnTo>
                    <a:pt x="139657" y="310793"/>
                  </a:lnTo>
                  <a:lnTo>
                    <a:pt x="139630" y="310702"/>
                  </a:lnTo>
                  <a:lnTo>
                    <a:pt x="139612" y="309183"/>
                  </a:lnTo>
                  <a:lnTo>
                    <a:pt x="139581" y="307674"/>
                  </a:lnTo>
                  <a:lnTo>
                    <a:pt x="139545" y="306155"/>
                  </a:lnTo>
                  <a:lnTo>
                    <a:pt x="139501" y="304646"/>
                  </a:lnTo>
                  <a:lnTo>
                    <a:pt x="139447" y="303127"/>
                  </a:lnTo>
                  <a:lnTo>
                    <a:pt x="139385" y="301618"/>
                  </a:lnTo>
                  <a:lnTo>
                    <a:pt x="139314" y="300110"/>
                  </a:lnTo>
                  <a:lnTo>
                    <a:pt x="139238" y="298613"/>
                  </a:lnTo>
                  <a:lnTo>
                    <a:pt x="139149" y="297116"/>
                  </a:lnTo>
                  <a:lnTo>
                    <a:pt x="139056" y="295619"/>
                  </a:lnTo>
                  <a:lnTo>
                    <a:pt x="138953" y="294122"/>
                  </a:lnTo>
                  <a:lnTo>
                    <a:pt x="138837" y="292636"/>
                  </a:lnTo>
                  <a:lnTo>
                    <a:pt x="138717" y="291162"/>
                  </a:lnTo>
                  <a:lnTo>
                    <a:pt x="138592" y="289687"/>
                  </a:lnTo>
                  <a:lnTo>
                    <a:pt x="138454" y="288224"/>
                  </a:lnTo>
                  <a:lnTo>
                    <a:pt x="138307" y="286773"/>
                  </a:lnTo>
                  <a:lnTo>
                    <a:pt x="138321" y="286671"/>
                  </a:lnTo>
                  <a:lnTo>
                    <a:pt x="138330" y="286580"/>
                  </a:lnTo>
                  <a:lnTo>
                    <a:pt x="138334" y="286478"/>
                  </a:lnTo>
                  <a:lnTo>
                    <a:pt x="138339" y="286387"/>
                  </a:lnTo>
                  <a:lnTo>
                    <a:pt x="138339" y="286285"/>
                  </a:lnTo>
                  <a:lnTo>
                    <a:pt x="138334" y="286194"/>
                  </a:lnTo>
                  <a:lnTo>
                    <a:pt x="138330" y="286104"/>
                  </a:lnTo>
                  <a:lnTo>
                    <a:pt x="138321" y="286001"/>
                  </a:lnTo>
                  <a:lnTo>
                    <a:pt x="138312" y="285911"/>
                  </a:lnTo>
                  <a:lnTo>
                    <a:pt x="138294" y="285831"/>
                  </a:lnTo>
                  <a:lnTo>
                    <a:pt x="138281" y="285741"/>
                  </a:lnTo>
                  <a:lnTo>
                    <a:pt x="138258" y="285661"/>
                  </a:lnTo>
                  <a:lnTo>
                    <a:pt x="138236" y="285582"/>
                  </a:lnTo>
                  <a:lnTo>
                    <a:pt x="138209" y="285502"/>
                  </a:lnTo>
                  <a:lnTo>
                    <a:pt x="138183" y="285423"/>
                  </a:lnTo>
                  <a:lnTo>
                    <a:pt x="138152" y="285355"/>
                  </a:lnTo>
                  <a:lnTo>
                    <a:pt x="137987" y="283858"/>
                  </a:lnTo>
                  <a:lnTo>
                    <a:pt x="137813" y="282372"/>
                  </a:lnTo>
                  <a:lnTo>
                    <a:pt x="137631" y="280909"/>
                  </a:lnTo>
                  <a:lnTo>
                    <a:pt x="137439" y="279435"/>
                  </a:lnTo>
                  <a:lnTo>
                    <a:pt x="137239" y="277983"/>
                  </a:lnTo>
                  <a:lnTo>
                    <a:pt x="137029" y="276554"/>
                  </a:lnTo>
                  <a:lnTo>
                    <a:pt x="136811" y="275125"/>
                  </a:lnTo>
                  <a:lnTo>
                    <a:pt x="136584" y="273708"/>
                  </a:lnTo>
                  <a:lnTo>
                    <a:pt x="136348" y="272301"/>
                  </a:lnTo>
                  <a:lnTo>
                    <a:pt x="136108" y="270918"/>
                  </a:lnTo>
                  <a:lnTo>
                    <a:pt x="135854" y="269545"/>
                  </a:lnTo>
                  <a:lnTo>
                    <a:pt x="135591" y="268185"/>
                  </a:lnTo>
                  <a:lnTo>
                    <a:pt x="135324" y="266846"/>
                  </a:lnTo>
                  <a:lnTo>
                    <a:pt x="135048" y="265519"/>
                  </a:lnTo>
                  <a:lnTo>
                    <a:pt x="134905" y="264873"/>
                  </a:lnTo>
                  <a:lnTo>
                    <a:pt x="134758" y="264215"/>
                  </a:lnTo>
                  <a:lnTo>
                    <a:pt x="134612" y="263569"/>
                  </a:lnTo>
                  <a:lnTo>
                    <a:pt x="134465" y="262922"/>
                  </a:lnTo>
                  <a:lnTo>
                    <a:pt x="134313" y="262287"/>
                  </a:lnTo>
                  <a:lnTo>
                    <a:pt x="134162" y="261652"/>
                  </a:lnTo>
                  <a:lnTo>
                    <a:pt x="134006" y="261028"/>
                  </a:lnTo>
                  <a:lnTo>
                    <a:pt x="133850" y="260393"/>
                  </a:lnTo>
                  <a:lnTo>
                    <a:pt x="133690" y="259781"/>
                  </a:lnTo>
                  <a:lnTo>
                    <a:pt x="133529" y="259168"/>
                  </a:lnTo>
                  <a:lnTo>
                    <a:pt x="133365" y="258556"/>
                  </a:lnTo>
                  <a:lnTo>
                    <a:pt x="133200" y="257944"/>
                  </a:lnTo>
                  <a:lnTo>
                    <a:pt x="133031" y="257342"/>
                  </a:lnTo>
                  <a:lnTo>
                    <a:pt x="132862" y="256753"/>
                  </a:lnTo>
                  <a:lnTo>
                    <a:pt x="132692" y="256163"/>
                  </a:lnTo>
                  <a:lnTo>
                    <a:pt x="132519" y="255573"/>
                  </a:lnTo>
                  <a:lnTo>
                    <a:pt x="132341" y="254995"/>
                  </a:lnTo>
                  <a:lnTo>
                    <a:pt x="132162" y="254428"/>
                  </a:lnTo>
                  <a:lnTo>
                    <a:pt x="131984" y="253861"/>
                  </a:lnTo>
                  <a:lnTo>
                    <a:pt x="131802" y="253294"/>
                  </a:lnTo>
                  <a:lnTo>
                    <a:pt x="131615" y="252738"/>
                  </a:lnTo>
                  <a:lnTo>
                    <a:pt x="131428" y="252182"/>
                  </a:lnTo>
                  <a:lnTo>
                    <a:pt x="131241" y="251638"/>
                  </a:lnTo>
                  <a:lnTo>
                    <a:pt x="131049" y="251093"/>
                  </a:lnTo>
                  <a:lnTo>
                    <a:pt x="130858" y="250560"/>
                  </a:lnTo>
                  <a:lnTo>
                    <a:pt x="130662" y="250039"/>
                  </a:lnTo>
                  <a:lnTo>
                    <a:pt x="130466" y="249517"/>
                  </a:lnTo>
                  <a:lnTo>
                    <a:pt x="130265" y="248995"/>
                  </a:lnTo>
                  <a:lnTo>
                    <a:pt x="130065" y="248485"/>
                  </a:lnTo>
                  <a:lnTo>
                    <a:pt x="129860" y="247986"/>
                  </a:lnTo>
                  <a:lnTo>
                    <a:pt x="129655" y="247487"/>
                  </a:lnTo>
                  <a:lnTo>
                    <a:pt x="129446" y="246988"/>
                  </a:lnTo>
                  <a:lnTo>
                    <a:pt x="129237" y="246512"/>
                  </a:lnTo>
                  <a:lnTo>
                    <a:pt x="129028" y="246035"/>
                  </a:lnTo>
                  <a:lnTo>
                    <a:pt x="128814" y="245559"/>
                  </a:lnTo>
                  <a:lnTo>
                    <a:pt x="128596" y="245094"/>
                  </a:lnTo>
                  <a:lnTo>
                    <a:pt x="128377" y="244640"/>
                  </a:lnTo>
                  <a:lnTo>
                    <a:pt x="128159" y="244187"/>
                  </a:lnTo>
                  <a:lnTo>
                    <a:pt x="127937" y="243733"/>
                  </a:lnTo>
                  <a:lnTo>
                    <a:pt x="127714" y="243302"/>
                  </a:lnTo>
                  <a:lnTo>
                    <a:pt x="127487" y="242871"/>
                  </a:lnTo>
                  <a:lnTo>
                    <a:pt x="127260" y="242440"/>
                  </a:lnTo>
                  <a:lnTo>
                    <a:pt x="127028" y="242032"/>
                  </a:lnTo>
                  <a:lnTo>
                    <a:pt x="126797" y="241624"/>
                  </a:lnTo>
                  <a:lnTo>
                    <a:pt x="126561" y="241215"/>
                  </a:lnTo>
                  <a:lnTo>
                    <a:pt x="126325" y="240818"/>
                  </a:lnTo>
                  <a:lnTo>
                    <a:pt x="126084" y="240433"/>
                  </a:lnTo>
                  <a:lnTo>
                    <a:pt x="125844" y="240059"/>
                  </a:lnTo>
                  <a:lnTo>
                    <a:pt x="125603" y="239684"/>
                  </a:lnTo>
                  <a:lnTo>
                    <a:pt x="125358" y="239321"/>
                  </a:lnTo>
                  <a:lnTo>
                    <a:pt x="125109" y="238958"/>
                  </a:lnTo>
                  <a:lnTo>
                    <a:pt x="124864" y="238607"/>
                  </a:lnTo>
                  <a:lnTo>
                    <a:pt x="124610" y="238267"/>
                  </a:lnTo>
                  <a:lnTo>
                    <a:pt x="124356" y="237938"/>
                  </a:lnTo>
                  <a:lnTo>
                    <a:pt x="124103" y="237609"/>
                  </a:lnTo>
                  <a:lnTo>
                    <a:pt x="123844" y="237291"/>
                  </a:lnTo>
                  <a:lnTo>
                    <a:pt x="123586" y="236985"/>
                  </a:lnTo>
                  <a:lnTo>
                    <a:pt x="123323" y="236679"/>
                  </a:lnTo>
                  <a:lnTo>
                    <a:pt x="123061" y="236384"/>
                  </a:lnTo>
                  <a:lnTo>
                    <a:pt x="122798" y="236101"/>
                  </a:lnTo>
                  <a:lnTo>
                    <a:pt x="122531" y="235817"/>
                  </a:lnTo>
                  <a:lnTo>
                    <a:pt x="122259" y="235556"/>
                  </a:lnTo>
                  <a:lnTo>
                    <a:pt x="121988" y="235295"/>
                  </a:lnTo>
                  <a:lnTo>
                    <a:pt x="121716" y="235046"/>
                  </a:lnTo>
                  <a:lnTo>
                    <a:pt x="121440" y="234796"/>
                  </a:lnTo>
                  <a:lnTo>
                    <a:pt x="121164" y="234569"/>
                  </a:lnTo>
                  <a:lnTo>
                    <a:pt x="120883" y="234343"/>
                  </a:lnTo>
                  <a:lnTo>
                    <a:pt x="120603" y="234127"/>
                  </a:lnTo>
                  <a:lnTo>
                    <a:pt x="120318" y="233912"/>
                  </a:lnTo>
                  <a:lnTo>
                    <a:pt x="120033" y="233719"/>
                  </a:lnTo>
                  <a:lnTo>
                    <a:pt x="119743" y="233526"/>
                  </a:lnTo>
                  <a:lnTo>
                    <a:pt x="119454" y="233345"/>
                  </a:lnTo>
                  <a:lnTo>
                    <a:pt x="119164" y="233174"/>
                  </a:lnTo>
                  <a:lnTo>
                    <a:pt x="118870" y="233016"/>
                  </a:lnTo>
                  <a:lnTo>
                    <a:pt x="118577" y="232868"/>
                  </a:lnTo>
                  <a:lnTo>
                    <a:pt x="118278" y="232721"/>
                  </a:lnTo>
                  <a:lnTo>
                    <a:pt x="117975" y="232585"/>
                  </a:lnTo>
                  <a:lnTo>
                    <a:pt x="117677" y="232460"/>
                  </a:lnTo>
                  <a:lnTo>
                    <a:pt x="117374" y="232347"/>
                  </a:lnTo>
                  <a:lnTo>
                    <a:pt x="117067" y="232245"/>
                  </a:lnTo>
                  <a:lnTo>
                    <a:pt x="116760" y="232142"/>
                  </a:lnTo>
                  <a:lnTo>
                    <a:pt x="116448" y="232063"/>
                  </a:lnTo>
                  <a:lnTo>
                    <a:pt x="116136" y="231984"/>
                  </a:lnTo>
                  <a:lnTo>
                    <a:pt x="115825" y="231916"/>
                  </a:lnTo>
                  <a:lnTo>
                    <a:pt x="115509" y="231870"/>
                  </a:lnTo>
                  <a:lnTo>
                    <a:pt x="115192" y="231825"/>
                  </a:lnTo>
                  <a:lnTo>
                    <a:pt x="114872" y="231780"/>
                  </a:lnTo>
                  <a:lnTo>
                    <a:pt x="114547" y="231757"/>
                  </a:lnTo>
                  <a:lnTo>
                    <a:pt x="114226" y="231746"/>
                  </a:lnTo>
                  <a:lnTo>
                    <a:pt x="113572" y="231746"/>
                  </a:lnTo>
                  <a:lnTo>
                    <a:pt x="113242" y="231768"/>
                  </a:lnTo>
                  <a:lnTo>
                    <a:pt x="112912" y="231791"/>
                  </a:lnTo>
                  <a:lnTo>
                    <a:pt x="112579" y="231825"/>
                  </a:lnTo>
                  <a:lnTo>
                    <a:pt x="112240" y="231882"/>
                  </a:lnTo>
                  <a:lnTo>
                    <a:pt x="111902" y="231938"/>
                  </a:lnTo>
                  <a:lnTo>
                    <a:pt x="111563" y="232006"/>
                  </a:lnTo>
                  <a:lnTo>
                    <a:pt x="111225" y="232086"/>
                  </a:lnTo>
                  <a:lnTo>
                    <a:pt x="110877" y="232176"/>
                  </a:lnTo>
                  <a:lnTo>
                    <a:pt x="110535" y="232279"/>
                  </a:lnTo>
                  <a:lnTo>
                    <a:pt x="110423" y="226585"/>
                  </a:lnTo>
                  <a:lnTo>
                    <a:pt x="110370" y="223739"/>
                  </a:lnTo>
                  <a:lnTo>
                    <a:pt x="110308" y="220915"/>
                  </a:lnTo>
                  <a:lnTo>
                    <a:pt x="110299" y="220677"/>
                  </a:lnTo>
                  <a:lnTo>
                    <a:pt x="110285" y="220438"/>
                  </a:lnTo>
                  <a:lnTo>
                    <a:pt x="110263" y="220212"/>
                  </a:lnTo>
                  <a:lnTo>
                    <a:pt x="110232" y="219996"/>
                  </a:lnTo>
                  <a:lnTo>
                    <a:pt x="110192" y="219792"/>
                  </a:lnTo>
                  <a:lnTo>
                    <a:pt x="110147" y="219599"/>
                  </a:lnTo>
                  <a:lnTo>
                    <a:pt x="110094" y="219418"/>
                  </a:lnTo>
                  <a:lnTo>
                    <a:pt x="110036" y="219248"/>
                  </a:lnTo>
                  <a:lnTo>
                    <a:pt x="109974" y="219089"/>
                  </a:lnTo>
                  <a:lnTo>
                    <a:pt x="109902" y="218953"/>
                  </a:lnTo>
                  <a:lnTo>
                    <a:pt x="109827" y="218828"/>
                  </a:lnTo>
                  <a:lnTo>
                    <a:pt x="109746" y="218726"/>
                  </a:lnTo>
                  <a:lnTo>
                    <a:pt x="109662" y="218647"/>
                  </a:lnTo>
                  <a:lnTo>
                    <a:pt x="109573" y="218590"/>
                  </a:lnTo>
                  <a:lnTo>
                    <a:pt x="109479" y="218544"/>
                  </a:lnTo>
                  <a:lnTo>
                    <a:pt x="109381" y="218522"/>
                  </a:lnTo>
                  <a:lnTo>
                    <a:pt x="106100" y="218340"/>
                  </a:lnTo>
                  <a:lnTo>
                    <a:pt x="102818" y="218136"/>
                  </a:lnTo>
                  <a:lnTo>
                    <a:pt x="99527" y="217909"/>
                  </a:lnTo>
                  <a:lnTo>
                    <a:pt x="96232" y="217683"/>
                  </a:lnTo>
                  <a:lnTo>
                    <a:pt x="89637" y="217218"/>
                  </a:lnTo>
                  <a:lnTo>
                    <a:pt x="86333" y="217002"/>
                  </a:lnTo>
                  <a:lnTo>
                    <a:pt x="83029" y="216787"/>
                  </a:lnTo>
                  <a:lnTo>
                    <a:pt x="83136" y="215267"/>
                  </a:lnTo>
                  <a:lnTo>
                    <a:pt x="83243" y="213724"/>
                  </a:lnTo>
                  <a:lnTo>
                    <a:pt x="83345" y="212171"/>
                  </a:lnTo>
                  <a:lnTo>
                    <a:pt x="83448" y="210617"/>
                  </a:lnTo>
                  <a:lnTo>
                    <a:pt x="83541" y="209041"/>
                  </a:lnTo>
                  <a:lnTo>
                    <a:pt x="83635" y="207453"/>
                  </a:lnTo>
                  <a:lnTo>
                    <a:pt x="83724" y="205865"/>
                  </a:lnTo>
                  <a:lnTo>
                    <a:pt x="83808" y="204255"/>
                  </a:lnTo>
                  <a:lnTo>
                    <a:pt x="83888" y="202644"/>
                  </a:lnTo>
                  <a:lnTo>
                    <a:pt x="83960" y="201034"/>
                  </a:lnTo>
                  <a:lnTo>
                    <a:pt x="84031" y="199412"/>
                  </a:lnTo>
                  <a:lnTo>
                    <a:pt x="84098" y="197779"/>
                  </a:lnTo>
                  <a:lnTo>
                    <a:pt x="84156" y="196146"/>
                  </a:lnTo>
                  <a:lnTo>
                    <a:pt x="84213" y="194513"/>
                  </a:lnTo>
                  <a:lnTo>
                    <a:pt x="84262" y="192868"/>
                  </a:lnTo>
                  <a:lnTo>
                    <a:pt x="84307" y="191224"/>
                  </a:lnTo>
                  <a:lnTo>
                    <a:pt x="84343" y="189579"/>
                  </a:lnTo>
                  <a:lnTo>
                    <a:pt x="84378" y="187946"/>
                  </a:lnTo>
                  <a:lnTo>
                    <a:pt x="84400" y="186302"/>
                  </a:lnTo>
                  <a:lnTo>
                    <a:pt x="84423" y="184657"/>
                  </a:lnTo>
                  <a:lnTo>
                    <a:pt x="84432" y="183013"/>
                  </a:lnTo>
                  <a:lnTo>
                    <a:pt x="84441" y="181380"/>
                  </a:lnTo>
                  <a:lnTo>
                    <a:pt x="84441" y="179746"/>
                  </a:lnTo>
                  <a:lnTo>
                    <a:pt x="84432" y="178113"/>
                  </a:lnTo>
                  <a:lnTo>
                    <a:pt x="84414" y="176492"/>
                  </a:lnTo>
                  <a:lnTo>
                    <a:pt x="84392" y="174870"/>
                  </a:lnTo>
                  <a:lnTo>
                    <a:pt x="84360" y="173259"/>
                  </a:lnTo>
                  <a:lnTo>
                    <a:pt x="84320" y="171660"/>
                  </a:lnTo>
                  <a:lnTo>
                    <a:pt x="84271" y="170061"/>
                  </a:lnTo>
                  <a:lnTo>
                    <a:pt x="84218" y="168485"/>
                  </a:lnTo>
                  <a:lnTo>
                    <a:pt x="84156" y="166908"/>
                  </a:lnTo>
                  <a:lnTo>
                    <a:pt x="84080" y="165343"/>
                  </a:lnTo>
                  <a:lnTo>
                    <a:pt x="86983" y="165604"/>
                  </a:lnTo>
                  <a:lnTo>
                    <a:pt x="89882" y="165854"/>
                  </a:lnTo>
                  <a:lnTo>
                    <a:pt x="92785" y="166080"/>
                  </a:lnTo>
                  <a:lnTo>
                    <a:pt x="95689" y="166285"/>
                  </a:lnTo>
                  <a:lnTo>
                    <a:pt x="97140" y="166387"/>
                  </a:lnTo>
                  <a:lnTo>
                    <a:pt x="98592" y="166466"/>
                  </a:lnTo>
                  <a:lnTo>
                    <a:pt x="100044" y="166545"/>
                  </a:lnTo>
                  <a:lnTo>
                    <a:pt x="101495" y="166625"/>
                  </a:lnTo>
                  <a:lnTo>
                    <a:pt x="102951" y="166681"/>
                  </a:lnTo>
                  <a:lnTo>
                    <a:pt x="104403" y="166738"/>
                  </a:lnTo>
                  <a:lnTo>
                    <a:pt x="105855" y="166784"/>
                  </a:lnTo>
                  <a:lnTo>
                    <a:pt x="107306" y="166829"/>
                  </a:lnTo>
                  <a:lnTo>
                    <a:pt x="107342" y="166829"/>
                  </a:lnTo>
                  <a:lnTo>
                    <a:pt x="107378" y="166818"/>
                  </a:lnTo>
                  <a:lnTo>
                    <a:pt x="107413" y="166795"/>
                  </a:lnTo>
                  <a:lnTo>
                    <a:pt x="107444" y="166772"/>
                  </a:lnTo>
                  <a:lnTo>
                    <a:pt x="107507" y="166704"/>
                  </a:lnTo>
                  <a:lnTo>
                    <a:pt x="107565" y="166613"/>
                  </a:lnTo>
                  <a:lnTo>
                    <a:pt x="107614" y="166511"/>
                  </a:lnTo>
                  <a:lnTo>
                    <a:pt x="107658" y="166387"/>
                  </a:lnTo>
                  <a:lnTo>
                    <a:pt x="107694" y="166251"/>
                  </a:lnTo>
                  <a:lnTo>
                    <a:pt x="107725" y="166103"/>
                  </a:lnTo>
                  <a:lnTo>
                    <a:pt x="107752" y="165944"/>
                  </a:lnTo>
                  <a:lnTo>
                    <a:pt x="107769" y="165786"/>
                  </a:lnTo>
                  <a:lnTo>
                    <a:pt x="107778" y="165615"/>
                  </a:lnTo>
                  <a:lnTo>
                    <a:pt x="107783" y="165457"/>
                  </a:lnTo>
                  <a:lnTo>
                    <a:pt x="107778" y="165287"/>
                  </a:lnTo>
                  <a:lnTo>
                    <a:pt x="107765" y="165128"/>
                  </a:lnTo>
                  <a:lnTo>
                    <a:pt x="107747" y="164980"/>
                  </a:lnTo>
                  <a:lnTo>
                    <a:pt x="107720" y="164833"/>
                  </a:lnTo>
                  <a:lnTo>
                    <a:pt x="107792" y="164822"/>
                  </a:lnTo>
                  <a:lnTo>
                    <a:pt x="107863" y="164788"/>
                  </a:lnTo>
                  <a:lnTo>
                    <a:pt x="107934" y="164742"/>
                  </a:lnTo>
                  <a:lnTo>
                    <a:pt x="107965" y="164697"/>
                  </a:lnTo>
                  <a:lnTo>
                    <a:pt x="107996" y="164651"/>
                  </a:lnTo>
                  <a:lnTo>
                    <a:pt x="108028" y="164606"/>
                  </a:lnTo>
                  <a:lnTo>
                    <a:pt x="108059" y="164549"/>
                  </a:lnTo>
                  <a:lnTo>
                    <a:pt x="108086" y="164481"/>
                  </a:lnTo>
                  <a:lnTo>
                    <a:pt x="108112" y="164413"/>
                  </a:lnTo>
                  <a:lnTo>
                    <a:pt x="108139" y="164323"/>
                  </a:lnTo>
                  <a:lnTo>
                    <a:pt x="108161" y="164243"/>
                  </a:lnTo>
                  <a:lnTo>
                    <a:pt x="108183" y="164141"/>
                  </a:lnTo>
                  <a:lnTo>
                    <a:pt x="108201" y="164039"/>
                  </a:lnTo>
                  <a:lnTo>
                    <a:pt x="108428" y="162735"/>
                  </a:lnTo>
                  <a:lnTo>
                    <a:pt x="108647" y="161419"/>
                  </a:lnTo>
                  <a:lnTo>
                    <a:pt x="108860" y="160115"/>
                  </a:lnTo>
                  <a:lnTo>
                    <a:pt x="109061" y="158799"/>
                  </a:lnTo>
                  <a:lnTo>
                    <a:pt x="109257" y="157472"/>
                  </a:lnTo>
                  <a:lnTo>
                    <a:pt x="109448" y="156146"/>
                  </a:lnTo>
                  <a:lnTo>
                    <a:pt x="109631" y="154819"/>
                  </a:lnTo>
                  <a:lnTo>
                    <a:pt x="109804" y="153492"/>
                  </a:lnTo>
                  <a:lnTo>
                    <a:pt x="109969" y="152153"/>
                  </a:lnTo>
                  <a:lnTo>
                    <a:pt x="110134" y="150804"/>
                  </a:lnTo>
                  <a:lnTo>
                    <a:pt x="110285" y="149466"/>
                  </a:lnTo>
                  <a:lnTo>
                    <a:pt x="110437" y="148116"/>
                  </a:lnTo>
                  <a:lnTo>
                    <a:pt x="110575" y="146766"/>
                  </a:lnTo>
                  <a:lnTo>
                    <a:pt x="110713" y="145406"/>
                  </a:lnTo>
                  <a:lnTo>
                    <a:pt x="110842" y="144056"/>
                  </a:lnTo>
                  <a:lnTo>
                    <a:pt x="110967" y="142684"/>
                  </a:lnTo>
                  <a:lnTo>
                    <a:pt x="111082" y="141323"/>
                  </a:lnTo>
                  <a:lnTo>
                    <a:pt x="111198" y="139950"/>
                  </a:lnTo>
                  <a:lnTo>
                    <a:pt x="111305" y="138578"/>
                  </a:lnTo>
                  <a:lnTo>
                    <a:pt x="111403" y="137206"/>
                  </a:lnTo>
                  <a:lnTo>
                    <a:pt x="111501" y="135822"/>
                  </a:lnTo>
                  <a:lnTo>
                    <a:pt x="111594" y="134439"/>
                  </a:lnTo>
                  <a:lnTo>
                    <a:pt x="111679" y="133055"/>
                  </a:lnTo>
                  <a:lnTo>
                    <a:pt x="111764" y="131660"/>
                  </a:lnTo>
                  <a:lnTo>
                    <a:pt x="111839" y="130265"/>
                  </a:lnTo>
                  <a:lnTo>
                    <a:pt x="111915" y="128870"/>
                  </a:lnTo>
                  <a:lnTo>
                    <a:pt x="111982" y="127464"/>
                  </a:lnTo>
                  <a:lnTo>
                    <a:pt x="112049" y="126069"/>
                  </a:lnTo>
                  <a:lnTo>
                    <a:pt x="112106" y="124651"/>
                  </a:lnTo>
                  <a:lnTo>
                    <a:pt x="112164" y="123245"/>
                  </a:lnTo>
                  <a:lnTo>
                    <a:pt x="112218" y="121827"/>
                  </a:lnTo>
                  <a:lnTo>
                    <a:pt x="112267" y="120410"/>
                  </a:lnTo>
                  <a:lnTo>
                    <a:pt x="112271" y="120285"/>
                  </a:lnTo>
                  <a:lnTo>
                    <a:pt x="112271" y="120160"/>
                  </a:lnTo>
                  <a:lnTo>
                    <a:pt x="112267" y="120035"/>
                  </a:lnTo>
                  <a:lnTo>
                    <a:pt x="112258" y="119911"/>
                  </a:lnTo>
                  <a:lnTo>
                    <a:pt x="112249" y="119797"/>
                  </a:lnTo>
                  <a:lnTo>
                    <a:pt x="112236" y="119684"/>
                  </a:lnTo>
                  <a:lnTo>
                    <a:pt x="112222" y="119570"/>
                  </a:lnTo>
                  <a:lnTo>
                    <a:pt x="112204" y="119457"/>
                  </a:lnTo>
                  <a:lnTo>
                    <a:pt x="112164" y="119242"/>
                  </a:lnTo>
                  <a:lnTo>
                    <a:pt x="112111" y="119037"/>
                  </a:lnTo>
                  <a:lnTo>
                    <a:pt x="112053" y="118856"/>
                  </a:lnTo>
                  <a:lnTo>
                    <a:pt x="111991" y="118686"/>
                  </a:lnTo>
                  <a:lnTo>
                    <a:pt x="111919" y="118527"/>
                  </a:lnTo>
                  <a:lnTo>
                    <a:pt x="111839" y="118391"/>
                  </a:lnTo>
                  <a:lnTo>
                    <a:pt x="111759" y="118266"/>
                  </a:lnTo>
                  <a:lnTo>
                    <a:pt x="111675" y="118164"/>
                  </a:lnTo>
                  <a:lnTo>
                    <a:pt x="111586" y="118073"/>
                  </a:lnTo>
                  <a:lnTo>
                    <a:pt x="111496" y="118017"/>
                  </a:lnTo>
                  <a:lnTo>
                    <a:pt x="111407" y="117971"/>
                  </a:lnTo>
                  <a:lnTo>
                    <a:pt x="111314" y="117949"/>
                  </a:lnTo>
                  <a:lnTo>
                    <a:pt x="110196" y="117869"/>
                  </a:lnTo>
                  <a:lnTo>
                    <a:pt x="109079" y="117767"/>
                  </a:lnTo>
                  <a:lnTo>
                    <a:pt x="107956" y="117676"/>
                  </a:lnTo>
                  <a:lnTo>
                    <a:pt x="106839" y="117586"/>
                  </a:lnTo>
                  <a:lnTo>
                    <a:pt x="106999" y="115726"/>
                  </a:lnTo>
                  <a:lnTo>
                    <a:pt x="107159" y="113843"/>
                  </a:lnTo>
                  <a:lnTo>
                    <a:pt x="107311" y="111938"/>
                  </a:lnTo>
                  <a:lnTo>
                    <a:pt x="107458" y="110010"/>
                  </a:lnTo>
                  <a:lnTo>
                    <a:pt x="107591" y="108059"/>
                  </a:lnTo>
                  <a:lnTo>
                    <a:pt x="107658" y="107084"/>
                  </a:lnTo>
                  <a:lnTo>
                    <a:pt x="107720" y="106109"/>
                  </a:lnTo>
                  <a:lnTo>
                    <a:pt x="107778" y="105122"/>
                  </a:lnTo>
                  <a:lnTo>
                    <a:pt x="107836" y="104135"/>
                  </a:lnTo>
                  <a:lnTo>
                    <a:pt x="107890" y="103137"/>
                  </a:lnTo>
                  <a:lnTo>
                    <a:pt x="107943" y="102150"/>
                  </a:lnTo>
                  <a:lnTo>
                    <a:pt x="107988" y="101152"/>
                  </a:lnTo>
                  <a:lnTo>
                    <a:pt x="108032" y="100154"/>
                  </a:lnTo>
                  <a:lnTo>
                    <a:pt x="108077" y="99156"/>
                  </a:lnTo>
                  <a:lnTo>
                    <a:pt x="108112" y="98158"/>
                  </a:lnTo>
                  <a:lnTo>
                    <a:pt x="108148" y="97160"/>
                  </a:lnTo>
                  <a:lnTo>
                    <a:pt x="108175" y="96162"/>
                  </a:lnTo>
                  <a:lnTo>
                    <a:pt x="108201" y="95153"/>
                  </a:lnTo>
                  <a:lnTo>
                    <a:pt x="108224" y="94155"/>
                  </a:lnTo>
                  <a:lnTo>
                    <a:pt x="108241" y="93157"/>
                  </a:lnTo>
                  <a:lnTo>
                    <a:pt x="108255" y="92148"/>
                  </a:lnTo>
                  <a:lnTo>
                    <a:pt x="108259" y="91150"/>
                  </a:lnTo>
                  <a:lnTo>
                    <a:pt x="108264" y="90152"/>
                  </a:lnTo>
                  <a:lnTo>
                    <a:pt x="108264" y="89154"/>
                  </a:lnTo>
                  <a:lnTo>
                    <a:pt x="108255" y="88156"/>
                  </a:lnTo>
                  <a:lnTo>
                    <a:pt x="108246" y="87169"/>
                  </a:lnTo>
                  <a:lnTo>
                    <a:pt x="108228" y="86171"/>
                  </a:lnTo>
                  <a:lnTo>
                    <a:pt x="108206" y="85184"/>
                  </a:lnTo>
                  <a:lnTo>
                    <a:pt x="108179" y="84197"/>
                  </a:lnTo>
                  <a:lnTo>
                    <a:pt x="108143" y="83211"/>
                  </a:lnTo>
                  <a:lnTo>
                    <a:pt x="108103" y="82224"/>
                  </a:lnTo>
                  <a:lnTo>
                    <a:pt x="108059" y="81249"/>
                  </a:lnTo>
                  <a:lnTo>
                    <a:pt x="108005" y="80273"/>
                  </a:lnTo>
                  <a:lnTo>
                    <a:pt x="107947" y="79309"/>
                  </a:lnTo>
                  <a:lnTo>
                    <a:pt x="107885" y="78334"/>
                  </a:lnTo>
                  <a:lnTo>
                    <a:pt x="107814" y="77381"/>
                  </a:lnTo>
                  <a:lnTo>
                    <a:pt x="107734" y="76417"/>
                  </a:lnTo>
                  <a:lnTo>
                    <a:pt x="107654" y="75465"/>
                  </a:lnTo>
                  <a:lnTo>
                    <a:pt x="107560" y="74523"/>
                  </a:lnTo>
                  <a:lnTo>
                    <a:pt x="107462" y="73582"/>
                  </a:lnTo>
                  <a:lnTo>
                    <a:pt x="107355" y="72652"/>
                  </a:lnTo>
                  <a:lnTo>
                    <a:pt x="107244" y="71722"/>
                  </a:lnTo>
                  <a:lnTo>
                    <a:pt x="107124" y="70804"/>
                  </a:lnTo>
                  <a:lnTo>
                    <a:pt x="106995" y="69885"/>
                  </a:lnTo>
                  <a:lnTo>
                    <a:pt x="106857" y="68978"/>
                  </a:lnTo>
                  <a:lnTo>
                    <a:pt x="106714" y="68082"/>
                  </a:lnTo>
                  <a:lnTo>
                    <a:pt x="106563" y="67186"/>
                  </a:lnTo>
                  <a:lnTo>
                    <a:pt x="106402" y="66301"/>
                  </a:lnTo>
                  <a:lnTo>
                    <a:pt x="106233" y="65428"/>
                  </a:lnTo>
                  <a:lnTo>
                    <a:pt x="106055" y="64555"/>
                  </a:lnTo>
                  <a:lnTo>
                    <a:pt x="105868" y="63693"/>
                  </a:lnTo>
                  <a:lnTo>
                    <a:pt x="105672" y="62842"/>
                  </a:lnTo>
                  <a:lnTo>
                    <a:pt x="105472" y="62003"/>
                  </a:lnTo>
                  <a:lnTo>
                    <a:pt x="105258" y="61175"/>
                  </a:lnTo>
                  <a:lnTo>
                    <a:pt x="105035" y="60347"/>
                  </a:lnTo>
                  <a:lnTo>
                    <a:pt x="104804" y="59542"/>
                  </a:lnTo>
                  <a:lnTo>
                    <a:pt x="104563" y="58737"/>
                  </a:lnTo>
                  <a:lnTo>
                    <a:pt x="104314" y="57943"/>
                  </a:lnTo>
                  <a:lnTo>
                    <a:pt x="104051" y="57172"/>
                  </a:lnTo>
                  <a:lnTo>
                    <a:pt x="103904" y="56752"/>
                  </a:lnTo>
                  <a:lnTo>
                    <a:pt x="103757" y="56344"/>
                  </a:lnTo>
                  <a:lnTo>
                    <a:pt x="103610" y="55935"/>
                  </a:lnTo>
                  <a:lnTo>
                    <a:pt x="103459" y="55538"/>
                  </a:lnTo>
                  <a:lnTo>
                    <a:pt x="103303" y="55141"/>
                  </a:lnTo>
                  <a:lnTo>
                    <a:pt x="103152" y="54756"/>
                  </a:lnTo>
                  <a:lnTo>
                    <a:pt x="102996" y="54382"/>
                  </a:lnTo>
                  <a:lnTo>
                    <a:pt x="102836" y="54007"/>
                  </a:lnTo>
                  <a:lnTo>
                    <a:pt x="102675" y="53644"/>
                  </a:lnTo>
                  <a:lnTo>
                    <a:pt x="102515" y="53282"/>
                  </a:lnTo>
                  <a:lnTo>
                    <a:pt x="102355" y="52930"/>
                  </a:lnTo>
                  <a:lnTo>
                    <a:pt x="102190" y="52578"/>
                  </a:lnTo>
                  <a:lnTo>
                    <a:pt x="102025" y="52238"/>
                  </a:lnTo>
                  <a:lnTo>
                    <a:pt x="101860" y="51909"/>
                  </a:lnTo>
                  <a:lnTo>
                    <a:pt x="101691" y="51580"/>
                  </a:lnTo>
                  <a:lnTo>
                    <a:pt x="101522" y="51251"/>
                  </a:lnTo>
                  <a:lnTo>
                    <a:pt x="101348" y="50934"/>
                  </a:lnTo>
                  <a:lnTo>
                    <a:pt x="101179" y="50628"/>
                  </a:lnTo>
                  <a:lnTo>
                    <a:pt x="100827" y="50015"/>
                  </a:lnTo>
                  <a:lnTo>
                    <a:pt x="100475" y="49437"/>
                  </a:lnTo>
                  <a:lnTo>
                    <a:pt x="100115" y="48881"/>
                  </a:lnTo>
                  <a:lnTo>
                    <a:pt x="99754" y="48337"/>
                  </a:lnTo>
                  <a:lnTo>
                    <a:pt x="99385" y="47826"/>
                  </a:lnTo>
                  <a:lnTo>
                    <a:pt x="99010" y="47327"/>
                  </a:lnTo>
                  <a:lnTo>
                    <a:pt x="98632" y="46851"/>
                  </a:lnTo>
                  <a:lnTo>
                    <a:pt x="98249" y="46397"/>
                  </a:lnTo>
                  <a:lnTo>
                    <a:pt x="97862" y="45955"/>
                  </a:lnTo>
                  <a:lnTo>
                    <a:pt x="97474" y="45536"/>
                  </a:lnTo>
                  <a:lnTo>
                    <a:pt x="97078" y="45139"/>
                  </a:lnTo>
                  <a:lnTo>
                    <a:pt x="96682" y="44764"/>
                  </a:lnTo>
                  <a:lnTo>
                    <a:pt x="96281" y="44401"/>
                  </a:lnTo>
                  <a:lnTo>
                    <a:pt x="95876" y="44050"/>
                  </a:lnTo>
                  <a:lnTo>
                    <a:pt x="95466" y="43732"/>
                  </a:lnTo>
                  <a:lnTo>
                    <a:pt x="95056" y="43415"/>
                  </a:lnTo>
                  <a:lnTo>
                    <a:pt x="94642" y="43120"/>
                  </a:lnTo>
                  <a:lnTo>
                    <a:pt x="94224" y="42836"/>
                  </a:lnTo>
                  <a:lnTo>
                    <a:pt x="93805" y="42576"/>
                  </a:lnTo>
                  <a:lnTo>
                    <a:pt x="93382" y="42326"/>
                  </a:lnTo>
                  <a:lnTo>
                    <a:pt x="92959" y="42088"/>
                  </a:lnTo>
                  <a:lnTo>
                    <a:pt x="92536" y="41861"/>
                  </a:lnTo>
                  <a:lnTo>
                    <a:pt x="92108" y="41657"/>
                  </a:lnTo>
                  <a:lnTo>
                    <a:pt x="91677" y="41464"/>
                  </a:lnTo>
                  <a:lnTo>
                    <a:pt x="91245" y="41271"/>
                  </a:lnTo>
                  <a:lnTo>
                    <a:pt x="90813" y="41101"/>
                  </a:lnTo>
                  <a:lnTo>
                    <a:pt x="90381" y="40942"/>
                  </a:lnTo>
                  <a:lnTo>
                    <a:pt x="89944" y="40795"/>
                  </a:lnTo>
                  <a:lnTo>
                    <a:pt x="89508" y="40659"/>
                  </a:lnTo>
                  <a:lnTo>
                    <a:pt x="89072" y="40523"/>
                  </a:lnTo>
                  <a:lnTo>
                    <a:pt x="88635" y="40409"/>
                  </a:lnTo>
                  <a:lnTo>
                    <a:pt x="88199" y="40296"/>
                  </a:lnTo>
                  <a:lnTo>
                    <a:pt x="87762" y="40194"/>
                  </a:lnTo>
                  <a:lnTo>
                    <a:pt x="87322" y="40103"/>
                  </a:lnTo>
                  <a:lnTo>
                    <a:pt x="86885" y="40012"/>
                  </a:lnTo>
                  <a:lnTo>
                    <a:pt x="86449" y="39944"/>
                  </a:lnTo>
                  <a:lnTo>
                    <a:pt x="86008" y="39865"/>
                  </a:lnTo>
                  <a:lnTo>
                    <a:pt x="85135" y="39752"/>
                  </a:lnTo>
                  <a:lnTo>
                    <a:pt x="84267" y="39650"/>
                  </a:lnTo>
                  <a:lnTo>
                    <a:pt x="83403" y="39570"/>
                  </a:lnTo>
                  <a:lnTo>
                    <a:pt x="82544" y="39502"/>
                  </a:lnTo>
                  <a:lnTo>
                    <a:pt x="81689" y="39445"/>
                  </a:lnTo>
                  <a:lnTo>
                    <a:pt x="80014" y="39366"/>
                  </a:lnTo>
                  <a:lnTo>
                    <a:pt x="78380" y="39287"/>
                  </a:lnTo>
                  <a:lnTo>
                    <a:pt x="76995" y="39219"/>
                  </a:lnTo>
                  <a:lnTo>
                    <a:pt x="75606" y="39173"/>
                  </a:lnTo>
                  <a:lnTo>
                    <a:pt x="74217" y="39150"/>
                  </a:lnTo>
                  <a:lnTo>
                    <a:pt x="72823" y="39139"/>
                  </a:lnTo>
                  <a:lnTo>
                    <a:pt x="72885" y="36451"/>
                  </a:lnTo>
                  <a:lnTo>
                    <a:pt x="72934" y="33763"/>
                  </a:lnTo>
                  <a:lnTo>
                    <a:pt x="72983" y="31076"/>
                  </a:lnTo>
                  <a:lnTo>
                    <a:pt x="73019" y="28388"/>
                  </a:lnTo>
                  <a:lnTo>
                    <a:pt x="73046" y="25700"/>
                  </a:lnTo>
                  <a:lnTo>
                    <a:pt x="73063" y="23012"/>
                  </a:lnTo>
                  <a:lnTo>
                    <a:pt x="73068" y="21662"/>
                  </a:lnTo>
                  <a:lnTo>
                    <a:pt x="73068" y="20324"/>
                  </a:lnTo>
                  <a:lnTo>
                    <a:pt x="73068" y="18975"/>
                  </a:lnTo>
                  <a:lnTo>
                    <a:pt x="73063" y="17636"/>
                  </a:lnTo>
                  <a:lnTo>
                    <a:pt x="73224" y="17614"/>
                  </a:lnTo>
                  <a:lnTo>
                    <a:pt x="73380" y="17580"/>
                  </a:lnTo>
                  <a:lnTo>
                    <a:pt x="73535" y="17512"/>
                  </a:lnTo>
                  <a:lnTo>
                    <a:pt x="73691" y="17421"/>
                  </a:lnTo>
                  <a:lnTo>
                    <a:pt x="73843" y="17319"/>
                  </a:lnTo>
                  <a:lnTo>
                    <a:pt x="73994" y="17194"/>
                  </a:lnTo>
                  <a:lnTo>
                    <a:pt x="74145" y="17047"/>
                  </a:lnTo>
                  <a:lnTo>
                    <a:pt x="74292" y="16877"/>
                  </a:lnTo>
                  <a:lnTo>
                    <a:pt x="74435" y="16695"/>
                  </a:lnTo>
                  <a:lnTo>
                    <a:pt x="74577" y="16491"/>
                  </a:lnTo>
                  <a:lnTo>
                    <a:pt x="74711" y="16275"/>
                  </a:lnTo>
                  <a:lnTo>
                    <a:pt x="74849" y="16037"/>
                  </a:lnTo>
                  <a:lnTo>
                    <a:pt x="74978" y="15788"/>
                  </a:lnTo>
                  <a:lnTo>
                    <a:pt x="75103" y="15527"/>
                  </a:lnTo>
                  <a:lnTo>
                    <a:pt x="75227" y="15243"/>
                  </a:lnTo>
                  <a:lnTo>
                    <a:pt x="75348" y="14960"/>
                  </a:lnTo>
                  <a:lnTo>
                    <a:pt x="75459" y="14654"/>
                  </a:lnTo>
                  <a:lnTo>
                    <a:pt x="75566" y="14336"/>
                  </a:lnTo>
                  <a:lnTo>
                    <a:pt x="75673" y="14019"/>
                  </a:lnTo>
                  <a:lnTo>
                    <a:pt x="75771" y="13678"/>
                  </a:lnTo>
                  <a:lnTo>
                    <a:pt x="75860" y="13338"/>
                  </a:lnTo>
                  <a:lnTo>
                    <a:pt x="75949" y="12975"/>
                  </a:lnTo>
                  <a:lnTo>
                    <a:pt x="76029" y="12612"/>
                  </a:lnTo>
                  <a:lnTo>
                    <a:pt x="76105" y="12249"/>
                  </a:lnTo>
                  <a:lnTo>
                    <a:pt x="76172" y="11875"/>
                  </a:lnTo>
                  <a:lnTo>
                    <a:pt x="76229" y="11489"/>
                  </a:lnTo>
                  <a:lnTo>
                    <a:pt x="76283" y="11104"/>
                  </a:lnTo>
                  <a:lnTo>
                    <a:pt x="76327" y="10718"/>
                  </a:lnTo>
                  <a:lnTo>
                    <a:pt x="76367" y="10321"/>
                  </a:lnTo>
                  <a:lnTo>
                    <a:pt x="76399" y="9924"/>
                  </a:lnTo>
                  <a:lnTo>
                    <a:pt x="76421" y="9527"/>
                  </a:lnTo>
                  <a:lnTo>
                    <a:pt x="76434" y="9131"/>
                  </a:lnTo>
                  <a:lnTo>
                    <a:pt x="76439" y="8881"/>
                  </a:lnTo>
                  <a:lnTo>
                    <a:pt x="76439" y="8632"/>
                  </a:lnTo>
                  <a:lnTo>
                    <a:pt x="76439" y="8382"/>
                  </a:lnTo>
                  <a:lnTo>
                    <a:pt x="76434" y="8133"/>
                  </a:lnTo>
                  <a:lnTo>
                    <a:pt x="76430" y="7894"/>
                  </a:lnTo>
                  <a:lnTo>
                    <a:pt x="76421" y="7656"/>
                  </a:lnTo>
                  <a:lnTo>
                    <a:pt x="76408" y="7418"/>
                  </a:lnTo>
                  <a:lnTo>
                    <a:pt x="76390" y="7191"/>
                  </a:lnTo>
                  <a:lnTo>
                    <a:pt x="76376" y="6953"/>
                  </a:lnTo>
                  <a:lnTo>
                    <a:pt x="76354" y="6726"/>
                  </a:lnTo>
                  <a:lnTo>
                    <a:pt x="76332" y="6499"/>
                  </a:lnTo>
                  <a:lnTo>
                    <a:pt x="76305" y="6284"/>
                  </a:lnTo>
                  <a:lnTo>
                    <a:pt x="76278" y="6068"/>
                  </a:lnTo>
                  <a:lnTo>
                    <a:pt x="76247" y="5853"/>
                  </a:lnTo>
                  <a:lnTo>
                    <a:pt x="76176" y="5422"/>
                  </a:lnTo>
                  <a:lnTo>
                    <a:pt x="76100" y="5014"/>
                  </a:lnTo>
                  <a:lnTo>
                    <a:pt x="76016" y="4617"/>
                  </a:lnTo>
                  <a:lnTo>
                    <a:pt x="75918" y="4243"/>
                  </a:lnTo>
                  <a:lnTo>
                    <a:pt x="75815" y="3868"/>
                  </a:lnTo>
                  <a:lnTo>
                    <a:pt x="75704" y="3517"/>
                  </a:lnTo>
                  <a:lnTo>
                    <a:pt x="75588" y="3176"/>
                  </a:lnTo>
                  <a:lnTo>
                    <a:pt x="75463" y="2848"/>
                  </a:lnTo>
                  <a:lnTo>
                    <a:pt x="75330" y="2541"/>
                  </a:lnTo>
                  <a:lnTo>
                    <a:pt x="75192" y="2246"/>
                  </a:lnTo>
                  <a:lnTo>
                    <a:pt x="75049" y="1974"/>
                  </a:lnTo>
                  <a:lnTo>
                    <a:pt x="74898" y="1713"/>
                  </a:lnTo>
                  <a:lnTo>
                    <a:pt x="74747" y="1464"/>
                  </a:lnTo>
                  <a:lnTo>
                    <a:pt x="74586" y="1237"/>
                  </a:lnTo>
                  <a:lnTo>
                    <a:pt x="74422" y="1033"/>
                  </a:lnTo>
                  <a:lnTo>
                    <a:pt x="74257" y="840"/>
                  </a:lnTo>
                  <a:lnTo>
                    <a:pt x="74083" y="670"/>
                  </a:lnTo>
                  <a:lnTo>
                    <a:pt x="73909" y="523"/>
                  </a:lnTo>
                  <a:lnTo>
                    <a:pt x="73736" y="387"/>
                  </a:lnTo>
                  <a:lnTo>
                    <a:pt x="73553" y="273"/>
                  </a:lnTo>
                  <a:lnTo>
                    <a:pt x="73375" y="171"/>
                  </a:lnTo>
                  <a:lnTo>
                    <a:pt x="73193" y="103"/>
                  </a:lnTo>
                  <a:lnTo>
                    <a:pt x="73005" y="46"/>
                  </a:lnTo>
                  <a:lnTo>
                    <a:pt x="72823" y="12"/>
                  </a:lnTo>
                  <a:lnTo>
                    <a:pt x="7263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33;p45">
              <a:extLst>
                <a:ext uri="{FF2B5EF4-FFF2-40B4-BE49-F238E27FC236}">
                  <a16:creationId xmlns:a16="http://schemas.microsoft.com/office/drawing/2014/main" id="{8711459C-4214-44EA-A66B-25E9442FE09F}"/>
                </a:ext>
              </a:extLst>
            </p:cNvPr>
            <p:cNvSpPr/>
            <p:nvPr/>
          </p:nvSpPr>
          <p:spPr>
            <a:xfrm>
              <a:off x="2094550" y="-4395875"/>
              <a:ext cx="560775" cy="978475"/>
            </a:xfrm>
            <a:custGeom>
              <a:avLst/>
              <a:gdLst/>
              <a:ahLst/>
              <a:cxnLst/>
              <a:rect l="l" t="t" r="r" b="b"/>
              <a:pathLst>
                <a:path w="22431" h="39139" extrusionOk="0">
                  <a:moveTo>
                    <a:pt x="11414" y="1"/>
                  </a:moveTo>
                  <a:lnTo>
                    <a:pt x="11084" y="35"/>
                  </a:lnTo>
                  <a:lnTo>
                    <a:pt x="10750" y="91"/>
                  </a:lnTo>
                  <a:lnTo>
                    <a:pt x="10412" y="171"/>
                  </a:lnTo>
                  <a:lnTo>
                    <a:pt x="10073" y="273"/>
                  </a:lnTo>
                  <a:lnTo>
                    <a:pt x="9735" y="409"/>
                  </a:lnTo>
                  <a:lnTo>
                    <a:pt x="9392" y="556"/>
                  </a:lnTo>
                  <a:lnTo>
                    <a:pt x="9045" y="738"/>
                  </a:lnTo>
                  <a:lnTo>
                    <a:pt x="8697" y="942"/>
                  </a:lnTo>
                  <a:lnTo>
                    <a:pt x="8350" y="1169"/>
                  </a:lnTo>
                  <a:lnTo>
                    <a:pt x="7998" y="1430"/>
                  </a:lnTo>
                  <a:lnTo>
                    <a:pt x="7647" y="1702"/>
                  </a:lnTo>
                  <a:lnTo>
                    <a:pt x="7344" y="1974"/>
                  </a:lnTo>
                  <a:lnTo>
                    <a:pt x="7041" y="2246"/>
                  </a:lnTo>
                  <a:lnTo>
                    <a:pt x="6751" y="2541"/>
                  </a:lnTo>
                  <a:lnTo>
                    <a:pt x="6462" y="2847"/>
                  </a:lnTo>
                  <a:lnTo>
                    <a:pt x="6186" y="3176"/>
                  </a:lnTo>
                  <a:lnTo>
                    <a:pt x="5910" y="3516"/>
                  </a:lnTo>
                  <a:lnTo>
                    <a:pt x="5643" y="3868"/>
                  </a:lnTo>
                  <a:lnTo>
                    <a:pt x="5384" y="4231"/>
                  </a:lnTo>
                  <a:lnTo>
                    <a:pt x="5131" y="4605"/>
                  </a:lnTo>
                  <a:lnTo>
                    <a:pt x="4881" y="5002"/>
                  </a:lnTo>
                  <a:lnTo>
                    <a:pt x="4641" y="5410"/>
                  </a:lnTo>
                  <a:lnTo>
                    <a:pt x="4405" y="5830"/>
                  </a:lnTo>
                  <a:lnTo>
                    <a:pt x="4173" y="6261"/>
                  </a:lnTo>
                  <a:lnTo>
                    <a:pt x="3951" y="6715"/>
                  </a:lnTo>
                  <a:lnTo>
                    <a:pt x="3737" y="7168"/>
                  </a:lnTo>
                  <a:lnTo>
                    <a:pt x="3528" y="7633"/>
                  </a:lnTo>
                  <a:lnTo>
                    <a:pt x="3323" y="8121"/>
                  </a:lnTo>
                  <a:lnTo>
                    <a:pt x="3122" y="8609"/>
                  </a:lnTo>
                  <a:lnTo>
                    <a:pt x="2931" y="9119"/>
                  </a:lnTo>
                  <a:lnTo>
                    <a:pt x="2748" y="9629"/>
                  </a:lnTo>
                  <a:lnTo>
                    <a:pt x="2566" y="10151"/>
                  </a:lnTo>
                  <a:lnTo>
                    <a:pt x="2397" y="10695"/>
                  </a:lnTo>
                  <a:lnTo>
                    <a:pt x="2227" y="11240"/>
                  </a:lnTo>
                  <a:lnTo>
                    <a:pt x="2067" y="11795"/>
                  </a:lnTo>
                  <a:lnTo>
                    <a:pt x="1911" y="12362"/>
                  </a:lnTo>
                  <a:lnTo>
                    <a:pt x="1764" y="12941"/>
                  </a:lnTo>
                  <a:lnTo>
                    <a:pt x="1622" y="13519"/>
                  </a:lnTo>
                  <a:lnTo>
                    <a:pt x="1484" y="14109"/>
                  </a:lnTo>
                  <a:lnTo>
                    <a:pt x="1355" y="14710"/>
                  </a:lnTo>
                  <a:lnTo>
                    <a:pt x="1230" y="15322"/>
                  </a:lnTo>
                  <a:lnTo>
                    <a:pt x="1114" y="15946"/>
                  </a:lnTo>
                  <a:lnTo>
                    <a:pt x="998" y="16570"/>
                  </a:lnTo>
                  <a:lnTo>
                    <a:pt x="896" y="17205"/>
                  </a:lnTo>
                  <a:lnTo>
                    <a:pt x="793" y="17840"/>
                  </a:lnTo>
                  <a:lnTo>
                    <a:pt x="700" y="18487"/>
                  </a:lnTo>
                  <a:lnTo>
                    <a:pt x="611" y="19144"/>
                  </a:lnTo>
                  <a:lnTo>
                    <a:pt x="531" y="19802"/>
                  </a:lnTo>
                  <a:lnTo>
                    <a:pt x="455" y="20471"/>
                  </a:lnTo>
                  <a:lnTo>
                    <a:pt x="384" y="21140"/>
                  </a:lnTo>
                  <a:lnTo>
                    <a:pt x="317" y="21821"/>
                  </a:lnTo>
                  <a:lnTo>
                    <a:pt x="259" y="22513"/>
                  </a:lnTo>
                  <a:lnTo>
                    <a:pt x="210" y="23193"/>
                  </a:lnTo>
                  <a:lnTo>
                    <a:pt x="161" y="23896"/>
                  </a:lnTo>
                  <a:lnTo>
                    <a:pt x="121" y="24588"/>
                  </a:lnTo>
                  <a:lnTo>
                    <a:pt x="85" y="25291"/>
                  </a:lnTo>
                  <a:lnTo>
                    <a:pt x="59" y="26006"/>
                  </a:lnTo>
                  <a:lnTo>
                    <a:pt x="32" y="26709"/>
                  </a:lnTo>
                  <a:lnTo>
                    <a:pt x="19" y="27423"/>
                  </a:lnTo>
                  <a:lnTo>
                    <a:pt x="5" y="28149"/>
                  </a:lnTo>
                  <a:lnTo>
                    <a:pt x="1" y="28864"/>
                  </a:lnTo>
                  <a:lnTo>
                    <a:pt x="1" y="29590"/>
                  </a:lnTo>
                  <a:lnTo>
                    <a:pt x="5" y="30315"/>
                  </a:lnTo>
                  <a:lnTo>
                    <a:pt x="19" y="31041"/>
                  </a:lnTo>
                  <a:lnTo>
                    <a:pt x="36" y="31778"/>
                  </a:lnTo>
                  <a:lnTo>
                    <a:pt x="59" y="32504"/>
                  </a:lnTo>
                  <a:lnTo>
                    <a:pt x="90" y="33241"/>
                  </a:lnTo>
                  <a:lnTo>
                    <a:pt x="121" y="33979"/>
                  </a:lnTo>
                  <a:lnTo>
                    <a:pt x="161" y="34716"/>
                  </a:lnTo>
                  <a:lnTo>
                    <a:pt x="210" y="35453"/>
                  </a:lnTo>
                  <a:lnTo>
                    <a:pt x="259" y="36190"/>
                  </a:lnTo>
                  <a:lnTo>
                    <a:pt x="317" y="36927"/>
                  </a:lnTo>
                  <a:lnTo>
                    <a:pt x="384" y="37665"/>
                  </a:lnTo>
                  <a:lnTo>
                    <a:pt x="451" y="38402"/>
                  </a:lnTo>
                  <a:lnTo>
                    <a:pt x="526" y="39139"/>
                  </a:lnTo>
                  <a:lnTo>
                    <a:pt x="811" y="38935"/>
                  </a:lnTo>
                  <a:lnTo>
                    <a:pt x="1101" y="38742"/>
                  </a:lnTo>
                  <a:lnTo>
                    <a:pt x="1386" y="38560"/>
                  </a:lnTo>
                  <a:lnTo>
                    <a:pt x="1680" y="38402"/>
                  </a:lnTo>
                  <a:lnTo>
                    <a:pt x="1969" y="38243"/>
                  </a:lnTo>
                  <a:lnTo>
                    <a:pt x="2263" y="38095"/>
                  </a:lnTo>
                  <a:lnTo>
                    <a:pt x="2557" y="37971"/>
                  </a:lnTo>
                  <a:lnTo>
                    <a:pt x="2851" y="37846"/>
                  </a:lnTo>
                  <a:lnTo>
                    <a:pt x="3145" y="37733"/>
                  </a:lnTo>
                  <a:lnTo>
                    <a:pt x="3439" y="37642"/>
                  </a:lnTo>
                  <a:lnTo>
                    <a:pt x="3737" y="37551"/>
                  </a:lnTo>
                  <a:lnTo>
                    <a:pt x="4031" y="37472"/>
                  </a:lnTo>
                  <a:lnTo>
                    <a:pt x="4329" y="37404"/>
                  </a:lnTo>
                  <a:lnTo>
                    <a:pt x="4623" y="37347"/>
                  </a:lnTo>
                  <a:lnTo>
                    <a:pt x="4921" y="37302"/>
                  </a:lnTo>
                  <a:lnTo>
                    <a:pt x="5215" y="37256"/>
                  </a:lnTo>
                  <a:lnTo>
                    <a:pt x="5171" y="37177"/>
                  </a:lnTo>
                  <a:lnTo>
                    <a:pt x="5126" y="37075"/>
                  </a:lnTo>
                  <a:lnTo>
                    <a:pt x="5086" y="36973"/>
                  </a:lnTo>
                  <a:lnTo>
                    <a:pt x="5046" y="36848"/>
                  </a:lnTo>
                  <a:lnTo>
                    <a:pt x="5010" y="36723"/>
                  </a:lnTo>
                  <a:lnTo>
                    <a:pt x="4975" y="36587"/>
                  </a:lnTo>
                  <a:lnTo>
                    <a:pt x="4944" y="36440"/>
                  </a:lnTo>
                  <a:lnTo>
                    <a:pt x="4917" y="36281"/>
                  </a:lnTo>
                  <a:lnTo>
                    <a:pt x="4863" y="35850"/>
                  </a:lnTo>
                  <a:lnTo>
                    <a:pt x="4814" y="35419"/>
                  </a:lnTo>
                  <a:lnTo>
                    <a:pt x="4770" y="34988"/>
                  </a:lnTo>
                  <a:lnTo>
                    <a:pt x="4734" y="34557"/>
                  </a:lnTo>
                  <a:lnTo>
                    <a:pt x="4708" y="34126"/>
                  </a:lnTo>
                  <a:lnTo>
                    <a:pt x="4685" y="33684"/>
                  </a:lnTo>
                  <a:lnTo>
                    <a:pt x="4668" y="33253"/>
                  </a:lnTo>
                  <a:lnTo>
                    <a:pt x="4654" y="32811"/>
                  </a:lnTo>
                  <a:lnTo>
                    <a:pt x="4650" y="32380"/>
                  </a:lnTo>
                  <a:lnTo>
                    <a:pt x="4654" y="31949"/>
                  </a:lnTo>
                  <a:lnTo>
                    <a:pt x="4659" y="31506"/>
                  </a:lnTo>
                  <a:lnTo>
                    <a:pt x="4672" y="31075"/>
                  </a:lnTo>
                  <a:lnTo>
                    <a:pt x="4690" y="30644"/>
                  </a:lnTo>
                  <a:lnTo>
                    <a:pt x="4712" y="30202"/>
                  </a:lnTo>
                  <a:lnTo>
                    <a:pt x="4743" y="29771"/>
                  </a:lnTo>
                  <a:lnTo>
                    <a:pt x="4774" y="29351"/>
                  </a:lnTo>
                  <a:lnTo>
                    <a:pt x="4814" y="28921"/>
                  </a:lnTo>
                  <a:lnTo>
                    <a:pt x="4859" y="28490"/>
                  </a:lnTo>
                  <a:lnTo>
                    <a:pt x="4908" y="28070"/>
                  </a:lnTo>
                  <a:lnTo>
                    <a:pt x="4961" y="27650"/>
                  </a:lnTo>
                  <a:lnTo>
                    <a:pt x="5019" y="27231"/>
                  </a:lnTo>
                  <a:lnTo>
                    <a:pt x="5082" y="26811"/>
                  </a:lnTo>
                  <a:lnTo>
                    <a:pt x="5153" y="26403"/>
                  </a:lnTo>
                  <a:lnTo>
                    <a:pt x="5224" y="25994"/>
                  </a:lnTo>
                  <a:lnTo>
                    <a:pt x="5300" y="25598"/>
                  </a:lnTo>
                  <a:lnTo>
                    <a:pt x="5380" y="25189"/>
                  </a:lnTo>
                  <a:lnTo>
                    <a:pt x="5465" y="24792"/>
                  </a:lnTo>
                  <a:lnTo>
                    <a:pt x="5554" y="24407"/>
                  </a:lnTo>
                  <a:lnTo>
                    <a:pt x="5647" y="24021"/>
                  </a:lnTo>
                  <a:lnTo>
                    <a:pt x="5741" y="23636"/>
                  </a:lnTo>
                  <a:lnTo>
                    <a:pt x="5843" y="23261"/>
                  </a:lnTo>
                  <a:lnTo>
                    <a:pt x="5946" y="22887"/>
                  </a:lnTo>
                  <a:lnTo>
                    <a:pt x="6052" y="22524"/>
                  </a:lnTo>
                  <a:lnTo>
                    <a:pt x="6164" y="22161"/>
                  </a:lnTo>
                  <a:lnTo>
                    <a:pt x="6279" y="21810"/>
                  </a:lnTo>
                  <a:lnTo>
                    <a:pt x="6395" y="21469"/>
                  </a:lnTo>
                  <a:lnTo>
                    <a:pt x="6515" y="21129"/>
                  </a:lnTo>
                  <a:lnTo>
                    <a:pt x="6640" y="20800"/>
                  </a:lnTo>
                  <a:lnTo>
                    <a:pt x="6765" y="20471"/>
                  </a:lnTo>
                  <a:lnTo>
                    <a:pt x="6894" y="20154"/>
                  </a:lnTo>
                  <a:lnTo>
                    <a:pt x="7023" y="19848"/>
                  </a:lnTo>
                  <a:lnTo>
                    <a:pt x="7157" y="19541"/>
                  </a:lnTo>
                  <a:lnTo>
                    <a:pt x="7295" y="19247"/>
                  </a:lnTo>
                  <a:lnTo>
                    <a:pt x="7433" y="18963"/>
                  </a:lnTo>
                  <a:lnTo>
                    <a:pt x="7575" y="18679"/>
                  </a:lnTo>
                  <a:lnTo>
                    <a:pt x="7718" y="18419"/>
                  </a:lnTo>
                  <a:lnTo>
                    <a:pt x="7865" y="18158"/>
                  </a:lnTo>
                  <a:lnTo>
                    <a:pt x="8012" y="17908"/>
                  </a:lnTo>
                  <a:lnTo>
                    <a:pt x="8159" y="17670"/>
                  </a:lnTo>
                  <a:lnTo>
                    <a:pt x="8310" y="17432"/>
                  </a:lnTo>
                  <a:lnTo>
                    <a:pt x="8461" y="17216"/>
                  </a:lnTo>
                  <a:lnTo>
                    <a:pt x="8617" y="17012"/>
                  </a:lnTo>
                  <a:lnTo>
                    <a:pt x="8773" y="16808"/>
                  </a:lnTo>
                  <a:lnTo>
                    <a:pt x="8929" y="16627"/>
                  </a:lnTo>
                  <a:lnTo>
                    <a:pt x="9085" y="16445"/>
                  </a:lnTo>
                  <a:lnTo>
                    <a:pt x="9245" y="16275"/>
                  </a:lnTo>
                  <a:lnTo>
                    <a:pt x="9405" y="16128"/>
                  </a:lnTo>
                  <a:lnTo>
                    <a:pt x="9566" y="15980"/>
                  </a:lnTo>
                  <a:lnTo>
                    <a:pt x="9730" y="15856"/>
                  </a:lnTo>
                  <a:lnTo>
                    <a:pt x="9891" y="15731"/>
                  </a:lnTo>
                  <a:lnTo>
                    <a:pt x="10056" y="15629"/>
                  </a:lnTo>
                  <a:lnTo>
                    <a:pt x="10216" y="15538"/>
                  </a:lnTo>
                  <a:lnTo>
                    <a:pt x="10381" y="15459"/>
                  </a:lnTo>
                  <a:lnTo>
                    <a:pt x="10545" y="15391"/>
                  </a:lnTo>
                  <a:lnTo>
                    <a:pt x="10710" y="15334"/>
                  </a:lnTo>
                  <a:lnTo>
                    <a:pt x="10870" y="15300"/>
                  </a:lnTo>
                  <a:lnTo>
                    <a:pt x="11035" y="15266"/>
                  </a:lnTo>
                  <a:lnTo>
                    <a:pt x="11195" y="15243"/>
                  </a:lnTo>
                  <a:lnTo>
                    <a:pt x="11356" y="15232"/>
                  </a:lnTo>
                  <a:lnTo>
                    <a:pt x="11516" y="15232"/>
                  </a:lnTo>
                  <a:lnTo>
                    <a:pt x="11676" y="15243"/>
                  </a:lnTo>
                  <a:lnTo>
                    <a:pt x="11837" y="15266"/>
                  </a:lnTo>
                  <a:lnTo>
                    <a:pt x="11993" y="15300"/>
                  </a:lnTo>
                  <a:lnTo>
                    <a:pt x="12153" y="15345"/>
                  </a:lnTo>
                  <a:lnTo>
                    <a:pt x="12309" y="15391"/>
                  </a:lnTo>
                  <a:lnTo>
                    <a:pt x="12460" y="15459"/>
                  </a:lnTo>
                  <a:lnTo>
                    <a:pt x="12616" y="15527"/>
                  </a:lnTo>
                  <a:lnTo>
                    <a:pt x="12772" y="15606"/>
                  </a:lnTo>
                  <a:lnTo>
                    <a:pt x="12923" y="15697"/>
                  </a:lnTo>
                  <a:lnTo>
                    <a:pt x="13075" y="15799"/>
                  </a:lnTo>
                  <a:lnTo>
                    <a:pt x="13222" y="15912"/>
                  </a:lnTo>
                  <a:lnTo>
                    <a:pt x="13373" y="16026"/>
                  </a:lnTo>
                  <a:lnTo>
                    <a:pt x="13520" y="16162"/>
                  </a:lnTo>
                  <a:lnTo>
                    <a:pt x="13662" y="16298"/>
                  </a:lnTo>
                  <a:lnTo>
                    <a:pt x="13809" y="16445"/>
                  </a:lnTo>
                  <a:lnTo>
                    <a:pt x="13952" y="16593"/>
                  </a:lnTo>
                  <a:lnTo>
                    <a:pt x="14094" y="16751"/>
                  </a:lnTo>
                  <a:lnTo>
                    <a:pt x="14232" y="16922"/>
                  </a:lnTo>
                  <a:lnTo>
                    <a:pt x="14370" y="17103"/>
                  </a:lnTo>
                  <a:lnTo>
                    <a:pt x="14508" y="17296"/>
                  </a:lnTo>
                  <a:lnTo>
                    <a:pt x="14642" y="17489"/>
                  </a:lnTo>
                  <a:lnTo>
                    <a:pt x="14776" y="17693"/>
                  </a:lnTo>
                  <a:lnTo>
                    <a:pt x="14905" y="17897"/>
                  </a:lnTo>
                  <a:lnTo>
                    <a:pt x="15034" y="18112"/>
                  </a:lnTo>
                  <a:lnTo>
                    <a:pt x="15163" y="18339"/>
                  </a:lnTo>
                  <a:lnTo>
                    <a:pt x="15288" y="18577"/>
                  </a:lnTo>
                  <a:lnTo>
                    <a:pt x="15412" y="18816"/>
                  </a:lnTo>
                  <a:lnTo>
                    <a:pt x="15533" y="19054"/>
                  </a:lnTo>
                  <a:lnTo>
                    <a:pt x="15653" y="19315"/>
                  </a:lnTo>
                  <a:lnTo>
                    <a:pt x="15769" y="19575"/>
                  </a:lnTo>
                  <a:lnTo>
                    <a:pt x="15884" y="19836"/>
                  </a:lnTo>
                  <a:lnTo>
                    <a:pt x="15996" y="20108"/>
                  </a:lnTo>
                  <a:lnTo>
                    <a:pt x="16107" y="20392"/>
                  </a:lnTo>
                  <a:lnTo>
                    <a:pt x="16214" y="20676"/>
                  </a:lnTo>
                  <a:lnTo>
                    <a:pt x="16321" y="20959"/>
                  </a:lnTo>
                  <a:lnTo>
                    <a:pt x="16423" y="21254"/>
                  </a:lnTo>
                  <a:lnTo>
                    <a:pt x="16526" y="21560"/>
                  </a:lnTo>
                  <a:lnTo>
                    <a:pt x="16619" y="21866"/>
                  </a:lnTo>
                  <a:lnTo>
                    <a:pt x="16717" y="22184"/>
                  </a:lnTo>
                  <a:lnTo>
                    <a:pt x="16811" y="22501"/>
                  </a:lnTo>
                  <a:lnTo>
                    <a:pt x="16900" y="22830"/>
                  </a:lnTo>
                  <a:lnTo>
                    <a:pt x="16984" y="23159"/>
                  </a:lnTo>
                  <a:lnTo>
                    <a:pt x="17069" y="23488"/>
                  </a:lnTo>
                  <a:lnTo>
                    <a:pt x="17149" y="23828"/>
                  </a:lnTo>
                  <a:lnTo>
                    <a:pt x="17229" y="24169"/>
                  </a:lnTo>
                  <a:lnTo>
                    <a:pt x="17305" y="24520"/>
                  </a:lnTo>
                  <a:lnTo>
                    <a:pt x="17376" y="24872"/>
                  </a:lnTo>
                  <a:lnTo>
                    <a:pt x="17443" y="25235"/>
                  </a:lnTo>
                  <a:lnTo>
                    <a:pt x="17510" y="25586"/>
                  </a:lnTo>
                  <a:lnTo>
                    <a:pt x="17572" y="25960"/>
                  </a:lnTo>
                  <a:lnTo>
                    <a:pt x="17634" y="26323"/>
                  </a:lnTo>
                  <a:lnTo>
                    <a:pt x="17688" y="26698"/>
                  </a:lnTo>
                  <a:lnTo>
                    <a:pt x="17741" y="27072"/>
                  </a:lnTo>
                  <a:lnTo>
                    <a:pt x="17790" y="27457"/>
                  </a:lnTo>
                  <a:lnTo>
                    <a:pt x="17835" y="27832"/>
                  </a:lnTo>
                  <a:lnTo>
                    <a:pt x="17879" y="28217"/>
                  </a:lnTo>
                  <a:lnTo>
                    <a:pt x="17915" y="28614"/>
                  </a:lnTo>
                  <a:lnTo>
                    <a:pt x="17951" y="29000"/>
                  </a:lnTo>
                  <a:lnTo>
                    <a:pt x="18080" y="28818"/>
                  </a:lnTo>
                  <a:lnTo>
                    <a:pt x="18213" y="28648"/>
                  </a:lnTo>
                  <a:lnTo>
                    <a:pt x="18351" y="28501"/>
                  </a:lnTo>
                  <a:lnTo>
                    <a:pt x="18494" y="28376"/>
                  </a:lnTo>
                  <a:lnTo>
                    <a:pt x="18636" y="28263"/>
                  </a:lnTo>
                  <a:lnTo>
                    <a:pt x="18783" y="28161"/>
                  </a:lnTo>
                  <a:lnTo>
                    <a:pt x="18935" y="28070"/>
                  </a:lnTo>
                  <a:lnTo>
                    <a:pt x="19086" y="27991"/>
                  </a:lnTo>
                  <a:lnTo>
                    <a:pt x="19237" y="27911"/>
                  </a:lnTo>
                  <a:lnTo>
                    <a:pt x="19389" y="27843"/>
                  </a:lnTo>
                  <a:lnTo>
                    <a:pt x="19696" y="27730"/>
                  </a:lnTo>
                  <a:lnTo>
                    <a:pt x="19994" y="27605"/>
                  </a:lnTo>
                  <a:lnTo>
                    <a:pt x="20284" y="27480"/>
                  </a:lnTo>
                  <a:lnTo>
                    <a:pt x="21353" y="26981"/>
                  </a:lnTo>
                  <a:lnTo>
                    <a:pt x="21887" y="26732"/>
                  </a:lnTo>
                  <a:lnTo>
                    <a:pt x="22430" y="26505"/>
                  </a:lnTo>
                  <a:lnTo>
                    <a:pt x="22390" y="25598"/>
                  </a:lnTo>
                  <a:lnTo>
                    <a:pt x="22341" y="24702"/>
                  </a:lnTo>
                  <a:lnTo>
                    <a:pt x="22283" y="23817"/>
                  </a:lnTo>
                  <a:lnTo>
                    <a:pt x="22221" y="22944"/>
                  </a:lnTo>
                  <a:lnTo>
                    <a:pt x="22150" y="22082"/>
                  </a:lnTo>
                  <a:lnTo>
                    <a:pt x="22065" y="21231"/>
                  </a:lnTo>
                  <a:lnTo>
                    <a:pt x="21980" y="20403"/>
                  </a:lnTo>
                  <a:lnTo>
                    <a:pt x="21882" y="19575"/>
                  </a:lnTo>
                  <a:lnTo>
                    <a:pt x="21780" y="18770"/>
                  </a:lnTo>
                  <a:lnTo>
                    <a:pt x="21669" y="17976"/>
                  </a:lnTo>
                  <a:lnTo>
                    <a:pt x="21553" y="17205"/>
                  </a:lnTo>
                  <a:lnTo>
                    <a:pt x="21428" y="16434"/>
                  </a:lnTo>
                  <a:lnTo>
                    <a:pt x="21295" y="15685"/>
                  </a:lnTo>
                  <a:lnTo>
                    <a:pt x="21157" y="14948"/>
                  </a:lnTo>
                  <a:lnTo>
                    <a:pt x="21010" y="14222"/>
                  </a:lnTo>
                  <a:lnTo>
                    <a:pt x="20854" y="13519"/>
                  </a:lnTo>
                  <a:lnTo>
                    <a:pt x="20698" y="12827"/>
                  </a:lnTo>
                  <a:lnTo>
                    <a:pt x="20529" y="12147"/>
                  </a:lnTo>
                  <a:lnTo>
                    <a:pt x="20360" y="11489"/>
                  </a:lnTo>
                  <a:lnTo>
                    <a:pt x="20177" y="10843"/>
                  </a:lnTo>
                  <a:lnTo>
                    <a:pt x="19994" y="10219"/>
                  </a:lnTo>
                  <a:lnTo>
                    <a:pt x="19803" y="9607"/>
                  </a:lnTo>
                  <a:lnTo>
                    <a:pt x="19603" y="9005"/>
                  </a:lnTo>
                  <a:lnTo>
                    <a:pt x="19402" y="8427"/>
                  </a:lnTo>
                  <a:lnTo>
                    <a:pt x="19193" y="7871"/>
                  </a:lnTo>
                  <a:lnTo>
                    <a:pt x="18979" y="7327"/>
                  </a:lnTo>
                  <a:lnTo>
                    <a:pt x="18757" y="6805"/>
                  </a:lnTo>
                  <a:lnTo>
                    <a:pt x="18529" y="6295"/>
                  </a:lnTo>
                  <a:lnTo>
                    <a:pt x="18302" y="5807"/>
                  </a:lnTo>
                  <a:lnTo>
                    <a:pt x="18062" y="5331"/>
                  </a:lnTo>
                  <a:lnTo>
                    <a:pt x="17821" y="4877"/>
                  </a:lnTo>
                  <a:lnTo>
                    <a:pt x="17577" y="4435"/>
                  </a:lnTo>
                  <a:lnTo>
                    <a:pt x="17323" y="4027"/>
                  </a:lnTo>
                  <a:lnTo>
                    <a:pt x="17069" y="3630"/>
                  </a:lnTo>
                  <a:lnTo>
                    <a:pt x="16806" y="3244"/>
                  </a:lnTo>
                  <a:lnTo>
                    <a:pt x="16539" y="2893"/>
                  </a:lnTo>
                  <a:lnTo>
                    <a:pt x="16272" y="2552"/>
                  </a:lnTo>
                  <a:lnTo>
                    <a:pt x="15996" y="2235"/>
                  </a:lnTo>
                  <a:lnTo>
                    <a:pt x="15715" y="1929"/>
                  </a:lnTo>
                  <a:lnTo>
                    <a:pt x="15435" y="1656"/>
                  </a:lnTo>
                  <a:lnTo>
                    <a:pt x="15145" y="1396"/>
                  </a:lnTo>
                  <a:lnTo>
                    <a:pt x="14856" y="1157"/>
                  </a:lnTo>
                  <a:lnTo>
                    <a:pt x="14557" y="942"/>
                  </a:lnTo>
                  <a:lnTo>
                    <a:pt x="14259" y="749"/>
                  </a:lnTo>
                  <a:lnTo>
                    <a:pt x="13956" y="579"/>
                  </a:lnTo>
                  <a:lnTo>
                    <a:pt x="13649" y="432"/>
                  </a:lnTo>
                  <a:lnTo>
                    <a:pt x="13342" y="307"/>
                  </a:lnTo>
                  <a:lnTo>
                    <a:pt x="13026" y="193"/>
                  </a:lnTo>
                  <a:lnTo>
                    <a:pt x="12709" y="114"/>
                  </a:lnTo>
                  <a:lnTo>
                    <a:pt x="12389" y="46"/>
                  </a:lnTo>
                  <a:lnTo>
                    <a:pt x="12068" y="12"/>
                  </a:lnTo>
                  <a:lnTo>
                    <a:pt x="117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34;p45">
              <a:extLst>
                <a:ext uri="{FF2B5EF4-FFF2-40B4-BE49-F238E27FC236}">
                  <a16:creationId xmlns:a16="http://schemas.microsoft.com/office/drawing/2014/main" id="{D5B317D0-3196-4786-9C9A-F7292FCFDD59}"/>
                </a:ext>
              </a:extLst>
            </p:cNvPr>
            <p:cNvSpPr/>
            <p:nvPr/>
          </p:nvSpPr>
          <p:spPr>
            <a:xfrm>
              <a:off x="2122950" y="-5702650"/>
              <a:ext cx="330875" cy="607350"/>
            </a:xfrm>
            <a:custGeom>
              <a:avLst/>
              <a:gdLst/>
              <a:ahLst/>
              <a:cxnLst/>
              <a:rect l="l" t="t" r="r" b="b"/>
              <a:pathLst>
                <a:path w="13235" h="24294" extrusionOk="0">
                  <a:moveTo>
                    <a:pt x="797" y="0"/>
                  </a:moveTo>
                  <a:lnTo>
                    <a:pt x="682" y="1429"/>
                  </a:lnTo>
                  <a:lnTo>
                    <a:pt x="575" y="2858"/>
                  </a:lnTo>
                  <a:lnTo>
                    <a:pt x="481" y="4299"/>
                  </a:lnTo>
                  <a:lnTo>
                    <a:pt x="397" y="5739"/>
                  </a:lnTo>
                  <a:lnTo>
                    <a:pt x="317" y="7191"/>
                  </a:lnTo>
                  <a:lnTo>
                    <a:pt x="250" y="8631"/>
                  </a:lnTo>
                  <a:lnTo>
                    <a:pt x="192" y="10083"/>
                  </a:lnTo>
                  <a:lnTo>
                    <a:pt x="138" y="11546"/>
                  </a:lnTo>
                  <a:lnTo>
                    <a:pt x="98" y="12997"/>
                  </a:lnTo>
                  <a:lnTo>
                    <a:pt x="63" y="14460"/>
                  </a:lnTo>
                  <a:lnTo>
                    <a:pt x="36" y="15935"/>
                  </a:lnTo>
                  <a:lnTo>
                    <a:pt x="18" y="17398"/>
                  </a:lnTo>
                  <a:lnTo>
                    <a:pt x="5" y="18861"/>
                  </a:lnTo>
                  <a:lnTo>
                    <a:pt x="0" y="20335"/>
                  </a:lnTo>
                  <a:lnTo>
                    <a:pt x="5" y="21809"/>
                  </a:lnTo>
                  <a:lnTo>
                    <a:pt x="14" y="23272"/>
                  </a:lnTo>
                  <a:lnTo>
                    <a:pt x="784" y="23216"/>
                  </a:lnTo>
                  <a:lnTo>
                    <a:pt x="1559" y="23159"/>
                  </a:lnTo>
                  <a:lnTo>
                    <a:pt x="2334" y="23125"/>
                  </a:lnTo>
                  <a:lnTo>
                    <a:pt x="3108" y="23114"/>
                  </a:lnTo>
                  <a:lnTo>
                    <a:pt x="3883" y="23114"/>
                  </a:lnTo>
                  <a:lnTo>
                    <a:pt x="4663" y="23125"/>
                  </a:lnTo>
                  <a:lnTo>
                    <a:pt x="5437" y="23159"/>
                  </a:lnTo>
                  <a:lnTo>
                    <a:pt x="6217" y="23216"/>
                  </a:lnTo>
                  <a:lnTo>
                    <a:pt x="6991" y="23284"/>
                  </a:lnTo>
                  <a:lnTo>
                    <a:pt x="7771" y="23374"/>
                  </a:lnTo>
                  <a:lnTo>
                    <a:pt x="8546" y="23477"/>
                  </a:lnTo>
                  <a:lnTo>
                    <a:pt x="9316" y="23601"/>
                  </a:lnTo>
                  <a:lnTo>
                    <a:pt x="10091" y="23749"/>
                  </a:lnTo>
                  <a:lnTo>
                    <a:pt x="10861" y="23907"/>
                  </a:lnTo>
                  <a:lnTo>
                    <a:pt x="11631" y="24089"/>
                  </a:lnTo>
                  <a:lnTo>
                    <a:pt x="12397" y="24293"/>
                  </a:lnTo>
                  <a:lnTo>
                    <a:pt x="12411" y="23182"/>
                  </a:lnTo>
                  <a:lnTo>
                    <a:pt x="12433" y="22082"/>
                  </a:lnTo>
                  <a:lnTo>
                    <a:pt x="12455" y="20970"/>
                  </a:lnTo>
                  <a:lnTo>
                    <a:pt x="12486" y="19859"/>
                  </a:lnTo>
                  <a:lnTo>
                    <a:pt x="12522" y="18759"/>
                  </a:lnTo>
                  <a:lnTo>
                    <a:pt x="12562" y="17647"/>
                  </a:lnTo>
                  <a:lnTo>
                    <a:pt x="12607" y="16547"/>
                  </a:lnTo>
                  <a:lnTo>
                    <a:pt x="12656" y="15447"/>
                  </a:lnTo>
                  <a:lnTo>
                    <a:pt x="12709" y="14347"/>
                  </a:lnTo>
                  <a:lnTo>
                    <a:pt x="12767" y="13247"/>
                  </a:lnTo>
                  <a:lnTo>
                    <a:pt x="12834" y="12147"/>
                  </a:lnTo>
                  <a:lnTo>
                    <a:pt x="12905" y="11058"/>
                  </a:lnTo>
                  <a:lnTo>
                    <a:pt x="12976" y="9969"/>
                  </a:lnTo>
                  <a:lnTo>
                    <a:pt x="13056" y="8892"/>
                  </a:lnTo>
                  <a:lnTo>
                    <a:pt x="13145" y="7803"/>
                  </a:lnTo>
                  <a:lnTo>
                    <a:pt x="13234" y="6737"/>
                  </a:lnTo>
                  <a:lnTo>
                    <a:pt x="11694" y="6113"/>
                  </a:lnTo>
                  <a:lnTo>
                    <a:pt x="10126" y="5478"/>
                  </a:lnTo>
                  <a:lnTo>
                    <a:pt x="9338" y="5138"/>
                  </a:lnTo>
                  <a:lnTo>
                    <a:pt x="8546" y="4798"/>
                  </a:lnTo>
                  <a:lnTo>
                    <a:pt x="7753" y="4435"/>
                  </a:lnTo>
                  <a:lnTo>
                    <a:pt x="6960" y="4061"/>
                  </a:lnTo>
                  <a:lnTo>
                    <a:pt x="6172" y="3664"/>
                  </a:lnTo>
                  <a:lnTo>
                    <a:pt x="5776" y="3459"/>
                  </a:lnTo>
                  <a:lnTo>
                    <a:pt x="5384" y="3244"/>
                  </a:lnTo>
                  <a:lnTo>
                    <a:pt x="4992" y="3017"/>
                  </a:lnTo>
                  <a:lnTo>
                    <a:pt x="4605" y="2790"/>
                  </a:lnTo>
                  <a:lnTo>
                    <a:pt x="4217" y="2563"/>
                  </a:lnTo>
                  <a:lnTo>
                    <a:pt x="3830" y="2314"/>
                  </a:lnTo>
                  <a:lnTo>
                    <a:pt x="3447" y="2064"/>
                  </a:lnTo>
                  <a:lnTo>
                    <a:pt x="3064" y="1804"/>
                  </a:lnTo>
                  <a:lnTo>
                    <a:pt x="2681" y="1531"/>
                  </a:lnTo>
                  <a:lnTo>
                    <a:pt x="2307" y="1248"/>
                  </a:lnTo>
                  <a:lnTo>
                    <a:pt x="1933" y="964"/>
                  </a:lnTo>
                  <a:lnTo>
                    <a:pt x="1559" y="670"/>
                  </a:lnTo>
                  <a:lnTo>
                    <a:pt x="1189" y="352"/>
                  </a:lnTo>
                  <a:lnTo>
                    <a:pt x="824" y="34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35;p45">
              <a:extLst>
                <a:ext uri="{FF2B5EF4-FFF2-40B4-BE49-F238E27FC236}">
                  <a16:creationId xmlns:a16="http://schemas.microsoft.com/office/drawing/2014/main" id="{718B25B5-FB3A-4063-8BE0-004C03C70394}"/>
                </a:ext>
              </a:extLst>
            </p:cNvPr>
            <p:cNvSpPr/>
            <p:nvPr/>
          </p:nvSpPr>
          <p:spPr>
            <a:xfrm>
              <a:off x="2125050" y="-5016525"/>
              <a:ext cx="329875" cy="692400"/>
            </a:xfrm>
            <a:custGeom>
              <a:avLst/>
              <a:gdLst/>
              <a:ahLst/>
              <a:cxnLst/>
              <a:rect l="l" t="t" r="r" b="b"/>
              <a:pathLst>
                <a:path w="13195" h="27696" extrusionOk="0">
                  <a:moveTo>
                    <a:pt x="12282" y="1"/>
                  </a:moveTo>
                  <a:lnTo>
                    <a:pt x="10750" y="103"/>
                  </a:lnTo>
                  <a:lnTo>
                    <a:pt x="9218" y="182"/>
                  </a:lnTo>
                  <a:lnTo>
                    <a:pt x="7682" y="262"/>
                  </a:lnTo>
                  <a:lnTo>
                    <a:pt x="6146" y="341"/>
                  </a:lnTo>
                  <a:lnTo>
                    <a:pt x="4610" y="398"/>
                  </a:lnTo>
                  <a:lnTo>
                    <a:pt x="3073" y="455"/>
                  </a:lnTo>
                  <a:lnTo>
                    <a:pt x="1" y="534"/>
                  </a:lnTo>
                  <a:lnTo>
                    <a:pt x="50" y="2246"/>
                  </a:lnTo>
                  <a:lnTo>
                    <a:pt x="112" y="3948"/>
                  </a:lnTo>
                  <a:lnTo>
                    <a:pt x="179" y="5649"/>
                  </a:lnTo>
                  <a:lnTo>
                    <a:pt x="255" y="7361"/>
                  </a:lnTo>
                  <a:lnTo>
                    <a:pt x="335" y="9062"/>
                  </a:lnTo>
                  <a:lnTo>
                    <a:pt x="428" y="10764"/>
                  </a:lnTo>
                  <a:lnTo>
                    <a:pt x="531" y="12465"/>
                  </a:lnTo>
                  <a:lnTo>
                    <a:pt x="638" y="14166"/>
                  </a:lnTo>
                  <a:lnTo>
                    <a:pt x="749" y="15867"/>
                  </a:lnTo>
                  <a:lnTo>
                    <a:pt x="874" y="17568"/>
                  </a:lnTo>
                  <a:lnTo>
                    <a:pt x="1003" y="19258"/>
                  </a:lnTo>
                  <a:lnTo>
                    <a:pt x="1141" y="20959"/>
                  </a:lnTo>
                  <a:lnTo>
                    <a:pt x="1283" y="22649"/>
                  </a:lnTo>
                  <a:lnTo>
                    <a:pt x="1430" y="24328"/>
                  </a:lnTo>
                  <a:lnTo>
                    <a:pt x="1586" y="26017"/>
                  </a:lnTo>
                  <a:lnTo>
                    <a:pt x="1751" y="27696"/>
                  </a:lnTo>
                  <a:lnTo>
                    <a:pt x="2040" y="27118"/>
                  </a:lnTo>
                  <a:lnTo>
                    <a:pt x="2339" y="26562"/>
                  </a:lnTo>
                  <a:lnTo>
                    <a:pt x="2642" y="26029"/>
                  </a:lnTo>
                  <a:lnTo>
                    <a:pt x="2953" y="25507"/>
                  </a:lnTo>
                  <a:lnTo>
                    <a:pt x="3269" y="25019"/>
                  </a:lnTo>
                  <a:lnTo>
                    <a:pt x="3594" y="24543"/>
                  </a:lnTo>
                  <a:lnTo>
                    <a:pt x="3920" y="24089"/>
                  </a:lnTo>
                  <a:lnTo>
                    <a:pt x="4253" y="23658"/>
                  </a:lnTo>
                  <a:lnTo>
                    <a:pt x="4596" y="23262"/>
                  </a:lnTo>
                  <a:lnTo>
                    <a:pt x="4766" y="23069"/>
                  </a:lnTo>
                  <a:lnTo>
                    <a:pt x="4939" y="22876"/>
                  </a:lnTo>
                  <a:lnTo>
                    <a:pt x="5117" y="22694"/>
                  </a:lnTo>
                  <a:lnTo>
                    <a:pt x="5291" y="22513"/>
                  </a:lnTo>
                  <a:lnTo>
                    <a:pt x="5469" y="22343"/>
                  </a:lnTo>
                  <a:lnTo>
                    <a:pt x="5647" y="22184"/>
                  </a:lnTo>
                  <a:lnTo>
                    <a:pt x="5830" y="22025"/>
                  </a:lnTo>
                  <a:lnTo>
                    <a:pt x="6008" y="21878"/>
                  </a:lnTo>
                  <a:lnTo>
                    <a:pt x="6191" y="21731"/>
                  </a:lnTo>
                  <a:lnTo>
                    <a:pt x="6378" y="21594"/>
                  </a:lnTo>
                  <a:lnTo>
                    <a:pt x="6560" y="21458"/>
                  </a:lnTo>
                  <a:lnTo>
                    <a:pt x="6747" y="21334"/>
                  </a:lnTo>
                  <a:lnTo>
                    <a:pt x="6934" y="21209"/>
                  </a:lnTo>
                  <a:lnTo>
                    <a:pt x="7121" y="21107"/>
                  </a:lnTo>
                  <a:lnTo>
                    <a:pt x="7313" y="21005"/>
                  </a:lnTo>
                  <a:lnTo>
                    <a:pt x="7500" y="20903"/>
                  </a:lnTo>
                  <a:lnTo>
                    <a:pt x="7691" y="20823"/>
                  </a:lnTo>
                  <a:lnTo>
                    <a:pt x="7878" y="20732"/>
                  </a:lnTo>
                  <a:lnTo>
                    <a:pt x="8070" y="20664"/>
                  </a:lnTo>
                  <a:lnTo>
                    <a:pt x="8257" y="20596"/>
                  </a:lnTo>
                  <a:lnTo>
                    <a:pt x="8448" y="20540"/>
                  </a:lnTo>
                  <a:lnTo>
                    <a:pt x="8640" y="20483"/>
                  </a:lnTo>
                  <a:lnTo>
                    <a:pt x="9023" y="20392"/>
                  </a:lnTo>
                  <a:lnTo>
                    <a:pt x="9406" y="20336"/>
                  </a:lnTo>
                  <a:lnTo>
                    <a:pt x="9784" y="20302"/>
                  </a:lnTo>
                  <a:lnTo>
                    <a:pt x="10167" y="20302"/>
                  </a:lnTo>
                  <a:lnTo>
                    <a:pt x="10550" y="20313"/>
                  </a:lnTo>
                  <a:lnTo>
                    <a:pt x="10933" y="20358"/>
                  </a:lnTo>
                  <a:lnTo>
                    <a:pt x="11311" y="20438"/>
                  </a:lnTo>
                  <a:lnTo>
                    <a:pt x="11694" y="20528"/>
                  </a:lnTo>
                  <a:lnTo>
                    <a:pt x="12073" y="20653"/>
                  </a:lnTo>
                  <a:lnTo>
                    <a:pt x="12447" y="20801"/>
                  </a:lnTo>
                  <a:lnTo>
                    <a:pt x="12821" y="20982"/>
                  </a:lnTo>
                  <a:lnTo>
                    <a:pt x="13195" y="21175"/>
                  </a:lnTo>
                  <a:lnTo>
                    <a:pt x="13084" y="19927"/>
                  </a:lnTo>
                  <a:lnTo>
                    <a:pt x="12981" y="18668"/>
                  </a:lnTo>
                  <a:lnTo>
                    <a:pt x="12888" y="17387"/>
                  </a:lnTo>
                  <a:lnTo>
                    <a:pt x="12799" y="16105"/>
                  </a:lnTo>
                  <a:lnTo>
                    <a:pt x="12718" y="14812"/>
                  </a:lnTo>
                  <a:lnTo>
                    <a:pt x="12643" y="13497"/>
                  </a:lnTo>
                  <a:lnTo>
                    <a:pt x="12576" y="12181"/>
                  </a:lnTo>
                  <a:lnTo>
                    <a:pt x="12514" y="10854"/>
                  </a:lnTo>
                  <a:lnTo>
                    <a:pt x="12460" y="9527"/>
                  </a:lnTo>
                  <a:lnTo>
                    <a:pt x="12416" y="8178"/>
                  </a:lnTo>
                  <a:lnTo>
                    <a:pt x="12376" y="6828"/>
                  </a:lnTo>
                  <a:lnTo>
                    <a:pt x="12340" y="5479"/>
                  </a:lnTo>
                  <a:lnTo>
                    <a:pt x="12318" y="4118"/>
                  </a:lnTo>
                  <a:lnTo>
                    <a:pt x="12300" y="2745"/>
                  </a:lnTo>
                  <a:lnTo>
                    <a:pt x="12287" y="1373"/>
                  </a:lnTo>
                  <a:lnTo>
                    <a:pt x="1228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36;p45">
              <a:extLst>
                <a:ext uri="{FF2B5EF4-FFF2-40B4-BE49-F238E27FC236}">
                  <a16:creationId xmlns:a16="http://schemas.microsoft.com/office/drawing/2014/main" id="{D1C5B395-F46D-4A5E-B5B9-53014F6E790F}"/>
                </a:ext>
              </a:extLst>
            </p:cNvPr>
            <p:cNvSpPr/>
            <p:nvPr/>
          </p:nvSpPr>
          <p:spPr>
            <a:xfrm>
              <a:off x="2152450" y="-6309975"/>
              <a:ext cx="376750" cy="692400"/>
            </a:xfrm>
            <a:custGeom>
              <a:avLst/>
              <a:gdLst/>
              <a:ahLst/>
              <a:cxnLst/>
              <a:rect l="l" t="t" r="r" b="b"/>
              <a:pathLst>
                <a:path w="15070" h="27696" extrusionOk="0">
                  <a:moveTo>
                    <a:pt x="3300" y="1"/>
                  </a:moveTo>
                  <a:lnTo>
                    <a:pt x="3019" y="1226"/>
                  </a:lnTo>
                  <a:lnTo>
                    <a:pt x="2752" y="2450"/>
                  </a:lnTo>
                  <a:lnTo>
                    <a:pt x="2498" y="3698"/>
                  </a:lnTo>
                  <a:lnTo>
                    <a:pt x="2249" y="4934"/>
                  </a:lnTo>
                  <a:lnTo>
                    <a:pt x="2013" y="6182"/>
                  </a:lnTo>
                  <a:lnTo>
                    <a:pt x="1782" y="7440"/>
                  </a:lnTo>
                  <a:lnTo>
                    <a:pt x="1563" y="8699"/>
                  </a:lnTo>
                  <a:lnTo>
                    <a:pt x="1354" y="9958"/>
                  </a:lnTo>
                  <a:lnTo>
                    <a:pt x="1158" y="11228"/>
                  </a:lnTo>
                  <a:lnTo>
                    <a:pt x="967" y="12510"/>
                  </a:lnTo>
                  <a:lnTo>
                    <a:pt x="784" y="13791"/>
                  </a:lnTo>
                  <a:lnTo>
                    <a:pt x="610" y="15073"/>
                  </a:lnTo>
                  <a:lnTo>
                    <a:pt x="446" y="16366"/>
                  </a:lnTo>
                  <a:lnTo>
                    <a:pt x="290" y="17659"/>
                  </a:lnTo>
                  <a:lnTo>
                    <a:pt x="138" y="18963"/>
                  </a:lnTo>
                  <a:lnTo>
                    <a:pt x="0" y="20279"/>
                  </a:lnTo>
                  <a:lnTo>
                    <a:pt x="388" y="20381"/>
                  </a:lnTo>
                  <a:lnTo>
                    <a:pt x="775" y="20505"/>
                  </a:lnTo>
                  <a:lnTo>
                    <a:pt x="1163" y="20642"/>
                  </a:lnTo>
                  <a:lnTo>
                    <a:pt x="1554" y="20800"/>
                  </a:lnTo>
                  <a:lnTo>
                    <a:pt x="1942" y="20959"/>
                  </a:lnTo>
                  <a:lnTo>
                    <a:pt x="2334" y="21129"/>
                  </a:lnTo>
                  <a:lnTo>
                    <a:pt x="2726" y="21299"/>
                  </a:lnTo>
                  <a:lnTo>
                    <a:pt x="3117" y="21492"/>
                  </a:lnTo>
                  <a:lnTo>
                    <a:pt x="3509" y="21696"/>
                  </a:lnTo>
                  <a:lnTo>
                    <a:pt x="3901" y="21900"/>
                  </a:lnTo>
                  <a:lnTo>
                    <a:pt x="4293" y="22116"/>
                  </a:lnTo>
                  <a:lnTo>
                    <a:pt x="4685" y="22343"/>
                  </a:lnTo>
                  <a:lnTo>
                    <a:pt x="5077" y="22570"/>
                  </a:lnTo>
                  <a:lnTo>
                    <a:pt x="5469" y="22808"/>
                  </a:lnTo>
                  <a:lnTo>
                    <a:pt x="6248" y="23307"/>
                  </a:lnTo>
                  <a:lnTo>
                    <a:pt x="7032" y="23817"/>
                  </a:lnTo>
                  <a:lnTo>
                    <a:pt x="7806" y="24350"/>
                  </a:lnTo>
                  <a:lnTo>
                    <a:pt x="8581" y="24906"/>
                  </a:lnTo>
                  <a:lnTo>
                    <a:pt x="9351" y="25462"/>
                  </a:lnTo>
                  <a:lnTo>
                    <a:pt x="10879" y="26584"/>
                  </a:lnTo>
                  <a:lnTo>
                    <a:pt x="12379" y="27696"/>
                  </a:lnTo>
                  <a:lnTo>
                    <a:pt x="12504" y="26562"/>
                  </a:lnTo>
                  <a:lnTo>
                    <a:pt x="12633" y="25427"/>
                  </a:lnTo>
                  <a:lnTo>
                    <a:pt x="12762" y="24305"/>
                  </a:lnTo>
                  <a:lnTo>
                    <a:pt x="12905" y="23193"/>
                  </a:lnTo>
                  <a:lnTo>
                    <a:pt x="13047" y="22082"/>
                  </a:lnTo>
                  <a:lnTo>
                    <a:pt x="13199" y="20993"/>
                  </a:lnTo>
                  <a:lnTo>
                    <a:pt x="13355" y="19904"/>
                  </a:lnTo>
                  <a:lnTo>
                    <a:pt x="13515" y="18827"/>
                  </a:lnTo>
                  <a:lnTo>
                    <a:pt x="13684" y="17761"/>
                  </a:lnTo>
                  <a:lnTo>
                    <a:pt x="13862" y="16706"/>
                  </a:lnTo>
                  <a:lnTo>
                    <a:pt x="14045" y="15651"/>
                  </a:lnTo>
                  <a:lnTo>
                    <a:pt x="14236" y="14619"/>
                  </a:lnTo>
                  <a:lnTo>
                    <a:pt x="14432" y="13599"/>
                  </a:lnTo>
                  <a:lnTo>
                    <a:pt x="14637" y="12589"/>
                  </a:lnTo>
                  <a:lnTo>
                    <a:pt x="14846" y="11591"/>
                  </a:lnTo>
                  <a:lnTo>
                    <a:pt x="15069" y="10605"/>
                  </a:lnTo>
                  <a:lnTo>
                    <a:pt x="15069" y="10605"/>
                  </a:lnTo>
                  <a:lnTo>
                    <a:pt x="15025" y="10695"/>
                  </a:lnTo>
                  <a:lnTo>
                    <a:pt x="14980" y="10786"/>
                  </a:lnTo>
                  <a:lnTo>
                    <a:pt x="14931" y="10854"/>
                  </a:lnTo>
                  <a:lnTo>
                    <a:pt x="14886" y="10911"/>
                  </a:lnTo>
                  <a:lnTo>
                    <a:pt x="14833" y="10945"/>
                  </a:lnTo>
                  <a:lnTo>
                    <a:pt x="14784" y="10968"/>
                  </a:lnTo>
                  <a:lnTo>
                    <a:pt x="14726" y="10956"/>
                  </a:lnTo>
                  <a:lnTo>
                    <a:pt x="14668" y="10934"/>
                  </a:lnTo>
                  <a:lnTo>
                    <a:pt x="14330" y="10741"/>
                  </a:lnTo>
                  <a:lnTo>
                    <a:pt x="13991" y="10537"/>
                  </a:lnTo>
                  <a:lnTo>
                    <a:pt x="13649" y="10321"/>
                  </a:lnTo>
                  <a:lnTo>
                    <a:pt x="13310" y="10106"/>
                  </a:lnTo>
                  <a:lnTo>
                    <a:pt x="12967" y="9879"/>
                  </a:lnTo>
                  <a:lnTo>
                    <a:pt x="12629" y="9641"/>
                  </a:lnTo>
                  <a:lnTo>
                    <a:pt x="11943" y="9153"/>
                  </a:lnTo>
                  <a:lnTo>
                    <a:pt x="11262" y="8631"/>
                  </a:lnTo>
                  <a:lnTo>
                    <a:pt x="10581" y="8087"/>
                  </a:lnTo>
                  <a:lnTo>
                    <a:pt x="9904" y="7531"/>
                  </a:lnTo>
                  <a:lnTo>
                    <a:pt x="9222" y="6941"/>
                  </a:lnTo>
                  <a:lnTo>
                    <a:pt x="8546" y="6352"/>
                  </a:lnTo>
                  <a:lnTo>
                    <a:pt x="7873" y="5739"/>
                  </a:lnTo>
                  <a:lnTo>
                    <a:pt x="7201" y="5127"/>
                  </a:lnTo>
                  <a:lnTo>
                    <a:pt x="6533" y="4492"/>
                  </a:lnTo>
                  <a:lnTo>
                    <a:pt x="5206" y="3222"/>
                  </a:lnTo>
                  <a:lnTo>
                    <a:pt x="3897" y="1951"/>
                  </a:lnTo>
                  <a:lnTo>
                    <a:pt x="3830" y="1883"/>
                  </a:lnTo>
                  <a:lnTo>
                    <a:pt x="3763" y="1804"/>
                  </a:lnTo>
                  <a:lnTo>
                    <a:pt x="3705" y="1713"/>
                  </a:lnTo>
                  <a:lnTo>
                    <a:pt x="3652" y="1611"/>
                  </a:lnTo>
                  <a:lnTo>
                    <a:pt x="3603" y="1498"/>
                  </a:lnTo>
                  <a:lnTo>
                    <a:pt x="3554" y="1384"/>
                  </a:lnTo>
                  <a:lnTo>
                    <a:pt x="3514" y="1271"/>
                  </a:lnTo>
                  <a:lnTo>
                    <a:pt x="3474" y="1146"/>
                  </a:lnTo>
                  <a:lnTo>
                    <a:pt x="3438" y="1010"/>
                  </a:lnTo>
                  <a:lnTo>
                    <a:pt x="3407" y="874"/>
                  </a:lnTo>
                  <a:lnTo>
                    <a:pt x="3380" y="738"/>
                  </a:lnTo>
                  <a:lnTo>
                    <a:pt x="3358" y="590"/>
                  </a:lnTo>
                  <a:lnTo>
                    <a:pt x="3336" y="443"/>
                  </a:lnTo>
                  <a:lnTo>
                    <a:pt x="3322" y="296"/>
                  </a:lnTo>
                  <a:lnTo>
                    <a:pt x="3309" y="148"/>
                  </a:lnTo>
                  <a:lnTo>
                    <a:pt x="330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7;p45">
              <a:extLst>
                <a:ext uri="{FF2B5EF4-FFF2-40B4-BE49-F238E27FC236}">
                  <a16:creationId xmlns:a16="http://schemas.microsoft.com/office/drawing/2014/main" id="{91FC15E0-8531-4590-A8D6-76EDB5B5CEC1}"/>
                </a:ext>
              </a:extLst>
            </p:cNvPr>
            <p:cNvSpPr/>
            <p:nvPr/>
          </p:nvSpPr>
          <p:spPr>
            <a:xfrm>
              <a:off x="2250525" y="-6892900"/>
              <a:ext cx="389550" cy="831900"/>
            </a:xfrm>
            <a:custGeom>
              <a:avLst/>
              <a:gdLst/>
              <a:ahLst/>
              <a:cxnLst/>
              <a:rect l="l" t="t" r="r" b="b"/>
              <a:pathLst>
                <a:path w="15582" h="33276" extrusionOk="0">
                  <a:moveTo>
                    <a:pt x="7575" y="0"/>
                  </a:moveTo>
                  <a:lnTo>
                    <a:pt x="7303" y="533"/>
                  </a:lnTo>
                  <a:lnTo>
                    <a:pt x="7036" y="1066"/>
                  </a:lnTo>
                  <a:lnTo>
                    <a:pt x="6764" y="1611"/>
                  </a:lnTo>
                  <a:lnTo>
                    <a:pt x="6502" y="2155"/>
                  </a:lnTo>
                  <a:lnTo>
                    <a:pt x="6234" y="2711"/>
                  </a:lnTo>
                  <a:lnTo>
                    <a:pt x="5976" y="3278"/>
                  </a:lnTo>
                  <a:lnTo>
                    <a:pt x="5713" y="3845"/>
                  </a:lnTo>
                  <a:lnTo>
                    <a:pt x="5460" y="4435"/>
                  </a:lnTo>
                  <a:lnTo>
                    <a:pt x="5201" y="5013"/>
                  </a:lnTo>
                  <a:lnTo>
                    <a:pt x="4948" y="5614"/>
                  </a:lnTo>
                  <a:lnTo>
                    <a:pt x="4698" y="6215"/>
                  </a:lnTo>
                  <a:lnTo>
                    <a:pt x="4449" y="6828"/>
                  </a:lnTo>
                  <a:lnTo>
                    <a:pt x="4204" y="7451"/>
                  </a:lnTo>
                  <a:lnTo>
                    <a:pt x="3959" y="8075"/>
                  </a:lnTo>
                  <a:lnTo>
                    <a:pt x="3719" y="8710"/>
                  </a:lnTo>
                  <a:lnTo>
                    <a:pt x="3478" y="9357"/>
                  </a:lnTo>
                  <a:lnTo>
                    <a:pt x="3242" y="10003"/>
                  </a:lnTo>
                  <a:lnTo>
                    <a:pt x="3011" y="10661"/>
                  </a:lnTo>
                  <a:lnTo>
                    <a:pt x="2779" y="11330"/>
                  </a:lnTo>
                  <a:lnTo>
                    <a:pt x="2547" y="11999"/>
                  </a:lnTo>
                  <a:lnTo>
                    <a:pt x="2320" y="12680"/>
                  </a:lnTo>
                  <a:lnTo>
                    <a:pt x="2098" y="13372"/>
                  </a:lnTo>
                  <a:lnTo>
                    <a:pt x="1875" y="14075"/>
                  </a:lnTo>
                  <a:lnTo>
                    <a:pt x="1657" y="14778"/>
                  </a:lnTo>
                  <a:lnTo>
                    <a:pt x="1439" y="15492"/>
                  </a:lnTo>
                  <a:lnTo>
                    <a:pt x="1225" y="16207"/>
                  </a:lnTo>
                  <a:lnTo>
                    <a:pt x="1016" y="16944"/>
                  </a:lnTo>
                  <a:lnTo>
                    <a:pt x="806" y="17681"/>
                  </a:lnTo>
                  <a:lnTo>
                    <a:pt x="602" y="18430"/>
                  </a:lnTo>
                  <a:lnTo>
                    <a:pt x="397" y="19178"/>
                  </a:lnTo>
                  <a:lnTo>
                    <a:pt x="196" y="19938"/>
                  </a:lnTo>
                  <a:lnTo>
                    <a:pt x="0" y="20709"/>
                  </a:lnTo>
                  <a:lnTo>
                    <a:pt x="54" y="20687"/>
                  </a:lnTo>
                  <a:lnTo>
                    <a:pt x="107" y="20675"/>
                  </a:lnTo>
                  <a:lnTo>
                    <a:pt x="161" y="20664"/>
                  </a:lnTo>
                  <a:lnTo>
                    <a:pt x="219" y="20664"/>
                  </a:lnTo>
                  <a:lnTo>
                    <a:pt x="276" y="20675"/>
                  </a:lnTo>
                  <a:lnTo>
                    <a:pt x="339" y="20698"/>
                  </a:lnTo>
                  <a:lnTo>
                    <a:pt x="401" y="20732"/>
                  </a:lnTo>
                  <a:lnTo>
                    <a:pt x="468" y="20789"/>
                  </a:lnTo>
                  <a:lnTo>
                    <a:pt x="1808" y="22025"/>
                  </a:lnTo>
                  <a:lnTo>
                    <a:pt x="3158" y="23295"/>
                  </a:lnTo>
                  <a:lnTo>
                    <a:pt x="3834" y="23941"/>
                  </a:lnTo>
                  <a:lnTo>
                    <a:pt x="4511" y="24588"/>
                  </a:lnTo>
                  <a:lnTo>
                    <a:pt x="5188" y="25257"/>
                  </a:lnTo>
                  <a:lnTo>
                    <a:pt x="5865" y="25937"/>
                  </a:lnTo>
                  <a:lnTo>
                    <a:pt x="6537" y="26641"/>
                  </a:lnTo>
                  <a:lnTo>
                    <a:pt x="7210" y="27355"/>
                  </a:lnTo>
                  <a:lnTo>
                    <a:pt x="7873" y="28081"/>
                  </a:lnTo>
                  <a:lnTo>
                    <a:pt x="8537" y="28841"/>
                  </a:lnTo>
                  <a:lnTo>
                    <a:pt x="8862" y="29226"/>
                  </a:lnTo>
                  <a:lnTo>
                    <a:pt x="9191" y="29612"/>
                  </a:lnTo>
                  <a:lnTo>
                    <a:pt x="9512" y="30009"/>
                  </a:lnTo>
                  <a:lnTo>
                    <a:pt x="9837" y="30406"/>
                  </a:lnTo>
                  <a:lnTo>
                    <a:pt x="10157" y="30814"/>
                  </a:lnTo>
                  <a:lnTo>
                    <a:pt x="10474" y="31234"/>
                  </a:lnTo>
                  <a:lnTo>
                    <a:pt x="10790" y="31653"/>
                  </a:lnTo>
                  <a:lnTo>
                    <a:pt x="11102" y="32073"/>
                  </a:lnTo>
                  <a:lnTo>
                    <a:pt x="11137" y="32130"/>
                  </a:lnTo>
                  <a:lnTo>
                    <a:pt x="11168" y="32198"/>
                  </a:lnTo>
                  <a:lnTo>
                    <a:pt x="11199" y="32254"/>
                  </a:lnTo>
                  <a:lnTo>
                    <a:pt x="11222" y="32323"/>
                  </a:lnTo>
                  <a:lnTo>
                    <a:pt x="11244" y="32402"/>
                  </a:lnTo>
                  <a:lnTo>
                    <a:pt x="11262" y="32470"/>
                  </a:lnTo>
                  <a:lnTo>
                    <a:pt x="11280" y="32549"/>
                  </a:lnTo>
                  <a:lnTo>
                    <a:pt x="11293" y="32617"/>
                  </a:lnTo>
                  <a:lnTo>
                    <a:pt x="11302" y="32697"/>
                  </a:lnTo>
                  <a:lnTo>
                    <a:pt x="11311" y="32776"/>
                  </a:lnTo>
                  <a:lnTo>
                    <a:pt x="11315" y="32946"/>
                  </a:lnTo>
                  <a:lnTo>
                    <a:pt x="11311" y="33105"/>
                  </a:lnTo>
                  <a:lnTo>
                    <a:pt x="11302" y="33275"/>
                  </a:lnTo>
                  <a:lnTo>
                    <a:pt x="11525" y="32368"/>
                  </a:lnTo>
                  <a:lnTo>
                    <a:pt x="11752" y="31461"/>
                  </a:lnTo>
                  <a:lnTo>
                    <a:pt x="11983" y="30576"/>
                  </a:lnTo>
                  <a:lnTo>
                    <a:pt x="12224" y="29703"/>
                  </a:lnTo>
                  <a:lnTo>
                    <a:pt x="12469" y="28852"/>
                  </a:lnTo>
                  <a:lnTo>
                    <a:pt x="12718" y="28013"/>
                  </a:lnTo>
                  <a:lnTo>
                    <a:pt x="12976" y="27185"/>
                  </a:lnTo>
                  <a:lnTo>
                    <a:pt x="13239" y="26368"/>
                  </a:lnTo>
                  <a:lnTo>
                    <a:pt x="13506" y="25575"/>
                  </a:lnTo>
                  <a:lnTo>
                    <a:pt x="13782" y="24792"/>
                  </a:lnTo>
                  <a:lnTo>
                    <a:pt x="14067" y="24032"/>
                  </a:lnTo>
                  <a:lnTo>
                    <a:pt x="14357" y="23284"/>
                  </a:lnTo>
                  <a:lnTo>
                    <a:pt x="14650" y="22558"/>
                  </a:lnTo>
                  <a:lnTo>
                    <a:pt x="14953" y="21855"/>
                  </a:lnTo>
                  <a:lnTo>
                    <a:pt x="15265" y="21163"/>
                  </a:lnTo>
                  <a:lnTo>
                    <a:pt x="15581" y="20494"/>
                  </a:lnTo>
                  <a:lnTo>
                    <a:pt x="15514" y="20437"/>
                  </a:lnTo>
                  <a:lnTo>
                    <a:pt x="15443" y="20358"/>
                  </a:lnTo>
                  <a:lnTo>
                    <a:pt x="15376" y="20256"/>
                  </a:lnTo>
                  <a:lnTo>
                    <a:pt x="15341" y="20199"/>
                  </a:lnTo>
                  <a:lnTo>
                    <a:pt x="15310" y="20131"/>
                  </a:lnTo>
                  <a:lnTo>
                    <a:pt x="14780" y="18906"/>
                  </a:lnTo>
                  <a:lnTo>
                    <a:pt x="14254" y="17670"/>
                  </a:lnTo>
                  <a:lnTo>
                    <a:pt x="13733" y="16434"/>
                  </a:lnTo>
                  <a:lnTo>
                    <a:pt x="13217" y="15186"/>
                  </a:lnTo>
                  <a:lnTo>
                    <a:pt x="12700" y="13927"/>
                  </a:lnTo>
                  <a:lnTo>
                    <a:pt x="12188" y="12668"/>
                  </a:lnTo>
                  <a:lnTo>
                    <a:pt x="11680" y="11387"/>
                  </a:lnTo>
                  <a:lnTo>
                    <a:pt x="11173" y="10105"/>
                  </a:lnTo>
                  <a:lnTo>
                    <a:pt x="10946" y="9516"/>
                  </a:lnTo>
                  <a:lnTo>
                    <a:pt x="10710" y="8937"/>
                  </a:lnTo>
                  <a:lnTo>
                    <a:pt x="10233" y="7769"/>
                  </a:lnTo>
                  <a:lnTo>
                    <a:pt x="9752" y="6578"/>
                  </a:lnTo>
                  <a:lnTo>
                    <a:pt x="9516" y="5977"/>
                  </a:lnTo>
                  <a:lnTo>
                    <a:pt x="9276" y="5365"/>
                  </a:lnTo>
                  <a:lnTo>
                    <a:pt x="9044" y="4752"/>
                  </a:lnTo>
                  <a:lnTo>
                    <a:pt x="8817" y="4129"/>
                  </a:lnTo>
                  <a:lnTo>
                    <a:pt x="8595" y="3493"/>
                  </a:lnTo>
                  <a:lnTo>
                    <a:pt x="8376" y="2858"/>
                  </a:lnTo>
                  <a:lnTo>
                    <a:pt x="8167" y="2201"/>
                  </a:lnTo>
                  <a:lnTo>
                    <a:pt x="8069" y="1860"/>
                  </a:lnTo>
                  <a:lnTo>
                    <a:pt x="7971" y="1531"/>
                  </a:lnTo>
                  <a:lnTo>
                    <a:pt x="7873" y="1191"/>
                  </a:lnTo>
                  <a:lnTo>
                    <a:pt x="7784" y="851"/>
                  </a:lnTo>
                  <a:lnTo>
                    <a:pt x="7691" y="499"/>
                  </a:lnTo>
                  <a:lnTo>
                    <a:pt x="7606" y="148"/>
                  </a:lnTo>
                  <a:lnTo>
                    <a:pt x="7597" y="125"/>
                  </a:lnTo>
                  <a:lnTo>
                    <a:pt x="7593" y="91"/>
                  </a:lnTo>
                  <a:lnTo>
                    <a:pt x="7575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38;p45">
              <a:extLst>
                <a:ext uri="{FF2B5EF4-FFF2-40B4-BE49-F238E27FC236}">
                  <a16:creationId xmlns:a16="http://schemas.microsoft.com/office/drawing/2014/main" id="{73BE869C-CA7D-4608-B594-327D37CD3849}"/>
                </a:ext>
              </a:extLst>
            </p:cNvPr>
            <p:cNvSpPr/>
            <p:nvPr/>
          </p:nvSpPr>
          <p:spPr>
            <a:xfrm>
              <a:off x="2469825" y="-7260350"/>
              <a:ext cx="310950" cy="843525"/>
            </a:xfrm>
            <a:custGeom>
              <a:avLst/>
              <a:gdLst/>
              <a:ahLst/>
              <a:cxnLst/>
              <a:rect l="l" t="t" r="r" b="b"/>
              <a:pathLst>
                <a:path w="12438" h="33741" extrusionOk="0">
                  <a:moveTo>
                    <a:pt x="11698" y="0"/>
                  </a:moveTo>
                  <a:lnTo>
                    <a:pt x="11302" y="216"/>
                  </a:lnTo>
                  <a:lnTo>
                    <a:pt x="10910" y="443"/>
                  </a:lnTo>
                  <a:lnTo>
                    <a:pt x="10518" y="681"/>
                  </a:lnTo>
                  <a:lnTo>
                    <a:pt x="10127" y="919"/>
                  </a:lnTo>
                  <a:lnTo>
                    <a:pt x="9739" y="1180"/>
                  </a:lnTo>
                  <a:lnTo>
                    <a:pt x="9352" y="1452"/>
                  </a:lnTo>
                  <a:lnTo>
                    <a:pt x="8964" y="1735"/>
                  </a:lnTo>
                  <a:lnTo>
                    <a:pt x="8581" y="2030"/>
                  </a:lnTo>
                  <a:lnTo>
                    <a:pt x="8198" y="2337"/>
                  </a:lnTo>
                  <a:lnTo>
                    <a:pt x="7820" y="2654"/>
                  </a:lnTo>
                  <a:lnTo>
                    <a:pt x="7441" y="2983"/>
                  </a:lnTo>
                  <a:lnTo>
                    <a:pt x="7067" y="3323"/>
                  </a:lnTo>
                  <a:lnTo>
                    <a:pt x="6693" y="3675"/>
                  </a:lnTo>
                  <a:lnTo>
                    <a:pt x="6319" y="4038"/>
                  </a:lnTo>
                  <a:lnTo>
                    <a:pt x="5950" y="4401"/>
                  </a:lnTo>
                  <a:lnTo>
                    <a:pt x="5580" y="4786"/>
                  </a:lnTo>
                  <a:lnTo>
                    <a:pt x="5215" y="5183"/>
                  </a:lnTo>
                  <a:lnTo>
                    <a:pt x="4850" y="5591"/>
                  </a:lnTo>
                  <a:lnTo>
                    <a:pt x="4489" y="6011"/>
                  </a:lnTo>
                  <a:lnTo>
                    <a:pt x="4128" y="6442"/>
                  </a:lnTo>
                  <a:lnTo>
                    <a:pt x="3772" y="6884"/>
                  </a:lnTo>
                  <a:lnTo>
                    <a:pt x="3416" y="7338"/>
                  </a:lnTo>
                  <a:lnTo>
                    <a:pt x="3064" y="7792"/>
                  </a:lnTo>
                  <a:lnTo>
                    <a:pt x="2712" y="8268"/>
                  </a:lnTo>
                  <a:lnTo>
                    <a:pt x="2365" y="8756"/>
                  </a:lnTo>
                  <a:lnTo>
                    <a:pt x="2022" y="9255"/>
                  </a:lnTo>
                  <a:lnTo>
                    <a:pt x="1679" y="9754"/>
                  </a:lnTo>
                  <a:lnTo>
                    <a:pt x="1337" y="10275"/>
                  </a:lnTo>
                  <a:lnTo>
                    <a:pt x="998" y="10808"/>
                  </a:lnTo>
                  <a:lnTo>
                    <a:pt x="664" y="11341"/>
                  </a:lnTo>
                  <a:lnTo>
                    <a:pt x="330" y="11897"/>
                  </a:lnTo>
                  <a:lnTo>
                    <a:pt x="1" y="12453"/>
                  </a:lnTo>
                  <a:lnTo>
                    <a:pt x="125" y="12691"/>
                  </a:lnTo>
                  <a:lnTo>
                    <a:pt x="254" y="12929"/>
                  </a:lnTo>
                  <a:lnTo>
                    <a:pt x="379" y="13179"/>
                  </a:lnTo>
                  <a:lnTo>
                    <a:pt x="504" y="13428"/>
                  </a:lnTo>
                  <a:lnTo>
                    <a:pt x="749" y="13950"/>
                  </a:lnTo>
                  <a:lnTo>
                    <a:pt x="989" y="14494"/>
                  </a:lnTo>
                  <a:lnTo>
                    <a:pt x="1221" y="15050"/>
                  </a:lnTo>
                  <a:lnTo>
                    <a:pt x="1452" y="15628"/>
                  </a:lnTo>
                  <a:lnTo>
                    <a:pt x="1679" y="16218"/>
                  </a:lnTo>
                  <a:lnTo>
                    <a:pt x="1902" y="16819"/>
                  </a:lnTo>
                  <a:lnTo>
                    <a:pt x="2125" y="17420"/>
                  </a:lnTo>
                  <a:lnTo>
                    <a:pt x="2343" y="18033"/>
                  </a:lnTo>
                  <a:lnTo>
                    <a:pt x="2779" y="19257"/>
                  </a:lnTo>
                  <a:lnTo>
                    <a:pt x="3207" y="20482"/>
                  </a:lnTo>
                  <a:lnTo>
                    <a:pt x="3420" y="21095"/>
                  </a:lnTo>
                  <a:lnTo>
                    <a:pt x="3639" y="21684"/>
                  </a:lnTo>
                  <a:lnTo>
                    <a:pt x="4120" y="23034"/>
                  </a:lnTo>
                  <a:lnTo>
                    <a:pt x="4600" y="24384"/>
                  </a:lnTo>
                  <a:lnTo>
                    <a:pt x="5077" y="25745"/>
                  </a:lnTo>
                  <a:lnTo>
                    <a:pt x="5549" y="27106"/>
                  </a:lnTo>
                  <a:lnTo>
                    <a:pt x="6017" y="28466"/>
                  </a:lnTo>
                  <a:lnTo>
                    <a:pt x="6484" y="29839"/>
                  </a:lnTo>
                  <a:lnTo>
                    <a:pt x="6943" y="31222"/>
                  </a:lnTo>
                  <a:lnTo>
                    <a:pt x="7406" y="32617"/>
                  </a:lnTo>
                  <a:lnTo>
                    <a:pt x="7446" y="32753"/>
                  </a:lnTo>
                  <a:lnTo>
                    <a:pt x="7477" y="32901"/>
                  </a:lnTo>
                  <a:lnTo>
                    <a:pt x="7504" y="33037"/>
                  </a:lnTo>
                  <a:lnTo>
                    <a:pt x="7526" y="33184"/>
                  </a:lnTo>
                  <a:lnTo>
                    <a:pt x="7539" y="33320"/>
                  </a:lnTo>
                  <a:lnTo>
                    <a:pt x="7553" y="33468"/>
                  </a:lnTo>
                  <a:lnTo>
                    <a:pt x="7557" y="33604"/>
                  </a:lnTo>
                  <a:lnTo>
                    <a:pt x="7562" y="33740"/>
                  </a:lnTo>
                  <a:lnTo>
                    <a:pt x="7833" y="33264"/>
                  </a:lnTo>
                  <a:lnTo>
                    <a:pt x="8109" y="32787"/>
                  </a:lnTo>
                  <a:lnTo>
                    <a:pt x="8385" y="32334"/>
                  </a:lnTo>
                  <a:lnTo>
                    <a:pt x="8670" y="31891"/>
                  </a:lnTo>
                  <a:lnTo>
                    <a:pt x="8960" y="31449"/>
                  </a:lnTo>
                  <a:lnTo>
                    <a:pt x="9249" y="31041"/>
                  </a:lnTo>
                  <a:lnTo>
                    <a:pt x="9548" y="30633"/>
                  </a:lnTo>
                  <a:lnTo>
                    <a:pt x="9850" y="30236"/>
                  </a:lnTo>
                  <a:lnTo>
                    <a:pt x="10158" y="29861"/>
                  </a:lnTo>
                  <a:lnTo>
                    <a:pt x="10465" y="29498"/>
                  </a:lnTo>
                  <a:lnTo>
                    <a:pt x="10781" y="29158"/>
                  </a:lnTo>
                  <a:lnTo>
                    <a:pt x="11102" y="28829"/>
                  </a:lnTo>
                  <a:lnTo>
                    <a:pt x="11427" y="28512"/>
                  </a:lnTo>
                  <a:lnTo>
                    <a:pt x="11761" y="28206"/>
                  </a:lnTo>
                  <a:lnTo>
                    <a:pt x="12095" y="27922"/>
                  </a:lnTo>
                  <a:lnTo>
                    <a:pt x="12438" y="27661"/>
                  </a:lnTo>
                  <a:lnTo>
                    <a:pt x="12313" y="26618"/>
                  </a:lnTo>
                  <a:lnTo>
                    <a:pt x="12202" y="25552"/>
                  </a:lnTo>
                  <a:lnTo>
                    <a:pt x="12095" y="24474"/>
                  </a:lnTo>
                  <a:lnTo>
                    <a:pt x="11997" y="23374"/>
                  </a:lnTo>
                  <a:lnTo>
                    <a:pt x="11903" y="22252"/>
                  </a:lnTo>
                  <a:lnTo>
                    <a:pt x="11819" y="21117"/>
                  </a:lnTo>
                  <a:lnTo>
                    <a:pt x="11743" y="19972"/>
                  </a:lnTo>
                  <a:lnTo>
                    <a:pt x="11676" y="18827"/>
                  </a:lnTo>
                  <a:lnTo>
                    <a:pt x="11614" y="17658"/>
                  </a:lnTo>
                  <a:lnTo>
                    <a:pt x="11560" y="16490"/>
                  </a:lnTo>
                  <a:lnTo>
                    <a:pt x="11516" y="15311"/>
                  </a:lnTo>
                  <a:lnTo>
                    <a:pt x="11480" y="14131"/>
                  </a:lnTo>
                  <a:lnTo>
                    <a:pt x="11449" y="12952"/>
                  </a:lnTo>
                  <a:lnTo>
                    <a:pt x="11431" y="11772"/>
                  </a:lnTo>
                  <a:lnTo>
                    <a:pt x="11418" y="10593"/>
                  </a:lnTo>
                  <a:lnTo>
                    <a:pt x="11413" y="9413"/>
                  </a:lnTo>
                  <a:lnTo>
                    <a:pt x="11418" y="8200"/>
                  </a:lnTo>
                  <a:lnTo>
                    <a:pt x="11431" y="6986"/>
                  </a:lnTo>
                  <a:lnTo>
                    <a:pt x="11449" y="5784"/>
                  </a:lnTo>
                  <a:lnTo>
                    <a:pt x="11480" y="4605"/>
                  </a:lnTo>
                  <a:lnTo>
                    <a:pt x="11520" y="3425"/>
                  </a:lnTo>
                  <a:lnTo>
                    <a:pt x="11569" y="2268"/>
                  </a:lnTo>
                  <a:lnTo>
                    <a:pt x="11596" y="1690"/>
                  </a:lnTo>
                  <a:lnTo>
                    <a:pt x="11627" y="1123"/>
                  </a:lnTo>
                  <a:lnTo>
                    <a:pt x="11663" y="556"/>
                  </a:lnTo>
                  <a:lnTo>
                    <a:pt x="11698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39;p45">
              <a:extLst>
                <a:ext uri="{FF2B5EF4-FFF2-40B4-BE49-F238E27FC236}">
                  <a16:creationId xmlns:a16="http://schemas.microsoft.com/office/drawing/2014/main" id="{D940A086-CC0B-4FEE-930B-7FFA79C047C0}"/>
                </a:ext>
              </a:extLst>
            </p:cNvPr>
            <p:cNvSpPr/>
            <p:nvPr/>
          </p:nvSpPr>
          <p:spPr>
            <a:xfrm>
              <a:off x="2793900" y="-7305450"/>
              <a:ext cx="130825" cy="718500"/>
            </a:xfrm>
            <a:custGeom>
              <a:avLst/>
              <a:gdLst/>
              <a:ahLst/>
              <a:cxnLst/>
              <a:rect l="l" t="t" r="r" b="b"/>
              <a:pathLst>
                <a:path w="5233" h="28740" extrusionOk="0">
                  <a:moveTo>
                    <a:pt x="5232" y="1"/>
                  </a:moveTo>
                  <a:lnTo>
                    <a:pt x="4898" y="12"/>
                  </a:lnTo>
                  <a:lnTo>
                    <a:pt x="4564" y="35"/>
                  </a:lnTo>
                  <a:lnTo>
                    <a:pt x="4235" y="69"/>
                  </a:lnTo>
                  <a:lnTo>
                    <a:pt x="3905" y="114"/>
                  </a:lnTo>
                  <a:lnTo>
                    <a:pt x="3576" y="171"/>
                  </a:lnTo>
                  <a:lnTo>
                    <a:pt x="3246" y="228"/>
                  </a:lnTo>
                  <a:lnTo>
                    <a:pt x="2921" y="296"/>
                  </a:lnTo>
                  <a:lnTo>
                    <a:pt x="2592" y="364"/>
                  </a:lnTo>
                  <a:lnTo>
                    <a:pt x="2267" y="455"/>
                  </a:lnTo>
                  <a:lnTo>
                    <a:pt x="1942" y="534"/>
                  </a:lnTo>
                  <a:lnTo>
                    <a:pt x="1616" y="636"/>
                  </a:lnTo>
                  <a:lnTo>
                    <a:pt x="1291" y="738"/>
                  </a:lnTo>
                  <a:lnTo>
                    <a:pt x="971" y="852"/>
                  </a:lnTo>
                  <a:lnTo>
                    <a:pt x="646" y="965"/>
                  </a:lnTo>
                  <a:lnTo>
                    <a:pt x="321" y="1090"/>
                  </a:lnTo>
                  <a:lnTo>
                    <a:pt x="0" y="1226"/>
                  </a:lnTo>
                  <a:lnTo>
                    <a:pt x="27" y="1396"/>
                  </a:lnTo>
                  <a:lnTo>
                    <a:pt x="53" y="1555"/>
                  </a:lnTo>
                  <a:lnTo>
                    <a:pt x="71" y="1736"/>
                  </a:lnTo>
                  <a:lnTo>
                    <a:pt x="85" y="1918"/>
                  </a:lnTo>
                  <a:lnTo>
                    <a:pt x="147" y="3562"/>
                  </a:lnTo>
                  <a:lnTo>
                    <a:pt x="205" y="5207"/>
                  </a:lnTo>
                  <a:lnTo>
                    <a:pt x="258" y="6874"/>
                  </a:lnTo>
                  <a:lnTo>
                    <a:pt x="307" y="8552"/>
                  </a:lnTo>
                  <a:lnTo>
                    <a:pt x="352" y="10231"/>
                  </a:lnTo>
                  <a:lnTo>
                    <a:pt x="392" y="11921"/>
                  </a:lnTo>
                  <a:lnTo>
                    <a:pt x="432" y="13610"/>
                  </a:lnTo>
                  <a:lnTo>
                    <a:pt x="463" y="15300"/>
                  </a:lnTo>
                  <a:lnTo>
                    <a:pt x="494" y="16990"/>
                  </a:lnTo>
                  <a:lnTo>
                    <a:pt x="521" y="18691"/>
                  </a:lnTo>
                  <a:lnTo>
                    <a:pt x="543" y="20381"/>
                  </a:lnTo>
                  <a:lnTo>
                    <a:pt x="566" y="22071"/>
                  </a:lnTo>
                  <a:lnTo>
                    <a:pt x="579" y="23749"/>
                  </a:lnTo>
                  <a:lnTo>
                    <a:pt x="592" y="25416"/>
                  </a:lnTo>
                  <a:lnTo>
                    <a:pt x="606" y="27084"/>
                  </a:lnTo>
                  <a:lnTo>
                    <a:pt x="610" y="28739"/>
                  </a:lnTo>
                  <a:lnTo>
                    <a:pt x="842" y="28615"/>
                  </a:lnTo>
                  <a:lnTo>
                    <a:pt x="1078" y="28501"/>
                  </a:lnTo>
                  <a:lnTo>
                    <a:pt x="1314" y="28388"/>
                  </a:lnTo>
                  <a:lnTo>
                    <a:pt x="1554" y="28286"/>
                  </a:lnTo>
                  <a:lnTo>
                    <a:pt x="1795" y="28184"/>
                  </a:lnTo>
                  <a:lnTo>
                    <a:pt x="2039" y="28093"/>
                  </a:lnTo>
                  <a:lnTo>
                    <a:pt x="2284" y="28014"/>
                  </a:lnTo>
                  <a:lnTo>
                    <a:pt x="2529" y="27946"/>
                  </a:lnTo>
                  <a:lnTo>
                    <a:pt x="2783" y="27877"/>
                  </a:lnTo>
                  <a:lnTo>
                    <a:pt x="3032" y="27821"/>
                  </a:lnTo>
                  <a:lnTo>
                    <a:pt x="3286" y="27764"/>
                  </a:lnTo>
                  <a:lnTo>
                    <a:pt x="3545" y="27730"/>
                  </a:lnTo>
                  <a:lnTo>
                    <a:pt x="3803" y="27696"/>
                  </a:lnTo>
                  <a:lnTo>
                    <a:pt x="4061" y="27673"/>
                  </a:lnTo>
                  <a:lnTo>
                    <a:pt x="4324" y="27662"/>
                  </a:lnTo>
                  <a:lnTo>
                    <a:pt x="4591" y="27651"/>
                  </a:lnTo>
                  <a:lnTo>
                    <a:pt x="4604" y="25915"/>
                  </a:lnTo>
                  <a:lnTo>
                    <a:pt x="4622" y="24169"/>
                  </a:lnTo>
                  <a:lnTo>
                    <a:pt x="4644" y="22434"/>
                  </a:lnTo>
                  <a:lnTo>
                    <a:pt x="4667" y="20687"/>
                  </a:lnTo>
                  <a:lnTo>
                    <a:pt x="4698" y="18952"/>
                  </a:lnTo>
                  <a:lnTo>
                    <a:pt x="4729" y="17217"/>
                  </a:lnTo>
                  <a:lnTo>
                    <a:pt x="4760" y="15493"/>
                  </a:lnTo>
                  <a:lnTo>
                    <a:pt x="4800" y="13758"/>
                  </a:lnTo>
                  <a:lnTo>
                    <a:pt x="4840" y="12034"/>
                  </a:lnTo>
                  <a:lnTo>
                    <a:pt x="4885" y="10299"/>
                  </a:lnTo>
                  <a:lnTo>
                    <a:pt x="4934" y="8575"/>
                  </a:lnTo>
                  <a:lnTo>
                    <a:pt x="4983" y="6862"/>
                  </a:lnTo>
                  <a:lnTo>
                    <a:pt x="5041" y="5139"/>
                  </a:lnTo>
                  <a:lnTo>
                    <a:pt x="5099" y="3426"/>
                  </a:lnTo>
                  <a:lnTo>
                    <a:pt x="5161" y="1714"/>
                  </a:lnTo>
                  <a:lnTo>
                    <a:pt x="523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40;p45">
              <a:extLst>
                <a:ext uri="{FF2B5EF4-FFF2-40B4-BE49-F238E27FC236}">
                  <a16:creationId xmlns:a16="http://schemas.microsoft.com/office/drawing/2014/main" id="{89EE0F68-BD72-481B-8BDC-3899BE022C5F}"/>
                </a:ext>
              </a:extLst>
            </p:cNvPr>
            <p:cNvSpPr/>
            <p:nvPr/>
          </p:nvSpPr>
          <p:spPr>
            <a:xfrm>
              <a:off x="2859225" y="-10115775"/>
              <a:ext cx="1927800" cy="1118550"/>
            </a:xfrm>
            <a:custGeom>
              <a:avLst/>
              <a:gdLst/>
              <a:ahLst/>
              <a:cxnLst/>
              <a:rect l="l" t="t" r="r" b="b"/>
              <a:pathLst>
                <a:path w="77112" h="44742" extrusionOk="0">
                  <a:moveTo>
                    <a:pt x="415" y="1"/>
                  </a:moveTo>
                  <a:lnTo>
                    <a:pt x="322" y="2303"/>
                  </a:lnTo>
                  <a:lnTo>
                    <a:pt x="228" y="4583"/>
                  </a:lnTo>
                  <a:lnTo>
                    <a:pt x="183" y="5717"/>
                  </a:lnTo>
                  <a:lnTo>
                    <a:pt x="139" y="6862"/>
                  </a:lnTo>
                  <a:lnTo>
                    <a:pt x="103" y="7996"/>
                  </a:lnTo>
                  <a:lnTo>
                    <a:pt x="68" y="9130"/>
                  </a:lnTo>
                  <a:lnTo>
                    <a:pt x="41" y="10264"/>
                  </a:lnTo>
                  <a:lnTo>
                    <a:pt x="19" y="11410"/>
                  </a:lnTo>
                  <a:lnTo>
                    <a:pt x="5" y="12544"/>
                  </a:lnTo>
                  <a:lnTo>
                    <a:pt x="1" y="13689"/>
                  </a:lnTo>
                  <a:lnTo>
                    <a:pt x="5" y="14846"/>
                  </a:lnTo>
                  <a:lnTo>
                    <a:pt x="14" y="15413"/>
                  </a:lnTo>
                  <a:lnTo>
                    <a:pt x="23" y="15992"/>
                  </a:lnTo>
                  <a:lnTo>
                    <a:pt x="32" y="16570"/>
                  </a:lnTo>
                  <a:lnTo>
                    <a:pt x="50" y="17149"/>
                  </a:lnTo>
                  <a:lnTo>
                    <a:pt x="68" y="17738"/>
                  </a:lnTo>
                  <a:lnTo>
                    <a:pt x="86" y="18317"/>
                  </a:lnTo>
                  <a:lnTo>
                    <a:pt x="117" y="18952"/>
                  </a:lnTo>
                  <a:lnTo>
                    <a:pt x="148" y="19587"/>
                  </a:lnTo>
                  <a:lnTo>
                    <a:pt x="183" y="20222"/>
                  </a:lnTo>
                  <a:lnTo>
                    <a:pt x="219" y="20846"/>
                  </a:lnTo>
                  <a:lnTo>
                    <a:pt x="259" y="21469"/>
                  </a:lnTo>
                  <a:lnTo>
                    <a:pt x="304" y="22093"/>
                  </a:lnTo>
                  <a:lnTo>
                    <a:pt x="353" y="22717"/>
                  </a:lnTo>
                  <a:lnTo>
                    <a:pt x="402" y="23329"/>
                  </a:lnTo>
                  <a:lnTo>
                    <a:pt x="509" y="24566"/>
                  </a:lnTo>
                  <a:lnTo>
                    <a:pt x="624" y="25779"/>
                  </a:lnTo>
                  <a:lnTo>
                    <a:pt x="745" y="26993"/>
                  </a:lnTo>
                  <a:lnTo>
                    <a:pt x="878" y="28206"/>
                  </a:lnTo>
                  <a:lnTo>
                    <a:pt x="1016" y="29408"/>
                  </a:lnTo>
                  <a:lnTo>
                    <a:pt x="1163" y="30610"/>
                  </a:lnTo>
                  <a:lnTo>
                    <a:pt x="1310" y="31813"/>
                  </a:lnTo>
                  <a:lnTo>
                    <a:pt x="1466" y="33003"/>
                  </a:lnTo>
                  <a:lnTo>
                    <a:pt x="1622" y="34206"/>
                  </a:lnTo>
                  <a:lnTo>
                    <a:pt x="1782" y="35396"/>
                  </a:lnTo>
                  <a:lnTo>
                    <a:pt x="2107" y="37789"/>
                  </a:lnTo>
                  <a:lnTo>
                    <a:pt x="2121" y="37789"/>
                  </a:lnTo>
                  <a:lnTo>
                    <a:pt x="6618" y="37642"/>
                  </a:lnTo>
                  <a:lnTo>
                    <a:pt x="11133" y="37506"/>
                  </a:lnTo>
                  <a:lnTo>
                    <a:pt x="13400" y="37438"/>
                  </a:lnTo>
                  <a:lnTo>
                    <a:pt x="15662" y="37392"/>
                  </a:lnTo>
                  <a:lnTo>
                    <a:pt x="17933" y="37347"/>
                  </a:lnTo>
                  <a:lnTo>
                    <a:pt x="20204" y="37324"/>
                  </a:lnTo>
                  <a:lnTo>
                    <a:pt x="22475" y="37313"/>
                  </a:lnTo>
                  <a:lnTo>
                    <a:pt x="24750" y="37313"/>
                  </a:lnTo>
                  <a:lnTo>
                    <a:pt x="27026" y="37324"/>
                  </a:lnTo>
                  <a:lnTo>
                    <a:pt x="29301" y="37370"/>
                  </a:lnTo>
                  <a:lnTo>
                    <a:pt x="31581" y="37426"/>
                  </a:lnTo>
                  <a:lnTo>
                    <a:pt x="33861" y="37506"/>
                  </a:lnTo>
                  <a:lnTo>
                    <a:pt x="36136" y="37608"/>
                  </a:lnTo>
                  <a:lnTo>
                    <a:pt x="38416" y="37744"/>
                  </a:lnTo>
                  <a:lnTo>
                    <a:pt x="39552" y="37812"/>
                  </a:lnTo>
                  <a:lnTo>
                    <a:pt x="40692" y="37903"/>
                  </a:lnTo>
                  <a:lnTo>
                    <a:pt x="41832" y="37994"/>
                  </a:lnTo>
                  <a:lnTo>
                    <a:pt x="42967" y="38084"/>
                  </a:lnTo>
                  <a:lnTo>
                    <a:pt x="44107" y="38186"/>
                  </a:lnTo>
                  <a:lnTo>
                    <a:pt x="45242" y="38300"/>
                  </a:lnTo>
                  <a:lnTo>
                    <a:pt x="46382" y="38424"/>
                  </a:lnTo>
                  <a:lnTo>
                    <a:pt x="47518" y="38561"/>
                  </a:lnTo>
                  <a:lnTo>
                    <a:pt x="48653" y="38697"/>
                  </a:lnTo>
                  <a:lnTo>
                    <a:pt x="49789" y="38844"/>
                  </a:lnTo>
                  <a:lnTo>
                    <a:pt x="50924" y="39003"/>
                  </a:lnTo>
                  <a:lnTo>
                    <a:pt x="52060" y="39162"/>
                  </a:lnTo>
                  <a:lnTo>
                    <a:pt x="53195" y="39343"/>
                  </a:lnTo>
                  <a:lnTo>
                    <a:pt x="54326" y="39525"/>
                  </a:lnTo>
                  <a:lnTo>
                    <a:pt x="55462" y="39717"/>
                  </a:lnTo>
                  <a:lnTo>
                    <a:pt x="56593" y="39922"/>
                  </a:lnTo>
                  <a:lnTo>
                    <a:pt x="57724" y="40137"/>
                  </a:lnTo>
                  <a:lnTo>
                    <a:pt x="58855" y="40364"/>
                  </a:lnTo>
                  <a:lnTo>
                    <a:pt x="59982" y="40602"/>
                  </a:lnTo>
                  <a:lnTo>
                    <a:pt x="61113" y="40851"/>
                  </a:lnTo>
                  <a:lnTo>
                    <a:pt x="62239" y="41101"/>
                  </a:lnTo>
                  <a:lnTo>
                    <a:pt x="63366" y="41373"/>
                  </a:lnTo>
                  <a:lnTo>
                    <a:pt x="64492" y="41657"/>
                  </a:lnTo>
                  <a:lnTo>
                    <a:pt x="65615" y="41952"/>
                  </a:lnTo>
                  <a:lnTo>
                    <a:pt x="66741" y="42258"/>
                  </a:lnTo>
                  <a:lnTo>
                    <a:pt x="67863" y="42575"/>
                  </a:lnTo>
                  <a:lnTo>
                    <a:pt x="68985" y="42904"/>
                  </a:lnTo>
                  <a:lnTo>
                    <a:pt x="70103" y="43244"/>
                  </a:lnTo>
                  <a:lnTo>
                    <a:pt x="71221" y="43596"/>
                  </a:lnTo>
                  <a:lnTo>
                    <a:pt x="72338" y="43970"/>
                  </a:lnTo>
                  <a:lnTo>
                    <a:pt x="73456" y="44356"/>
                  </a:lnTo>
                  <a:lnTo>
                    <a:pt x="74569" y="44741"/>
                  </a:lnTo>
                  <a:lnTo>
                    <a:pt x="74569" y="44741"/>
                  </a:lnTo>
                  <a:lnTo>
                    <a:pt x="74520" y="44605"/>
                  </a:lnTo>
                  <a:lnTo>
                    <a:pt x="74480" y="44447"/>
                  </a:lnTo>
                  <a:lnTo>
                    <a:pt x="74445" y="44277"/>
                  </a:lnTo>
                  <a:lnTo>
                    <a:pt x="74418" y="44106"/>
                  </a:lnTo>
                  <a:lnTo>
                    <a:pt x="74400" y="43914"/>
                  </a:lnTo>
                  <a:lnTo>
                    <a:pt x="74396" y="43823"/>
                  </a:lnTo>
                  <a:lnTo>
                    <a:pt x="74396" y="43721"/>
                  </a:lnTo>
                  <a:lnTo>
                    <a:pt x="74396" y="43619"/>
                  </a:lnTo>
                  <a:lnTo>
                    <a:pt x="74400" y="43517"/>
                  </a:lnTo>
                  <a:lnTo>
                    <a:pt x="74405" y="43403"/>
                  </a:lnTo>
                  <a:lnTo>
                    <a:pt x="74414" y="43301"/>
                  </a:lnTo>
                  <a:lnTo>
                    <a:pt x="74734" y="40273"/>
                  </a:lnTo>
                  <a:lnTo>
                    <a:pt x="75055" y="37245"/>
                  </a:lnTo>
                  <a:lnTo>
                    <a:pt x="75375" y="34206"/>
                  </a:lnTo>
                  <a:lnTo>
                    <a:pt x="75687" y="31166"/>
                  </a:lnTo>
                  <a:lnTo>
                    <a:pt x="75838" y="29646"/>
                  </a:lnTo>
                  <a:lnTo>
                    <a:pt x="75990" y="28127"/>
                  </a:lnTo>
                  <a:lnTo>
                    <a:pt x="76137" y="26596"/>
                  </a:lnTo>
                  <a:lnTo>
                    <a:pt x="76279" y="25076"/>
                  </a:lnTo>
                  <a:lnTo>
                    <a:pt x="76413" y="23545"/>
                  </a:lnTo>
                  <a:lnTo>
                    <a:pt x="76546" y="22014"/>
                  </a:lnTo>
                  <a:lnTo>
                    <a:pt x="76671" y="20471"/>
                  </a:lnTo>
                  <a:lnTo>
                    <a:pt x="76787" y="18929"/>
                  </a:lnTo>
                  <a:lnTo>
                    <a:pt x="76845" y="18181"/>
                  </a:lnTo>
                  <a:lnTo>
                    <a:pt x="76894" y="17443"/>
                  </a:lnTo>
                  <a:lnTo>
                    <a:pt x="76938" y="16740"/>
                  </a:lnTo>
                  <a:lnTo>
                    <a:pt x="76974" y="16060"/>
                  </a:lnTo>
                  <a:lnTo>
                    <a:pt x="77010" y="15402"/>
                  </a:lnTo>
                  <a:lnTo>
                    <a:pt x="77041" y="14767"/>
                  </a:lnTo>
                  <a:lnTo>
                    <a:pt x="77063" y="14143"/>
                  </a:lnTo>
                  <a:lnTo>
                    <a:pt x="77085" y="13553"/>
                  </a:lnTo>
                  <a:lnTo>
                    <a:pt x="77099" y="12986"/>
                  </a:lnTo>
                  <a:lnTo>
                    <a:pt x="77108" y="12431"/>
                  </a:lnTo>
                  <a:lnTo>
                    <a:pt x="77112" y="11909"/>
                  </a:lnTo>
                  <a:lnTo>
                    <a:pt x="77112" y="11399"/>
                  </a:lnTo>
                  <a:lnTo>
                    <a:pt x="77108" y="10911"/>
                  </a:lnTo>
                  <a:lnTo>
                    <a:pt x="77094" y="10435"/>
                  </a:lnTo>
                  <a:lnTo>
                    <a:pt x="77081" y="9981"/>
                  </a:lnTo>
                  <a:lnTo>
                    <a:pt x="77059" y="9550"/>
                  </a:lnTo>
                  <a:lnTo>
                    <a:pt x="77036" y="9142"/>
                  </a:lnTo>
                  <a:lnTo>
                    <a:pt x="77005" y="8745"/>
                  </a:lnTo>
                  <a:lnTo>
                    <a:pt x="76969" y="8359"/>
                  </a:lnTo>
                  <a:lnTo>
                    <a:pt x="76929" y="8008"/>
                  </a:lnTo>
                  <a:lnTo>
                    <a:pt x="76885" y="7656"/>
                  </a:lnTo>
                  <a:lnTo>
                    <a:pt x="76836" y="7327"/>
                  </a:lnTo>
                  <a:lnTo>
                    <a:pt x="76778" y="7021"/>
                  </a:lnTo>
                  <a:lnTo>
                    <a:pt x="76720" y="6715"/>
                  </a:lnTo>
                  <a:lnTo>
                    <a:pt x="76653" y="6431"/>
                  </a:lnTo>
                  <a:lnTo>
                    <a:pt x="76587" y="6170"/>
                  </a:lnTo>
                  <a:lnTo>
                    <a:pt x="76511" y="5921"/>
                  </a:lnTo>
                  <a:lnTo>
                    <a:pt x="76431" y="5671"/>
                  </a:lnTo>
                  <a:lnTo>
                    <a:pt x="76346" y="5444"/>
                  </a:lnTo>
                  <a:lnTo>
                    <a:pt x="76257" y="5240"/>
                  </a:lnTo>
                  <a:lnTo>
                    <a:pt x="76164" y="5036"/>
                  </a:lnTo>
                  <a:lnTo>
                    <a:pt x="76061" y="4843"/>
                  </a:lnTo>
                  <a:lnTo>
                    <a:pt x="75959" y="4673"/>
                  </a:lnTo>
                  <a:lnTo>
                    <a:pt x="75847" y="4503"/>
                  </a:lnTo>
                  <a:lnTo>
                    <a:pt x="75732" y="4344"/>
                  </a:lnTo>
                  <a:lnTo>
                    <a:pt x="75616" y="4208"/>
                  </a:lnTo>
                  <a:lnTo>
                    <a:pt x="75491" y="4072"/>
                  </a:lnTo>
                  <a:lnTo>
                    <a:pt x="75362" y="3947"/>
                  </a:lnTo>
                  <a:lnTo>
                    <a:pt x="75224" y="3834"/>
                  </a:lnTo>
                  <a:lnTo>
                    <a:pt x="75086" y="3721"/>
                  </a:lnTo>
                  <a:lnTo>
                    <a:pt x="74943" y="3630"/>
                  </a:lnTo>
                  <a:lnTo>
                    <a:pt x="74792" y="3539"/>
                  </a:lnTo>
                  <a:lnTo>
                    <a:pt x="74636" y="3460"/>
                  </a:lnTo>
                  <a:lnTo>
                    <a:pt x="74480" y="3380"/>
                  </a:lnTo>
                  <a:lnTo>
                    <a:pt x="74316" y="3312"/>
                  </a:lnTo>
                  <a:lnTo>
                    <a:pt x="74146" y="3256"/>
                  </a:lnTo>
                  <a:lnTo>
                    <a:pt x="73973" y="3199"/>
                  </a:lnTo>
                  <a:lnTo>
                    <a:pt x="73790" y="3142"/>
                  </a:lnTo>
                  <a:lnTo>
                    <a:pt x="73421" y="3063"/>
                  </a:lnTo>
                  <a:lnTo>
                    <a:pt x="73024" y="2995"/>
                  </a:lnTo>
                  <a:lnTo>
                    <a:pt x="72615" y="2949"/>
                  </a:lnTo>
                  <a:lnTo>
                    <a:pt x="72178" y="2904"/>
                  </a:lnTo>
                  <a:lnTo>
                    <a:pt x="71728" y="2870"/>
                  </a:lnTo>
                  <a:lnTo>
                    <a:pt x="71256" y="2847"/>
                  </a:lnTo>
                  <a:lnTo>
                    <a:pt x="70250" y="2791"/>
                  </a:lnTo>
                  <a:lnTo>
                    <a:pt x="64305" y="2473"/>
                  </a:lnTo>
                  <a:lnTo>
                    <a:pt x="58361" y="2167"/>
                  </a:lnTo>
                  <a:lnTo>
                    <a:pt x="52421" y="1883"/>
                  </a:lnTo>
                  <a:lnTo>
                    <a:pt x="46485" y="1634"/>
                  </a:lnTo>
                  <a:lnTo>
                    <a:pt x="45051" y="1577"/>
                  </a:lnTo>
                  <a:lnTo>
                    <a:pt x="43617" y="1543"/>
                  </a:lnTo>
                  <a:lnTo>
                    <a:pt x="42179" y="1520"/>
                  </a:lnTo>
                  <a:lnTo>
                    <a:pt x="40741" y="1509"/>
                  </a:lnTo>
                  <a:lnTo>
                    <a:pt x="37864" y="1509"/>
                  </a:lnTo>
                  <a:lnTo>
                    <a:pt x="34983" y="1532"/>
                  </a:lnTo>
                  <a:lnTo>
                    <a:pt x="32098" y="1566"/>
                  </a:lnTo>
                  <a:lnTo>
                    <a:pt x="29208" y="1611"/>
                  </a:lnTo>
                  <a:lnTo>
                    <a:pt x="26322" y="1645"/>
                  </a:lnTo>
                  <a:lnTo>
                    <a:pt x="23432" y="1668"/>
                  </a:lnTo>
                  <a:lnTo>
                    <a:pt x="20547" y="1668"/>
                  </a:lnTo>
                  <a:lnTo>
                    <a:pt x="19099" y="1645"/>
                  </a:lnTo>
                  <a:lnTo>
                    <a:pt x="17657" y="1623"/>
                  </a:lnTo>
                  <a:lnTo>
                    <a:pt x="16214" y="1577"/>
                  </a:lnTo>
                  <a:lnTo>
                    <a:pt x="14776" y="1532"/>
                  </a:lnTo>
                  <a:lnTo>
                    <a:pt x="13333" y="1464"/>
                  </a:lnTo>
                  <a:lnTo>
                    <a:pt x="11890" y="1384"/>
                  </a:lnTo>
                  <a:lnTo>
                    <a:pt x="10452" y="1282"/>
                  </a:lnTo>
                  <a:lnTo>
                    <a:pt x="9014" y="1158"/>
                  </a:lnTo>
                  <a:lnTo>
                    <a:pt x="7580" y="1021"/>
                  </a:lnTo>
                  <a:lnTo>
                    <a:pt x="6141" y="863"/>
                  </a:lnTo>
                  <a:lnTo>
                    <a:pt x="4708" y="681"/>
                  </a:lnTo>
                  <a:lnTo>
                    <a:pt x="3274" y="477"/>
                  </a:lnTo>
                  <a:lnTo>
                    <a:pt x="1844" y="250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41;p45">
              <a:extLst>
                <a:ext uri="{FF2B5EF4-FFF2-40B4-BE49-F238E27FC236}">
                  <a16:creationId xmlns:a16="http://schemas.microsoft.com/office/drawing/2014/main" id="{AC4D48D3-7685-427D-854A-2B292E51D942}"/>
                </a:ext>
              </a:extLst>
            </p:cNvPr>
            <p:cNvSpPr/>
            <p:nvPr/>
          </p:nvSpPr>
          <p:spPr>
            <a:xfrm>
              <a:off x="2966100" y="-7556650"/>
              <a:ext cx="1804675" cy="4075175"/>
            </a:xfrm>
            <a:custGeom>
              <a:avLst/>
              <a:gdLst/>
              <a:ahLst/>
              <a:cxnLst/>
              <a:rect l="l" t="t" r="r" b="b"/>
              <a:pathLst>
                <a:path w="72187" h="163007" extrusionOk="0">
                  <a:moveTo>
                    <a:pt x="31371" y="16729"/>
                  </a:moveTo>
                  <a:lnTo>
                    <a:pt x="33148" y="16740"/>
                  </a:lnTo>
                  <a:lnTo>
                    <a:pt x="34925" y="16774"/>
                  </a:lnTo>
                  <a:lnTo>
                    <a:pt x="35811" y="16797"/>
                  </a:lnTo>
                  <a:lnTo>
                    <a:pt x="36702" y="16820"/>
                  </a:lnTo>
                  <a:lnTo>
                    <a:pt x="37588" y="16865"/>
                  </a:lnTo>
                  <a:lnTo>
                    <a:pt x="38474" y="16910"/>
                  </a:lnTo>
                  <a:lnTo>
                    <a:pt x="39360" y="16967"/>
                  </a:lnTo>
                  <a:lnTo>
                    <a:pt x="40251" y="17024"/>
                  </a:lnTo>
                  <a:lnTo>
                    <a:pt x="41137" y="17092"/>
                  </a:lnTo>
                  <a:lnTo>
                    <a:pt x="42018" y="17171"/>
                  </a:lnTo>
                  <a:lnTo>
                    <a:pt x="42905" y="17251"/>
                  </a:lnTo>
                  <a:lnTo>
                    <a:pt x="43791" y="17353"/>
                  </a:lnTo>
                  <a:lnTo>
                    <a:pt x="44672" y="17455"/>
                  </a:lnTo>
                  <a:lnTo>
                    <a:pt x="45558" y="17568"/>
                  </a:lnTo>
                  <a:lnTo>
                    <a:pt x="46440" y="17693"/>
                  </a:lnTo>
                  <a:lnTo>
                    <a:pt x="47322" y="17818"/>
                  </a:lnTo>
                  <a:lnTo>
                    <a:pt x="48203" y="17965"/>
                  </a:lnTo>
                  <a:lnTo>
                    <a:pt x="49081" y="18113"/>
                  </a:lnTo>
                  <a:lnTo>
                    <a:pt x="49962" y="18283"/>
                  </a:lnTo>
                  <a:lnTo>
                    <a:pt x="50840" y="18453"/>
                  </a:lnTo>
                  <a:lnTo>
                    <a:pt x="51717" y="18634"/>
                  </a:lnTo>
                  <a:lnTo>
                    <a:pt x="52590" y="18838"/>
                  </a:lnTo>
                  <a:lnTo>
                    <a:pt x="53467" y="19043"/>
                  </a:lnTo>
                  <a:lnTo>
                    <a:pt x="54340" y="19269"/>
                  </a:lnTo>
                  <a:lnTo>
                    <a:pt x="55212" y="19496"/>
                  </a:lnTo>
                  <a:lnTo>
                    <a:pt x="56081" y="19746"/>
                  </a:lnTo>
                  <a:lnTo>
                    <a:pt x="56949" y="19995"/>
                  </a:lnTo>
                  <a:lnTo>
                    <a:pt x="57817" y="20267"/>
                  </a:lnTo>
                  <a:lnTo>
                    <a:pt x="58686" y="20551"/>
                  </a:lnTo>
                  <a:lnTo>
                    <a:pt x="59549" y="20846"/>
                  </a:lnTo>
                  <a:lnTo>
                    <a:pt x="60413" y="21152"/>
                  </a:lnTo>
                  <a:lnTo>
                    <a:pt x="61273" y="21481"/>
                  </a:lnTo>
                  <a:lnTo>
                    <a:pt x="62132" y="21821"/>
                  </a:lnTo>
                  <a:lnTo>
                    <a:pt x="62992" y="22173"/>
                  </a:lnTo>
                  <a:lnTo>
                    <a:pt x="63041" y="22207"/>
                  </a:lnTo>
                  <a:lnTo>
                    <a:pt x="63090" y="22252"/>
                  </a:lnTo>
                  <a:lnTo>
                    <a:pt x="63130" y="22320"/>
                  </a:lnTo>
                  <a:lnTo>
                    <a:pt x="63165" y="22388"/>
                  </a:lnTo>
                  <a:lnTo>
                    <a:pt x="63192" y="22468"/>
                  </a:lnTo>
                  <a:lnTo>
                    <a:pt x="63219" y="22558"/>
                  </a:lnTo>
                  <a:lnTo>
                    <a:pt x="63237" y="22660"/>
                  </a:lnTo>
                  <a:lnTo>
                    <a:pt x="63250" y="22762"/>
                  </a:lnTo>
                  <a:lnTo>
                    <a:pt x="63259" y="22876"/>
                  </a:lnTo>
                  <a:lnTo>
                    <a:pt x="63259" y="22989"/>
                  </a:lnTo>
                  <a:lnTo>
                    <a:pt x="63259" y="23103"/>
                  </a:lnTo>
                  <a:lnTo>
                    <a:pt x="63254" y="23216"/>
                  </a:lnTo>
                  <a:lnTo>
                    <a:pt x="63245" y="23329"/>
                  </a:lnTo>
                  <a:lnTo>
                    <a:pt x="63228" y="23443"/>
                  </a:lnTo>
                  <a:lnTo>
                    <a:pt x="63210" y="23556"/>
                  </a:lnTo>
                  <a:lnTo>
                    <a:pt x="63188" y="23658"/>
                  </a:lnTo>
                  <a:lnTo>
                    <a:pt x="63188" y="23726"/>
                  </a:lnTo>
                  <a:lnTo>
                    <a:pt x="63196" y="24963"/>
                  </a:lnTo>
                  <a:lnTo>
                    <a:pt x="63196" y="26210"/>
                  </a:lnTo>
                  <a:lnTo>
                    <a:pt x="63192" y="27446"/>
                  </a:lnTo>
                  <a:lnTo>
                    <a:pt x="63179" y="28694"/>
                  </a:lnTo>
                  <a:lnTo>
                    <a:pt x="63161" y="29941"/>
                  </a:lnTo>
                  <a:lnTo>
                    <a:pt x="63139" y="31189"/>
                  </a:lnTo>
                  <a:lnTo>
                    <a:pt x="63112" y="32436"/>
                  </a:lnTo>
                  <a:lnTo>
                    <a:pt x="63076" y="33684"/>
                  </a:lnTo>
                  <a:lnTo>
                    <a:pt x="63072" y="33809"/>
                  </a:lnTo>
                  <a:lnTo>
                    <a:pt x="63067" y="33922"/>
                  </a:lnTo>
                  <a:lnTo>
                    <a:pt x="63054" y="34035"/>
                  </a:lnTo>
                  <a:lnTo>
                    <a:pt x="63036" y="34138"/>
                  </a:lnTo>
                  <a:lnTo>
                    <a:pt x="63018" y="34240"/>
                  </a:lnTo>
                  <a:lnTo>
                    <a:pt x="62996" y="34342"/>
                  </a:lnTo>
                  <a:lnTo>
                    <a:pt x="62974" y="34432"/>
                  </a:lnTo>
                  <a:lnTo>
                    <a:pt x="62947" y="34512"/>
                  </a:lnTo>
                  <a:lnTo>
                    <a:pt x="62947" y="34614"/>
                  </a:lnTo>
                  <a:lnTo>
                    <a:pt x="62943" y="34716"/>
                  </a:lnTo>
                  <a:lnTo>
                    <a:pt x="62934" y="34818"/>
                  </a:lnTo>
                  <a:lnTo>
                    <a:pt x="62920" y="34920"/>
                  </a:lnTo>
                  <a:lnTo>
                    <a:pt x="62907" y="35011"/>
                  </a:lnTo>
                  <a:lnTo>
                    <a:pt x="62889" y="35102"/>
                  </a:lnTo>
                  <a:lnTo>
                    <a:pt x="62867" y="35192"/>
                  </a:lnTo>
                  <a:lnTo>
                    <a:pt x="62840" y="35272"/>
                  </a:lnTo>
                  <a:lnTo>
                    <a:pt x="62813" y="35351"/>
                  </a:lnTo>
                  <a:lnTo>
                    <a:pt x="62782" y="35419"/>
                  </a:lnTo>
                  <a:lnTo>
                    <a:pt x="62747" y="35487"/>
                  </a:lnTo>
                  <a:lnTo>
                    <a:pt x="62707" y="35544"/>
                  </a:lnTo>
                  <a:lnTo>
                    <a:pt x="62667" y="35589"/>
                  </a:lnTo>
                  <a:lnTo>
                    <a:pt x="62622" y="35623"/>
                  </a:lnTo>
                  <a:lnTo>
                    <a:pt x="62573" y="35657"/>
                  </a:lnTo>
                  <a:lnTo>
                    <a:pt x="62520" y="35680"/>
                  </a:lnTo>
                  <a:lnTo>
                    <a:pt x="61669" y="35873"/>
                  </a:lnTo>
                  <a:lnTo>
                    <a:pt x="60814" y="36054"/>
                  </a:lnTo>
                  <a:lnTo>
                    <a:pt x="59959" y="36236"/>
                  </a:lnTo>
                  <a:lnTo>
                    <a:pt x="59100" y="36406"/>
                  </a:lnTo>
                  <a:lnTo>
                    <a:pt x="58240" y="36565"/>
                  </a:lnTo>
                  <a:lnTo>
                    <a:pt x="57381" y="36712"/>
                  </a:lnTo>
                  <a:lnTo>
                    <a:pt x="56517" y="36848"/>
                  </a:lnTo>
                  <a:lnTo>
                    <a:pt x="55653" y="36984"/>
                  </a:lnTo>
                  <a:lnTo>
                    <a:pt x="54785" y="37109"/>
                  </a:lnTo>
                  <a:lnTo>
                    <a:pt x="53921" y="37222"/>
                  </a:lnTo>
                  <a:lnTo>
                    <a:pt x="53053" y="37324"/>
                  </a:lnTo>
                  <a:lnTo>
                    <a:pt x="52180" y="37426"/>
                  </a:lnTo>
                  <a:lnTo>
                    <a:pt x="51312" y="37517"/>
                  </a:lnTo>
                  <a:lnTo>
                    <a:pt x="50439" y="37597"/>
                  </a:lnTo>
                  <a:lnTo>
                    <a:pt x="49566" y="37676"/>
                  </a:lnTo>
                  <a:lnTo>
                    <a:pt x="48693" y="37744"/>
                  </a:lnTo>
                  <a:lnTo>
                    <a:pt x="47816" y="37801"/>
                  </a:lnTo>
                  <a:lnTo>
                    <a:pt x="46943" y="37846"/>
                  </a:lnTo>
                  <a:lnTo>
                    <a:pt x="46066" y="37891"/>
                  </a:lnTo>
                  <a:lnTo>
                    <a:pt x="45189" y="37925"/>
                  </a:lnTo>
                  <a:lnTo>
                    <a:pt x="44307" y="37960"/>
                  </a:lnTo>
                  <a:lnTo>
                    <a:pt x="43430" y="37971"/>
                  </a:lnTo>
                  <a:lnTo>
                    <a:pt x="42553" y="37994"/>
                  </a:lnTo>
                  <a:lnTo>
                    <a:pt x="40789" y="37994"/>
                  </a:lnTo>
                  <a:lnTo>
                    <a:pt x="39908" y="37982"/>
                  </a:lnTo>
                  <a:lnTo>
                    <a:pt x="38149" y="37948"/>
                  </a:lnTo>
                  <a:lnTo>
                    <a:pt x="36385" y="37891"/>
                  </a:lnTo>
                  <a:lnTo>
                    <a:pt x="34618" y="37801"/>
                  </a:lnTo>
                  <a:lnTo>
                    <a:pt x="32854" y="37687"/>
                  </a:lnTo>
                  <a:lnTo>
                    <a:pt x="31091" y="37551"/>
                  </a:lnTo>
                  <a:lnTo>
                    <a:pt x="29332" y="37381"/>
                  </a:lnTo>
                  <a:lnTo>
                    <a:pt x="27569" y="37200"/>
                  </a:lnTo>
                  <a:lnTo>
                    <a:pt x="25810" y="36996"/>
                  </a:lnTo>
                  <a:lnTo>
                    <a:pt x="24055" y="36769"/>
                  </a:lnTo>
                  <a:lnTo>
                    <a:pt x="22301" y="36531"/>
                  </a:lnTo>
                  <a:lnTo>
                    <a:pt x="20551" y="36258"/>
                  </a:lnTo>
                  <a:lnTo>
                    <a:pt x="18805" y="35975"/>
                  </a:lnTo>
                  <a:lnTo>
                    <a:pt x="17060" y="35680"/>
                  </a:lnTo>
                  <a:lnTo>
                    <a:pt x="15323" y="35362"/>
                  </a:lnTo>
                  <a:lnTo>
                    <a:pt x="13591" y="35022"/>
                  </a:lnTo>
                  <a:lnTo>
                    <a:pt x="11868" y="34671"/>
                  </a:lnTo>
                  <a:lnTo>
                    <a:pt x="10149" y="34308"/>
                  </a:lnTo>
                  <a:lnTo>
                    <a:pt x="8435" y="33933"/>
                  </a:lnTo>
                  <a:lnTo>
                    <a:pt x="6729" y="33536"/>
                  </a:lnTo>
                  <a:lnTo>
                    <a:pt x="6653" y="33514"/>
                  </a:lnTo>
                  <a:lnTo>
                    <a:pt x="6578" y="33480"/>
                  </a:lnTo>
                  <a:lnTo>
                    <a:pt x="6511" y="33423"/>
                  </a:lnTo>
                  <a:lnTo>
                    <a:pt x="6444" y="33355"/>
                  </a:lnTo>
                  <a:lnTo>
                    <a:pt x="6382" y="33276"/>
                  </a:lnTo>
                  <a:lnTo>
                    <a:pt x="6328" y="33185"/>
                  </a:lnTo>
                  <a:lnTo>
                    <a:pt x="6275" y="33083"/>
                  </a:lnTo>
                  <a:lnTo>
                    <a:pt x="6226" y="32969"/>
                  </a:lnTo>
                  <a:lnTo>
                    <a:pt x="6186" y="32845"/>
                  </a:lnTo>
                  <a:lnTo>
                    <a:pt x="6146" y="32720"/>
                  </a:lnTo>
                  <a:lnTo>
                    <a:pt x="6110" y="32572"/>
                  </a:lnTo>
                  <a:lnTo>
                    <a:pt x="6083" y="32425"/>
                  </a:lnTo>
                  <a:lnTo>
                    <a:pt x="6057" y="32278"/>
                  </a:lnTo>
                  <a:lnTo>
                    <a:pt x="6034" y="32119"/>
                  </a:lnTo>
                  <a:lnTo>
                    <a:pt x="6017" y="31960"/>
                  </a:lnTo>
                  <a:lnTo>
                    <a:pt x="6003" y="31801"/>
                  </a:lnTo>
                  <a:lnTo>
                    <a:pt x="5968" y="31688"/>
                  </a:lnTo>
                  <a:lnTo>
                    <a:pt x="5928" y="31574"/>
                  </a:lnTo>
                  <a:lnTo>
                    <a:pt x="5910" y="31518"/>
                  </a:lnTo>
                  <a:lnTo>
                    <a:pt x="5896" y="31450"/>
                  </a:lnTo>
                  <a:lnTo>
                    <a:pt x="5883" y="31370"/>
                  </a:lnTo>
                  <a:lnTo>
                    <a:pt x="5874" y="31291"/>
                  </a:lnTo>
                  <a:lnTo>
                    <a:pt x="5825" y="30633"/>
                  </a:lnTo>
                  <a:lnTo>
                    <a:pt x="5781" y="29953"/>
                  </a:lnTo>
                  <a:lnTo>
                    <a:pt x="5741" y="29261"/>
                  </a:lnTo>
                  <a:lnTo>
                    <a:pt x="5705" y="28569"/>
                  </a:lnTo>
                  <a:lnTo>
                    <a:pt x="5674" y="27855"/>
                  </a:lnTo>
                  <a:lnTo>
                    <a:pt x="5647" y="27151"/>
                  </a:lnTo>
                  <a:lnTo>
                    <a:pt x="5625" y="26437"/>
                  </a:lnTo>
                  <a:lnTo>
                    <a:pt x="5611" y="25711"/>
                  </a:lnTo>
                  <a:lnTo>
                    <a:pt x="5598" y="24997"/>
                  </a:lnTo>
                  <a:lnTo>
                    <a:pt x="5589" y="24282"/>
                  </a:lnTo>
                  <a:lnTo>
                    <a:pt x="5585" y="23568"/>
                  </a:lnTo>
                  <a:lnTo>
                    <a:pt x="5585" y="22864"/>
                  </a:lnTo>
                  <a:lnTo>
                    <a:pt x="5589" y="22161"/>
                  </a:lnTo>
                  <a:lnTo>
                    <a:pt x="5594" y="21470"/>
                  </a:lnTo>
                  <a:lnTo>
                    <a:pt x="5607" y="20778"/>
                  </a:lnTo>
                  <a:lnTo>
                    <a:pt x="5620" y="20109"/>
                  </a:lnTo>
                  <a:lnTo>
                    <a:pt x="5629" y="19882"/>
                  </a:lnTo>
                  <a:lnTo>
                    <a:pt x="5647" y="19666"/>
                  </a:lnTo>
                  <a:lnTo>
                    <a:pt x="5669" y="19462"/>
                  </a:lnTo>
                  <a:lnTo>
                    <a:pt x="5700" y="19281"/>
                  </a:lnTo>
                  <a:lnTo>
                    <a:pt x="5736" y="19111"/>
                  </a:lnTo>
                  <a:lnTo>
                    <a:pt x="5776" y="18963"/>
                  </a:lnTo>
                  <a:lnTo>
                    <a:pt x="5825" y="18816"/>
                  </a:lnTo>
                  <a:lnTo>
                    <a:pt x="5874" y="18702"/>
                  </a:lnTo>
                  <a:lnTo>
                    <a:pt x="5932" y="18589"/>
                  </a:lnTo>
                  <a:lnTo>
                    <a:pt x="5990" y="18498"/>
                  </a:lnTo>
                  <a:lnTo>
                    <a:pt x="6052" y="18419"/>
                  </a:lnTo>
                  <a:lnTo>
                    <a:pt x="6115" y="18362"/>
                  </a:lnTo>
                  <a:lnTo>
                    <a:pt x="6181" y="18305"/>
                  </a:lnTo>
                  <a:lnTo>
                    <a:pt x="6248" y="18283"/>
                  </a:lnTo>
                  <a:lnTo>
                    <a:pt x="6319" y="18260"/>
                  </a:lnTo>
                  <a:lnTo>
                    <a:pt x="6386" y="18260"/>
                  </a:lnTo>
                  <a:lnTo>
                    <a:pt x="6466" y="18192"/>
                  </a:lnTo>
                  <a:lnTo>
                    <a:pt x="6546" y="18124"/>
                  </a:lnTo>
                  <a:lnTo>
                    <a:pt x="6636" y="18079"/>
                  </a:lnTo>
                  <a:lnTo>
                    <a:pt x="6729" y="18044"/>
                  </a:lnTo>
                  <a:lnTo>
                    <a:pt x="10202" y="17806"/>
                  </a:lnTo>
                  <a:lnTo>
                    <a:pt x="13693" y="17557"/>
                  </a:lnTo>
                  <a:lnTo>
                    <a:pt x="17207" y="17307"/>
                  </a:lnTo>
                  <a:lnTo>
                    <a:pt x="18966" y="17194"/>
                  </a:lnTo>
                  <a:lnTo>
                    <a:pt x="20733" y="17092"/>
                  </a:lnTo>
                  <a:lnTo>
                    <a:pt x="22501" y="16990"/>
                  </a:lnTo>
                  <a:lnTo>
                    <a:pt x="24274" y="16910"/>
                  </a:lnTo>
                  <a:lnTo>
                    <a:pt x="26046" y="16842"/>
                  </a:lnTo>
                  <a:lnTo>
                    <a:pt x="27818" y="16786"/>
                  </a:lnTo>
                  <a:lnTo>
                    <a:pt x="29595" y="16752"/>
                  </a:lnTo>
                  <a:lnTo>
                    <a:pt x="31371" y="16729"/>
                  </a:lnTo>
                  <a:close/>
                  <a:moveTo>
                    <a:pt x="18609" y="50537"/>
                  </a:moveTo>
                  <a:lnTo>
                    <a:pt x="20244" y="50548"/>
                  </a:lnTo>
                  <a:lnTo>
                    <a:pt x="21878" y="50571"/>
                  </a:lnTo>
                  <a:lnTo>
                    <a:pt x="23512" y="50605"/>
                  </a:lnTo>
                  <a:lnTo>
                    <a:pt x="25151" y="50650"/>
                  </a:lnTo>
                  <a:lnTo>
                    <a:pt x="26789" y="50707"/>
                  </a:lnTo>
                  <a:lnTo>
                    <a:pt x="28428" y="50786"/>
                  </a:lnTo>
                  <a:lnTo>
                    <a:pt x="30067" y="50866"/>
                  </a:lnTo>
                  <a:lnTo>
                    <a:pt x="31705" y="50968"/>
                  </a:lnTo>
                  <a:lnTo>
                    <a:pt x="33349" y="51070"/>
                  </a:lnTo>
                  <a:lnTo>
                    <a:pt x="34987" y="51195"/>
                  </a:lnTo>
                  <a:lnTo>
                    <a:pt x="36630" y="51331"/>
                  </a:lnTo>
                  <a:lnTo>
                    <a:pt x="38269" y="51478"/>
                  </a:lnTo>
                  <a:lnTo>
                    <a:pt x="39912" y="51637"/>
                  </a:lnTo>
                  <a:lnTo>
                    <a:pt x="41551" y="51807"/>
                  </a:lnTo>
                  <a:lnTo>
                    <a:pt x="43185" y="52000"/>
                  </a:lnTo>
                  <a:lnTo>
                    <a:pt x="44824" y="52193"/>
                  </a:lnTo>
                  <a:lnTo>
                    <a:pt x="46458" y="52408"/>
                  </a:lnTo>
                  <a:lnTo>
                    <a:pt x="48092" y="52635"/>
                  </a:lnTo>
                  <a:lnTo>
                    <a:pt x="49726" y="52873"/>
                  </a:lnTo>
                  <a:lnTo>
                    <a:pt x="51356" y="53134"/>
                  </a:lnTo>
                  <a:lnTo>
                    <a:pt x="52986" y="53395"/>
                  </a:lnTo>
                  <a:lnTo>
                    <a:pt x="54611" y="53678"/>
                  </a:lnTo>
                  <a:lnTo>
                    <a:pt x="56232" y="53973"/>
                  </a:lnTo>
                  <a:lnTo>
                    <a:pt x="57853" y="54279"/>
                  </a:lnTo>
                  <a:lnTo>
                    <a:pt x="59469" y="54597"/>
                  </a:lnTo>
                  <a:lnTo>
                    <a:pt x="61086" y="54937"/>
                  </a:lnTo>
                  <a:lnTo>
                    <a:pt x="61139" y="54949"/>
                  </a:lnTo>
                  <a:lnTo>
                    <a:pt x="61188" y="54983"/>
                  </a:lnTo>
                  <a:lnTo>
                    <a:pt x="61233" y="55017"/>
                  </a:lnTo>
                  <a:lnTo>
                    <a:pt x="61277" y="55062"/>
                  </a:lnTo>
                  <a:lnTo>
                    <a:pt x="61317" y="55119"/>
                  </a:lnTo>
                  <a:lnTo>
                    <a:pt x="61353" y="55187"/>
                  </a:lnTo>
                  <a:lnTo>
                    <a:pt x="61384" y="55255"/>
                  </a:lnTo>
                  <a:lnTo>
                    <a:pt x="61415" y="55334"/>
                  </a:lnTo>
                  <a:lnTo>
                    <a:pt x="61442" y="55425"/>
                  </a:lnTo>
                  <a:lnTo>
                    <a:pt x="61464" y="55516"/>
                  </a:lnTo>
                  <a:lnTo>
                    <a:pt x="61482" y="55606"/>
                  </a:lnTo>
                  <a:lnTo>
                    <a:pt x="61500" y="55708"/>
                  </a:lnTo>
                  <a:lnTo>
                    <a:pt x="61513" y="55810"/>
                  </a:lnTo>
                  <a:lnTo>
                    <a:pt x="61522" y="55913"/>
                  </a:lnTo>
                  <a:lnTo>
                    <a:pt x="61527" y="56015"/>
                  </a:lnTo>
                  <a:lnTo>
                    <a:pt x="61527" y="56117"/>
                  </a:lnTo>
                  <a:lnTo>
                    <a:pt x="61527" y="56230"/>
                  </a:lnTo>
                  <a:lnTo>
                    <a:pt x="61522" y="56332"/>
                  </a:lnTo>
                  <a:lnTo>
                    <a:pt x="61513" y="56434"/>
                  </a:lnTo>
                  <a:lnTo>
                    <a:pt x="61500" y="56536"/>
                  </a:lnTo>
                  <a:lnTo>
                    <a:pt x="61487" y="56627"/>
                  </a:lnTo>
                  <a:lnTo>
                    <a:pt x="61469" y="56718"/>
                  </a:lnTo>
                  <a:lnTo>
                    <a:pt x="61446" y="56808"/>
                  </a:lnTo>
                  <a:lnTo>
                    <a:pt x="61420" y="56888"/>
                  </a:lnTo>
                  <a:lnTo>
                    <a:pt x="61389" y="56967"/>
                  </a:lnTo>
                  <a:lnTo>
                    <a:pt x="61357" y="57035"/>
                  </a:lnTo>
                  <a:lnTo>
                    <a:pt x="61322" y="57092"/>
                  </a:lnTo>
                  <a:lnTo>
                    <a:pt x="61282" y="57149"/>
                  </a:lnTo>
                  <a:lnTo>
                    <a:pt x="61237" y="57194"/>
                  </a:lnTo>
                  <a:lnTo>
                    <a:pt x="61188" y="57217"/>
                  </a:lnTo>
                  <a:lnTo>
                    <a:pt x="61139" y="57239"/>
                  </a:lnTo>
                  <a:lnTo>
                    <a:pt x="61086" y="57251"/>
                  </a:lnTo>
                  <a:lnTo>
                    <a:pt x="61086" y="57398"/>
                  </a:lnTo>
                  <a:lnTo>
                    <a:pt x="61166" y="57398"/>
                  </a:lnTo>
                  <a:lnTo>
                    <a:pt x="61206" y="57410"/>
                  </a:lnTo>
                  <a:lnTo>
                    <a:pt x="61246" y="57432"/>
                  </a:lnTo>
                  <a:lnTo>
                    <a:pt x="61286" y="57455"/>
                  </a:lnTo>
                  <a:lnTo>
                    <a:pt x="61326" y="57489"/>
                  </a:lnTo>
                  <a:lnTo>
                    <a:pt x="61362" y="57534"/>
                  </a:lnTo>
                  <a:lnTo>
                    <a:pt x="61402" y="57580"/>
                  </a:lnTo>
                  <a:lnTo>
                    <a:pt x="61438" y="57636"/>
                  </a:lnTo>
                  <a:lnTo>
                    <a:pt x="61473" y="57693"/>
                  </a:lnTo>
                  <a:lnTo>
                    <a:pt x="61509" y="57761"/>
                  </a:lnTo>
                  <a:lnTo>
                    <a:pt x="61540" y="57840"/>
                  </a:lnTo>
                  <a:lnTo>
                    <a:pt x="61571" y="57920"/>
                  </a:lnTo>
                  <a:lnTo>
                    <a:pt x="61602" y="57999"/>
                  </a:lnTo>
                  <a:lnTo>
                    <a:pt x="61629" y="58090"/>
                  </a:lnTo>
                  <a:lnTo>
                    <a:pt x="61656" y="58192"/>
                  </a:lnTo>
                  <a:lnTo>
                    <a:pt x="61687" y="58340"/>
                  </a:lnTo>
                  <a:lnTo>
                    <a:pt x="61718" y="58476"/>
                  </a:lnTo>
                  <a:lnTo>
                    <a:pt x="61745" y="58623"/>
                  </a:lnTo>
                  <a:lnTo>
                    <a:pt x="61771" y="58770"/>
                  </a:lnTo>
                  <a:lnTo>
                    <a:pt x="61816" y="59077"/>
                  </a:lnTo>
                  <a:lnTo>
                    <a:pt x="61847" y="59394"/>
                  </a:lnTo>
                  <a:lnTo>
                    <a:pt x="61874" y="59723"/>
                  </a:lnTo>
                  <a:lnTo>
                    <a:pt x="61896" y="60052"/>
                  </a:lnTo>
                  <a:lnTo>
                    <a:pt x="61910" y="60381"/>
                  </a:lnTo>
                  <a:lnTo>
                    <a:pt x="61914" y="60721"/>
                  </a:lnTo>
                  <a:lnTo>
                    <a:pt x="61918" y="61061"/>
                  </a:lnTo>
                  <a:lnTo>
                    <a:pt x="61914" y="61402"/>
                  </a:lnTo>
                  <a:lnTo>
                    <a:pt x="61910" y="61742"/>
                  </a:lnTo>
                  <a:lnTo>
                    <a:pt x="61905" y="62082"/>
                  </a:lnTo>
                  <a:lnTo>
                    <a:pt x="61865" y="63409"/>
                  </a:lnTo>
                  <a:lnTo>
                    <a:pt x="61856" y="64033"/>
                  </a:lnTo>
                  <a:lnTo>
                    <a:pt x="61843" y="64634"/>
                  </a:lnTo>
                  <a:lnTo>
                    <a:pt x="61834" y="64929"/>
                  </a:lnTo>
                  <a:lnTo>
                    <a:pt x="61820" y="65212"/>
                  </a:lnTo>
                  <a:lnTo>
                    <a:pt x="61803" y="65496"/>
                  </a:lnTo>
                  <a:lnTo>
                    <a:pt x="61780" y="65779"/>
                  </a:lnTo>
                  <a:lnTo>
                    <a:pt x="61754" y="66040"/>
                  </a:lnTo>
                  <a:lnTo>
                    <a:pt x="61718" y="66312"/>
                  </a:lnTo>
                  <a:lnTo>
                    <a:pt x="61678" y="66573"/>
                  </a:lnTo>
                  <a:lnTo>
                    <a:pt x="61629" y="66823"/>
                  </a:lnTo>
                  <a:lnTo>
                    <a:pt x="61571" y="67072"/>
                  </a:lnTo>
                  <a:lnTo>
                    <a:pt x="61504" y="67310"/>
                  </a:lnTo>
                  <a:lnTo>
                    <a:pt x="61429" y="67560"/>
                  </a:lnTo>
                  <a:lnTo>
                    <a:pt x="61340" y="67787"/>
                  </a:lnTo>
                  <a:lnTo>
                    <a:pt x="61322" y="67821"/>
                  </a:lnTo>
                  <a:lnTo>
                    <a:pt x="61304" y="67855"/>
                  </a:lnTo>
                  <a:lnTo>
                    <a:pt x="61291" y="67889"/>
                  </a:lnTo>
                  <a:lnTo>
                    <a:pt x="61268" y="67900"/>
                  </a:lnTo>
                  <a:lnTo>
                    <a:pt x="61219" y="67945"/>
                  </a:lnTo>
                  <a:lnTo>
                    <a:pt x="61193" y="67968"/>
                  </a:lnTo>
                  <a:lnTo>
                    <a:pt x="61170" y="67968"/>
                  </a:lnTo>
                  <a:lnTo>
                    <a:pt x="61206" y="67991"/>
                  </a:lnTo>
                  <a:lnTo>
                    <a:pt x="61242" y="68025"/>
                  </a:lnTo>
                  <a:lnTo>
                    <a:pt x="61273" y="68070"/>
                  </a:lnTo>
                  <a:lnTo>
                    <a:pt x="61299" y="68116"/>
                  </a:lnTo>
                  <a:lnTo>
                    <a:pt x="61326" y="68172"/>
                  </a:lnTo>
                  <a:lnTo>
                    <a:pt x="61348" y="68229"/>
                  </a:lnTo>
                  <a:lnTo>
                    <a:pt x="61371" y="68286"/>
                  </a:lnTo>
                  <a:lnTo>
                    <a:pt x="61389" y="68354"/>
                  </a:lnTo>
                  <a:lnTo>
                    <a:pt x="61406" y="68422"/>
                  </a:lnTo>
                  <a:lnTo>
                    <a:pt x="61420" y="68490"/>
                  </a:lnTo>
                  <a:lnTo>
                    <a:pt x="61438" y="68637"/>
                  </a:lnTo>
                  <a:lnTo>
                    <a:pt x="61451" y="68785"/>
                  </a:lnTo>
                  <a:lnTo>
                    <a:pt x="61451" y="68943"/>
                  </a:lnTo>
                  <a:lnTo>
                    <a:pt x="61442" y="69102"/>
                  </a:lnTo>
                  <a:lnTo>
                    <a:pt x="61420" y="69250"/>
                  </a:lnTo>
                  <a:lnTo>
                    <a:pt x="61406" y="69318"/>
                  </a:lnTo>
                  <a:lnTo>
                    <a:pt x="61393" y="69386"/>
                  </a:lnTo>
                  <a:lnTo>
                    <a:pt x="61375" y="69454"/>
                  </a:lnTo>
                  <a:lnTo>
                    <a:pt x="61353" y="69522"/>
                  </a:lnTo>
                  <a:lnTo>
                    <a:pt x="61331" y="69579"/>
                  </a:lnTo>
                  <a:lnTo>
                    <a:pt x="61304" y="69624"/>
                  </a:lnTo>
                  <a:lnTo>
                    <a:pt x="61277" y="69669"/>
                  </a:lnTo>
                  <a:lnTo>
                    <a:pt x="61246" y="69715"/>
                  </a:lnTo>
                  <a:lnTo>
                    <a:pt x="61210" y="69749"/>
                  </a:lnTo>
                  <a:lnTo>
                    <a:pt x="61179" y="69783"/>
                  </a:lnTo>
                  <a:lnTo>
                    <a:pt x="61139" y="69805"/>
                  </a:lnTo>
                  <a:lnTo>
                    <a:pt x="61099" y="69817"/>
                  </a:lnTo>
                  <a:lnTo>
                    <a:pt x="60275" y="70010"/>
                  </a:lnTo>
                  <a:lnTo>
                    <a:pt x="59456" y="70191"/>
                  </a:lnTo>
                  <a:lnTo>
                    <a:pt x="58632" y="70372"/>
                  </a:lnTo>
                  <a:lnTo>
                    <a:pt x="57808" y="70543"/>
                  </a:lnTo>
                  <a:lnTo>
                    <a:pt x="56985" y="70701"/>
                  </a:lnTo>
                  <a:lnTo>
                    <a:pt x="56156" y="70849"/>
                  </a:lnTo>
                  <a:lnTo>
                    <a:pt x="55333" y="70996"/>
                  </a:lnTo>
                  <a:lnTo>
                    <a:pt x="54509" y="71132"/>
                  </a:lnTo>
                  <a:lnTo>
                    <a:pt x="53681" y="71257"/>
                  </a:lnTo>
                  <a:lnTo>
                    <a:pt x="52857" y="71382"/>
                  </a:lnTo>
                  <a:lnTo>
                    <a:pt x="52029" y="71495"/>
                  </a:lnTo>
                  <a:lnTo>
                    <a:pt x="51205" y="71597"/>
                  </a:lnTo>
                  <a:lnTo>
                    <a:pt x="50376" y="71699"/>
                  </a:lnTo>
                  <a:lnTo>
                    <a:pt x="49548" y="71790"/>
                  </a:lnTo>
                  <a:lnTo>
                    <a:pt x="48720" y="71869"/>
                  </a:lnTo>
                  <a:lnTo>
                    <a:pt x="47892" y="71949"/>
                  </a:lnTo>
                  <a:lnTo>
                    <a:pt x="47064" y="72017"/>
                  </a:lnTo>
                  <a:lnTo>
                    <a:pt x="46235" y="72085"/>
                  </a:lnTo>
                  <a:lnTo>
                    <a:pt x="44579" y="72187"/>
                  </a:lnTo>
                  <a:lnTo>
                    <a:pt x="42922" y="72266"/>
                  </a:lnTo>
                  <a:lnTo>
                    <a:pt x="41261" y="72312"/>
                  </a:lnTo>
                  <a:lnTo>
                    <a:pt x="39605" y="72334"/>
                  </a:lnTo>
                  <a:lnTo>
                    <a:pt x="37944" y="72346"/>
                  </a:lnTo>
                  <a:lnTo>
                    <a:pt x="36283" y="72323"/>
                  </a:lnTo>
                  <a:lnTo>
                    <a:pt x="34627" y="72278"/>
                  </a:lnTo>
                  <a:lnTo>
                    <a:pt x="32966" y="72210"/>
                  </a:lnTo>
                  <a:lnTo>
                    <a:pt x="31305" y="72130"/>
                  </a:lnTo>
                  <a:lnTo>
                    <a:pt x="29648" y="72017"/>
                  </a:lnTo>
                  <a:lnTo>
                    <a:pt x="27987" y="71892"/>
                  </a:lnTo>
                  <a:lnTo>
                    <a:pt x="26331" y="71756"/>
                  </a:lnTo>
                  <a:lnTo>
                    <a:pt x="24670" y="71586"/>
                  </a:lnTo>
                  <a:lnTo>
                    <a:pt x="23013" y="71416"/>
                  </a:lnTo>
                  <a:lnTo>
                    <a:pt x="21357" y="71223"/>
                  </a:lnTo>
                  <a:lnTo>
                    <a:pt x="19700" y="71008"/>
                  </a:lnTo>
                  <a:lnTo>
                    <a:pt x="18048" y="70792"/>
                  </a:lnTo>
                  <a:lnTo>
                    <a:pt x="16396" y="70554"/>
                  </a:lnTo>
                  <a:lnTo>
                    <a:pt x="14744" y="70304"/>
                  </a:lnTo>
                  <a:lnTo>
                    <a:pt x="13092" y="70044"/>
                  </a:lnTo>
                  <a:lnTo>
                    <a:pt x="11445" y="69771"/>
                  </a:lnTo>
                  <a:lnTo>
                    <a:pt x="9797" y="69488"/>
                  </a:lnTo>
                  <a:lnTo>
                    <a:pt x="8150" y="69204"/>
                  </a:lnTo>
                  <a:lnTo>
                    <a:pt x="8052" y="69170"/>
                  </a:lnTo>
                  <a:lnTo>
                    <a:pt x="7963" y="69125"/>
                  </a:lnTo>
                  <a:lnTo>
                    <a:pt x="7878" y="69057"/>
                  </a:lnTo>
                  <a:lnTo>
                    <a:pt x="7798" y="68966"/>
                  </a:lnTo>
                  <a:lnTo>
                    <a:pt x="7727" y="68864"/>
                  </a:lnTo>
                  <a:lnTo>
                    <a:pt x="7660" y="68739"/>
                  </a:lnTo>
                  <a:lnTo>
                    <a:pt x="7597" y="68603"/>
                  </a:lnTo>
                  <a:lnTo>
                    <a:pt x="7544" y="68456"/>
                  </a:lnTo>
                  <a:lnTo>
                    <a:pt x="7495" y="68297"/>
                  </a:lnTo>
                  <a:lnTo>
                    <a:pt x="7450" y="68138"/>
                  </a:lnTo>
                  <a:lnTo>
                    <a:pt x="7415" y="67957"/>
                  </a:lnTo>
                  <a:lnTo>
                    <a:pt x="7384" y="67775"/>
                  </a:lnTo>
                  <a:lnTo>
                    <a:pt x="7357" y="67583"/>
                  </a:lnTo>
                  <a:lnTo>
                    <a:pt x="7339" y="67390"/>
                  </a:lnTo>
                  <a:lnTo>
                    <a:pt x="7326" y="67197"/>
                  </a:lnTo>
                  <a:lnTo>
                    <a:pt x="7317" y="66993"/>
                  </a:lnTo>
                  <a:lnTo>
                    <a:pt x="7317" y="66800"/>
                  </a:lnTo>
                  <a:lnTo>
                    <a:pt x="7321" y="66607"/>
                  </a:lnTo>
                  <a:lnTo>
                    <a:pt x="7335" y="66414"/>
                  </a:lnTo>
                  <a:lnTo>
                    <a:pt x="7352" y="66222"/>
                  </a:lnTo>
                  <a:lnTo>
                    <a:pt x="7375" y="66040"/>
                  </a:lnTo>
                  <a:lnTo>
                    <a:pt x="7401" y="65859"/>
                  </a:lnTo>
                  <a:lnTo>
                    <a:pt x="7437" y="65700"/>
                  </a:lnTo>
                  <a:lnTo>
                    <a:pt x="7477" y="65541"/>
                  </a:lnTo>
                  <a:lnTo>
                    <a:pt x="7526" y="65394"/>
                  </a:lnTo>
                  <a:lnTo>
                    <a:pt x="7580" y="65258"/>
                  </a:lnTo>
                  <a:lnTo>
                    <a:pt x="7637" y="65144"/>
                  </a:lnTo>
                  <a:lnTo>
                    <a:pt x="7704" y="65042"/>
                  </a:lnTo>
                  <a:lnTo>
                    <a:pt x="7775" y="64951"/>
                  </a:lnTo>
                  <a:lnTo>
                    <a:pt x="7851" y="64895"/>
                  </a:lnTo>
                  <a:lnTo>
                    <a:pt x="7936" y="64849"/>
                  </a:lnTo>
                  <a:lnTo>
                    <a:pt x="8020" y="64815"/>
                  </a:lnTo>
                  <a:lnTo>
                    <a:pt x="7980" y="63556"/>
                  </a:lnTo>
                  <a:lnTo>
                    <a:pt x="7954" y="63602"/>
                  </a:lnTo>
                  <a:lnTo>
                    <a:pt x="7927" y="63647"/>
                  </a:lnTo>
                  <a:lnTo>
                    <a:pt x="7896" y="63681"/>
                  </a:lnTo>
                  <a:lnTo>
                    <a:pt x="7869" y="63715"/>
                  </a:lnTo>
                  <a:lnTo>
                    <a:pt x="7838" y="63738"/>
                  </a:lnTo>
                  <a:lnTo>
                    <a:pt x="7802" y="63749"/>
                  </a:lnTo>
                  <a:lnTo>
                    <a:pt x="7740" y="63761"/>
                  </a:lnTo>
                  <a:lnTo>
                    <a:pt x="7673" y="63749"/>
                  </a:lnTo>
                  <a:lnTo>
                    <a:pt x="7606" y="63704"/>
                  </a:lnTo>
                  <a:lnTo>
                    <a:pt x="7539" y="63647"/>
                  </a:lnTo>
                  <a:lnTo>
                    <a:pt x="7477" y="63568"/>
                  </a:lnTo>
                  <a:lnTo>
                    <a:pt x="7415" y="63466"/>
                  </a:lnTo>
                  <a:lnTo>
                    <a:pt x="7361" y="63341"/>
                  </a:lnTo>
                  <a:lnTo>
                    <a:pt x="7317" y="63194"/>
                  </a:lnTo>
                  <a:lnTo>
                    <a:pt x="7295" y="63114"/>
                  </a:lnTo>
                  <a:lnTo>
                    <a:pt x="7277" y="63035"/>
                  </a:lnTo>
                  <a:lnTo>
                    <a:pt x="7259" y="62955"/>
                  </a:lnTo>
                  <a:lnTo>
                    <a:pt x="7246" y="62865"/>
                  </a:lnTo>
                  <a:lnTo>
                    <a:pt x="7237" y="62774"/>
                  </a:lnTo>
                  <a:lnTo>
                    <a:pt x="7228" y="62672"/>
                  </a:lnTo>
                  <a:lnTo>
                    <a:pt x="7223" y="62570"/>
                  </a:lnTo>
                  <a:lnTo>
                    <a:pt x="7219" y="62468"/>
                  </a:lnTo>
                  <a:lnTo>
                    <a:pt x="7223" y="62354"/>
                  </a:lnTo>
                  <a:lnTo>
                    <a:pt x="7228" y="62252"/>
                  </a:lnTo>
                  <a:lnTo>
                    <a:pt x="7317" y="60903"/>
                  </a:lnTo>
                  <a:lnTo>
                    <a:pt x="7410" y="59542"/>
                  </a:lnTo>
                  <a:lnTo>
                    <a:pt x="7450" y="58861"/>
                  </a:lnTo>
                  <a:lnTo>
                    <a:pt x="7491" y="58181"/>
                  </a:lnTo>
                  <a:lnTo>
                    <a:pt x="7517" y="57500"/>
                  </a:lnTo>
                  <a:lnTo>
                    <a:pt x="7539" y="56820"/>
                  </a:lnTo>
                  <a:lnTo>
                    <a:pt x="7553" y="56219"/>
                  </a:lnTo>
                  <a:lnTo>
                    <a:pt x="7557" y="55640"/>
                  </a:lnTo>
                  <a:lnTo>
                    <a:pt x="7562" y="55051"/>
                  </a:lnTo>
                  <a:lnTo>
                    <a:pt x="7566" y="54461"/>
                  </a:lnTo>
                  <a:lnTo>
                    <a:pt x="7580" y="53882"/>
                  </a:lnTo>
                  <a:lnTo>
                    <a:pt x="7588" y="53588"/>
                  </a:lnTo>
                  <a:lnTo>
                    <a:pt x="7597" y="53293"/>
                  </a:lnTo>
                  <a:lnTo>
                    <a:pt x="7615" y="52998"/>
                  </a:lnTo>
                  <a:lnTo>
                    <a:pt x="7633" y="52703"/>
                  </a:lnTo>
                  <a:lnTo>
                    <a:pt x="7655" y="52408"/>
                  </a:lnTo>
                  <a:lnTo>
                    <a:pt x="7682" y="52113"/>
                  </a:lnTo>
                  <a:lnTo>
                    <a:pt x="7704" y="51932"/>
                  </a:lnTo>
                  <a:lnTo>
                    <a:pt x="7735" y="51762"/>
                  </a:lnTo>
                  <a:lnTo>
                    <a:pt x="7775" y="51603"/>
                  </a:lnTo>
                  <a:lnTo>
                    <a:pt x="7816" y="51467"/>
                  </a:lnTo>
                  <a:lnTo>
                    <a:pt x="7865" y="51342"/>
                  </a:lnTo>
                  <a:lnTo>
                    <a:pt x="7918" y="51229"/>
                  </a:lnTo>
                  <a:lnTo>
                    <a:pt x="7971" y="51127"/>
                  </a:lnTo>
                  <a:lnTo>
                    <a:pt x="8034" y="51047"/>
                  </a:lnTo>
                  <a:lnTo>
                    <a:pt x="8096" y="50979"/>
                  </a:lnTo>
                  <a:lnTo>
                    <a:pt x="8163" y="50922"/>
                  </a:lnTo>
                  <a:lnTo>
                    <a:pt x="8230" y="50877"/>
                  </a:lnTo>
                  <a:lnTo>
                    <a:pt x="8296" y="50854"/>
                  </a:lnTo>
                  <a:lnTo>
                    <a:pt x="8368" y="50843"/>
                  </a:lnTo>
                  <a:lnTo>
                    <a:pt x="8439" y="50843"/>
                  </a:lnTo>
                  <a:lnTo>
                    <a:pt x="8506" y="50854"/>
                  </a:lnTo>
                  <a:lnTo>
                    <a:pt x="8577" y="50877"/>
                  </a:lnTo>
                  <a:lnTo>
                    <a:pt x="8635" y="50832"/>
                  </a:lnTo>
                  <a:lnTo>
                    <a:pt x="8702" y="50786"/>
                  </a:lnTo>
                  <a:lnTo>
                    <a:pt x="8777" y="50752"/>
                  </a:lnTo>
                  <a:lnTo>
                    <a:pt x="8862" y="50741"/>
                  </a:lnTo>
                  <a:lnTo>
                    <a:pt x="10478" y="50673"/>
                  </a:lnTo>
                  <a:lnTo>
                    <a:pt x="12099" y="50628"/>
                  </a:lnTo>
                  <a:lnTo>
                    <a:pt x="13725" y="50582"/>
                  </a:lnTo>
                  <a:lnTo>
                    <a:pt x="15350" y="50559"/>
                  </a:lnTo>
                  <a:lnTo>
                    <a:pt x="16980" y="50548"/>
                  </a:lnTo>
                  <a:lnTo>
                    <a:pt x="18609" y="50537"/>
                  </a:lnTo>
                  <a:close/>
                  <a:moveTo>
                    <a:pt x="9570" y="86182"/>
                  </a:moveTo>
                  <a:lnTo>
                    <a:pt x="15884" y="86545"/>
                  </a:lnTo>
                  <a:lnTo>
                    <a:pt x="22190" y="86919"/>
                  </a:lnTo>
                  <a:lnTo>
                    <a:pt x="25338" y="87089"/>
                  </a:lnTo>
                  <a:lnTo>
                    <a:pt x="28486" y="87259"/>
                  </a:lnTo>
                  <a:lnTo>
                    <a:pt x="31634" y="87407"/>
                  </a:lnTo>
                  <a:lnTo>
                    <a:pt x="34787" y="87554"/>
                  </a:lnTo>
                  <a:lnTo>
                    <a:pt x="37935" y="87679"/>
                  </a:lnTo>
                  <a:lnTo>
                    <a:pt x="41083" y="87792"/>
                  </a:lnTo>
                  <a:lnTo>
                    <a:pt x="44236" y="87883"/>
                  </a:lnTo>
                  <a:lnTo>
                    <a:pt x="47389" y="87951"/>
                  </a:lnTo>
                  <a:lnTo>
                    <a:pt x="50541" y="87997"/>
                  </a:lnTo>
                  <a:lnTo>
                    <a:pt x="52118" y="88008"/>
                  </a:lnTo>
                  <a:lnTo>
                    <a:pt x="55279" y="88008"/>
                  </a:lnTo>
                  <a:lnTo>
                    <a:pt x="56855" y="87997"/>
                  </a:lnTo>
                  <a:lnTo>
                    <a:pt x="58436" y="87974"/>
                  </a:lnTo>
                  <a:lnTo>
                    <a:pt x="60017" y="87951"/>
                  </a:lnTo>
                  <a:lnTo>
                    <a:pt x="60093" y="87963"/>
                  </a:lnTo>
                  <a:lnTo>
                    <a:pt x="60155" y="87997"/>
                  </a:lnTo>
                  <a:lnTo>
                    <a:pt x="60217" y="88042"/>
                  </a:lnTo>
                  <a:lnTo>
                    <a:pt x="60271" y="88099"/>
                  </a:lnTo>
                  <a:lnTo>
                    <a:pt x="60320" y="88178"/>
                  </a:lnTo>
                  <a:lnTo>
                    <a:pt x="60360" y="88269"/>
                  </a:lnTo>
                  <a:lnTo>
                    <a:pt x="60396" y="88371"/>
                  </a:lnTo>
                  <a:lnTo>
                    <a:pt x="60427" y="88473"/>
                  </a:lnTo>
                  <a:lnTo>
                    <a:pt x="60453" y="88598"/>
                  </a:lnTo>
                  <a:lnTo>
                    <a:pt x="60471" y="88722"/>
                  </a:lnTo>
                  <a:lnTo>
                    <a:pt x="60485" y="88858"/>
                  </a:lnTo>
                  <a:lnTo>
                    <a:pt x="60494" y="88995"/>
                  </a:lnTo>
                  <a:lnTo>
                    <a:pt x="60498" y="89131"/>
                  </a:lnTo>
                  <a:lnTo>
                    <a:pt x="60494" y="89267"/>
                  </a:lnTo>
                  <a:lnTo>
                    <a:pt x="60489" y="89403"/>
                  </a:lnTo>
                  <a:lnTo>
                    <a:pt x="60476" y="89550"/>
                  </a:lnTo>
                  <a:lnTo>
                    <a:pt x="60534" y="89686"/>
                  </a:lnTo>
                  <a:lnTo>
                    <a:pt x="60591" y="89845"/>
                  </a:lnTo>
                  <a:lnTo>
                    <a:pt x="60614" y="89936"/>
                  </a:lnTo>
                  <a:lnTo>
                    <a:pt x="60636" y="90027"/>
                  </a:lnTo>
                  <a:lnTo>
                    <a:pt x="60654" y="90129"/>
                  </a:lnTo>
                  <a:lnTo>
                    <a:pt x="60672" y="90231"/>
                  </a:lnTo>
                  <a:lnTo>
                    <a:pt x="60712" y="90514"/>
                  </a:lnTo>
                  <a:lnTo>
                    <a:pt x="60747" y="90786"/>
                  </a:lnTo>
                  <a:lnTo>
                    <a:pt x="60774" y="91070"/>
                  </a:lnTo>
                  <a:lnTo>
                    <a:pt x="60796" y="91365"/>
                  </a:lnTo>
                  <a:lnTo>
                    <a:pt x="60810" y="91648"/>
                  </a:lnTo>
                  <a:lnTo>
                    <a:pt x="60819" y="91943"/>
                  </a:lnTo>
                  <a:lnTo>
                    <a:pt x="60827" y="92238"/>
                  </a:lnTo>
                  <a:lnTo>
                    <a:pt x="60827" y="92522"/>
                  </a:lnTo>
                  <a:lnTo>
                    <a:pt x="60819" y="92817"/>
                  </a:lnTo>
                  <a:lnTo>
                    <a:pt x="60810" y="93111"/>
                  </a:lnTo>
                  <a:lnTo>
                    <a:pt x="60796" y="93406"/>
                  </a:lnTo>
                  <a:lnTo>
                    <a:pt x="60774" y="93701"/>
                  </a:lnTo>
                  <a:lnTo>
                    <a:pt x="60752" y="93996"/>
                  </a:lnTo>
                  <a:lnTo>
                    <a:pt x="60725" y="94291"/>
                  </a:lnTo>
                  <a:lnTo>
                    <a:pt x="60689" y="94574"/>
                  </a:lnTo>
                  <a:lnTo>
                    <a:pt x="60654" y="94858"/>
                  </a:lnTo>
                  <a:lnTo>
                    <a:pt x="60614" y="95153"/>
                  </a:lnTo>
                  <a:lnTo>
                    <a:pt x="60574" y="95425"/>
                  </a:lnTo>
                  <a:lnTo>
                    <a:pt x="60525" y="95709"/>
                  </a:lnTo>
                  <a:lnTo>
                    <a:pt x="60476" y="95981"/>
                  </a:lnTo>
                  <a:lnTo>
                    <a:pt x="60422" y="96253"/>
                  </a:lnTo>
                  <a:lnTo>
                    <a:pt x="60364" y="96514"/>
                  </a:lnTo>
                  <a:lnTo>
                    <a:pt x="60306" y="96775"/>
                  </a:lnTo>
                  <a:lnTo>
                    <a:pt x="60244" y="97035"/>
                  </a:lnTo>
                  <a:lnTo>
                    <a:pt x="60182" y="97274"/>
                  </a:lnTo>
                  <a:lnTo>
                    <a:pt x="60115" y="97523"/>
                  </a:lnTo>
                  <a:lnTo>
                    <a:pt x="60048" y="97750"/>
                  </a:lnTo>
                  <a:lnTo>
                    <a:pt x="59977" y="97988"/>
                  </a:lnTo>
                  <a:lnTo>
                    <a:pt x="59906" y="98204"/>
                  </a:lnTo>
                  <a:lnTo>
                    <a:pt x="59830" y="98419"/>
                  </a:lnTo>
                  <a:lnTo>
                    <a:pt x="59754" y="98623"/>
                  </a:lnTo>
                  <a:lnTo>
                    <a:pt x="59679" y="98816"/>
                  </a:lnTo>
                  <a:lnTo>
                    <a:pt x="59661" y="98861"/>
                  </a:lnTo>
                  <a:lnTo>
                    <a:pt x="59643" y="98884"/>
                  </a:lnTo>
                  <a:lnTo>
                    <a:pt x="59607" y="98918"/>
                  </a:lnTo>
                  <a:lnTo>
                    <a:pt x="59630" y="99031"/>
                  </a:lnTo>
                  <a:lnTo>
                    <a:pt x="59643" y="99134"/>
                  </a:lnTo>
                  <a:lnTo>
                    <a:pt x="59656" y="99258"/>
                  </a:lnTo>
                  <a:lnTo>
                    <a:pt x="59661" y="99372"/>
                  </a:lnTo>
                  <a:lnTo>
                    <a:pt x="59661" y="99496"/>
                  </a:lnTo>
                  <a:lnTo>
                    <a:pt x="59656" y="99610"/>
                  </a:lnTo>
                  <a:lnTo>
                    <a:pt x="59647" y="99735"/>
                  </a:lnTo>
                  <a:lnTo>
                    <a:pt x="59634" y="99848"/>
                  </a:lnTo>
                  <a:lnTo>
                    <a:pt x="59612" y="99950"/>
                  </a:lnTo>
                  <a:lnTo>
                    <a:pt x="59585" y="100052"/>
                  </a:lnTo>
                  <a:lnTo>
                    <a:pt x="59554" y="100154"/>
                  </a:lnTo>
                  <a:lnTo>
                    <a:pt x="59518" y="100234"/>
                  </a:lnTo>
                  <a:lnTo>
                    <a:pt x="59474" y="100313"/>
                  </a:lnTo>
                  <a:lnTo>
                    <a:pt x="59425" y="100370"/>
                  </a:lnTo>
                  <a:lnTo>
                    <a:pt x="59371" y="100415"/>
                  </a:lnTo>
                  <a:lnTo>
                    <a:pt x="59309" y="100438"/>
                  </a:lnTo>
                  <a:lnTo>
                    <a:pt x="58467" y="100710"/>
                  </a:lnTo>
                  <a:lnTo>
                    <a:pt x="57626" y="100948"/>
                  </a:lnTo>
                  <a:lnTo>
                    <a:pt x="56780" y="101175"/>
                  </a:lnTo>
                  <a:lnTo>
                    <a:pt x="55934" y="101390"/>
                  </a:lnTo>
                  <a:lnTo>
                    <a:pt x="55088" y="101583"/>
                  </a:lnTo>
                  <a:lnTo>
                    <a:pt x="54242" y="101765"/>
                  </a:lnTo>
                  <a:lnTo>
                    <a:pt x="53396" y="101923"/>
                  </a:lnTo>
                  <a:lnTo>
                    <a:pt x="52545" y="102071"/>
                  </a:lnTo>
                  <a:lnTo>
                    <a:pt x="51695" y="102207"/>
                  </a:lnTo>
                  <a:lnTo>
                    <a:pt x="50844" y="102332"/>
                  </a:lnTo>
                  <a:lnTo>
                    <a:pt x="49994" y="102445"/>
                  </a:lnTo>
                  <a:lnTo>
                    <a:pt x="49143" y="102536"/>
                  </a:lnTo>
                  <a:lnTo>
                    <a:pt x="48293" y="102627"/>
                  </a:lnTo>
                  <a:lnTo>
                    <a:pt x="47438" y="102706"/>
                  </a:lnTo>
                  <a:lnTo>
                    <a:pt x="46587" y="102763"/>
                  </a:lnTo>
                  <a:lnTo>
                    <a:pt x="45732" y="102819"/>
                  </a:lnTo>
                  <a:lnTo>
                    <a:pt x="44882" y="102865"/>
                  </a:lnTo>
                  <a:lnTo>
                    <a:pt x="44027" y="102910"/>
                  </a:lnTo>
                  <a:lnTo>
                    <a:pt x="43176" y="102933"/>
                  </a:lnTo>
                  <a:lnTo>
                    <a:pt x="42321" y="102955"/>
                  </a:lnTo>
                  <a:lnTo>
                    <a:pt x="40616" y="102990"/>
                  </a:lnTo>
                  <a:lnTo>
                    <a:pt x="38910" y="102990"/>
                  </a:lnTo>
                  <a:lnTo>
                    <a:pt x="37209" y="102978"/>
                  </a:lnTo>
                  <a:lnTo>
                    <a:pt x="35508" y="102944"/>
                  </a:lnTo>
                  <a:lnTo>
                    <a:pt x="32115" y="102865"/>
                  </a:lnTo>
                  <a:lnTo>
                    <a:pt x="30690" y="102842"/>
                  </a:lnTo>
                  <a:lnTo>
                    <a:pt x="29256" y="102819"/>
                  </a:lnTo>
                  <a:lnTo>
                    <a:pt x="26371" y="102808"/>
                  </a:lnTo>
                  <a:lnTo>
                    <a:pt x="24919" y="102797"/>
                  </a:lnTo>
                  <a:lnTo>
                    <a:pt x="23468" y="102774"/>
                  </a:lnTo>
                  <a:lnTo>
                    <a:pt x="22011" y="102729"/>
                  </a:lnTo>
                  <a:lnTo>
                    <a:pt x="21286" y="102706"/>
                  </a:lnTo>
                  <a:lnTo>
                    <a:pt x="20560" y="102661"/>
                  </a:lnTo>
                  <a:lnTo>
                    <a:pt x="19830" y="102615"/>
                  </a:lnTo>
                  <a:lnTo>
                    <a:pt x="19104" y="102559"/>
                  </a:lnTo>
                  <a:lnTo>
                    <a:pt x="18378" y="102502"/>
                  </a:lnTo>
                  <a:lnTo>
                    <a:pt x="17652" y="102422"/>
                  </a:lnTo>
                  <a:lnTo>
                    <a:pt x="16931" y="102332"/>
                  </a:lnTo>
                  <a:lnTo>
                    <a:pt x="16205" y="102241"/>
                  </a:lnTo>
                  <a:lnTo>
                    <a:pt x="15483" y="102128"/>
                  </a:lnTo>
                  <a:lnTo>
                    <a:pt x="14762" y="102003"/>
                  </a:lnTo>
                  <a:lnTo>
                    <a:pt x="14045" y="101855"/>
                  </a:lnTo>
                  <a:lnTo>
                    <a:pt x="13328" y="101697"/>
                  </a:lnTo>
                  <a:lnTo>
                    <a:pt x="12611" y="101527"/>
                  </a:lnTo>
                  <a:lnTo>
                    <a:pt x="11899" y="101334"/>
                  </a:lnTo>
                  <a:lnTo>
                    <a:pt x="11191" y="101118"/>
                  </a:lnTo>
                  <a:lnTo>
                    <a:pt x="10483" y="100891"/>
                  </a:lnTo>
                  <a:lnTo>
                    <a:pt x="9775" y="100642"/>
                  </a:lnTo>
                  <a:lnTo>
                    <a:pt x="9076" y="100370"/>
                  </a:lnTo>
                  <a:lnTo>
                    <a:pt x="9013" y="100336"/>
                  </a:lnTo>
                  <a:lnTo>
                    <a:pt x="8951" y="100279"/>
                  </a:lnTo>
                  <a:lnTo>
                    <a:pt x="8893" y="100211"/>
                  </a:lnTo>
                  <a:lnTo>
                    <a:pt x="8835" y="100120"/>
                  </a:lnTo>
                  <a:lnTo>
                    <a:pt x="8782" y="100029"/>
                  </a:lnTo>
                  <a:lnTo>
                    <a:pt x="8728" y="99916"/>
                  </a:lnTo>
                  <a:lnTo>
                    <a:pt x="8684" y="99791"/>
                  </a:lnTo>
                  <a:lnTo>
                    <a:pt x="8639" y="99655"/>
                  </a:lnTo>
                  <a:lnTo>
                    <a:pt x="8595" y="99519"/>
                  </a:lnTo>
                  <a:lnTo>
                    <a:pt x="8559" y="99372"/>
                  </a:lnTo>
                  <a:lnTo>
                    <a:pt x="8528" y="99213"/>
                  </a:lnTo>
                  <a:lnTo>
                    <a:pt x="8497" y="99054"/>
                  </a:lnTo>
                  <a:lnTo>
                    <a:pt x="8475" y="98884"/>
                  </a:lnTo>
                  <a:lnTo>
                    <a:pt x="8457" y="98714"/>
                  </a:lnTo>
                  <a:lnTo>
                    <a:pt x="8443" y="98544"/>
                  </a:lnTo>
                  <a:lnTo>
                    <a:pt x="8435" y="98374"/>
                  </a:lnTo>
                  <a:lnTo>
                    <a:pt x="8426" y="98340"/>
                  </a:lnTo>
                  <a:lnTo>
                    <a:pt x="8412" y="98306"/>
                  </a:lnTo>
                  <a:lnTo>
                    <a:pt x="8403" y="98283"/>
                  </a:lnTo>
                  <a:lnTo>
                    <a:pt x="8390" y="98238"/>
                  </a:lnTo>
                  <a:lnTo>
                    <a:pt x="8341" y="97637"/>
                  </a:lnTo>
                  <a:lnTo>
                    <a:pt x="8292" y="97035"/>
                  </a:lnTo>
                  <a:lnTo>
                    <a:pt x="8252" y="96400"/>
                  </a:lnTo>
                  <a:lnTo>
                    <a:pt x="8216" y="95765"/>
                  </a:lnTo>
                  <a:lnTo>
                    <a:pt x="8181" y="95119"/>
                  </a:lnTo>
                  <a:lnTo>
                    <a:pt x="8154" y="94461"/>
                  </a:lnTo>
                  <a:lnTo>
                    <a:pt x="8127" y="93803"/>
                  </a:lnTo>
                  <a:lnTo>
                    <a:pt x="8109" y="93134"/>
                  </a:lnTo>
                  <a:lnTo>
                    <a:pt x="8096" y="92476"/>
                  </a:lnTo>
                  <a:lnTo>
                    <a:pt x="8087" y="91807"/>
                  </a:lnTo>
                  <a:lnTo>
                    <a:pt x="8083" y="91149"/>
                  </a:lnTo>
                  <a:lnTo>
                    <a:pt x="8083" y="90492"/>
                  </a:lnTo>
                  <a:lnTo>
                    <a:pt x="8087" y="89845"/>
                  </a:lnTo>
                  <a:lnTo>
                    <a:pt x="8101" y="89221"/>
                  </a:lnTo>
                  <a:lnTo>
                    <a:pt x="8114" y="88598"/>
                  </a:lnTo>
                  <a:lnTo>
                    <a:pt x="8136" y="87985"/>
                  </a:lnTo>
                  <a:lnTo>
                    <a:pt x="8145" y="87838"/>
                  </a:lnTo>
                  <a:lnTo>
                    <a:pt x="8154" y="87702"/>
                  </a:lnTo>
                  <a:lnTo>
                    <a:pt x="8167" y="87566"/>
                  </a:lnTo>
                  <a:lnTo>
                    <a:pt x="8181" y="87429"/>
                  </a:lnTo>
                  <a:lnTo>
                    <a:pt x="8199" y="87305"/>
                  </a:lnTo>
                  <a:lnTo>
                    <a:pt x="8221" y="87191"/>
                  </a:lnTo>
                  <a:lnTo>
                    <a:pt x="8243" y="87089"/>
                  </a:lnTo>
                  <a:lnTo>
                    <a:pt x="8265" y="86987"/>
                  </a:lnTo>
                  <a:lnTo>
                    <a:pt x="8292" y="86885"/>
                  </a:lnTo>
                  <a:lnTo>
                    <a:pt x="8323" y="86794"/>
                  </a:lnTo>
                  <a:lnTo>
                    <a:pt x="8354" y="86715"/>
                  </a:lnTo>
                  <a:lnTo>
                    <a:pt x="8386" y="86636"/>
                  </a:lnTo>
                  <a:lnTo>
                    <a:pt x="8421" y="86568"/>
                  </a:lnTo>
                  <a:lnTo>
                    <a:pt x="8452" y="86500"/>
                  </a:lnTo>
                  <a:lnTo>
                    <a:pt x="8492" y="86443"/>
                  </a:lnTo>
                  <a:lnTo>
                    <a:pt x="8528" y="86397"/>
                  </a:lnTo>
                  <a:lnTo>
                    <a:pt x="8608" y="86318"/>
                  </a:lnTo>
                  <a:lnTo>
                    <a:pt x="8688" y="86261"/>
                  </a:lnTo>
                  <a:lnTo>
                    <a:pt x="8773" y="86227"/>
                  </a:lnTo>
                  <a:lnTo>
                    <a:pt x="8858" y="86216"/>
                  </a:lnTo>
                  <a:lnTo>
                    <a:pt x="8942" y="86239"/>
                  </a:lnTo>
                  <a:lnTo>
                    <a:pt x="9027" y="86273"/>
                  </a:lnTo>
                  <a:lnTo>
                    <a:pt x="9107" y="86341"/>
                  </a:lnTo>
                  <a:lnTo>
                    <a:pt x="9187" y="86431"/>
                  </a:lnTo>
                  <a:lnTo>
                    <a:pt x="9227" y="86375"/>
                  </a:lnTo>
                  <a:lnTo>
                    <a:pt x="9267" y="86329"/>
                  </a:lnTo>
                  <a:lnTo>
                    <a:pt x="9312" y="86284"/>
                  </a:lnTo>
                  <a:lnTo>
                    <a:pt x="9361" y="86250"/>
                  </a:lnTo>
                  <a:lnTo>
                    <a:pt x="9410" y="86216"/>
                  </a:lnTo>
                  <a:lnTo>
                    <a:pt x="9459" y="86193"/>
                  </a:lnTo>
                  <a:lnTo>
                    <a:pt x="9517" y="86182"/>
                  </a:lnTo>
                  <a:close/>
                  <a:moveTo>
                    <a:pt x="64470" y="1"/>
                  </a:moveTo>
                  <a:lnTo>
                    <a:pt x="64172" y="12"/>
                  </a:lnTo>
                  <a:lnTo>
                    <a:pt x="63575" y="35"/>
                  </a:lnTo>
                  <a:lnTo>
                    <a:pt x="62978" y="91"/>
                  </a:lnTo>
                  <a:lnTo>
                    <a:pt x="62377" y="171"/>
                  </a:lnTo>
                  <a:lnTo>
                    <a:pt x="61780" y="262"/>
                  </a:lnTo>
                  <a:lnTo>
                    <a:pt x="61193" y="364"/>
                  </a:lnTo>
                  <a:lnTo>
                    <a:pt x="60609" y="477"/>
                  </a:lnTo>
                  <a:lnTo>
                    <a:pt x="59478" y="715"/>
                  </a:lnTo>
                  <a:lnTo>
                    <a:pt x="58405" y="942"/>
                  </a:lnTo>
                  <a:lnTo>
                    <a:pt x="57893" y="1044"/>
                  </a:lnTo>
                  <a:lnTo>
                    <a:pt x="57408" y="1135"/>
                  </a:lnTo>
                  <a:lnTo>
                    <a:pt x="56940" y="1214"/>
                  </a:lnTo>
                  <a:lnTo>
                    <a:pt x="56504" y="1271"/>
                  </a:lnTo>
                  <a:lnTo>
                    <a:pt x="56094" y="1305"/>
                  </a:lnTo>
                  <a:lnTo>
                    <a:pt x="55711" y="1316"/>
                  </a:lnTo>
                  <a:lnTo>
                    <a:pt x="36212" y="1101"/>
                  </a:lnTo>
                  <a:lnTo>
                    <a:pt x="33985" y="1090"/>
                  </a:lnTo>
                  <a:lnTo>
                    <a:pt x="31759" y="1101"/>
                  </a:lnTo>
                  <a:lnTo>
                    <a:pt x="29528" y="1135"/>
                  </a:lnTo>
                  <a:lnTo>
                    <a:pt x="27297" y="1169"/>
                  </a:lnTo>
                  <a:lnTo>
                    <a:pt x="22835" y="1237"/>
                  </a:lnTo>
                  <a:lnTo>
                    <a:pt x="20600" y="1260"/>
                  </a:lnTo>
                  <a:lnTo>
                    <a:pt x="18365" y="1271"/>
                  </a:lnTo>
                  <a:lnTo>
                    <a:pt x="16129" y="1271"/>
                  </a:lnTo>
                  <a:lnTo>
                    <a:pt x="15016" y="1260"/>
                  </a:lnTo>
                  <a:lnTo>
                    <a:pt x="13898" y="1237"/>
                  </a:lnTo>
                  <a:lnTo>
                    <a:pt x="12781" y="1203"/>
                  </a:lnTo>
                  <a:lnTo>
                    <a:pt x="11667" y="1169"/>
                  </a:lnTo>
                  <a:lnTo>
                    <a:pt x="10550" y="1124"/>
                  </a:lnTo>
                  <a:lnTo>
                    <a:pt x="9436" y="1067"/>
                  </a:lnTo>
                  <a:lnTo>
                    <a:pt x="8319" y="1010"/>
                  </a:lnTo>
                  <a:lnTo>
                    <a:pt x="7206" y="931"/>
                  </a:lnTo>
                  <a:lnTo>
                    <a:pt x="6092" y="840"/>
                  </a:lnTo>
                  <a:lnTo>
                    <a:pt x="4979" y="738"/>
                  </a:lnTo>
                  <a:lnTo>
                    <a:pt x="3866" y="625"/>
                  </a:lnTo>
                  <a:lnTo>
                    <a:pt x="2753" y="500"/>
                  </a:lnTo>
                  <a:lnTo>
                    <a:pt x="1644" y="352"/>
                  </a:lnTo>
                  <a:lnTo>
                    <a:pt x="531" y="194"/>
                  </a:lnTo>
                  <a:lnTo>
                    <a:pt x="473" y="5093"/>
                  </a:lnTo>
                  <a:lnTo>
                    <a:pt x="410" y="9981"/>
                  </a:lnTo>
                  <a:lnTo>
                    <a:pt x="281" y="19723"/>
                  </a:lnTo>
                  <a:lnTo>
                    <a:pt x="214" y="24588"/>
                  </a:lnTo>
                  <a:lnTo>
                    <a:pt x="157" y="29454"/>
                  </a:lnTo>
                  <a:lnTo>
                    <a:pt x="103" y="34319"/>
                  </a:lnTo>
                  <a:lnTo>
                    <a:pt x="59" y="39173"/>
                  </a:lnTo>
                  <a:lnTo>
                    <a:pt x="41" y="41600"/>
                  </a:lnTo>
                  <a:lnTo>
                    <a:pt x="23" y="44038"/>
                  </a:lnTo>
                  <a:lnTo>
                    <a:pt x="14" y="46465"/>
                  </a:lnTo>
                  <a:lnTo>
                    <a:pt x="5" y="48892"/>
                  </a:lnTo>
                  <a:lnTo>
                    <a:pt x="1" y="51331"/>
                  </a:lnTo>
                  <a:lnTo>
                    <a:pt x="1" y="53758"/>
                  </a:lnTo>
                  <a:lnTo>
                    <a:pt x="5" y="56196"/>
                  </a:lnTo>
                  <a:lnTo>
                    <a:pt x="19" y="58623"/>
                  </a:lnTo>
                  <a:lnTo>
                    <a:pt x="32" y="61061"/>
                  </a:lnTo>
                  <a:lnTo>
                    <a:pt x="54" y="63500"/>
                  </a:lnTo>
                  <a:lnTo>
                    <a:pt x="81" y="65938"/>
                  </a:lnTo>
                  <a:lnTo>
                    <a:pt x="116" y="68388"/>
                  </a:lnTo>
                  <a:lnTo>
                    <a:pt x="157" y="70826"/>
                  </a:lnTo>
                  <a:lnTo>
                    <a:pt x="201" y="73276"/>
                  </a:lnTo>
                  <a:lnTo>
                    <a:pt x="259" y="75725"/>
                  </a:lnTo>
                  <a:lnTo>
                    <a:pt x="317" y="78175"/>
                  </a:lnTo>
                  <a:lnTo>
                    <a:pt x="393" y="80954"/>
                  </a:lnTo>
                  <a:lnTo>
                    <a:pt x="459" y="83812"/>
                  </a:lnTo>
                  <a:lnTo>
                    <a:pt x="602" y="89720"/>
                  </a:lnTo>
                  <a:lnTo>
                    <a:pt x="678" y="92771"/>
                  </a:lnTo>
                  <a:lnTo>
                    <a:pt x="758" y="95856"/>
                  </a:lnTo>
                  <a:lnTo>
                    <a:pt x="851" y="98986"/>
                  </a:lnTo>
                  <a:lnTo>
                    <a:pt x="905" y="100551"/>
                  </a:lnTo>
                  <a:lnTo>
                    <a:pt x="958" y="102128"/>
                  </a:lnTo>
                  <a:lnTo>
                    <a:pt x="1016" y="103715"/>
                  </a:lnTo>
                  <a:lnTo>
                    <a:pt x="1078" y="105303"/>
                  </a:lnTo>
                  <a:lnTo>
                    <a:pt x="1145" y="106891"/>
                  </a:lnTo>
                  <a:lnTo>
                    <a:pt x="1216" y="108479"/>
                  </a:lnTo>
                  <a:lnTo>
                    <a:pt x="1292" y="110078"/>
                  </a:lnTo>
                  <a:lnTo>
                    <a:pt x="1372" y="111665"/>
                  </a:lnTo>
                  <a:lnTo>
                    <a:pt x="1461" y="113253"/>
                  </a:lnTo>
                  <a:lnTo>
                    <a:pt x="1555" y="114841"/>
                  </a:lnTo>
                  <a:lnTo>
                    <a:pt x="1653" y="116417"/>
                  </a:lnTo>
                  <a:lnTo>
                    <a:pt x="1760" y="117994"/>
                  </a:lnTo>
                  <a:lnTo>
                    <a:pt x="1875" y="119559"/>
                  </a:lnTo>
                  <a:lnTo>
                    <a:pt x="1996" y="121124"/>
                  </a:lnTo>
                  <a:lnTo>
                    <a:pt x="2120" y="122678"/>
                  </a:lnTo>
                  <a:lnTo>
                    <a:pt x="2258" y="124220"/>
                  </a:lnTo>
                  <a:lnTo>
                    <a:pt x="2401" y="125751"/>
                  </a:lnTo>
                  <a:lnTo>
                    <a:pt x="2557" y="127271"/>
                  </a:lnTo>
                  <a:lnTo>
                    <a:pt x="2717" y="128779"/>
                  </a:lnTo>
                  <a:lnTo>
                    <a:pt x="2886" y="130265"/>
                  </a:lnTo>
                  <a:lnTo>
                    <a:pt x="2975" y="131013"/>
                  </a:lnTo>
                  <a:lnTo>
                    <a:pt x="3069" y="131751"/>
                  </a:lnTo>
                  <a:lnTo>
                    <a:pt x="3162" y="132476"/>
                  </a:lnTo>
                  <a:lnTo>
                    <a:pt x="3256" y="133202"/>
                  </a:lnTo>
                  <a:lnTo>
                    <a:pt x="3358" y="133928"/>
                  </a:lnTo>
                  <a:lnTo>
                    <a:pt x="3456" y="134654"/>
                  </a:lnTo>
                  <a:lnTo>
                    <a:pt x="3563" y="135368"/>
                  </a:lnTo>
                  <a:lnTo>
                    <a:pt x="3670" y="136072"/>
                  </a:lnTo>
                  <a:lnTo>
                    <a:pt x="3777" y="136786"/>
                  </a:lnTo>
                  <a:lnTo>
                    <a:pt x="3888" y="137478"/>
                  </a:lnTo>
                  <a:lnTo>
                    <a:pt x="4004" y="138181"/>
                  </a:lnTo>
                  <a:lnTo>
                    <a:pt x="4124" y="138873"/>
                  </a:lnTo>
                  <a:lnTo>
                    <a:pt x="4244" y="139553"/>
                  </a:lnTo>
                  <a:lnTo>
                    <a:pt x="4365" y="140234"/>
                  </a:lnTo>
                  <a:lnTo>
                    <a:pt x="4494" y="140903"/>
                  </a:lnTo>
                  <a:lnTo>
                    <a:pt x="4623" y="141572"/>
                  </a:lnTo>
                  <a:lnTo>
                    <a:pt x="4756" y="142230"/>
                  </a:lnTo>
                  <a:lnTo>
                    <a:pt x="4890" y="142888"/>
                  </a:lnTo>
                  <a:lnTo>
                    <a:pt x="5028" y="143534"/>
                  </a:lnTo>
                  <a:lnTo>
                    <a:pt x="5171" y="144180"/>
                  </a:lnTo>
                  <a:lnTo>
                    <a:pt x="5313" y="144816"/>
                  </a:lnTo>
                  <a:lnTo>
                    <a:pt x="5464" y="145439"/>
                  </a:lnTo>
                  <a:lnTo>
                    <a:pt x="5616" y="146063"/>
                  </a:lnTo>
                  <a:lnTo>
                    <a:pt x="5767" y="146676"/>
                  </a:lnTo>
                  <a:lnTo>
                    <a:pt x="5928" y="147288"/>
                  </a:lnTo>
                  <a:lnTo>
                    <a:pt x="6088" y="147889"/>
                  </a:lnTo>
                  <a:lnTo>
                    <a:pt x="6253" y="148479"/>
                  </a:lnTo>
                  <a:lnTo>
                    <a:pt x="6422" y="149069"/>
                  </a:lnTo>
                  <a:lnTo>
                    <a:pt x="6591" y="149647"/>
                  </a:lnTo>
                  <a:lnTo>
                    <a:pt x="6769" y="150214"/>
                  </a:lnTo>
                  <a:lnTo>
                    <a:pt x="6947" y="150781"/>
                  </a:lnTo>
                  <a:lnTo>
                    <a:pt x="7130" y="151325"/>
                  </a:lnTo>
                  <a:lnTo>
                    <a:pt x="7317" y="151881"/>
                  </a:lnTo>
                  <a:lnTo>
                    <a:pt x="7504" y="152414"/>
                  </a:lnTo>
                  <a:lnTo>
                    <a:pt x="7700" y="152947"/>
                  </a:lnTo>
                  <a:lnTo>
                    <a:pt x="7896" y="153458"/>
                  </a:lnTo>
                  <a:lnTo>
                    <a:pt x="8096" y="153979"/>
                  </a:lnTo>
                  <a:lnTo>
                    <a:pt x="8301" y="154478"/>
                  </a:lnTo>
                  <a:lnTo>
                    <a:pt x="8510" y="154966"/>
                  </a:lnTo>
                  <a:lnTo>
                    <a:pt x="8724" y="155454"/>
                  </a:lnTo>
                  <a:lnTo>
                    <a:pt x="8938" y="155930"/>
                  </a:lnTo>
                  <a:lnTo>
                    <a:pt x="9160" y="156395"/>
                  </a:lnTo>
                  <a:lnTo>
                    <a:pt x="9383" y="156849"/>
                  </a:lnTo>
                  <a:lnTo>
                    <a:pt x="9615" y="157302"/>
                  </a:lnTo>
                  <a:lnTo>
                    <a:pt x="9846" y="157733"/>
                  </a:lnTo>
                  <a:lnTo>
                    <a:pt x="10082" y="158164"/>
                  </a:lnTo>
                  <a:lnTo>
                    <a:pt x="10327" y="158572"/>
                  </a:lnTo>
                  <a:lnTo>
                    <a:pt x="10572" y="158981"/>
                  </a:lnTo>
                  <a:lnTo>
                    <a:pt x="10821" y="159378"/>
                  </a:lnTo>
                  <a:lnTo>
                    <a:pt x="11075" y="159763"/>
                  </a:lnTo>
                  <a:lnTo>
                    <a:pt x="11333" y="160137"/>
                  </a:lnTo>
                  <a:lnTo>
                    <a:pt x="11596" y="160500"/>
                  </a:lnTo>
                  <a:lnTo>
                    <a:pt x="11863" y="160852"/>
                  </a:lnTo>
                  <a:lnTo>
                    <a:pt x="12135" y="161192"/>
                  </a:lnTo>
                  <a:lnTo>
                    <a:pt x="12411" y="161521"/>
                  </a:lnTo>
                  <a:lnTo>
                    <a:pt x="12696" y="161839"/>
                  </a:lnTo>
                  <a:lnTo>
                    <a:pt x="12981" y="162156"/>
                  </a:lnTo>
                  <a:lnTo>
                    <a:pt x="13270" y="162451"/>
                  </a:lnTo>
                  <a:lnTo>
                    <a:pt x="13564" y="162735"/>
                  </a:lnTo>
                  <a:lnTo>
                    <a:pt x="13863" y="163007"/>
                  </a:lnTo>
                  <a:lnTo>
                    <a:pt x="14121" y="162485"/>
                  </a:lnTo>
                  <a:lnTo>
                    <a:pt x="14384" y="161986"/>
                  </a:lnTo>
                  <a:lnTo>
                    <a:pt x="14646" y="161498"/>
                  </a:lnTo>
                  <a:lnTo>
                    <a:pt x="14914" y="161022"/>
                  </a:lnTo>
                  <a:lnTo>
                    <a:pt x="15181" y="160557"/>
                  </a:lnTo>
                  <a:lnTo>
                    <a:pt x="15452" y="160103"/>
                  </a:lnTo>
                  <a:lnTo>
                    <a:pt x="15728" y="159661"/>
                  </a:lnTo>
                  <a:lnTo>
                    <a:pt x="16004" y="159242"/>
                  </a:lnTo>
                  <a:lnTo>
                    <a:pt x="16281" y="158822"/>
                  </a:lnTo>
                  <a:lnTo>
                    <a:pt x="16561" y="158425"/>
                  </a:lnTo>
                  <a:lnTo>
                    <a:pt x="16846" y="158028"/>
                  </a:lnTo>
                  <a:lnTo>
                    <a:pt x="17131" y="157654"/>
                  </a:lnTo>
                  <a:lnTo>
                    <a:pt x="17421" y="157291"/>
                  </a:lnTo>
                  <a:lnTo>
                    <a:pt x="17710" y="156928"/>
                  </a:lnTo>
                  <a:lnTo>
                    <a:pt x="18004" y="156588"/>
                  </a:lnTo>
                  <a:lnTo>
                    <a:pt x="18298" y="156259"/>
                  </a:lnTo>
                  <a:lnTo>
                    <a:pt x="18592" y="155930"/>
                  </a:lnTo>
                  <a:lnTo>
                    <a:pt x="18890" y="155624"/>
                  </a:lnTo>
                  <a:lnTo>
                    <a:pt x="19193" y="155317"/>
                  </a:lnTo>
                  <a:lnTo>
                    <a:pt x="19491" y="155034"/>
                  </a:lnTo>
                  <a:lnTo>
                    <a:pt x="19798" y="154750"/>
                  </a:lnTo>
                  <a:lnTo>
                    <a:pt x="20101" y="154478"/>
                  </a:lnTo>
                  <a:lnTo>
                    <a:pt x="20408" y="154217"/>
                  </a:lnTo>
                  <a:lnTo>
                    <a:pt x="20716" y="153968"/>
                  </a:lnTo>
                  <a:lnTo>
                    <a:pt x="21027" y="153730"/>
                  </a:lnTo>
                  <a:lnTo>
                    <a:pt x="21339" y="153503"/>
                  </a:lnTo>
                  <a:lnTo>
                    <a:pt x="21655" y="153276"/>
                  </a:lnTo>
                  <a:lnTo>
                    <a:pt x="21967" y="153061"/>
                  </a:lnTo>
                  <a:lnTo>
                    <a:pt x="22283" y="152856"/>
                  </a:lnTo>
                  <a:lnTo>
                    <a:pt x="22604" y="152664"/>
                  </a:lnTo>
                  <a:lnTo>
                    <a:pt x="22920" y="152482"/>
                  </a:lnTo>
                  <a:lnTo>
                    <a:pt x="23240" y="152301"/>
                  </a:lnTo>
                  <a:lnTo>
                    <a:pt x="23561" y="152131"/>
                  </a:lnTo>
                  <a:lnTo>
                    <a:pt x="23886" y="151972"/>
                  </a:lnTo>
                  <a:lnTo>
                    <a:pt x="24207" y="151824"/>
                  </a:lnTo>
                  <a:lnTo>
                    <a:pt x="24532" y="151677"/>
                  </a:lnTo>
                  <a:lnTo>
                    <a:pt x="24857" y="151541"/>
                  </a:lnTo>
                  <a:lnTo>
                    <a:pt x="25186" y="151405"/>
                  </a:lnTo>
                  <a:lnTo>
                    <a:pt x="25511" y="151291"/>
                  </a:lnTo>
                  <a:lnTo>
                    <a:pt x="25841" y="151178"/>
                  </a:lnTo>
                  <a:lnTo>
                    <a:pt x="26166" y="151065"/>
                  </a:lnTo>
                  <a:lnTo>
                    <a:pt x="26496" y="150962"/>
                  </a:lnTo>
                  <a:lnTo>
                    <a:pt x="26830" y="150872"/>
                  </a:lnTo>
                  <a:lnTo>
                    <a:pt x="27159" y="150781"/>
                  </a:lnTo>
                  <a:lnTo>
                    <a:pt x="27823" y="150634"/>
                  </a:lnTo>
                  <a:lnTo>
                    <a:pt x="28486" y="150498"/>
                  </a:lnTo>
                  <a:lnTo>
                    <a:pt x="29154" y="150395"/>
                  </a:lnTo>
                  <a:lnTo>
                    <a:pt x="29822" y="150305"/>
                  </a:lnTo>
                  <a:lnTo>
                    <a:pt x="30490" y="150237"/>
                  </a:lnTo>
                  <a:lnTo>
                    <a:pt x="31158" y="150191"/>
                  </a:lnTo>
                  <a:lnTo>
                    <a:pt x="31826" y="150169"/>
                  </a:lnTo>
                  <a:lnTo>
                    <a:pt x="32489" y="150157"/>
                  </a:lnTo>
                  <a:lnTo>
                    <a:pt x="33157" y="150169"/>
                  </a:lnTo>
                  <a:lnTo>
                    <a:pt x="33821" y="150180"/>
                  </a:lnTo>
                  <a:lnTo>
                    <a:pt x="34408" y="150225"/>
                  </a:lnTo>
                  <a:lnTo>
                    <a:pt x="34992" y="150282"/>
                  </a:lnTo>
                  <a:lnTo>
                    <a:pt x="35566" y="150361"/>
                  </a:lnTo>
                  <a:lnTo>
                    <a:pt x="36136" y="150475"/>
                  </a:lnTo>
                  <a:lnTo>
                    <a:pt x="36697" y="150600"/>
                  </a:lnTo>
                  <a:lnTo>
                    <a:pt x="37249" y="150758"/>
                  </a:lnTo>
                  <a:lnTo>
                    <a:pt x="37797" y="150940"/>
                  </a:lnTo>
                  <a:lnTo>
                    <a:pt x="38336" y="151133"/>
                  </a:lnTo>
                  <a:lnTo>
                    <a:pt x="38870" y="151359"/>
                  </a:lnTo>
                  <a:lnTo>
                    <a:pt x="39400" y="151609"/>
                  </a:lnTo>
                  <a:lnTo>
                    <a:pt x="39917" y="151870"/>
                  </a:lnTo>
                  <a:lnTo>
                    <a:pt x="40433" y="152165"/>
                  </a:lnTo>
                  <a:lnTo>
                    <a:pt x="40936" y="152471"/>
                  </a:lnTo>
                  <a:lnTo>
                    <a:pt x="41440" y="152811"/>
                  </a:lnTo>
                  <a:lnTo>
                    <a:pt x="41934" y="153163"/>
                  </a:lnTo>
                  <a:lnTo>
                    <a:pt x="42419" y="153537"/>
                  </a:lnTo>
                  <a:lnTo>
                    <a:pt x="42896" y="153934"/>
                  </a:lnTo>
                  <a:lnTo>
                    <a:pt x="43372" y="154353"/>
                  </a:lnTo>
                  <a:lnTo>
                    <a:pt x="43835" y="154784"/>
                  </a:lnTo>
                  <a:lnTo>
                    <a:pt x="44298" y="155249"/>
                  </a:lnTo>
                  <a:lnTo>
                    <a:pt x="44748" y="155726"/>
                  </a:lnTo>
                  <a:lnTo>
                    <a:pt x="45193" y="156225"/>
                  </a:lnTo>
                  <a:lnTo>
                    <a:pt x="45634" y="156735"/>
                  </a:lnTo>
                  <a:lnTo>
                    <a:pt x="46066" y="157279"/>
                  </a:lnTo>
                  <a:lnTo>
                    <a:pt x="46494" y="157835"/>
                  </a:lnTo>
                  <a:lnTo>
                    <a:pt x="46912" y="158402"/>
                  </a:lnTo>
                  <a:lnTo>
                    <a:pt x="47326" y="159003"/>
                  </a:lnTo>
                  <a:lnTo>
                    <a:pt x="47731" y="159616"/>
                  </a:lnTo>
                  <a:lnTo>
                    <a:pt x="48128" y="160240"/>
                  </a:lnTo>
                  <a:lnTo>
                    <a:pt x="48524" y="160886"/>
                  </a:lnTo>
                  <a:lnTo>
                    <a:pt x="48907" y="161555"/>
                  </a:lnTo>
                  <a:lnTo>
                    <a:pt x="49286" y="162236"/>
                  </a:lnTo>
                  <a:lnTo>
                    <a:pt x="49597" y="162133"/>
                  </a:lnTo>
                  <a:lnTo>
                    <a:pt x="49904" y="162020"/>
                  </a:lnTo>
                  <a:lnTo>
                    <a:pt x="50207" y="161895"/>
                  </a:lnTo>
                  <a:lnTo>
                    <a:pt x="50506" y="161759"/>
                  </a:lnTo>
                  <a:lnTo>
                    <a:pt x="50804" y="161612"/>
                  </a:lnTo>
                  <a:lnTo>
                    <a:pt x="51098" y="161453"/>
                  </a:lnTo>
                  <a:lnTo>
                    <a:pt x="51392" y="161283"/>
                  </a:lnTo>
                  <a:lnTo>
                    <a:pt x="51677" y="161101"/>
                  </a:lnTo>
                  <a:lnTo>
                    <a:pt x="51966" y="160920"/>
                  </a:lnTo>
                  <a:lnTo>
                    <a:pt x="52247" y="160716"/>
                  </a:lnTo>
                  <a:lnTo>
                    <a:pt x="52527" y="160512"/>
                  </a:lnTo>
                  <a:lnTo>
                    <a:pt x="52808" y="160296"/>
                  </a:lnTo>
                  <a:lnTo>
                    <a:pt x="53079" y="160069"/>
                  </a:lnTo>
                  <a:lnTo>
                    <a:pt x="53355" y="159831"/>
                  </a:lnTo>
                  <a:lnTo>
                    <a:pt x="53623" y="159582"/>
                  </a:lnTo>
                  <a:lnTo>
                    <a:pt x="53890" y="159332"/>
                  </a:lnTo>
                  <a:lnTo>
                    <a:pt x="54153" y="159071"/>
                  </a:lnTo>
                  <a:lnTo>
                    <a:pt x="54415" y="158799"/>
                  </a:lnTo>
                  <a:lnTo>
                    <a:pt x="54674" y="158516"/>
                  </a:lnTo>
                  <a:lnTo>
                    <a:pt x="54932" y="158221"/>
                  </a:lnTo>
                  <a:lnTo>
                    <a:pt x="55186" y="157926"/>
                  </a:lnTo>
                  <a:lnTo>
                    <a:pt x="55435" y="157608"/>
                  </a:lnTo>
                  <a:lnTo>
                    <a:pt x="55684" y="157291"/>
                  </a:lnTo>
                  <a:lnTo>
                    <a:pt x="55929" y="156973"/>
                  </a:lnTo>
                  <a:lnTo>
                    <a:pt x="56174" y="156633"/>
                  </a:lnTo>
                  <a:lnTo>
                    <a:pt x="56415" y="156293"/>
                  </a:lnTo>
                  <a:lnTo>
                    <a:pt x="56651" y="155941"/>
                  </a:lnTo>
                  <a:lnTo>
                    <a:pt x="56887" y="155578"/>
                  </a:lnTo>
                  <a:lnTo>
                    <a:pt x="57118" y="155215"/>
                  </a:lnTo>
                  <a:lnTo>
                    <a:pt x="57350" y="154841"/>
                  </a:lnTo>
                  <a:lnTo>
                    <a:pt x="57581" y="154456"/>
                  </a:lnTo>
                  <a:lnTo>
                    <a:pt x="57804" y="154059"/>
                  </a:lnTo>
                  <a:lnTo>
                    <a:pt x="58027" y="153662"/>
                  </a:lnTo>
                  <a:lnTo>
                    <a:pt x="58249" y="153253"/>
                  </a:lnTo>
                  <a:lnTo>
                    <a:pt x="58467" y="152845"/>
                  </a:lnTo>
                  <a:lnTo>
                    <a:pt x="58681" y="152425"/>
                  </a:lnTo>
                  <a:lnTo>
                    <a:pt x="58895" y="151995"/>
                  </a:lnTo>
                  <a:lnTo>
                    <a:pt x="59109" y="151552"/>
                  </a:lnTo>
                  <a:lnTo>
                    <a:pt x="59318" y="151110"/>
                  </a:lnTo>
                  <a:lnTo>
                    <a:pt x="59523" y="150656"/>
                  </a:lnTo>
                  <a:lnTo>
                    <a:pt x="59728" y="150203"/>
                  </a:lnTo>
                  <a:lnTo>
                    <a:pt x="59928" y="149738"/>
                  </a:lnTo>
                  <a:lnTo>
                    <a:pt x="60128" y="149273"/>
                  </a:lnTo>
                  <a:lnTo>
                    <a:pt x="60324" y="148785"/>
                  </a:lnTo>
                  <a:lnTo>
                    <a:pt x="60520" y="148309"/>
                  </a:lnTo>
                  <a:lnTo>
                    <a:pt x="60712" y="147810"/>
                  </a:lnTo>
                  <a:lnTo>
                    <a:pt x="60903" y="147311"/>
                  </a:lnTo>
                  <a:lnTo>
                    <a:pt x="61090" y="146812"/>
                  </a:lnTo>
                  <a:lnTo>
                    <a:pt x="61277" y="146301"/>
                  </a:lnTo>
                  <a:lnTo>
                    <a:pt x="61464" y="145780"/>
                  </a:lnTo>
                  <a:lnTo>
                    <a:pt x="61642" y="145258"/>
                  </a:lnTo>
                  <a:lnTo>
                    <a:pt x="61825" y="144736"/>
                  </a:lnTo>
                  <a:lnTo>
                    <a:pt x="61999" y="144192"/>
                  </a:lnTo>
                  <a:lnTo>
                    <a:pt x="62177" y="143659"/>
                  </a:lnTo>
                  <a:lnTo>
                    <a:pt x="62350" y="143114"/>
                  </a:lnTo>
                  <a:lnTo>
                    <a:pt x="62520" y="142559"/>
                  </a:lnTo>
                  <a:lnTo>
                    <a:pt x="62689" y="142003"/>
                  </a:lnTo>
                  <a:lnTo>
                    <a:pt x="62858" y="141436"/>
                  </a:lnTo>
                  <a:lnTo>
                    <a:pt x="63023" y="140869"/>
                  </a:lnTo>
                  <a:lnTo>
                    <a:pt x="63183" y="140302"/>
                  </a:lnTo>
                  <a:lnTo>
                    <a:pt x="63343" y="139723"/>
                  </a:lnTo>
                  <a:lnTo>
                    <a:pt x="63504" y="139134"/>
                  </a:lnTo>
                  <a:lnTo>
                    <a:pt x="63660" y="138544"/>
                  </a:lnTo>
                  <a:lnTo>
                    <a:pt x="63815" y="137954"/>
                  </a:lnTo>
                  <a:lnTo>
                    <a:pt x="64118" y="136752"/>
                  </a:lnTo>
                  <a:lnTo>
                    <a:pt x="64412" y="135527"/>
                  </a:lnTo>
                  <a:lnTo>
                    <a:pt x="64702" y="134291"/>
                  </a:lnTo>
                  <a:lnTo>
                    <a:pt x="64982" y="133044"/>
                  </a:lnTo>
                  <a:lnTo>
                    <a:pt x="65258" y="131773"/>
                  </a:lnTo>
                  <a:lnTo>
                    <a:pt x="65521" y="130480"/>
                  </a:lnTo>
                  <a:lnTo>
                    <a:pt x="65779" y="129188"/>
                  </a:lnTo>
                  <a:lnTo>
                    <a:pt x="66033" y="127872"/>
                  </a:lnTo>
                  <a:lnTo>
                    <a:pt x="66278" y="126545"/>
                  </a:lnTo>
                  <a:lnTo>
                    <a:pt x="66514" y="125195"/>
                  </a:lnTo>
                  <a:lnTo>
                    <a:pt x="66745" y="123846"/>
                  </a:lnTo>
                  <a:lnTo>
                    <a:pt x="66972" y="122485"/>
                  </a:lnTo>
                  <a:lnTo>
                    <a:pt x="67191" y="121113"/>
                  </a:lnTo>
                  <a:lnTo>
                    <a:pt x="67404" y="119729"/>
                  </a:lnTo>
                  <a:lnTo>
                    <a:pt x="67609" y="118334"/>
                  </a:lnTo>
                  <a:lnTo>
                    <a:pt x="67810" y="116939"/>
                  </a:lnTo>
                  <a:lnTo>
                    <a:pt x="68001" y="115533"/>
                  </a:lnTo>
                  <a:lnTo>
                    <a:pt x="68193" y="114115"/>
                  </a:lnTo>
                  <a:lnTo>
                    <a:pt x="68375" y="112698"/>
                  </a:lnTo>
                  <a:lnTo>
                    <a:pt x="68549" y="111269"/>
                  </a:lnTo>
                  <a:lnTo>
                    <a:pt x="68722" y="109840"/>
                  </a:lnTo>
                  <a:lnTo>
                    <a:pt x="68887" y="108411"/>
                  </a:lnTo>
                  <a:lnTo>
                    <a:pt x="69048" y="106970"/>
                  </a:lnTo>
                  <a:lnTo>
                    <a:pt x="69203" y="105530"/>
                  </a:lnTo>
                  <a:lnTo>
                    <a:pt x="69355" y="104090"/>
                  </a:lnTo>
                  <a:lnTo>
                    <a:pt x="69502" y="102649"/>
                  </a:lnTo>
                  <a:lnTo>
                    <a:pt x="69644" y="101209"/>
                  </a:lnTo>
                  <a:lnTo>
                    <a:pt x="69778" y="99769"/>
                  </a:lnTo>
                  <a:lnTo>
                    <a:pt x="69911" y="98328"/>
                  </a:lnTo>
                  <a:lnTo>
                    <a:pt x="70041" y="96899"/>
                  </a:lnTo>
                  <a:lnTo>
                    <a:pt x="70161" y="95459"/>
                  </a:lnTo>
                  <a:lnTo>
                    <a:pt x="70281" y="94030"/>
                  </a:lnTo>
                  <a:lnTo>
                    <a:pt x="70397" y="92590"/>
                  </a:lnTo>
                  <a:lnTo>
                    <a:pt x="70508" y="91149"/>
                  </a:lnTo>
                  <a:lnTo>
                    <a:pt x="70615" y="89698"/>
                  </a:lnTo>
                  <a:lnTo>
                    <a:pt x="70717" y="88246"/>
                  </a:lnTo>
                  <a:lnTo>
                    <a:pt x="70811" y="86794"/>
                  </a:lnTo>
                  <a:lnTo>
                    <a:pt x="70904" y="85343"/>
                  </a:lnTo>
                  <a:lnTo>
                    <a:pt x="70993" y="83880"/>
                  </a:lnTo>
                  <a:lnTo>
                    <a:pt x="71078" y="82417"/>
                  </a:lnTo>
                  <a:lnTo>
                    <a:pt x="71163" y="80965"/>
                  </a:lnTo>
                  <a:lnTo>
                    <a:pt x="71238" y="79502"/>
                  </a:lnTo>
                  <a:lnTo>
                    <a:pt x="71314" y="78039"/>
                  </a:lnTo>
                  <a:lnTo>
                    <a:pt x="71381" y="76576"/>
                  </a:lnTo>
                  <a:lnTo>
                    <a:pt x="71448" y="75102"/>
                  </a:lnTo>
                  <a:lnTo>
                    <a:pt x="71510" y="73639"/>
                  </a:lnTo>
                  <a:lnTo>
                    <a:pt x="71568" y="72164"/>
                  </a:lnTo>
                  <a:lnTo>
                    <a:pt x="71626" y="70701"/>
                  </a:lnTo>
                  <a:lnTo>
                    <a:pt x="71679" y="69227"/>
                  </a:lnTo>
                  <a:lnTo>
                    <a:pt x="71728" y="67753"/>
                  </a:lnTo>
                  <a:lnTo>
                    <a:pt x="71773" y="66278"/>
                  </a:lnTo>
                  <a:lnTo>
                    <a:pt x="71817" y="64804"/>
                  </a:lnTo>
                  <a:lnTo>
                    <a:pt x="71853" y="63341"/>
                  </a:lnTo>
                  <a:lnTo>
                    <a:pt x="71893" y="61867"/>
                  </a:lnTo>
                  <a:lnTo>
                    <a:pt x="71924" y="60381"/>
                  </a:lnTo>
                  <a:lnTo>
                    <a:pt x="71955" y="58907"/>
                  </a:lnTo>
                  <a:lnTo>
                    <a:pt x="72013" y="55958"/>
                  </a:lnTo>
                  <a:lnTo>
                    <a:pt x="72053" y="53009"/>
                  </a:lnTo>
                  <a:lnTo>
                    <a:pt x="72089" y="50060"/>
                  </a:lnTo>
                  <a:lnTo>
                    <a:pt x="72116" y="47112"/>
                  </a:lnTo>
                  <a:lnTo>
                    <a:pt x="72129" y="44311"/>
                  </a:lnTo>
                  <a:lnTo>
                    <a:pt x="72133" y="41498"/>
                  </a:lnTo>
                  <a:lnTo>
                    <a:pt x="72129" y="38685"/>
                  </a:lnTo>
                  <a:lnTo>
                    <a:pt x="72120" y="35873"/>
                  </a:lnTo>
                  <a:lnTo>
                    <a:pt x="72107" y="33060"/>
                  </a:lnTo>
                  <a:lnTo>
                    <a:pt x="72084" y="30259"/>
                  </a:lnTo>
                  <a:lnTo>
                    <a:pt x="72062" y="27446"/>
                  </a:lnTo>
                  <a:lnTo>
                    <a:pt x="72031" y="24634"/>
                  </a:lnTo>
                  <a:lnTo>
                    <a:pt x="72027" y="24191"/>
                  </a:lnTo>
                  <a:lnTo>
                    <a:pt x="72027" y="23715"/>
                  </a:lnTo>
                  <a:lnTo>
                    <a:pt x="72035" y="22660"/>
                  </a:lnTo>
                  <a:lnTo>
                    <a:pt x="72058" y="21492"/>
                  </a:lnTo>
                  <a:lnTo>
                    <a:pt x="72080" y="20222"/>
                  </a:lnTo>
                  <a:lnTo>
                    <a:pt x="72142" y="17511"/>
                  </a:lnTo>
                  <a:lnTo>
                    <a:pt x="72165" y="16094"/>
                  </a:lnTo>
                  <a:lnTo>
                    <a:pt x="72187" y="14676"/>
                  </a:lnTo>
                  <a:lnTo>
                    <a:pt x="72129" y="14597"/>
                  </a:lnTo>
                  <a:lnTo>
                    <a:pt x="72076" y="14506"/>
                  </a:lnTo>
                  <a:lnTo>
                    <a:pt x="72027" y="14415"/>
                  </a:lnTo>
                  <a:lnTo>
                    <a:pt x="71982" y="14313"/>
                  </a:lnTo>
                  <a:lnTo>
                    <a:pt x="71937" y="14200"/>
                  </a:lnTo>
                  <a:lnTo>
                    <a:pt x="71893" y="14086"/>
                  </a:lnTo>
                  <a:lnTo>
                    <a:pt x="71857" y="13962"/>
                  </a:lnTo>
                  <a:lnTo>
                    <a:pt x="71822" y="13826"/>
                  </a:lnTo>
                  <a:lnTo>
                    <a:pt x="71791" y="13701"/>
                  </a:lnTo>
                  <a:lnTo>
                    <a:pt x="71764" y="13565"/>
                  </a:lnTo>
                  <a:lnTo>
                    <a:pt x="71742" y="13417"/>
                  </a:lnTo>
                  <a:lnTo>
                    <a:pt x="71719" y="13281"/>
                  </a:lnTo>
                  <a:lnTo>
                    <a:pt x="71701" y="13134"/>
                  </a:lnTo>
                  <a:lnTo>
                    <a:pt x="71688" y="12986"/>
                  </a:lnTo>
                  <a:lnTo>
                    <a:pt x="71679" y="12839"/>
                  </a:lnTo>
                  <a:lnTo>
                    <a:pt x="71675" y="12691"/>
                  </a:lnTo>
                  <a:lnTo>
                    <a:pt x="71670" y="12555"/>
                  </a:lnTo>
                  <a:lnTo>
                    <a:pt x="71675" y="12408"/>
                  </a:lnTo>
                  <a:lnTo>
                    <a:pt x="71679" y="12261"/>
                  </a:lnTo>
                  <a:lnTo>
                    <a:pt x="71693" y="12124"/>
                  </a:lnTo>
                  <a:lnTo>
                    <a:pt x="71706" y="11988"/>
                  </a:lnTo>
                  <a:lnTo>
                    <a:pt x="71724" y="11852"/>
                  </a:lnTo>
                  <a:lnTo>
                    <a:pt x="71750" y="11727"/>
                  </a:lnTo>
                  <a:lnTo>
                    <a:pt x="71777" y="11603"/>
                  </a:lnTo>
                  <a:lnTo>
                    <a:pt x="71808" y="11489"/>
                  </a:lnTo>
                  <a:lnTo>
                    <a:pt x="71848" y="11376"/>
                  </a:lnTo>
                  <a:lnTo>
                    <a:pt x="71889" y="11274"/>
                  </a:lnTo>
                  <a:lnTo>
                    <a:pt x="71937" y="11172"/>
                  </a:lnTo>
                  <a:lnTo>
                    <a:pt x="71986" y="11081"/>
                  </a:lnTo>
                  <a:lnTo>
                    <a:pt x="72044" y="11002"/>
                  </a:lnTo>
                  <a:lnTo>
                    <a:pt x="72107" y="10934"/>
                  </a:lnTo>
                  <a:lnTo>
                    <a:pt x="72173" y="10877"/>
                  </a:lnTo>
                  <a:lnTo>
                    <a:pt x="72151" y="10004"/>
                  </a:lnTo>
                  <a:lnTo>
                    <a:pt x="72138" y="9584"/>
                  </a:lnTo>
                  <a:lnTo>
                    <a:pt x="72125" y="9176"/>
                  </a:lnTo>
                  <a:lnTo>
                    <a:pt x="72102" y="8779"/>
                  </a:lnTo>
                  <a:lnTo>
                    <a:pt x="72084" y="8393"/>
                  </a:lnTo>
                  <a:lnTo>
                    <a:pt x="72058" y="8008"/>
                  </a:lnTo>
                  <a:lnTo>
                    <a:pt x="72031" y="7645"/>
                  </a:lnTo>
                  <a:lnTo>
                    <a:pt x="72000" y="7304"/>
                  </a:lnTo>
                  <a:lnTo>
                    <a:pt x="71964" y="6976"/>
                  </a:lnTo>
                  <a:lnTo>
                    <a:pt x="71929" y="6658"/>
                  </a:lnTo>
                  <a:lnTo>
                    <a:pt x="71884" y="6363"/>
                  </a:lnTo>
                  <a:lnTo>
                    <a:pt x="71840" y="6080"/>
                  </a:lnTo>
                  <a:lnTo>
                    <a:pt x="71791" y="5830"/>
                  </a:lnTo>
                  <a:lnTo>
                    <a:pt x="71733" y="5592"/>
                  </a:lnTo>
                  <a:lnTo>
                    <a:pt x="71675" y="5376"/>
                  </a:lnTo>
                  <a:lnTo>
                    <a:pt x="71612" y="5172"/>
                  </a:lnTo>
                  <a:lnTo>
                    <a:pt x="71550" y="4968"/>
                  </a:lnTo>
                  <a:lnTo>
                    <a:pt x="71479" y="4764"/>
                  </a:lnTo>
                  <a:lnTo>
                    <a:pt x="71412" y="4571"/>
                  </a:lnTo>
                  <a:lnTo>
                    <a:pt x="71341" y="4390"/>
                  </a:lnTo>
                  <a:lnTo>
                    <a:pt x="71265" y="4208"/>
                  </a:lnTo>
                  <a:lnTo>
                    <a:pt x="71189" y="4027"/>
                  </a:lnTo>
                  <a:lnTo>
                    <a:pt x="71109" y="3857"/>
                  </a:lnTo>
                  <a:lnTo>
                    <a:pt x="71029" y="3687"/>
                  </a:lnTo>
                  <a:lnTo>
                    <a:pt x="70944" y="3528"/>
                  </a:lnTo>
                  <a:lnTo>
                    <a:pt x="70860" y="3369"/>
                  </a:lnTo>
                  <a:lnTo>
                    <a:pt x="70771" y="3210"/>
                  </a:lnTo>
                  <a:lnTo>
                    <a:pt x="70593" y="2915"/>
                  </a:lnTo>
                  <a:lnTo>
                    <a:pt x="70401" y="2632"/>
                  </a:lnTo>
                  <a:lnTo>
                    <a:pt x="70205" y="2371"/>
                  </a:lnTo>
                  <a:lnTo>
                    <a:pt x="70000" y="2122"/>
                  </a:lnTo>
                  <a:lnTo>
                    <a:pt x="69787" y="1895"/>
                  </a:lnTo>
                  <a:lnTo>
                    <a:pt x="69569" y="1679"/>
                  </a:lnTo>
                  <a:lnTo>
                    <a:pt x="69341" y="1486"/>
                  </a:lnTo>
                  <a:lnTo>
                    <a:pt x="69110" y="1294"/>
                  </a:lnTo>
                  <a:lnTo>
                    <a:pt x="68874" y="1124"/>
                  </a:lnTo>
                  <a:lnTo>
                    <a:pt x="68629" y="976"/>
                  </a:lnTo>
                  <a:lnTo>
                    <a:pt x="68380" y="829"/>
                  </a:lnTo>
                  <a:lnTo>
                    <a:pt x="68126" y="704"/>
                  </a:lnTo>
                  <a:lnTo>
                    <a:pt x="67868" y="579"/>
                  </a:lnTo>
                  <a:lnTo>
                    <a:pt x="67600" y="477"/>
                  </a:lnTo>
                  <a:lnTo>
                    <a:pt x="67333" y="386"/>
                  </a:lnTo>
                  <a:lnTo>
                    <a:pt x="67062" y="307"/>
                  </a:lnTo>
                  <a:lnTo>
                    <a:pt x="66785" y="228"/>
                  </a:lnTo>
                  <a:lnTo>
                    <a:pt x="66505" y="171"/>
                  </a:lnTo>
                  <a:lnTo>
                    <a:pt x="66220" y="126"/>
                  </a:lnTo>
                  <a:lnTo>
                    <a:pt x="65935" y="80"/>
                  </a:lnTo>
                  <a:lnTo>
                    <a:pt x="65646" y="46"/>
                  </a:lnTo>
                  <a:lnTo>
                    <a:pt x="65356" y="23"/>
                  </a:lnTo>
                  <a:lnTo>
                    <a:pt x="65062" y="12"/>
                  </a:lnTo>
                  <a:lnTo>
                    <a:pt x="647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42;p45">
              <a:extLst>
                <a:ext uri="{FF2B5EF4-FFF2-40B4-BE49-F238E27FC236}">
                  <a16:creationId xmlns:a16="http://schemas.microsoft.com/office/drawing/2014/main" id="{39C785DD-B5A6-47DC-B338-9889D8B9F619}"/>
                </a:ext>
              </a:extLst>
            </p:cNvPr>
            <p:cNvSpPr/>
            <p:nvPr/>
          </p:nvSpPr>
          <p:spPr>
            <a:xfrm>
              <a:off x="2970775" y="-12005200"/>
              <a:ext cx="1733550" cy="1837850"/>
            </a:xfrm>
            <a:custGeom>
              <a:avLst/>
              <a:gdLst/>
              <a:ahLst/>
              <a:cxnLst/>
              <a:rect l="l" t="t" r="r" b="b"/>
              <a:pathLst>
                <a:path w="69342" h="73514" extrusionOk="0">
                  <a:moveTo>
                    <a:pt x="7473" y="24543"/>
                  </a:moveTo>
                  <a:lnTo>
                    <a:pt x="7624" y="24565"/>
                  </a:lnTo>
                  <a:lnTo>
                    <a:pt x="7700" y="24588"/>
                  </a:lnTo>
                  <a:lnTo>
                    <a:pt x="7776" y="24622"/>
                  </a:lnTo>
                  <a:lnTo>
                    <a:pt x="7851" y="24656"/>
                  </a:lnTo>
                  <a:lnTo>
                    <a:pt x="7927" y="24701"/>
                  </a:lnTo>
                  <a:lnTo>
                    <a:pt x="8003" y="24758"/>
                  </a:lnTo>
                  <a:lnTo>
                    <a:pt x="8074" y="24815"/>
                  </a:lnTo>
                  <a:lnTo>
                    <a:pt x="8145" y="24872"/>
                  </a:lnTo>
                  <a:lnTo>
                    <a:pt x="8216" y="24951"/>
                  </a:lnTo>
                  <a:lnTo>
                    <a:pt x="8288" y="25030"/>
                  </a:lnTo>
                  <a:lnTo>
                    <a:pt x="8359" y="25110"/>
                  </a:lnTo>
                  <a:lnTo>
                    <a:pt x="8426" y="25200"/>
                  </a:lnTo>
                  <a:lnTo>
                    <a:pt x="8492" y="25303"/>
                  </a:lnTo>
                  <a:lnTo>
                    <a:pt x="8559" y="25416"/>
                  </a:lnTo>
                  <a:lnTo>
                    <a:pt x="8622" y="25529"/>
                  </a:lnTo>
                  <a:lnTo>
                    <a:pt x="8684" y="25643"/>
                  </a:lnTo>
                  <a:lnTo>
                    <a:pt x="8742" y="25779"/>
                  </a:lnTo>
                  <a:lnTo>
                    <a:pt x="8804" y="25904"/>
                  </a:lnTo>
                  <a:lnTo>
                    <a:pt x="8858" y="26051"/>
                  </a:lnTo>
                  <a:lnTo>
                    <a:pt x="8947" y="26221"/>
                  </a:lnTo>
                  <a:lnTo>
                    <a:pt x="9031" y="26391"/>
                  </a:lnTo>
                  <a:lnTo>
                    <a:pt x="9111" y="26573"/>
                  </a:lnTo>
                  <a:lnTo>
                    <a:pt x="9192" y="26766"/>
                  </a:lnTo>
                  <a:lnTo>
                    <a:pt x="9267" y="26970"/>
                  </a:lnTo>
                  <a:lnTo>
                    <a:pt x="9343" y="27174"/>
                  </a:lnTo>
                  <a:lnTo>
                    <a:pt x="9414" y="27389"/>
                  </a:lnTo>
                  <a:lnTo>
                    <a:pt x="9481" y="27616"/>
                  </a:lnTo>
                  <a:lnTo>
                    <a:pt x="9543" y="27843"/>
                  </a:lnTo>
                  <a:lnTo>
                    <a:pt x="9606" y="28081"/>
                  </a:lnTo>
                  <a:lnTo>
                    <a:pt x="9659" y="28319"/>
                  </a:lnTo>
                  <a:lnTo>
                    <a:pt x="9713" y="28569"/>
                  </a:lnTo>
                  <a:lnTo>
                    <a:pt x="9757" y="28830"/>
                  </a:lnTo>
                  <a:lnTo>
                    <a:pt x="9797" y="29090"/>
                  </a:lnTo>
                  <a:lnTo>
                    <a:pt x="9837" y="29363"/>
                  </a:lnTo>
                  <a:lnTo>
                    <a:pt x="9868" y="29635"/>
                  </a:lnTo>
                  <a:lnTo>
                    <a:pt x="9891" y="29873"/>
                  </a:lnTo>
                  <a:lnTo>
                    <a:pt x="9908" y="30111"/>
                  </a:lnTo>
                  <a:lnTo>
                    <a:pt x="9922" y="30338"/>
                  </a:lnTo>
                  <a:lnTo>
                    <a:pt x="9931" y="30576"/>
                  </a:lnTo>
                  <a:lnTo>
                    <a:pt x="9940" y="30803"/>
                  </a:lnTo>
                  <a:lnTo>
                    <a:pt x="9944" y="31030"/>
                  </a:lnTo>
                  <a:lnTo>
                    <a:pt x="9940" y="31257"/>
                  </a:lnTo>
                  <a:lnTo>
                    <a:pt x="9935" y="31472"/>
                  </a:lnTo>
                  <a:lnTo>
                    <a:pt x="9931" y="31699"/>
                  </a:lnTo>
                  <a:lnTo>
                    <a:pt x="9917" y="31914"/>
                  </a:lnTo>
                  <a:lnTo>
                    <a:pt x="9904" y="32130"/>
                  </a:lnTo>
                  <a:lnTo>
                    <a:pt x="9886" y="32334"/>
                  </a:lnTo>
                  <a:lnTo>
                    <a:pt x="9864" y="32550"/>
                  </a:lnTo>
                  <a:lnTo>
                    <a:pt x="9842" y="32754"/>
                  </a:lnTo>
                  <a:lnTo>
                    <a:pt x="9815" y="32958"/>
                  </a:lnTo>
                  <a:lnTo>
                    <a:pt x="9784" y="33151"/>
                  </a:lnTo>
                  <a:lnTo>
                    <a:pt x="9753" y="33355"/>
                  </a:lnTo>
                  <a:lnTo>
                    <a:pt x="9717" y="33548"/>
                  </a:lnTo>
                  <a:lnTo>
                    <a:pt x="9681" y="33729"/>
                  </a:lnTo>
                  <a:lnTo>
                    <a:pt x="9637" y="33922"/>
                  </a:lnTo>
                  <a:lnTo>
                    <a:pt x="9597" y="34103"/>
                  </a:lnTo>
                  <a:lnTo>
                    <a:pt x="9548" y="34285"/>
                  </a:lnTo>
                  <a:lnTo>
                    <a:pt x="9503" y="34455"/>
                  </a:lnTo>
                  <a:lnTo>
                    <a:pt x="9450" y="34625"/>
                  </a:lnTo>
                  <a:lnTo>
                    <a:pt x="9396" y="34795"/>
                  </a:lnTo>
                  <a:lnTo>
                    <a:pt x="9343" y="34954"/>
                  </a:lnTo>
                  <a:lnTo>
                    <a:pt x="9285" y="35113"/>
                  </a:lnTo>
                  <a:lnTo>
                    <a:pt x="9227" y="35260"/>
                  </a:lnTo>
                  <a:lnTo>
                    <a:pt x="9102" y="35555"/>
                  </a:lnTo>
                  <a:lnTo>
                    <a:pt x="8969" y="35827"/>
                  </a:lnTo>
                  <a:lnTo>
                    <a:pt x="8831" y="36088"/>
                  </a:lnTo>
                  <a:lnTo>
                    <a:pt x="8688" y="36315"/>
                  </a:lnTo>
                  <a:lnTo>
                    <a:pt x="8537" y="36530"/>
                  </a:lnTo>
                  <a:lnTo>
                    <a:pt x="8386" y="36723"/>
                  </a:lnTo>
                  <a:lnTo>
                    <a:pt x="8225" y="36882"/>
                  </a:lnTo>
                  <a:lnTo>
                    <a:pt x="8061" y="37029"/>
                  </a:lnTo>
                  <a:lnTo>
                    <a:pt x="7896" y="37143"/>
                  </a:lnTo>
                  <a:lnTo>
                    <a:pt x="7727" y="37233"/>
                  </a:lnTo>
                  <a:lnTo>
                    <a:pt x="7642" y="37267"/>
                  </a:lnTo>
                  <a:lnTo>
                    <a:pt x="7557" y="37301"/>
                  </a:lnTo>
                  <a:lnTo>
                    <a:pt x="7473" y="37324"/>
                  </a:lnTo>
                  <a:lnTo>
                    <a:pt x="7384" y="37335"/>
                  </a:lnTo>
                  <a:lnTo>
                    <a:pt x="7299" y="37347"/>
                  </a:lnTo>
                  <a:lnTo>
                    <a:pt x="7125" y="37347"/>
                  </a:lnTo>
                  <a:lnTo>
                    <a:pt x="7041" y="37335"/>
                  </a:lnTo>
                  <a:lnTo>
                    <a:pt x="6952" y="37313"/>
                  </a:lnTo>
                  <a:lnTo>
                    <a:pt x="6867" y="37279"/>
                  </a:lnTo>
                  <a:lnTo>
                    <a:pt x="6783" y="37245"/>
                  </a:lnTo>
                  <a:lnTo>
                    <a:pt x="6693" y="37199"/>
                  </a:lnTo>
                  <a:lnTo>
                    <a:pt x="6609" y="37154"/>
                  </a:lnTo>
                  <a:lnTo>
                    <a:pt x="6524" y="37086"/>
                  </a:lnTo>
                  <a:lnTo>
                    <a:pt x="6440" y="37018"/>
                  </a:lnTo>
                  <a:lnTo>
                    <a:pt x="6355" y="36950"/>
                  </a:lnTo>
                  <a:lnTo>
                    <a:pt x="6213" y="36791"/>
                  </a:lnTo>
                  <a:lnTo>
                    <a:pt x="6079" y="36632"/>
                  </a:lnTo>
                  <a:lnTo>
                    <a:pt x="5950" y="36440"/>
                  </a:lnTo>
                  <a:lnTo>
                    <a:pt x="5830" y="36235"/>
                  </a:lnTo>
                  <a:lnTo>
                    <a:pt x="5718" y="36020"/>
                  </a:lnTo>
                  <a:lnTo>
                    <a:pt x="5611" y="35793"/>
                  </a:lnTo>
                  <a:lnTo>
                    <a:pt x="5513" y="35555"/>
                  </a:lnTo>
                  <a:lnTo>
                    <a:pt x="5424" y="35294"/>
                  </a:lnTo>
                  <a:lnTo>
                    <a:pt x="5340" y="35022"/>
                  </a:lnTo>
                  <a:lnTo>
                    <a:pt x="5269" y="34750"/>
                  </a:lnTo>
                  <a:lnTo>
                    <a:pt x="5197" y="34466"/>
                  </a:lnTo>
                  <a:lnTo>
                    <a:pt x="5139" y="34160"/>
                  </a:lnTo>
                  <a:lnTo>
                    <a:pt x="5086" y="33854"/>
                  </a:lnTo>
                  <a:lnTo>
                    <a:pt x="5037" y="33548"/>
                  </a:lnTo>
                  <a:lnTo>
                    <a:pt x="5001" y="33230"/>
                  </a:lnTo>
                  <a:lnTo>
                    <a:pt x="4966" y="32901"/>
                  </a:lnTo>
                  <a:lnTo>
                    <a:pt x="4943" y="32572"/>
                  </a:lnTo>
                  <a:lnTo>
                    <a:pt x="4926" y="32243"/>
                  </a:lnTo>
                  <a:lnTo>
                    <a:pt x="4912" y="31903"/>
                  </a:lnTo>
                  <a:lnTo>
                    <a:pt x="4908" y="31563"/>
                  </a:lnTo>
                  <a:lnTo>
                    <a:pt x="4908" y="31223"/>
                  </a:lnTo>
                  <a:lnTo>
                    <a:pt x="4917" y="30882"/>
                  </a:lnTo>
                  <a:lnTo>
                    <a:pt x="4935" y="30542"/>
                  </a:lnTo>
                  <a:lnTo>
                    <a:pt x="4952" y="30202"/>
                  </a:lnTo>
                  <a:lnTo>
                    <a:pt x="4984" y="29862"/>
                  </a:lnTo>
                  <a:lnTo>
                    <a:pt x="5015" y="29521"/>
                  </a:lnTo>
                  <a:lnTo>
                    <a:pt x="5055" y="29193"/>
                  </a:lnTo>
                  <a:lnTo>
                    <a:pt x="5104" y="28864"/>
                  </a:lnTo>
                  <a:lnTo>
                    <a:pt x="5153" y="28535"/>
                  </a:lnTo>
                  <a:lnTo>
                    <a:pt x="5215" y="28217"/>
                  </a:lnTo>
                  <a:lnTo>
                    <a:pt x="5277" y="27911"/>
                  </a:lnTo>
                  <a:lnTo>
                    <a:pt x="5349" y="27605"/>
                  </a:lnTo>
                  <a:lnTo>
                    <a:pt x="5362" y="27514"/>
                  </a:lnTo>
                  <a:lnTo>
                    <a:pt x="5375" y="27423"/>
                  </a:lnTo>
                  <a:lnTo>
                    <a:pt x="5402" y="27355"/>
                  </a:lnTo>
                  <a:lnTo>
                    <a:pt x="5424" y="27276"/>
                  </a:lnTo>
                  <a:lnTo>
                    <a:pt x="5451" y="27196"/>
                  </a:lnTo>
                  <a:lnTo>
                    <a:pt x="5478" y="27106"/>
                  </a:lnTo>
                  <a:lnTo>
                    <a:pt x="5562" y="26834"/>
                  </a:lnTo>
                  <a:lnTo>
                    <a:pt x="5602" y="26709"/>
                  </a:lnTo>
                  <a:lnTo>
                    <a:pt x="5647" y="26595"/>
                  </a:lnTo>
                  <a:lnTo>
                    <a:pt x="5696" y="26448"/>
                  </a:lnTo>
                  <a:lnTo>
                    <a:pt x="5745" y="26312"/>
                  </a:lnTo>
                  <a:lnTo>
                    <a:pt x="5847" y="26051"/>
                  </a:lnTo>
                  <a:lnTo>
                    <a:pt x="5959" y="25802"/>
                  </a:lnTo>
                  <a:lnTo>
                    <a:pt x="6075" y="25575"/>
                  </a:lnTo>
                  <a:lnTo>
                    <a:pt x="6146" y="25473"/>
                  </a:lnTo>
                  <a:lnTo>
                    <a:pt x="6181" y="25427"/>
                  </a:lnTo>
                  <a:lnTo>
                    <a:pt x="6217" y="25405"/>
                  </a:lnTo>
                  <a:lnTo>
                    <a:pt x="6302" y="25269"/>
                  </a:lnTo>
                  <a:lnTo>
                    <a:pt x="6386" y="25132"/>
                  </a:lnTo>
                  <a:lnTo>
                    <a:pt x="6471" y="25019"/>
                  </a:lnTo>
                  <a:lnTo>
                    <a:pt x="6555" y="24928"/>
                  </a:lnTo>
                  <a:lnTo>
                    <a:pt x="6702" y="24804"/>
                  </a:lnTo>
                  <a:lnTo>
                    <a:pt x="6854" y="24690"/>
                  </a:lnTo>
                  <a:lnTo>
                    <a:pt x="7010" y="24611"/>
                  </a:lnTo>
                  <a:lnTo>
                    <a:pt x="7161" y="24565"/>
                  </a:lnTo>
                  <a:lnTo>
                    <a:pt x="7317" y="24543"/>
                  </a:lnTo>
                  <a:close/>
                  <a:moveTo>
                    <a:pt x="63214" y="26459"/>
                  </a:moveTo>
                  <a:lnTo>
                    <a:pt x="63303" y="26471"/>
                  </a:lnTo>
                  <a:lnTo>
                    <a:pt x="63388" y="26493"/>
                  </a:lnTo>
                  <a:lnTo>
                    <a:pt x="63477" y="26516"/>
                  </a:lnTo>
                  <a:lnTo>
                    <a:pt x="63562" y="26550"/>
                  </a:lnTo>
                  <a:lnTo>
                    <a:pt x="63651" y="26595"/>
                  </a:lnTo>
                  <a:lnTo>
                    <a:pt x="63735" y="26641"/>
                  </a:lnTo>
                  <a:lnTo>
                    <a:pt x="63820" y="26697"/>
                  </a:lnTo>
                  <a:lnTo>
                    <a:pt x="63900" y="26766"/>
                  </a:lnTo>
                  <a:lnTo>
                    <a:pt x="63985" y="26834"/>
                  </a:lnTo>
                  <a:lnTo>
                    <a:pt x="64065" y="26913"/>
                  </a:lnTo>
                  <a:lnTo>
                    <a:pt x="64145" y="26992"/>
                  </a:lnTo>
                  <a:lnTo>
                    <a:pt x="64225" y="27094"/>
                  </a:lnTo>
                  <a:lnTo>
                    <a:pt x="64301" y="27185"/>
                  </a:lnTo>
                  <a:lnTo>
                    <a:pt x="64376" y="27299"/>
                  </a:lnTo>
                  <a:lnTo>
                    <a:pt x="64448" y="27412"/>
                  </a:lnTo>
                  <a:lnTo>
                    <a:pt x="64519" y="27537"/>
                  </a:lnTo>
                  <a:lnTo>
                    <a:pt x="64590" y="27661"/>
                  </a:lnTo>
                  <a:lnTo>
                    <a:pt x="64657" y="27798"/>
                  </a:lnTo>
                  <a:lnTo>
                    <a:pt x="64724" y="27945"/>
                  </a:lnTo>
                  <a:lnTo>
                    <a:pt x="64791" y="28092"/>
                  </a:lnTo>
                  <a:lnTo>
                    <a:pt x="64848" y="28251"/>
                  </a:lnTo>
                  <a:lnTo>
                    <a:pt x="64906" y="28421"/>
                  </a:lnTo>
                  <a:lnTo>
                    <a:pt x="64964" y="28591"/>
                  </a:lnTo>
                  <a:lnTo>
                    <a:pt x="65018" y="28773"/>
                  </a:lnTo>
                  <a:lnTo>
                    <a:pt x="65071" y="28954"/>
                  </a:lnTo>
                  <a:lnTo>
                    <a:pt x="65116" y="29159"/>
                  </a:lnTo>
                  <a:lnTo>
                    <a:pt x="65160" y="29351"/>
                  </a:lnTo>
                  <a:lnTo>
                    <a:pt x="65205" y="29567"/>
                  </a:lnTo>
                  <a:lnTo>
                    <a:pt x="65240" y="29782"/>
                  </a:lnTo>
                  <a:lnTo>
                    <a:pt x="65276" y="30009"/>
                  </a:lnTo>
                  <a:lnTo>
                    <a:pt x="65307" y="30236"/>
                  </a:lnTo>
                  <a:lnTo>
                    <a:pt x="65338" y="30474"/>
                  </a:lnTo>
                  <a:lnTo>
                    <a:pt x="65361" y="30724"/>
                  </a:lnTo>
                  <a:lnTo>
                    <a:pt x="65383" y="30973"/>
                  </a:lnTo>
                  <a:lnTo>
                    <a:pt x="65401" y="31234"/>
                  </a:lnTo>
                  <a:lnTo>
                    <a:pt x="65410" y="31495"/>
                  </a:lnTo>
                  <a:lnTo>
                    <a:pt x="65418" y="31744"/>
                  </a:lnTo>
                  <a:lnTo>
                    <a:pt x="65418" y="31994"/>
                  </a:lnTo>
                  <a:lnTo>
                    <a:pt x="65414" y="32243"/>
                  </a:lnTo>
                  <a:lnTo>
                    <a:pt x="65410" y="32493"/>
                  </a:lnTo>
                  <a:lnTo>
                    <a:pt x="65396" y="32731"/>
                  </a:lnTo>
                  <a:lnTo>
                    <a:pt x="65383" y="32980"/>
                  </a:lnTo>
                  <a:lnTo>
                    <a:pt x="65361" y="33219"/>
                  </a:lnTo>
                  <a:lnTo>
                    <a:pt x="65338" y="33445"/>
                  </a:lnTo>
                  <a:lnTo>
                    <a:pt x="65312" y="33684"/>
                  </a:lnTo>
                  <a:lnTo>
                    <a:pt x="65285" y="33910"/>
                  </a:lnTo>
                  <a:lnTo>
                    <a:pt x="65249" y="34126"/>
                  </a:lnTo>
                  <a:lnTo>
                    <a:pt x="65214" y="34341"/>
                  </a:lnTo>
                  <a:lnTo>
                    <a:pt x="65178" y="34557"/>
                  </a:lnTo>
                  <a:lnTo>
                    <a:pt x="65160" y="34886"/>
                  </a:lnTo>
                  <a:lnTo>
                    <a:pt x="65138" y="35215"/>
                  </a:lnTo>
                  <a:lnTo>
                    <a:pt x="65102" y="35521"/>
                  </a:lnTo>
                  <a:lnTo>
                    <a:pt x="65058" y="35827"/>
                  </a:lnTo>
                  <a:lnTo>
                    <a:pt x="65009" y="36133"/>
                  </a:lnTo>
                  <a:lnTo>
                    <a:pt x="64951" y="36417"/>
                  </a:lnTo>
                  <a:lnTo>
                    <a:pt x="64884" y="36689"/>
                  </a:lnTo>
                  <a:lnTo>
                    <a:pt x="64808" y="36950"/>
                  </a:lnTo>
                  <a:lnTo>
                    <a:pt x="64724" y="37199"/>
                  </a:lnTo>
                  <a:lnTo>
                    <a:pt x="64635" y="37438"/>
                  </a:lnTo>
                  <a:lnTo>
                    <a:pt x="64541" y="37653"/>
                  </a:lnTo>
                  <a:lnTo>
                    <a:pt x="64439" y="37857"/>
                  </a:lnTo>
                  <a:lnTo>
                    <a:pt x="64327" y="38050"/>
                  </a:lnTo>
                  <a:lnTo>
                    <a:pt x="64216" y="38220"/>
                  </a:lnTo>
                  <a:lnTo>
                    <a:pt x="64096" y="38368"/>
                  </a:lnTo>
                  <a:lnTo>
                    <a:pt x="63967" y="38504"/>
                  </a:lnTo>
                  <a:lnTo>
                    <a:pt x="63873" y="38583"/>
                  </a:lnTo>
                  <a:lnTo>
                    <a:pt x="63780" y="38662"/>
                  </a:lnTo>
                  <a:lnTo>
                    <a:pt x="63682" y="38719"/>
                  </a:lnTo>
                  <a:lnTo>
                    <a:pt x="63588" y="38764"/>
                  </a:lnTo>
                  <a:lnTo>
                    <a:pt x="63495" y="38810"/>
                  </a:lnTo>
                  <a:lnTo>
                    <a:pt x="63401" y="38844"/>
                  </a:lnTo>
                  <a:lnTo>
                    <a:pt x="63312" y="38855"/>
                  </a:lnTo>
                  <a:lnTo>
                    <a:pt x="63219" y="38867"/>
                  </a:lnTo>
                  <a:lnTo>
                    <a:pt x="63130" y="38867"/>
                  </a:lnTo>
                  <a:lnTo>
                    <a:pt x="63036" y="38855"/>
                  </a:lnTo>
                  <a:lnTo>
                    <a:pt x="62947" y="38844"/>
                  </a:lnTo>
                  <a:lnTo>
                    <a:pt x="62858" y="38810"/>
                  </a:lnTo>
                  <a:lnTo>
                    <a:pt x="62769" y="38776"/>
                  </a:lnTo>
                  <a:lnTo>
                    <a:pt x="62684" y="38730"/>
                  </a:lnTo>
                  <a:lnTo>
                    <a:pt x="62600" y="38674"/>
                  </a:lnTo>
                  <a:lnTo>
                    <a:pt x="62515" y="38617"/>
                  </a:lnTo>
                  <a:lnTo>
                    <a:pt x="62431" y="38549"/>
                  </a:lnTo>
                  <a:lnTo>
                    <a:pt x="62350" y="38470"/>
                  </a:lnTo>
                  <a:lnTo>
                    <a:pt x="62266" y="38390"/>
                  </a:lnTo>
                  <a:lnTo>
                    <a:pt x="62190" y="38288"/>
                  </a:lnTo>
                  <a:lnTo>
                    <a:pt x="62110" y="38197"/>
                  </a:lnTo>
                  <a:lnTo>
                    <a:pt x="62034" y="38084"/>
                  </a:lnTo>
                  <a:lnTo>
                    <a:pt x="61959" y="37971"/>
                  </a:lnTo>
                  <a:lnTo>
                    <a:pt x="61887" y="37846"/>
                  </a:lnTo>
                  <a:lnTo>
                    <a:pt x="61816" y="37721"/>
                  </a:lnTo>
                  <a:lnTo>
                    <a:pt x="61745" y="37585"/>
                  </a:lnTo>
                  <a:lnTo>
                    <a:pt x="61674" y="37449"/>
                  </a:lnTo>
                  <a:lnTo>
                    <a:pt x="61611" y="37301"/>
                  </a:lnTo>
                  <a:lnTo>
                    <a:pt x="61544" y="37154"/>
                  </a:lnTo>
                  <a:lnTo>
                    <a:pt x="61482" y="36995"/>
                  </a:lnTo>
                  <a:lnTo>
                    <a:pt x="61424" y="36836"/>
                  </a:lnTo>
                  <a:lnTo>
                    <a:pt x="61362" y="36666"/>
                  </a:lnTo>
                  <a:lnTo>
                    <a:pt x="61308" y="36496"/>
                  </a:lnTo>
                  <a:lnTo>
                    <a:pt x="61255" y="36315"/>
                  </a:lnTo>
                  <a:lnTo>
                    <a:pt x="61202" y="36133"/>
                  </a:lnTo>
                  <a:lnTo>
                    <a:pt x="61153" y="35952"/>
                  </a:lnTo>
                  <a:lnTo>
                    <a:pt x="61104" y="35759"/>
                  </a:lnTo>
                  <a:lnTo>
                    <a:pt x="61059" y="35566"/>
                  </a:lnTo>
                  <a:lnTo>
                    <a:pt x="61019" y="35373"/>
                  </a:lnTo>
                  <a:lnTo>
                    <a:pt x="60979" y="35169"/>
                  </a:lnTo>
                  <a:lnTo>
                    <a:pt x="60943" y="34965"/>
                  </a:lnTo>
                  <a:lnTo>
                    <a:pt x="60908" y="34761"/>
                  </a:lnTo>
                  <a:lnTo>
                    <a:pt x="60876" y="34546"/>
                  </a:lnTo>
                  <a:lnTo>
                    <a:pt x="60850" y="34330"/>
                  </a:lnTo>
                  <a:lnTo>
                    <a:pt x="60823" y="34115"/>
                  </a:lnTo>
                  <a:lnTo>
                    <a:pt x="60801" y="33899"/>
                  </a:lnTo>
                  <a:lnTo>
                    <a:pt x="60779" y="33672"/>
                  </a:lnTo>
                  <a:lnTo>
                    <a:pt x="60761" y="33457"/>
                  </a:lnTo>
                  <a:lnTo>
                    <a:pt x="60747" y="33230"/>
                  </a:lnTo>
                  <a:lnTo>
                    <a:pt x="60738" y="33003"/>
                  </a:lnTo>
                  <a:lnTo>
                    <a:pt x="60730" y="32776"/>
                  </a:lnTo>
                  <a:lnTo>
                    <a:pt x="60725" y="32550"/>
                  </a:lnTo>
                  <a:lnTo>
                    <a:pt x="60725" y="32323"/>
                  </a:lnTo>
                  <a:lnTo>
                    <a:pt x="60730" y="32085"/>
                  </a:lnTo>
                  <a:lnTo>
                    <a:pt x="60734" y="31858"/>
                  </a:lnTo>
                  <a:lnTo>
                    <a:pt x="60743" y="31620"/>
                  </a:lnTo>
                  <a:lnTo>
                    <a:pt x="60756" y="31393"/>
                  </a:lnTo>
                  <a:lnTo>
                    <a:pt x="60774" y="31166"/>
                  </a:lnTo>
                  <a:lnTo>
                    <a:pt x="60796" y="30928"/>
                  </a:lnTo>
                  <a:lnTo>
                    <a:pt x="60819" y="30701"/>
                  </a:lnTo>
                  <a:lnTo>
                    <a:pt x="60845" y="30463"/>
                  </a:lnTo>
                  <a:lnTo>
                    <a:pt x="60881" y="30236"/>
                  </a:lnTo>
                  <a:lnTo>
                    <a:pt x="60917" y="30009"/>
                  </a:lnTo>
                  <a:lnTo>
                    <a:pt x="60957" y="29782"/>
                  </a:lnTo>
                  <a:lnTo>
                    <a:pt x="60997" y="29555"/>
                  </a:lnTo>
                  <a:lnTo>
                    <a:pt x="61041" y="29351"/>
                  </a:lnTo>
                  <a:lnTo>
                    <a:pt x="61090" y="29147"/>
                  </a:lnTo>
                  <a:lnTo>
                    <a:pt x="61144" y="28954"/>
                  </a:lnTo>
                  <a:lnTo>
                    <a:pt x="61197" y="28762"/>
                  </a:lnTo>
                  <a:lnTo>
                    <a:pt x="61251" y="28580"/>
                  </a:lnTo>
                  <a:lnTo>
                    <a:pt x="61313" y="28410"/>
                  </a:lnTo>
                  <a:lnTo>
                    <a:pt x="61375" y="28240"/>
                  </a:lnTo>
                  <a:lnTo>
                    <a:pt x="61438" y="28081"/>
                  </a:lnTo>
                  <a:lnTo>
                    <a:pt x="61504" y="27934"/>
                  </a:lnTo>
                  <a:lnTo>
                    <a:pt x="61571" y="27786"/>
                  </a:lnTo>
                  <a:lnTo>
                    <a:pt x="61642" y="27650"/>
                  </a:lnTo>
                  <a:lnTo>
                    <a:pt x="61714" y="27525"/>
                  </a:lnTo>
                  <a:lnTo>
                    <a:pt x="61789" y="27401"/>
                  </a:lnTo>
                  <a:lnTo>
                    <a:pt x="61865" y="27287"/>
                  </a:lnTo>
                  <a:lnTo>
                    <a:pt x="61941" y="27174"/>
                  </a:lnTo>
                  <a:lnTo>
                    <a:pt x="62021" y="27083"/>
                  </a:lnTo>
                  <a:lnTo>
                    <a:pt x="62101" y="26981"/>
                  </a:lnTo>
                  <a:lnTo>
                    <a:pt x="62181" y="26902"/>
                  </a:lnTo>
                  <a:lnTo>
                    <a:pt x="62266" y="26822"/>
                  </a:lnTo>
                  <a:lnTo>
                    <a:pt x="62346" y="26754"/>
                  </a:lnTo>
                  <a:lnTo>
                    <a:pt x="62431" y="26697"/>
                  </a:lnTo>
                  <a:lnTo>
                    <a:pt x="62515" y="26641"/>
                  </a:lnTo>
                  <a:lnTo>
                    <a:pt x="62604" y="26595"/>
                  </a:lnTo>
                  <a:lnTo>
                    <a:pt x="62689" y="26550"/>
                  </a:lnTo>
                  <a:lnTo>
                    <a:pt x="62778" y="26516"/>
                  </a:lnTo>
                  <a:lnTo>
                    <a:pt x="62862" y="26493"/>
                  </a:lnTo>
                  <a:lnTo>
                    <a:pt x="62952" y="26471"/>
                  </a:lnTo>
                  <a:lnTo>
                    <a:pt x="63041" y="26459"/>
                  </a:lnTo>
                  <a:close/>
                  <a:moveTo>
                    <a:pt x="33402" y="0"/>
                  </a:moveTo>
                  <a:lnTo>
                    <a:pt x="31781" y="35"/>
                  </a:lnTo>
                  <a:lnTo>
                    <a:pt x="30160" y="80"/>
                  </a:lnTo>
                  <a:lnTo>
                    <a:pt x="28539" y="148"/>
                  </a:lnTo>
                  <a:lnTo>
                    <a:pt x="27729" y="193"/>
                  </a:lnTo>
                  <a:lnTo>
                    <a:pt x="26919" y="250"/>
                  </a:lnTo>
                  <a:lnTo>
                    <a:pt x="26108" y="307"/>
                  </a:lnTo>
                  <a:lnTo>
                    <a:pt x="25298" y="375"/>
                  </a:lnTo>
                  <a:lnTo>
                    <a:pt x="24487" y="443"/>
                  </a:lnTo>
                  <a:lnTo>
                    <a:pt x="23677" y="534"/>
                  </a:lnTo>
                  <a:lnTo>
                    <a:pt x="22866" y="624"/>
                  </a:lnTo>
                  <a:lnTo>
                    <a:pt x="22056" y="715"/>
                  </a:lnTo>
                  <a:lnTo>
                    <a:pt x="21250" y="828"/>
                  </a:lnTo>
                  <a:lnTo>
                    <a:pt x="20440" y="942"/>
                  </a:lnTo>
                  <a:lnTo>
                    <a:pt x="19634" y="1067"/>
                  </a:lnTo>
                  <a:lnTo>
                    <a:pt x="18823" y="1191"/>
                  </a:lnTo>
                  <a:lnTo>
                    <a:pt x="18017" y="1339"/>
                  </a:lnTo>
                  <a:lnTo>
                    <a:pt x="17211" y="1486"/>
                  </a:lnTo>
                  <a:lnTo>
                    <a:pt x="16405" y="1645"/>
                  </a:lnTo>
                  <a:lnTo>
                    <a:pt x="15599" y="1815"/>
                  </a:lnTo>
                  <a:lnTo>
                    <a:pt x="14793" y="1997"/>
                  </a:lnTo>
                  <a:lnTo>
                    <a:pt x="13992" y="2189"/>
                  </a:lnTo>
                  <a:lnTo>
                    <a:pt x="13150" y="2405"/>
                  </a:lnTo>
                  <a:lnTo>
                    <a:pt x="12741" y="2518"/>
                  </a:lnTo>
                  <a:lnTo>
                    <a:pt x="12344" y="2632"/>
                  </a:lnTo>
                  <a:lnTo>
                    <a:pt x="11952" y="2756"/>
                  </a:lnTo>
                  <a:lnTo>
                    <a:pt x="11574" y="2881"/>
                  </a:lnTo>
                  <a:lnTo>
                    <a:pt x="11200" y="3029"/>
                  </a:lnTo>
                  <a:lnTo>
                    <a:pt x="10835" y="3176"/>
                  </a:lnTo>
                  <a:lnTo>
                    <a:pt x="10474" y="3335"/>
                  </a:lnTo>
                  <a:lnTo>
                    <a:pt x="10122" y="3516"/>
                  </a:lnTo>
                  <a:lnTo>
                    <a:pt x="9779" y="3709"/>
                  </a:lnTo>
                  <a:lnTo>
                    <a:pt x="9441" y="3925"/>
                  </a:lnTo>
                  <a:lnTo>
                    <a:pt x="9107" y="4151"/>
                  </a:lnTo>
                  <a:lnTo>
                    <a:pt x="8782" y="4412"/>
                  </a:lnTo>
                  <a:lnTo>
                    <a:pt x="8457" y="4684"/>
                  </a:lnTo>
                  <a:lnTo>
                    <a:pt x="8301" y="4832"/>
                  </a:lnTo>
                  <a:lnTo>
                    <a:pt x="8145" y="4979"/>
                  </a:lnTo>
                  <a:lnTo>
                    <a:pt x="7985" y="5138"/>
                  </a:lnTo>
                  <a:lnTo>
                    <a:pt x="7833" y="5308"/>
                  </a:lnTo>
                  <a:lnTo>
                    <a:pt x="7678" y="5478"/>
                  </a:lnTo>
                  <a:lnTo>
                    <a:pt x="7526" y="5660"/>
                  </a:lnTo>
                  <a:lnTo>
                    <a:pt x="7375" y="5841"/>
                  </a:lnTo>
                  <a:lnTo>
                    <a:pt x="7223" y="6034"/>
                  </a:lnTo>
                  <a:lnTo>
                    <a:pt x="7072" y="6238"/>
                  </a:lnTo>
                  <a:lnTo>
                    <a:pt x="6925" y="6442"/>
                  </a:lnTo>
                  <a:lnTo>
                    <a:pt x="6778" y="6658"/>
                  </a:lnTo>
                  <a:lnTo>
                    <a:pt x="6631" y="6885"/>
                  </a:lnTo>
                  <a:lnTo>
                    <a:pt x="6484" y="7123"/>
                  </a:lnTo>
                  <a:lnTo>
                    <a:pt x="6337" y="7361"/>
                  </a:lnTo>
                  <a:lnTo>
                    <a:pt x="6195" y="7610"/>
                  </a:lnTo>
                  <a:lnTo>
                    <a:pt x="6052" y="7871"/>
                  </a:lnTo>
                  <a:lnTo>
                    <a:pt x="5905" y="8132"/>
                  </a:lnTo>
                  <a:lnTo>
                    <a:pt x="5763" y="8416"/>
                  </a:lnTo>
                  <a:lnTo>
                    <a:pt x="5625" y="8699"/>
                  </a:lnTo>
                  <a:lnTo>
                    <a:pt x="5482" y="8994"/>
                  </a:lnTo>
                  <a:lnTo>
                    <a:pt x="5340" y="9300"/>
                  </a:lnTo>
                  <a:lnTo>
                    <a:pt x="5202" y="9618"/>
                  </a:lnTo>
                  <a:lnTo>
                    <a:pt x="5059" y="9947"/>
                  </a:lnTo>
                  <a:lnTo>
                    <a:pt x="4921" y="10287"/>
                  </a:lnTo>
                  <a:lnTo>
                    <a:pt x="4783" y="10638"/>
                  </a:lnTo>
                  <a:lnTo>
                    <a:pt x="4645" y="10990"/>
                  </a:lnTo>
                  <a:lnTo>
                    <a:pt x="4507" y="11364"/>
                  </a:lnTo>
                  <a:lnTo>
                    <a:pt x="4369" y="11750"/>
                  </a:lnTo>
                  <a:lnTo>
                    <a:pt x="4231" y="12135"/>
                  </a:lnTo>
                  <a:lnTo>
                    <a:pt x="4093" y="12544"/>
                  </a:lnTo>
                  <a:lnTo>
                    <a:pt x="3955" y="12963"/>
                  </a:lnTo>
                  <a:lnTo>
                    <a:pt x="3817" y="13394"/>
                  </a:lnTo>
                  <a:lnTo>
                    <a:pt x="3679" y="13837"/>
                  </a:lnTo>
                  <a:lnTo>
                    <a:pt x="3541" y="14290"/>
                  </a:lnTo>
                  <a:lnTo>
                    <a:pt x="3305" y="15084"/>
                  </a:lnTo>
                  <a:lnTo>
                    <a:pt x="3082" y="15844"/>
                  </a:lnTo>
                  <a:lnTo>
                    <a:pt x="2873" y="16581"/>
                  </a:lnTo>
                  <a:lnTo>
                    <a:pt x="2677" y="17284"/>
                  </a:lnTo>
                  <a:lnTo>
                    <a:pt x="2490" y="17965"/>
                  </a:lnTo>
                  <a:lnTo>
                    <a:pt x="2316" y="18611"/>
                  </a:lnTo>
                  <a:lnTo>
                    <a:pt x="2156" y="19246"/>
                  </a:lnTo>
                  <a:lnTo>
                    <a:pt x="2005" y="19859"/>
                  </a:lnTo>
                  <a:lnTo>
                    <a:pt x="1862" y="20460"/>
                  </a:lnTo>
                  <a:lnTo>
                    <a:pt x="1733" y="21050"/>
                  </a:lnTo>
                  <a:lnTo>
                    <a:pt x="1608" y="21628"/>
                  </a:lnTo>
                  <a:lnTo>
                    <a:pt x="1497" y="22195"/>
                  </a:lnTo>
                  <a:lnTo>
                    <a:pt x="1390" y="22762"/>
                  </a:lnTo>
                  <a:lnTo>
                    <a:pt x="1292" y="23329"/>
                  </a:lnTo>
                  <a:lnTo>
                    <a:pt x="1203" y="23896"/>
                  </a:lnTo>
                  <a:lnTo>
                    <a:pt x="1123" y="24463"/>
                  </a:lnTo>
                  <a:lnTo>
                    <a:pt x="1043" y="25042"/>
                  </a:lnTo>
                  <a:lnTo>
                    <a:pt x="976" y="25620"/>
                  </a:lnTo>
                  <a:lnTo>
                    <a:pt x="909" y="26221"/>
                  </a:lnTo>
                  <a:lnTo>
                    <a:pt x="847" y="26834"/>
                  </a:lnTo>
                  <a:lnTo>
                    <a:pt x="793" y="27469"/>
                  </a:lnTo>
                  <a:lnTo>
                    <a:pt x="740" y="28126"/>
                  </a:lnTo>
                  <a:lnTo>
                    <a:pt x="691" y="28796"/>
                  </a:lnTo>
                  <a:lnTo>
                    <a:pt x="646" y="29499"/>
                  </a:lnTo>
                  <a:lnTo>
                    <a:pt x="602" y="30236"/>
                  </a:lnTo>
                  <a:lnTo>
                    <a:pt x="562" y="30996"/>
                  </a:lnTo>
                  <a:lnTo>
                    <a:pt x="522" y="31801"/>
                  </a:lnTo>
                  <a:lnTo>
                    <a:pt x="486" y="32629"/>
                  </a:lnTo>
                  <a:lnTo>
                    <a:pt x="406" y="34421"/>
                  </a:lnTo>
                  <a:lnTo>
                    <a:pt x="330" y="36405"/>
                  </a:lnTo>
                  <a:lnTo>
                    <a:pt x="290" y="37472"/>
                  </a:lnTo>
                  <a:lnTo>
                    <a:pt x="255" y="38526"/>
                  </a:lnTo>
                  <a:lnTo>
                    <a:pt x="223" y="39592"/>
                  </a:lnTo>
                  <a:lnTo>
                    <a:pt x="192" y="40658"/>
                  </a:lnTo>
                  <a:lnTo>
                    <a:pt x="139" y="42791"/>
                  </a:lnTo>
                  <a:lnTo>
                    <a:pt x="94" y="44923"/>
                  </a:lnTo>
                  <a:lnTo>
                    <a:pt x="63" y="47055"/>
                  </a:lnTo>
                  <a:lnTo>
                    <a:pt x="36" y="49187"/>
                  </a:lnTo>
                  <a:lnTo>
                    <a:pt x="19" y="51319"/>
                  </a:lnTo>
                  <a:lnTo>
                    <a:pt x="5" y="53463"/>
                  </a:lnTo>
                  <a:lnTo>
                    <a:pt x="1" y="55595"/>
                  </a:lnTo>
                  <a:lnTo>
                    <a:pt x="1" y="57738"/>
                  </a:lnTo>
                  <a:lnTo>
                    <a:pt x="5" y="59870"/>
                  </a:lnTo>
                  <a:lnTo>
                    <a:pt x="14" y="62002"/>
                  </a:lnTo>
                  <a:lnTo>
                    <a:pt x="23" y="64146"/>
                  </a:lnTo>
                  <a:lnTo>
                    <a:pt x="41" y="66278"/>
                  </a:lnTo>
                  <a:lnTo>
                    <a:pt x="76" y="70542"/>
                  </a:lnTo>
                  <a:lnTo>
                    <a:pt x="1867" y="70338"/>
                  </a:lnTo>
                  <a:lnTo>
                    <a:pt x="3661" y="70168"/>
                  </a:lnTo>
                  <a:lnTo>
                    <a:pt x="5460" y="70009"/>
                  </a:lnTo>
                  <a:lnTo>
                    <a:pt x="7255" y="69885"/>
                  </a:lnTo>
                  <a:lnTo>
                    <a:pt x="9058" y="69782"/>
                  </a:lnTo>
                  <a:lnTo>
                    <a:pt x="10857" y="69703"/>
                  </a:lnTo>
                  <a:lnTo>
                    <a:pt x="12656" y="69635"/>
                  </a:lnTo>
                  <a:lnTo>
                    <a:pt x="14459" y="69601"/>
                  </a:lnTo>
                  <a:lnTo>
                    <a:pt x="14464" y="69578"/>
                  </a:lnTo>
                  <a:lnTo>
                    <a:pt x="14468" y="69544"/>
                  </a:lnTo>
                  <a:lnTo>
                    <a:pt x="14468" y="69522"/>
                  </a:lnTo>
                  <a:lnTo>
                    <a:pt x="14473" y="69499"/>
                  </a:lnTo>
                  <a:lnTo>
                    <a:pt x="14513" y="69306"/>
                  </a:lnTo>
                  <a:lnTo>
                    <a:pt x="14548" y="69125"/>
                  </a:lnTo>
                  <a:lnTo>
                    <a:pt x="14580" y="68932"/>
                  </a:lnTo>
                  <a:lnTo>
                    <a:pt x="14611" y="68739"/>
                  </a:lnTo>
                  <a:lnTo>
                    <a:pt x="14664" y="68365"/>
                  </a:lnTo>
                  <a:lnTo>
                    <a:pt x="14704" y="67979"/>
                  </a:lnTo>
                  <a:lnTo>
                    <a:pt x="14740" y="67594"/>
                  </a:lnTo>
                  <a:lnTo>
                    <a:pt x="14767" y="67208"/>
                  </a:lnTo>
                  <a:lnTo>
                    <a:pt x="14784" y="66822"/>
                  </a:lnTo>
                  <a:lnTo>
                    <a:pt x="14798" y="66425"/>
                  </a:lnTo>
                  <a:lnTo>
                    <a:pt x="14807" y="66040"/>
                  </a:lnTo>
                  <a:lnTo>
                    <a:pt x="14811" y="65654"/>
                  </a:lnTo>
                  <a:lnTo>
                    <a:pt x="14816" y="64894"/>
                  </a:lnTo>
                  <a:lnTo>
                    <a:pt x="14820" y="64146"/>
                  </a:lnTo>
                  <a:lnTo>
                    <a:pt x="14824" y="63772"/>
                  </a:lnTo>
                  <a:lnTo>
                    <a:pt x="14833" y="63409"/>
                  </a:lnTo>
                  <a:lnTo>
                    <a:pt x="14842" y="63057"/>
                  </a:lnTo>
                  <a:lnTo>
                    <a:pt x="14860" y="62706"/>
                  </a:lnTo>
                  <a:lnTo>
                    <a:pt x="14882" y="62377"/>
                  </a:lnTo>
                  <a:lnTo>
                    <a:pt x="14914" y="62048"/>
                  </a:lnTo>
                  <a:lnTo>
                    <a:pt x="14954" y="61719"/>
                  </a:lnTo>
                  <a:lnTo>
                    <a:pt x="14976" y="61571"/>
                  </a:lnTo>
                  <a:lnTo>
                    <a:pt x="15003" y="61413"/>
                  </a:lnTo>
                  <a:lnTo>
                    <a:pt x="15029" y="61265"/>
                  </a:lnTo>
                  <a:lnTo>
                    <a:pt x="15060" y="61118"/>
                  </a:lnTo>
                  <a:lnTo>
                    <a:pt x="15092" y="60970"/>
                  </a:lnTo>
                  <a:lnTo>
                    <a:pt x="15127" y="60834"/>
                  </a:lnTo>
                  <a:lnTo>
                    <a:pt x="15167" y="60687"/>
                  </a:lnTo>
                  <a:lnTo>
                    <a:pt x="15212" y="60551"/>
                  </a:lnTo>
                  <a:lnTo>
                    <a:pt x="15256" y="60426"/>
                  </a:lnTo>
                  <a:lnTo>
                    <a:pt x="15310" y="60301"/>
                  </a:lnTo>
                  <a:lnTo>
                    <a:pt x="15363" y="60176"/>
                  </a:lnTo>
                  <a:lnTo>
                    <a:pt x="15421" y="60052"/>
                  </a:lnTo>
                  <a:lnTo>
                    <a:pt x="15484" y="59938"/>
                  </a:lnTo>
                  <a:lnTo>
                    <a:pt x="15546" y="59825"/>
                  </a:lnTo>
                  <a:lnTo>
                    <a:pt x="15617" y="59712"/>
                  </a:lnTo>
                  <a:lnTo>
                    <a:pt x="15693" y="59609"/>
                  </a:lnTo>
                  <a:lnTo>
                    <a:pt x="15768" y="59507"/>
                  </a:lnTo>
                  <a:lnTo>
                    <a:pt x="15853" y="59405"/>
                  </a:lnTo>
                  <a:lnTo>
                    <a:pt x="15942" y="59315"/>
                  </a:lnTo>
                  <a:lnTo>
                    <a:pt x="16036" y="59235"/>
                  </a:lnTo>
                  <a:lnTo>
                    <a:pt x="16134" y="59144"/>
                  </a:lnTo>
                  <a:lnTo>
                    <a:pt x="16236" y="59065"/>
                  </a:lnTo>
                  <a:lnTo>
                    <a:pt x="16361" y="58986"/>
                  </a:lnTo>
                  <a:lnTo>
                    <a:pt x="16485" y="58895"/>
                  </a:lnTo>
                  <a:lnTo>
                    <a:pt x="16610" y="58827"/>
                  </a:lnTo>
                  <a:lnTo>
                    <a:pt x="16744" y="58759"/>
                  </a:lnTo>
                  <a:lnTo>
                    <a:pt x="16873" y="58702"/>
                  </a:lnTo>
                  <a:lnTo>
                    <a:pt x="17006" y="58657"/>
                  </a:lnTo>
                  <a:lnTo>
                    <a:pt x="17282" y="58566"/>
                  </a:lnTo>
                  <a:lnTo>
                    <a:pt x="17559" y="58509"/>
                  </a:lnTo>
                  <a:lnTo>
                    <a:pt x="17844" y="58464"/>
                  </a:lnTo>
                  <a:lnTo>
                    <a:pt x="18129" y="58430"/>
                  </a:lnTo>
                  <a:lnTo>
                    <a:pt x="18418" y="58419"/>
                  </a:lnTo>
                  <a:lnTo>
                    <a:pt x="18703" y="58407"/>
                  </a:lnTo>
                  <a:lnTo>
                    <a:pt x="18992" y="58407"/>
                  </a:lnTo>
                  <a:lnTo>
                    <a:pt x="19562" y="58430"/>
                  </a:lnTo>
                  <a:lnTo>
                    <a:pt x="20373" y="58430"/>
                  </a:lnTo>
                  <a:lnTo>
                    <a:pt x="20627" y="58419"/>
                  </a:lnTo>
                  <a:lnTo>
                    <a:pt x="21994" y="58283"/>
                  </a:lnTo>
                  <a:lnTo>
                    <a:pt x="23356" y="58158"/>
                  </a:lnTo>
                  <a:lnTo>
                    <a:pt x="24042" y="58112"/>
                  </a:lnTo>
                  <a:lnTo>
                    <a:pt x="24723" y="58067"/>
                  </a:lnTo>
                  <a:lnTo>
                    <a:pt x="25405" y="58033"/>
                  </a:lnTo>
                  <a:lnTo>
                    <a:pt x="26086" y="58022"/>
                  </a:lnTo>
                  <a:lnTo>
                    <a:pt x="26162" y="58033"/>
                  </a:lnTo>
                  <a:lnTo>
                    <a:pt x="26233" y="58067"/>
                  </a:lnTo>
                  <a:lnTo>
                    <a:pt x="26304" y="58112"/>
                  </a:lnTo>
                  <a:lnTo>
                    <a:pt x="26366" y="58192"/>
                  </a:lnTo>
                  <a:lnTo>
                    <a:pt x="26429" y="58283"/>
                  </a:lnTo>
                  <a:lnTo>
                    <a:pt x="26482" y="58396"/>
                  </a:lnTo>
                  <a:lnTo>
                    <a:pt x="26531" y="58521"/>
                  </a:lnTo>
                  <a:lnTo>
                    <a:pt x="26576" y="58657"/>
                  </a:lnTo>
                  <a:lnTo>
                    <a:pt x="26616" y="58804"/>
                  </a:lnTo>
                  <a:lnTo>
                    <a:pt x="26647" y="58963"/>
                  </a:lnTo>
                  <a:lnTo>
                    <a:pt x="26674" y="59122"/>
                  </a:lnTo>
                  <a:lnTo>
                    <a:pt x="26691" y="59303"/>
                  </a:lnTo>
                  <a:lnTo>
                    <a:pt x="26700" y="59485"/>
                  </a:lnTo>
                  <a:lnTo>
                    <a:pt x="26705" y="59666"/>
                  </a:lnTo>
                  <a:lnTo>
                    <a:pt x="26696" y="59859"/>
                  </a:lnTo>
                  <a:lnTo>
                    <a:pt x="26683" y="60040"/>
                  </a:lnTo>
                  <a:lnTo>
                    <a:pt x="26629" y="60653"/>
                  </a:lnTo>
                  <a:lnTo>
                    <a:pt x="26576" y="61265"/>
                  </a:lnTo>
                  <a:lnTo>
                    <a:pt x="26527" y="61866"/>
                  </a:lnTo>
                  <a:lnTo>
                    <a:pt x="26487" y="62467"/>
                  </a:lnTo>
                  <a:lnTo>
                    <a:pt x="26447" y="63080"/>
                  </a:lnTo>
                  <a:lnTo>
                    <a:pt x="26411" y="63681"/>
                  </a:lnTo>
                  <a:lnTo>
                    <a:pt x="26375" y="64282"/>
                  </a:lnTo>
                  <a:lnTo>
                    <a:pt x="26349" y="64883"/>
                  </a:lnTo>
                  <a:lnTo>
                    <a:pt x="26322" y="65484"/>
                  </a:lnTo>
                  <a:lnTo>
                    <a:pt x="26300" y="66085"/>
                  </a:lnTo>
                  <a:lnTo>
                    <a:pt x="26277" y="66698"/>
                  </a:lnTo>
                  <a:lnTo>
                    <a:pt x="26264" y="67299"/>
                  </a:lnTo>
                  <a:lnTo>
                    <a:pt x="26233" y="68524"/>
                  </a:lnTo>
                  <a:lnTo>
                    <a:pt x="26215" y="69748"/>
                  </a:lnTo>
                  <a:lnTo>
                    <a:pt x="28223" y="69839"/>
                  </a:lnTo>
                  <a:lnTo>
                    <a:pt x="30232" y="69953"/>
                  </a:lnTo>
                  <a:lnTo>
                    <a:pt x="32240" y="70089"/>
                  </a:lnTo>
                  <a:lnTo>
                    <a:pt x="34248" y="70225"/>
                  </a:lnTo>
                  <a:lnTo>
                    <a:pt x="36256" y="70384"/>
                  </a:lnTo>
                  <a:lnTo>
                    <a:pt x="38265" y="70554"/>
                  </a:lnTo>
                  <a:lnTo>
                    <a:pt x="40273" y="70724"/>
                  </a:lnTo>
                  <a:lnTo>
                    <a:pt x="42281" y="70917"/>
                  </a:lnTo>
                  <a:lnTo>
                    <a:pt x="44289" y="71109"/>
                  </a:lnTo>
                  <a:lnTo>
                    <a:pt x="46298" y="71313"/>
                  </a:lnTo>
                  <a:lnTo>
                    <a:pt x="50310" y="71722"/>
                  </a:lnTo>
                  <a:lnTo>
                    <a:pt x="58325" y="72572"/>
                  </a:lnTo>
                  <a:lnTo>
                    <a:pt x="58325" y="72572"/>
                  </a:lnTo>
                  <a:lnTo>
                    <a:pt x="58298" y="72198"/>
                  </a:lnTo>
                  <a:lnTo>
                    <a:pt x="58285" y="71824"/>
                  </a:lnTo>
                  <a:lnTo>
                    <a:pt x="58272" y="71450"/>
                  </a:lnTo>
                  <a:lnTo>
                    <a:pt x="58272" y="71064"/>
                  </a:lnTo>
                  <a:lnTo>
                    <a:pt x="58272" y="70690"/>
                  </a:lnTo>
                  <a:lnTo>
                    <a:pt x="58280" y="70315"/>
                  </a:lnTo>
                  <a:lnTo>
                    <a:pt x="58294" y="69930"/>
                  </a:lnTo>
                  <a:lnTo>
                    <a:pt x="58312" y="69556"/>
                  </a:lnTo>
                  <a:lnTo>
                    <a:pt x="58329" y="69170"/>
                  </a:lnTo>
                  <a:lnTo>
                    <a:pt x="58352" y="68796"/>
                  </a:lnTo>
                  <a:lnTo>
                    <a:pt x="58401" y="68047"/>
                  </a:lnTo>
                  <a:lnTo>
                    <a:pt x="58450" y="67299"/>
                  </a:lnTo>
                  <a:lnTo>
                    <a:pt x="58494" y="66562"/>
                  </a:lnTo>
                  <a:lnTo>
                    <a:pt x="58530" y="66029"/>
                  </a:lnTo>
                  <a:lnTo>
                    <a:pt x="58565" y="65495"/>
                  </a:lnTo>
                  <a:lnTo>
                    <a:pt x="58588" y="65235"/>
                  </a:lnTo>
                  <a:lnTo>
                    <a:pt x="58614" y="64985"/>
                  </a:lnTo>
                  <a:lnTo>
                    <a:pt x="58646" y="64747"/>
                  </a:lnTo>
                  <a:lnTo>
                    <a:pt x="58677" y="64497"/>
                  </a:lnTo>
                  <a:lnTo>
                    <a:pt x="58717" y="64271"/>
                  </a:lnTo>
                  <a:lnTo>
                    <a:pt x="58761" y="64044"/>
                  </a:lnTo>
                  <a:lnTo>
                    <a:pt x="58815" y="63828"/>
                  </a:lnTo>
                  <a:lnTo>
                    <a:pt x="58873" y="63624"/>
                  </a:lnTo>
                  <a:lnTo>
                    <a:pt x="58939" y="63431"/>
                  </a:lnTo>
                  <a:lnTo>
                    <a:pt x="59015" y="63239"/>
                  </a:lnTo>
                  <a:lnTo>
                    <a:pt x="59100" y="63068"/>
                  </a:lnTo>
                  <a:lnTo>
                    <a:pt x="59193" y="62910"/>
                  </a:lnTo>
                  <a:lnTo>
                    <a:pt x="59282" y="62785"/>
                  </a:lnTo>
                  <a:lnTo>
                    <a:pt x="59376" y="62683"/>
                  </a:lnTo>
                  <a:lnTo>
                    <a:pt x="59474" y="62603"/>
                  </a:lnTo>
                  <a:lnTo>
                    <a:pt x="59567" y="62535"/>
                  </a:lnTo>
                  <a:lnTo>
                    <a:pt x="59665" y="62501"/>
                  </a:lnTo>
                  <a:lnTo>
                    <a:pt x="59763" y="62467"/>
                  </a:lnTo>
                  <a:lnTo>
                    <a:pt x="59866" y="62456"/>
                  </a:lnTo>
                  <a:lnTo>
                    <a:pt x="59964" y="62456"/>
                  </a:lnTo>
                  <a:lnTo>
                    <a:pt x="60062" y="62467"/>
                  </a:lnTo>
                  <a:lnTo>
                    <a:pt x="60164" y="62490"/>
                  </a:lnTo>
                  <a:lnTo>
                    <a:pt x="60364" y="62547"/>
                  </a:lnTo>
                  <a:lnTo>
                    <a:pt x="60756" y="62683"/>
                  </a:lnTo>
                  <a:lnTo>
                    <a:pt x="61451" y="62921"/>
                  </a:lnTo>
                  <a:lnTo>
                    <a:pt x="62141" y="63148"/>
                  </a:lnTo>
                  <a:lnTo>
                    <a:pt x="62836" y="63386"/>
                  </a:lnTo>
                  <a:lnTo>
                    <a:pt x="63183" y="63522"/>
                  </a:lnTo>
                  <a:lnTo>
                    <a:pt x="63526" y="63670"/>
                  </a:lnTo>
                  <a:lnTo>
                    <a:pt x="63575" y="63692"/>
                  </a:lnTo>
                  <a:lnTo>
                    <a:pt x="63619" y="63738"/>
                  </a:lnTo>
                  <a:lnTo>
                    <a:pt x="63660" y="63794"/>
                  </a:lnTo>
                  <a:lnTo>
                    <a:pt x="63704" y="63862"/>
                  </a:lnTo>
                  <a:lnTo>
                    <a:pt x="63744" y="63942"/>
                  </a:lnTo>
                  <a:lnTo>
                    <a:pt x="63780" y="64032"/>
                  </a:lnTo>
                  <a:lnTo>
                    <a:pt x="63820" y="64135"/>
                  </a:lnTo>
                  <a:lnTo>
                    <a:pt x="63851" y="64237"/>
                  </a:lnTo>
                  <a:lnTo>
                    <a:pt x="63882" y="64350"/>
                  </a:lnTo>
                  <a:lnTo>
                    <a:pt x="63909" y="64463"/>
                  </a:lnTo>
                  <a:lnTo>
                    <a:pt x="63931" y="64588"/>
                  </a:lnTo>
                  <a:lnTo>
                    <a:pt x="63953" y="64702"/>
                  </a:lnTo>
                  <a:lnTo>
                    <a:pt x="63967" y="64826"/>
                  </a:lnTo>
                  <a:lnTo>
                    <a:pt x="63976" y="64951"/>
                  </a:lnTo>
                  <a:lnTo>
                    <a:pt x="63985" y="65065"/>
                  </a:lnTo>
                  <a:lnTo>
                    <a:pt x="63985" y="65189"/>
                  </a:lnTo>
                  <a:lnTo>
                    <a:pt x="63953" y="66176"/>
                  </a:lnTo>
                  <a:lnTo>
                    <a:pt x="63931" y="67163"/>
                  </a:lnTo>
                  <a:lnTo>
                    <a:pt x="63891" y="69147"/>
                  </a:lnTo>
                  <a:lnTo>
                    <a:pt x="63869" y="70145"/>
                  </a:lnTo>
                  <a:lnTo>
                    <a:pt x="63838" y="71132"/>
                  </a:lnTo>
                  <a:lnTo>
                    <a:pt x="63802" y="72119"/>
                  </a:lnTo>
                  <a:lnTo>
                    <a:pt x="63780" y="72618"/>
                  </a:lnTo>
                  <a:lnTo>
                    <a:pt x="63753" y="73117"/>
                  </a:lnTo>
                  <a:lnTo>
                    <a:pt x="64964" y="73219"/>
                  </a:lnTo>
                  <a:lnTo>
                    <a:pt x="66171" y="73310"/>
                  </a:lnTo>
                  <a:lnTo>
                    <a:pt x="67373" y="73412"/>
                  </a:lnTo>
                  <a:lnTo>
                    <a:pt x="68576" y="73514"/>
                  </a:lnTo>
                  <a:lnTo>
                    <a:pt x="68731" y="69680"/>
                  </a:lnTo>
                  <a:lnTo>
                    <a:pt x="68896" y="65745"/>
                  </a:lnTo>
                  <a:lnTo>
                    <a:pt x="68976" y="63749"/>
                  </a:lnTo>
                  <a:lnTo>
                    <a:pt x="69052" y="61742"/>
                  </a:lnTo>
                  <a:lnTo>
                    <a:pt x="69123" y="59712"/>
                  </a:lnTo>
                  <a:lnTo>
                    <a:pt x="69186" y="57681"/>
                  </a:lnTo>
                  <a:lnTo>
                    <a:pt x="69239" y="55640"/>
                  </a:lnTo>
                  <a:lnTo>
                    <a:pt x="69266" y="54619"/>
                  </a:lnTo>
                  <a:lnTo>
                    <a:pt x="69284" y="53599"/>
                  </a:lnTo>
                  <a:lnTo>
                    <a:pt x="69301" y="52567"/>
                  </a:lnTo>
                  <a:lnTo>
                    <a:pt x="69319" y="51546"/>
                  </a:lnTo>
                  <a:lnTo>
                    <a:pt x="69328" y="50525"/>
                  </a:lnTo>
                  <a:lnTo>
                    <a:pt x="69337" y="49504"/>
                  </a:lnTo>
                  <a:lnTo>
                    <a:pt x="69341" y="48484"/>
                  </a:lnTo>
                  <a:lnTo>
                    <a:pt x="69341" y="47463"/>
                  </a:lnTo>
                  <a:lnTo>
                    <a:pt x="69337" y="46442"/>
                  </a:lnTo>
                  <a:lnTo>
                    <a:pt x="69324" y="45422"/>
                  </a:lnTo>
                  <a:lnTo>
                    <a:pt x="69310" y="44412"/>
                  </a:lnTo>
                  <a:lnTo>
                    <a:pt x="69292" y="43392"/>
                  </a:lnTo>
                  <a:lnTo>
                    <a:pt x="69270" y="42394"/>
                  </a:lnTo>
                  <a:lnTo>
                    <a:pt x="69239" y="41384"/>
                  </a:lnTo>
                  <a:lnTo>
                    <a:pt x="69208" y="40386"/>
                  </a:lnTo>
                  <a:lnTo>
                    <a:pt x="69163" y="39388"/>
                  </a:lnTo>
                  <a:lnTo>
                    <a:pt x="69119" y="38390"/>
                  </a:lnTo>
                  <a:lnTo>
                    <a:pt x="69065" y="37404"/>
                  </a:lnTo>
                  <a:lnTo>
                    <a:pt x="69007" y="36417"/>
                  </a:lnTo>
                  <a:lnTo>
                    <a:pt x="68941" y="35441"/>
                  </a:lnTo>
                  <a:lnTo>
                    <a:pt x="68869" y="34466"/>
                  </a:lnTo>
                  <a:lnTo>
                    <a:pt x="68794" y="33502"/>
                  </a:lnTo>
                  <a:lnTo>
                    <a:pt x="68705" y="32538"/>
                  </a:lnTo>
                  <a:lnTo>
                    <a:pt x="68611" y="31586"/>
                  </a:lnTo>
                  <a:lnTo>
                    <a:pt x="68513" y="30644"/>
                  </a:lnTo>
                  <a:lnTo>
                    <a:pt x="68402" y="29703"/>
                  </a:lnTo>
                  <a:lnTo>
                    <a:pt x="68286" y="28773"/>
                  </a:lnTo>
                  <a:lnTo>
                    <a:pt x="68161" y="27854"/>
                  </a:lnTo>
                  <a:lnTo>
                    <a:pt x="68028" y="26936"/>
                  </a:lnTo>
                  <a:lnTo>
                    <a:pt x="67885" y="26028"/>
                  </a:lnTo>
                  <a:lnTo>
                    <a:pt x="67734" y="25144"/>
                  </a:lnTo>
                  <a:lnTo>
                    <a:pt x="67574" y="24248"/>
                  </a:lnTo>
                  <a:lnTo>
                    <a:pt x="67404" y="23375"/>
                  </a:lnTo>
                  <a:lnTo>
                    <a:pt x="67226" y="22513"/>
                  </a:lnTo>
                  <a:lnTo>
                    <a:pt x="67035" y="21651"/>
                  </a:lnTo>
                  <a:lnTo>
                    <a:pt x="66937" y="21231"/>
                  </a:lnTo>
                  <a:lnTo>
                    <a:pt x="66839" y="20811"/>
                  </a:lnTo>
                  <a:lnTo>
                    <a:pt x="66737" y="20392"/>
                  </a:lnTo>
                  <a:lnTo>
                    <a:pt x="66630" y="19984"/>
                  </a:lnTo>
                  <a:lnTo>
                    <a:pt x="66523" y="19564"/>
                  </a:lnTo>
                  <a:lnTo>
                    <a:pt x="66411" y="19156"/>
                  </a:lnTo>
                  <a:lnTo>
                    <a:pt x="66300" y="18747"/>
                  </a:lnTo>
                  <a:lnTo>
                    <a:pt x="66184" y="18350"/>
                  </a:lnTo>
                  <a:lnTo>
                    <a:pt x="66064" y="17953"/>
                  </a:lnTo>
                  <a:lnTo>
                    <a:pt x="65944" y="17557"/>
                  </a:lnTo>
                  <a:lnTo>
                    <a:pt x="65819" y="17160"/>
                  </a:lnTo>
                  <a:lnTo>
                    <a:pt x="65690" y="16774"/>
                  </a:lnTo>
                  <a:lnTo>
                    <a:pt x="65561" y="16388"/>
                  </a:lnTo>
                  <a:lnTo>
                    <a:pt x="65432" y="16003"/>
                  </a:lnTo>
                  <a:lnTo>
                    <a:pt x="65294" y="15617"/>
                  </a:lnTo>
                  <a:lnTo>
                    <a:pt x="65156" y="15243"/>
                  </a:lnTo>
                  <a:lnTo>
                    <a:pt x="65018" y="14869"/>
                  </a:lnTo>
                  <a:lnTo>
                    <a:pt x="64871" y="14494"/>
                  </a:lnTo>
                  <a:lnTo>
                    <a:pt x="64724" y="14132"/>
                  </a:lnTo>
                  <a:lnTo>
                    <a:pt x="64577" y="13769"/>
                  </a:lnTo>
                  <a:lnTo>
                    <a:pt x="64421" y="13406"/>
                  </a:lnTo>
                  <a:lnTo>
                    <a:pt x="64265" y="13054"/>
                  </a:lnTo>
                  <a:lnTo>
                    <a:pt x="63967" y="12396"/>
                  </a:lnTo>
                  <a:lnTo>
                    <a:pt x="63664" y="11773"/>
                  </a:lnTo>
                  <a:lnTo>
                    <a:pt x="63352" y="11160"/>
                  </a:lnTo>
                  <a:lnTo>
                    <a:pt x="63041" y="10582"/>
                  </a:lnTo>
                  <a:lnTo>
                    <a:pt x="62720" y="10015"/>
                  </a:lnTo>
                  <a:lnTo>
                    <a:pt x="62395" y="9470"/>
                  </a:lnTo>
                  <a:lnTo>
                    <a:pt x="62065" y="8949"/>
                  </a:lnTo>
                  <a:lnTo>
                    <a:pt x="61727" y="8450"/>
                  </a:lnTo>
                  <a:lnTo>
                    <a:pt x="61389" y="7962"/>
                  </a:lnTo>
                  <a:lnTo>
                    <a:pt x="61046" y="7497"/>
                  </a:lnTo>
                  <a:lnTo>
                    <a:pt x="60698" y="7055"/>
                  </a:lnTo>
                  <a:lnTo>
                    <a:pt x="60347" y="6624"/>
                  </a:lnTo>
                  <a:lnTo>
                    <a:pt x="59990" y="6215"/>
                  </a:lnTo>
                  <a:lnTo>
                    <a:pt x="59630" y="5830"/>
                  </a:lnTo>
                  <a:lnTo>
                    <a:pt x="59265" y="5456"/>
                  </a:lnTo>
                  <a:lnTo>
                    <a:pt x="58895" y="5093"/>
                  </a:lnTo>
                  <a:lnTo>
                    <a:pt x="58525" y="4752"/>
                  </a:lnTo>
                  <a:lnTo>
                    <a:pt x="58151" y="4435"/>
                  </a:lnTo>
                  <a:lnTo>
                    <a:pt x="57773" y="4129"/>
                  </a:lnTo>
                  <a:lnTo>
                    <a:pt x="57394" y="3834"/>
                  </a:lnTo>
                  <a:lnTo>
                    <a:pt x="57011" y="3562"/>
                  </a:lnTo>
                  <a:lnTo>
                    <a:pt x="56624" y="3289"/>
                  </a:lnTo>
                  <a:lnTo>
                    <a:pt x="56237" y="3040"/>
                  </a:lnTo>
                  <a:lnTo>
                    <a:pt x="55845" y="2813"/>
                  </a:lnTo>
                  <a:lnTo>
                    <a:pt x="55453" y="2586"/>
                  </a:lnTo>
                  <a:lnTo>
                    <a:pt x="55057" y="2382"/>
                  </a:lnTo>
                  <a:lnTo>
                    <a:pt x="54660" y="2178"/>
                  </a:lnTo>
                  <a:lnTo>
                    <a:pt x="54259" y="1997"/>
                  </a:lnTo>
                  <a:lnTo>
                    <a:pt x="53859" y="1826"/>
                  </a:lnTo>
                  <a:lnTo>
                    <a:pt x="53458" y="1668"/>
                  </a:lnTo>
                  <a:lnTo>
                    <a:pt x="53053" y="1509"/>
                  </a:lnTo>
                  <a:lnTo>
                    <a:pt x="52648" y="1373"/>
                  </a:lnTo>
                  <a:lnTo>
                    <a:pt x="52242" y="1248"/>
                  </a:lnTo>
                  <a:lnTo>
                    <a:pt x="51833" y="1123"/>
                  </a:lnTo>
                  <a:lnTo>
                    <a:pt x="51423" y="1010"/>
                  </a:lnTo>
                  <a:lnTo>
                    <a:pt x="51018" y="908"/>
                  </a:lnTo>
                  <a:lnTo>
                    <a:pt x="50608" y="817"/>
                  </a:lnTo>
                  <a:lnTo>
                    <a:pt x="50198" y="738"/>
                  </a:lnTo>
                  <a:lnTo>
                    <a:pt x="49789" y="658"/>
                  </a:lnTo>
                  <a:lnTo>
                    <a:pt x="49375" y="590"/>
                  </a:lnTo>
                  <a:lnTo>
                    <a:pt x="48555" y="465"/>
                  </a:lnTo>
                  <a:lnTo>
                    <a:pt x="47736" y="375"/>
                  </a:lnTo>
                  <a:lnTo>
                    <a:pt x="46921" y="307"/>
                  </a:lnTo>
                  <a:lnTo>
                    <a:pt x="46111" y="250"/>
                  </a:lnTo>
                  <a:lnTo>
                    <a:pt x="45300" y="216"/>
                  </a:lnTo>
                  <a:lnTo>
                    <a:pt x="44499" y="182"/>
                  </a:lnTo>
                  <a:lnTo>
                    <a:pt x="42918" y="148"/>
                  </a:lnTo>
                  <a:lnTo>
                    <a:pt x="41373" y="137"/>
                  </a:lnTo>
                  <a:lnTo>
                    <a:pt x="40616" y="114"/>
                  </a:lnTo>
                  <a:lnTo>
                    <a:pt x="39877" y="91"/>
                  </a:lnTo>
                  <a:lnTo>
                    <a:pt x="38260" y="46"/>
                  </a:lnTo>
                  <a:lnTo>
                    <a:pt x="36639" y="12"/>
                  </a:lnTo>
                  <a:lnTo>
                    <a:pt x="350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43;p45">
              <a:extLst>
                <a:ext uri="{FF2B5EF4-FFF2-40B4-BE49-F238E27FC236}">
                  <a16:creationId xmlns:a16="http://schemas.microsoft.com/office/drawing/2014/main" id="{E13C1C67-253C-48C6-83FA-F16454196062}"/>
                </a:ext>
              </a:extLst>
            </p:cNvPr>
            <p:cNvSpPr/>
            <p:nvPr/>
          </p:nvSpPr>
          <p:spPr>
            <a:xfrm>
              <a:off x="3093450" y="-11391650"/>
              <a:ext cx="125950" cy="320125"/>
            </a:xfrm>
            <a:custGeom>
              <a:avLst/>
              <a:gdLst/>
              <a:ahLst/>
              <a:cxnLst/>
              <a:rect l="l" t="t" r="r" b="b"/>
              <a:pathLst>
                <a:path w="5038" h="12805" extrusionOk="0">
                  <a:moveTo>
                    <a:pt x="2410" y="1"/>
                  </a:moveTo>
                  <a:lnTo>
                    <a:pt x="2254" y="23"/>
                  </a:lnTo>
                  <a:lnTo>
                    <a:pt x="2103" y="69"/>
                  </a:lnTo>
                  <a:lnTo>
                    <a:pt x="1947" y="148"/>
                  </a:lnTo>
                  <a:lnTo>
                    <a:pt x="1795" y="262"/>
                  </a:lnTo>
                  <a:lnTo>
                    <a:pt x="1648" y="386"/>
                  </a:lnTo>
                  <a:lnTo>
                    <a:pt x="1564" y="477"/>
                  </a:lnTo>
                  <a:lnTo>
                    <a:pt x="1479" y="590"/>
                  </a:lnTo>
                  <a:lnTo>
                    <a:pt x="1395" y="727"/>
                  </a:lnTo>
                  <a:lnTo>
                    <a:pt x="1310" y="863"/>
                  </a:lnTo>
                  <a:lnTo>
                    <a:pt x="1274" y="885"/>
                  </a:lnTo>
                  <a:lnTo>
                    <a:pt x="1239" y="931"/>
                  </a:lnTo>
                  <a:lnTo>
                    <a:pt x="1168" y="1033"/>
                  </a:lnTo>
                  <a:lnTo>
                    <a:pt x="1052" y="1260"/>
                  </a:lnTo>
                  <a:lnTo>
                    <a:pt x="940" y="1509"/>
                  </a:lnTo>
                  <a:lnTo>
                    <a:pt x="838" y="1770"/>
                  </a:lnTo>
                  <a:lnTo>
                    <a:pt x="789" y="1906"/>
                  </a:lnTo>
                  <a:lnTo>
                    <a:pt x="740" y="2053"/>
                  </a:lnTo>
                  <a:lnTo>
                    <a:pt x="695" y="2167"/>
                  </a:lnTo>
                  <a:lnTo>
                    <a:pt x="655" y="2292"/>
                  </a:lnTo>
                  <a:lnTo>
                    <a:pt x="571" y="2564"/>
                  </a:lnTo>
                  <a:lnTo>
                    <a:pt x="544" y="2654"/>
                  </a:lnTo>
                  <a:lnTo>
                    <a:pt x="517" y="2734"/>
                  </a:lnTo>
                  <a:lnTo>
                    <a:pt x="495" y="2813"/>
                  </a:lnTo>
                  <a:lnTo>
                    <a:pt x="468" y="2881"/>
                  </a:lnTo>
                  <a:lnTo>
                    <a:pt x="455" y="2972"/>
                  </a:lnTo>
                  <a:lnTo>
                    <a:pt x="442" y="3063"/>
                  </a:lnTo>
                  <a:lnTo>
                    <a:pt x="370" y="3369"/>
                  </a:lnTo>
                  <a:lnTo>
                    <a:pt x="308" y="3675"/>
                  </a:lnTo>
                  <a:lnTo>
                    <a:pt x="246" y="3993"/>
                  </a:lnTo>
                  <a:lnTo>
                    <a:pt x="197" y="4322"/>
                  </a:lnTo>
                  <a:lnTo>
                    <a:pt x="148" y="4651"/>
                  </a:lnTo>
                  <a:lnTo>
                    <a:pt x="108" y="4979"/>
                  </a:lnTo>
                  <a:lnTo>
                    <a:pt x="77" y="5320"/>
                  </a:lnTo>
                  <a:lnTo>
                    <a:pt x="45" y="5660"/>
                  </a:lnTo>
                  <a:lnTo>
                    <a:pt x="28" y="6000"/>
                  </a:lnTo>
                  <a:lnTo>
                    <a:pt x="10" y="6340"/>
                  </a:lnTo>
                  <a:lnTo>
                    <a:pt x="1" y="6681"/>
                  </a:lnTo>
                  <a:lnTo>
                    <a:pt x="1" y="7021"/>
                  </a:lnTo>
                  <a:lnTo>
                    <a:pt x="5" y="7361"/>
                  </a:lnTo>
                  <a:lnTo>
                    <a:pt x="19" y="7701"/>
                  </a:lnTo>
                  <a:lnTo>
                    <a:pt x="36" y="8030"/>
                  </a:lnTo>
                  <a:lnTo>
                    <a:pt x="59" y="8359"/>
                  </a:lnTo>
                  <a:lnTo>
                    <a:pt x="94" y="8688"/>
                  </a:lnTo>
                  <a:lnTo>
                    <a:pt x="130" y="9006"/>
                  </a:lnTo>
                  <a:lnTo>
                    <a:pt x="179" y="9312"/>
                  </a:lnTo>
                  <a:lnTo>
                    <a:pt x="232" y="9618"/>
                  </a:lnTo>
                  <a:lnTo>
                    <a:pt x="290" y="9924"/>
                  </a:lnTo>
                  <a:lnTo>
                    <a:pt x="362" y="10208"/>
                  </a:lnTo>
                  <a:lnTo>
                    <a:pt x="433" y="10480"/>
                  </a:lnTo>
                  <a:lnTo>
                    <a:pt x="517" y="10752"/>
                  </a:lnTo>
                  <a:lnTo>
                    <a:pt x="606" y="11013"/>
                  </a:lnTo>
                  <a:lnTo>
                    <a:pt x="704" y="11251"/>
                  </a:lnTo>
                  <a:lnTo>
                    <a:pt x="811" y="11478"/>
                  </a:lnTo>
                  <a:lnTo>
                    <a:pt x="923" y="11693"/>
                  </a:lnTo>
                  <a:lnTo>
                    <a:pt x="1043" y="11898"/>
                  </a:lnTo>
                  <a:lnTo>
                    <a:pt x="1172" y="12090"/>
                  </a:lnTo>
                  <a:lnTo>
                    <a:pt x="1306" y="12249"/>
                  </a:lnTo>
                  <a:lnTo>
                    <a:pt x="1448" y="12408"/>
                  </a:lnTo>
                  <a:lnTo>
                    <a:pt x="1533" y="12476"/>
                  </a:lnTo>
                  <a:lnTo>
                    <a:pt x="1617" y="12544"/>
                  </a:lnTo>
                  <a:lnTo>
                    <a:pt x="1702" y="12612"/>
                  </a:lnTo>
                  <a:lnTo>
                    <a:pt x="1786" y="12657"/>
                  </a:lnTo>
                  <a:lnTo>
                    <a:pt x="1876" y="12703"/>
                  </a:lnTo>
                  <a:lnTo>
                    <a:pt x="1960" y="12737"/>
                  </a:lnTo>
                  <a:lnTo>
                    <a:pt x="2045" y="12771"/>
                  </a:lnTo>
                  <a:lnTo>
                    <a:pt x="2134" y="12793"/>
                  </a:lnTo>
                  <a:lnTo>
                    <a:pt x="2218" y="12805"/>
                  </a:lnTo>
                  <a:lnTo>
                    <a:pt x="2392" y="12805"/>
                  </a:lnTo>
                  <a:lnTo>
                    <a:pt x="2477" y="12793"/>
                  </a:lnTo>
                  <a:lnTo>
                    <a:pt x="2566" y="12782"/>
                  </a:lnTo>
                  <a:lnTo>
                    <a:pt x="2650" y="12759"/>
                  </a:lnTo>
                  <a:lnTo>
                    <a:pt x="2735" y="12725"/>
                  </a:lnTo>
                  <a:lnTo>
                    <a:pt x="2820" y="12691"/>
                  </a:lnTo>
                  <a:lnTo>
                    <a:pt x="2989" y="12601"/>
                  </a:lnTo>
                  <a:lnTo>
                    <a:pt x="3154" y="12487"/>
                  </a:lnTo>
                  <a:lnTo>
                    <a:pt x="3318" y="12340"/>
                  </a:lnTo>
                  <a:lnTo>
                    <a:pt x="3479" y="12181"/>
                  </a:lnTo>
                  <a:lnTo>
                    <a:pt x="3630" y="11988"/>
                  </a:lnTo>
                  <a:lnTo>
                    <a:pt x="3781" y="11773"/>
                  </a:lnTo>
                  <a:lnTo>
                    <a:pt x="3924" y="11546"/>
                  </a:lnTo>
                  <a:lnTo>
                    <a:pt x="4062" y="11285"/>
                  </a:lnTo>
                  <a:lnTo>
                    <a:pt x="4195" y="11013"/>
                  </a:lnTo>
                  <a:lnTo>
                    <a:pt x="4320" y="10718"/>
                  </a:lnTo>
                  <a:lnTo>
                    <a:pt x="4378" y="10571"/>
                  </a:lnTo>
                  <a:lnTo>
                    <a:pt x="4436" y="10412"/>
                  </a:lnTo>
                  <a:lnTo>
                    <a:pt x="4489" y="10253"/>
                  </a:lnTo>
                  <a:lnTo>
                    <a:pt x="4543" y="10083"/>
                  </a:lnTo>
                  <a:lnTo>
                    <a:pt x="4596" y="9913"/>
                  </a:lnTo>
                  <a:lnTo>
                    <a:pt x="4641" y="9743"/>
                  </a:lnTo>
                  <a:lnTo>
                    <a:pt x="4690" y="9561"/>
                  </a:lnTo>
                  <a:lnTo>
                    <a:pt x="4730" y="9380"/>
                  </a:lnTo>
                  <a:lnTo>
                    <a:pt x="4774" y="9187"/>
                  </a:lnTo>
                  <a:lnTo>
                    <a:pt x="4810" y="9006"/>
                  </a:lnTo>
                  <a:lnTo>
                    <a:pt x="4846" y="8813"/>
                  </a:lnTo>
                  <a:lnTo>
                    <a:pt x="4877" y="8609"/>
                  </a:lnTo>
                  <a:lnTo>
                    <a:pt x="4908" y="8416"/>
                  </a:lnTo>
                  <a:lnTo>
                    <a:pt x="4935" y="8212"/>
                  </a:lnTo>
                  <a:lnTo>
                    <a:pt x="4957" y="8008"/>
                  </a:lnTo>
                  <a:lnTo>
                    <a:pt x="4979" y="7792"/>
                  </a:lnTo>
                  <a:lnTo>
                    <a:pt x="4997" y="7588"/>
                  </a:lnTo>
                  <a:lnTo>
                    <a:pt x="5010" y="7372"/>
                  </a:lnTo>
                  <a:lnTo>
                    <a:pt x="5024" y="7157"/>
                  </a:lnTo>
                  <a:lnTo>
                    <a:pt x="5028" y="6930"/>
                  </a:lnTo>
                  <a:lnTo>
                    <a:pt x="5033" y="6715"/>
                  </a:lnTo>
                  <a:lnTo>
                    <a:pt x="5037" y="6488"/>
                  </a:lnTo>
                  <a:lnTo>
                    <a:pt x="5033" y="6261"/>
                  </a:lnTo>
                  <a:lnTo>
                    <a:pt x="5024" y="6034"/>
                  </a:lnTo>
                  <a:lnTo>
                    <a:pt x="5015" y="5796"/>
                  </a:lnTo>
                  <a:lnTo>
                    <a:pt x="5001" y="5569"/>
                  </a:lnTo>
                  <a:lnTo>
                    <a:pt x="4984" y="5331"/>
                  </a:lnTo>
                  <a:lnTo>
                    <a:pt x="4961" y="5093"/>
                  </a:lnTo>
                  <a:lnTo>
                    <a:pt x="4930" y="4821"/>
                  </a:lnTo>
                  <a:lnTo>
                    <a:pt x="4890" y="4548"/>
                  </a:lnTo>
                  <a:lnTo>
                    <a:pt x="4850" y="4288"/>
                  </a:lnTo>
                  <a:lnTo>
                    <a:pt x="4806" y="4027"/>
                  </a:lnTo>
                  <a:lnTo>
                    <a:pt x="4752" y="3777"/>
                  </a:lnTo>
                  <a:lnTo>
                    <a:pt x="4699" y="3539"/>
                  </a:lnTo>
                  <a:lnTo>
                    <a:pt x="4636" y="3301"/>
                  </a:lnTo>
                  <a:lnTo>
                    <a:pt x="4574" y="3074"/>
                  </a:lnTo>
                  <a:lnTo>
                    <a:pt x="4507" y="2847"/>
                  </a:lnTo>
                  <a:lnTo>
                    <a:pt x="4436" y="2632"/>
                  </a:lnTo>
                  <a:lnTo>
                    <a:pt x="4360" y="2428"/>
                  </a:lnTo>
                  <a:lnTo>
                    <a:pt x="4285" y="2224"/>
                  </a:lnTo>
                  <a:lnTo>
                    <a:pt x="4204" y="2031"/>
                  </a:lnTo>
                  <a:lnTo>
                    <a:pt x="4124" y="1849"/>
                  </a:lnTo>
                  <a:lnTo>
                    <a:pt x="4040" y="1679"/>
                  </a:lnTo>
                  <a:lnTo>
                    <a:pt x="3951" y="1509"/>
                  </a:lnTo>
                  <a:lnTo>
                    <a:pt x="3897" y="1362"/>
                  </a:lnTo>
                  <a:lnTo>
                    <a:pt x="3835" y="1237"/>
                  </a:lnTo>
                  <a:lnTo>
                    <a:pt x="3777" y="1101"/>
                  </a:lnTo>
                  <a:lnTo>
                    <a:pt x="3715" y="987"/>
                  </a:lnTo>
                  <a:lnTo>
                    <a:pt x="3652" y="874"/>
                  </a:lnTo>
                  <a:lnTo>
                    <a:pt x="3585" y="761"/>
                  </a:lnTo>
                  <a:lnTo>
                    <a:pt x="3519" y="658"/>
                  </a:lnTo>
                  <a:lnTo>
                    <a:pt x="3452" y="568"/>
                  </a:lnTo>
                  <a:lnTo>
                    <a:pt x="3381" y="488"/>
                  </a:lnTo>
                  <a:lnTo>
                    <a:pt x="3309" y="409"/>
                  </a:lnTo>
                  <a:lnTo>
                    <a:pt x="3238" y="330"/>
                  </a:lnTo>
                  <a:lnTo>
                    <a:pt x="3167" y="273"/>
                  </a:lnTo>
                  <a:lnTo>
                    <a:pt x="3096" y="216"/>
                  </a:lnTo>
                  <a:lnTo>
                    <a:pt x="3020" y="159"/>
                  </a:lnTo>
                  <a:lnTo>
                    <a:pt x="2944" y="114"/>
                  </a:lnTo>
                  <a:lnTo>
                    <a:pt x="2869" y="80"/>
                  </a:lnTo>
                  <a:lnTo>
                    <a:pt x="2793" y="46"/>
                  </a:lnTo>
                  <a:lnTo>
                    <a:pt x="2717" y="23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44;p45">
              <a:extLst>
                <a:ext uri="{FF2B5EF4-FFF2-40B4-BE49-F238E27FC236}">
                  <a16:creationId xmlns:a16="http://schemas.microsoft.com/office/drawing/2014/main" id="{DC8B3370-C6A0-4914-9F54-071B17477AD6}"/>
                </a:ext>
              </a:extLst>
            </p:cNvPr>
            <p:cNvSpPr/>
            <p:nvPr/>
          </p:nvSpPr>
          <p:spPr>
            <a:xfrm>
              <a:off x="3105700" y="-7138450"/>
              <a:ext cx="1441875" cy="531650"/>
            </a:xfrm>
            <a:custGeom>
              <a:avLst/>
              <a:gdLst/>
              <a:ahLst/>
              <a:cxnLst/>
              <a:rect l="l" t="t" r="r" b="b"/>
              <a:pathLst>
                <a:path w="57675" h="21266" extrusionOk="0">
                  <a:moveTo>
                    <a:pt x="8403" y="5286"/>
                  </a:moveTo>
                  <a:lnTo>
                    <a:pt x="10113" y="5297"/>
                  </a:lnTo>
                  <a:lnTo>
                    <a:pt x="11823" y="5343"/>
                  </a:lnTo>
                  <a:lnTo>
                    <a:pt x="13533" y="5388"/>
                  </a:lnTo>
                  <a:lnTo>
                    <a:pt x="15243" y="5467"/>
                  </a:lnTo>
                  <a:lnTo>
                    <a:pt x="16957" y="5558"/>
                  </a:lnTo>
                  <a:lnTo>
                    <a:pt x="18667" y="5660"/>
                  </a:lnTo>
                  <a:lnTo>
                    <a:pt x="20377" y="5774"/>
                  </a:lnTo>
                  <a:lnTo>
                    <a:pt x="22087" y="5898"/>
                  </a:lnTo>
                  <a:lnTo>
                    <a:pt x="25507" y="6159"/>
                  </a:lnTo>
                  <a:lnTo>
                    <a:pt x="28927" y="6454"/>
                  </a:lnTo>
                  <a:lnTo>
                    <a:pt x="32347" y="6738"/>
                  </a:lnTo>
                  <a:lnTo>
                    <a:pt x="35766" y="7010"/>
                  </a:lnTo>
                  <a:lnTo>
                    <a:pt x="37472" y="7134"/>
                  </a:lnTo>
                  <a:lnTo>
                    <a:pt x="39182" y="7248"/>
                  </a:lnTo>
                  <a:lnTo>
                    <a:pt x="40892" y="7350"/>
                  </a:lnTo>
                  <a:lnTo>
                    <a:pt x="42597" y="7441"/>
                  </a:lnTo>
                  <a:lnTo>
                    <a:pt x="44307" y="7520"/>
                  </a:lnTo>
                  <a:lnTo>
                    <a:pt x="46013" y="7577"/>
                  </a:lnTo>
                  <a:lnTo>
                    <a:pt x="47723" y="7622"/>
                  </a:lnTo>
                  <a:lnTo>
                    <a:pt x="49428" y="7645"/>
                  </a:lnTo>
                  <a:lnTo>
                    <a:pt x="51138" y="7633"/>
                  </a:lnTo>
                  <a:lnTo>
                    <a:pt x="52843" y="7611"/>
                  </a:lnTo>
                  <a:lnTo>
                    <a:pt x="53694" y="7588"/>
                  </a:lnTo>
                  <a:lnTo>
                    <a:pt x="54549" y="7554"/>
                  </a:lnTo>
                  <a:lnTo>
                    <a:pt x="55404" y="7520"/>
                  </a:lnTo>
                  <a:lnTo>
                    <a:pt x="56254" y="7475"/>
                  </a:lnTo>
                  <a:lnTo>
                    <a:pt x="56250" y="8597"/>
                  </a:lnTo>
                  <a:lnTo>
                    <a:pt x="56254" y="9732"/>
                  </a:lnTo>
                  <a:lnTo>
                    <a:pt x="56263" y="10877"/>
                  </a:lnTo>
                  <a:lnTo>
                    <a:pt x="56272" y="12011"/>
                  </a:lnTo>
                  <a:lnTo>
                    <a:pt x="56285" y="13157"/>
                  </a:lnTo>
                  <a:lnTo>
                    <a:pt x="56308" y="14291"/>
                  </a:lnTo>
                  <a:lnTo>
                    <a:pt x="56330" y="15425"/>
                  </a:lnTo>
                  <a:lnTo>
                    <a:pt x="56352" y="16559"/>
                  </a:lnTo>
                  <a:lnTo>
                    <a:pt x="54651" y="16287"/>
                  </a:lnTo>
                  <a:lnTo>
                    <a:pt x="52941" y="16037"/>
                  </a:lnTo>
                  <a:lnTo>
                    <a:pt x="51236" y="15799"/>
                  </a:lnTo>
                  <a:lnTo>
                    <a:pt x="49521" y="15584"/>
                  </a:lnTo>
                  <a:lnTo>
                    <a:pt x="47812" y="15379"/>
                  </a:lnTo>
                  <a:lnTo>
                    <a:pt x="46097" y="15187"/>
                  </a:lnTo>
                  <a:lnTo>
                    <a:pt x="44378" y="15017"/>
                  </a:lnTo>
                  <a:lnTo>
                    <a:pt x="42664" y="14846"/>
                  </a:lnTo>
                  <a:lnTo>
                    <a:pt x="40945" y="14699"/>
                  </a:lnTo>
                  <a:lnTo>
                    <a:pt x="39222" y="14563"/>
                  </a:lnTo>
                  <a:lnTo>
                    <a:pt x="37503" y="14438"/>
                  </a:lnTo>
                  <a:lnTo>
                    <a:pt x="35780" y="14313"/>
                  </a:lnTo>
                  <a:lnTo>
                    <a:pt x="34057" y="14211"/>
                  </a:lnTo>
                  <a:lnTo>
                    <a:pt x="32333" y="14109"/>
                  </a:lnTo>
                  <a:lnTo>
                    <a:pt x="30610" y="14019"/>
                  </a:lnTo>
                  <a:lnTo>
                    <a:pt x="28887" y="13928"/>
                  </a:lnTo>
                  <a:lnTo>
                    <a:pt x="25440" y="13780"/>
                  </a:lnTo>
                  <a:lnTo>
                    <a:pt x="21989" y="13644"/>
                  </a:lnTo>
                  <a:lnTo>
                    <a:pt x="18547" y="13520"/>
                  </a:lnTo>
                  <a:lnTo>
                    <a:pt x="15100" y="13406"/>
                  </a:lnTo>
                  <a:lnTo>
                    <a:pt x="11663" y="13293"/>
                  </a:lnTo>
                  <a:lnTo>
                    <a:pt x="8230" y="13179"/>
                  </a:lnTo>
                  <a:lnTo>
                    <a:pt x="4805" y="13043"/>
                  </a:lnTo>
                  <a:lnTo>
                    <a:pt x="1386" y="12907"/>
                  </a:lnTo>
                  <a:lnTo>
                    <a:pt x="1434" y="12000"/>
                  </a:lnTo>
                  <a:lnTo>
                    <a:pt x="1479" y="11081"/>
                  </a:lnTo>
                  <a:lnTo>
                    <a:pt x="1510" y="10151"/>
                  </a:lnTo>
                  <a:lnTo>
                    <a:pt x="1537" y="9221"/>
                  </a:lnTo>
                  <a:lnTo>
                    <a:pt x="1555" y="8280"/>
                  </a:lnTo>
                  <a:lnTo>
                    <a:pt x="1564" y="7339"/>
                  </a:lnTo>
                  <a:lnTo>
                    <a:pt x="1564" y="6409"/>
                  </a:lnTo>
                  <a:lnTo>
                    <a:pt x="1559" y="5479"/>
                  </a:lnTo>
                  <a:lnTo>
                    <a:pt x="2414" y="5433"/>
                  </a:lnTo>
                  <a:lnTo>
                    <a:pt x="3269" y="5388"/>
                  </a:lnTo>
                  <a:lnTo>
                    <a:pt x="4124" y="5354"/>
                  </a:lnTo>
                  <a:lnTo>
                    <a:pt x="4979" y="5331"/>
                  </a:lnTo>
                  <a:lnTo>
                    <a:pt x="6689" y="5297"/>
                  </a:lnTo>
                  <a:lnTo>
                    <a:pt x="8403" y="5286"/>
                  </a:lnTo>
                  <a:close/>
                  <a:moveTo>
                    <a:pt x="25787" y="1"/>
                  </a:moveTo>
                  <a:lnTo>
                    <a:pt x="24011" y="24"/>
                  </a:lnTo>
                  <a:lnTo>
                    <a:pt x="22234" y="58"/>
                  </a:lnTo>
                  <a:lnTo>
                    <a:pt x="20462" y="114"/>
                  </a:lnTo>
                  <a:lnTo>
                    <a:pt x="18690" y="182"/>
                  </a:lnTo>
                  <a:lnTo>
                    <a:pt x="16917" y="262"/>
                  </a:lnTo>
                  <a:lnTo>
                    <a:pt x="15149" y="364"/>
                  </a:lnTo>
                  <a:lnTo>
                    <a:pt x="13382" y="466"/>
                  </a:lnTo>
                  <a:lnTo>
                    <a:pt x="11623" y="579"/>
                  </a:lnTo>
                  <a:lnTo>
                    <a:pt x="8109" y="829"/>
                  </a:lnTo>
                  <a:lnTo>
                    <a:pt x="4618" y="1078"/>
                  </a:lnTo>
                  <a:lnTo>
                    <a:pt x="1145" y="1316"/>
                  </a:lnTo>
                  <a:lnTo>
                    <a:pt x="1052" y="1351"/>
                  </a:lnTo>
                  <a:lnTo>
                    <a:pt x="962" y="1396"/>
                  </a:lnTo>
                  <a:lnTo>
                    <a:pt x="882" y="1464"/>
                  </a:lnTo>
                  <a:lnTo>
                    <a:pt x="802" y="1532"/>
                  </a:lnTo>
                  <a:lnTo>
                    <a:pt x="735" y="1532"/>
                  </a:lnTo>
                  <a:lnTo>
                    <a:pt x="664" y="1555"/>
                  </a:lnTo>
                  <a:lnTo>
                    <a:pt x="597" y="1577"/>
                  </a:lnTo>
                  <a:lnTo>
                    <a:pt x="531" y="1634"/>
                  </a:lnTo>
                  <a:lnTo>
                    <a:pt x="468" y="1691"/>
                  </a:lnTo>
                  <a:lnTo>
                    <a:pt x="406" y="1770"/>
                  </a:lnTo>
                  <a:lnTo>
                    <a:pt x="348" y="1861"/>
                  </a:lnTo>
                  <a:lnTo>
                    <a:pt x="290" y="1974"/>
                  </a:lnTo>
                  <a:lnTo>
                    <a:pt x="241" y="2088"/>
                  </a:lnTo>
                  <a:lnTo>
                    <a:pt x="192" y="2235"/>
                  </a:lnTo>
                  <a:lnTo>
                    <a:pt x="152" y="2383"/>
                  </a:lnTo>
                  <a:lnTo>
                    <a:pt x="116" y="2553"/>
                  </a:lnTo>
                  <a:lnTo>
                    <a:pt x="85" y="2734"/>
                  </a:lnTo>
                  <a:lnTo>
                    <a:pt x="63" y="2938"/>
                  </a:lnTo>
                  <a:lnTo>
                    <a:pt x="45" y="3154"/>
                  </a:lnTo>
                  <a:lnTo>
                    <a:pt x="36" y="3381"/>
                  </a:lnTo>
                  <a:lnTo>
                    <a:pt x="23" y="4050"/>
                  </a:lnTo>
                  <a:lnTo>
                    <a:pt x="10" y="4742"/>
                  </a:lnTo>
                  <a:lnTo>
                    <a:pt x="5" y="5433"/>
                  </a:lnTo>
                  <a:lnTo>
                    <a:pt x="1" y="6136"/>
                  </a:lnTo>
                  <a:lnTo>
                    <a:pt x="1" y="6840"/>
                  </a:lnTo>
                  <a:lnTo>
                    <a:pt x="5" y="7554"/>
                  </a:lnTo>
                  <a:lnTo>
                    <a:pt x="14" y="8269"/>
                  </a:lnTo>
                  <a:lnTo>
                    <a:pt x="27" y="8983"/>
                  </a:lnTo>
                  <a:lnTo>
                    <a:pt x="41" y="9709"/>
                  </a:lnTo>
                  <a:lnTo>
                    <a:pt x="63" y="10423"/>
                  </a:lnTo>
                  <a:lnTo>
                    <a:pt x="90" y="11127"/>
                  </a:lnTo>
                  <a:lnTo>
                    <a:pt x="121" y="11841"/>
                  </a:lnTo>
                  <a:lnTo>
                    <a:pt x="157" y="12533"/>
                  </a:lnTo>
                  <a:lnTo>
                    <a:pt x="197" y="13225"/>
                  </a:lnTo>
                  <a:lnTo>
                    <a:pt x="241" y="13905"/>
                  </a:lnTo>
                  <a:lnTo>
                    <a:pt x="290" y="14563"/>
                  </a:lnTo>
                  <a:lnTo>
                    <a:pt x="299" y="14642"/>
                  </a:lnTo>
                  <a:lnTo>
                    <a:pt x="312" y="14722"/>
                  </a:lnTo>
                  <a:lnTo>
                    <a:pt x="326" y="14790"/>
                  </a:lnTo>
                  <a:lnTo>
                    <a:pt x="344" y="14846"/>
                  </a:lnTo>
                  <a:lnTo>
                    <a:pt x="384" y="14960"/>
                  </a:lnTo>
                  <a:lnTo>
                    <a:pt x="419" y="15073"/>
                  </a:lnTo>
                  <a:lnTo>
                    <a:pt x="433" y="15232"/>
                  </a:lnTo>
                  <a:lnTo>
                    <a:pt x="450" y="15391"/>
                  </a:lnTo>
                  <a:lnTo>
                    <a:pt x="473" y="15550"/>
                  </a:lnTo>
                  <a:lnTo>
                    <a:pt x="499" y="15697"/>
                  </a:lnTo>
                  <a:lnTo>
                    <a:pt x="526" y="15844"/>
                  </a:lnTo>
                  <a:lnTo>
                    <a:pt x="562" y="15992"/>
                  </a:lnTo>
                  <a:lnTo>
                    <a:pt x="602" y="16117"/>
                  </a:lnTo>
                  <a:lnTo>
                    <a:pt x="642" y="16241"/>
                  </a:lnTo>
                  <a:lnTo>
                    <a:pt x="691" y="16355"/>
                  </a:lnTo>
                  <a:lnTo>
                    <a:pt x="744" y="16457"/>
                  </a:lnTo>
                  <a:lnTo>
                    <a:pt x="798" y="16548"/>
                  </a:lnTo>
                  <a:lnTo>
                    <a:pt x="860" y="16627"/>
                  </a:lnTo>
                  <a:lnTo>
                    <a:pt x="927" y="16695"/>
                  </a:lnTo>
                  <a:lnTo>
                    <a:pt x="994" y="16752"/>
                  </a:lnTo>
                  <a:lnTo>
                    <a:pt x="1069" y="16786"/>
                  </a:lnTo>
                  <a:lnTo>
                    <a:pt x="1145" y="16808"/>
                  </a:lnTo>
                  <a:lnTo>
                    <a:pt x="2851" y="17205"/>
                  </a:lnTo>
                  <a:lnTo>
                    <a:pt x="4565" y="17580"/>
                  </a:lnTo>
                  <a:lnTo>
                    <a:pt x="6284" y="17943"/>
                  </a:lnTo>
                  <a:lnTo>
                    <a:pt x="8007" y="18294"/>
                  </a:lnTo>
                  <a:lnTo>
                    <a:pt x="9739" y="18634"/>
                  </a:lnTo>
                  <a:lnTo>
                    <a:pt x="11476" y="18952"/>
                  </a:lnTo>
                  <a:lnTo>
                    <a:pt x="13221" y="19247"/>
                  </a:lnTo>
                  <a:lnTo>
                    <a:pt x="14967" y="19530"/>
                  </a:lnTo>
                  <a:lnTo>
                    <a:pt x="16717" y="19803"/>
                  </a:lnTo>
                  <a:lnTo>
                    <a:pt x="18471" y="20041"/>
                  </a:lnTo>
                  <a:lnTo>
                    <a:pt x="20226" y="20268"/>
                  </a:lnTo>
                  <a:lnTo>
                    <a:pt x="21985" y="20472"/>
                  </a:lnTo>
                  <a:lnTo>
                    <a:pt x="23748" y="20653"/>
                  </a:lnTo>
                  <a:lnTo>
                    <a:pt x="25507" y="20823"/>
                  </a:lnTo>
                  <a:lnTo>
                    <a:pt x="27270" y="20959"/>
                  </a:lnTo>
                  <a:lnTo>
                    <a:pt x="29034" y="21073"/>
                  </a:lnTo>
                  <a:lnTo>
                    <a:pt x="30801" y="21163"/>
                  </a:lnTo>
                  <a:lnTo>
                    <a:pt x="32565" y="21220"/>
                  </a:lnTo>
                  <a:lnTo>
                    <a:pt x="34324" y="21254"/>
                  </a:lnTo>
                  <a:lnTo>
                    <a:pt x="35205" y="21266"/>
                  </a:lnTo>
                  <a:lnTo>
                    <a:pt x="36969" y="21266"/>
                  </a:lnTo>
                  <a:lnTo>
                    <a:pt x="37846" y="21243"/>
                  </a:lnTo>
                  <a:lnTo>
                    <a:pt x="38723" y="21232"/>
                  </a:lnTo>
                  <a:lnTo>
                    <a:pt x="39605" y="21197"/>
                  </a:lnTo>
                  <a:lnTo>
                    <a:pt x="40482" y="21163"/>
                  </a:lnTo>
                  <a:lnTo>
                    <a:pt x="41359" y="21118"/>
                  </a:lnTo>
                  <a:lnTo>
                    <a:pt x="42232" y="21073"/>
                  </a:lnTo>
                  <a:lnTo>
                    <a:pt x="43109" y="21016"/>
                  </a:lnTo>
                  <a:lnTo>
                    <a:pt x="43982" y="20948"/>
                  </a:lnTo>
                  <a:lnTo>
                    <a:pt x="44855" y="20869"/>
                  </a:lnTo>
                  <a:lnTo>
                    <a:pt x="45728" y="20789"/>
                  </a:lnTo>
                  <a:lnTo>
                    <a:pt x="46596" y="20698"/>
                  </a:lnTo>
                  <a:lnTo>
                    <a:pt x="47469" y="20596"/>
                  </a:lnTo>
                  <a:lnTo>
                    <a:pt x="48337" y="20494"/>
                  </a:lnTo>
                  <a:lnTo>
                    <a:pt x="49201" y="20381"/>
                  </a:lnTo>
                  <a:lnTo>
                    <a:pt x="50069" y="20256"/>
                  </a:lnTo>
                  <a:lnTo>
                    <a:pt x="50933" y="20120"/>
                  </a:lnTo>
                  <a:lnTo>
                    <a:pt x="51797" y="19984"/>
                  </a:lnTo>
                  <a:lnTo>
                    <a:pt x="52656" y="19837"/>
                  </a:lnTo>
                  <a:lnTo>
                    <a:pt x="53516" y="19678"/>
                  </a:lnTo>
                  <a:lnTo>
                    <a:pt x="54375" y="19508"/>
                  </a:lnTo>
                  <a:lnTo>
                    <a:pt x="55230" y="19326"/>
                  </a:lnTo>
                  <a:lnTo>
                    <a:pt x="56085" y="19145"/>
                  </a:lnTo>
                  <a:lnTo>
                    <a:pt x="56936" y="18952"/>
                  </a:lnTo>
                  <a:lnTo>
                    <a:pt x="56989" y="18929"/>
                  </a:lnTo>
                  <a:lnTo>
                    <a:pt x="57038" y="18895"/>
                  </a:lnTo>
                  <a:lnTo>
                    <a:pt x="57083" y="18861"/>
                  </a:lnTo>
                  <a:lnTo>
                    <a:pt x="57123" y="18816"/>
                  </a:lnTo>
                  <a:lnTo>
                    <a:pt x="57163" y="18759"/>
                  </a:lnTo>
                  <a:lnTo>
                    <a:pt x="57198" y="18691"/>
                  </a:lnTo>
                  <a:lnTo>
                    <a:pt x="57229" y="18623"/>
                  </a:lnTo>
                  <a:lnTo>
                    <a:pt x="57256" y="18544"/>
                  </a:lnTo>
                  <a:lnTo>
                    <a:pt x="57283" y="18464"/>
                  </a:lnTo>
                  <a:lnTo>
                    <a:pt x="57305" y="18374"/>
                  </a:lnTo>
                  <a:lnTo>
                    <a:pt x="57323" y="18283"/>
                  </a:lnTo>
                  <a:lnTo>
                    <a:pt x="57336" y="18192"/>
                  </a:lnTo>
                  <a:lnTo>
                    <a:pt x="57350" y="18090"/>
                  </a:lnTo>
                  <a:lnTo>
                    <a:pt x="57359" y="17988"/>
                  </a:lnTo>
                  <a:lnTo>
                    <a:pt x="57363" y="17886"/>
                  </a:lnTo>
                  <a:lnTo>
                    <a:pt x="57363" y="17784"/>
                  </a:lnTo>
                  <a:lnTo>
                    <a:pt x="57390" y="17704"/>
                  </a:lnTo>
                  <a:lnTo>
                    <a:pt x="57412" y="17614"/>
                  </a:lnTo>
                  <a:lnTo>
                    <a:pt x="57434" y="17512"/>
                  </a:lnTo>
                  <a:lnTo>
                    <a:pt x="57452" y="17410"/>
                  </a:lnTo>
                  <a:lnTo>
                    <a:pt x="57470" y="17307"/>
                  </a:lnTo>
                  <a:lnTo>
                    <a:pt x="57483" y="17194"/>
                  </a:lnTo>
                  <a:lnTo>
                    <a:pt x="57488" y="17081"/>
                  </a:lnTo>
                  <a:lnTo>
                    <a:pt x="57492" y="16956"/>
                  </a:lnTo>
                  <a:lnTo>
                    <a:pt x="57528" y="15708"/>
                  </a:lnTo>
                  <a:lnTo>
                    <a:pt x="57555" y="14461"/>
                  </a:lnTo>
                  <a:lnTo>
                    <a:pt x="57577" y="13213"/>
                  </a:lnTo>
                  <a:lnTo>
                    <a:pt x="57595" y="11966"/>
                  </a:lnTo>
                  <a:lnTo>
                    <a:pt x="57608" y="10718"/>
                  </a:lnTo>
                  <a:lnTo>
                    <a:pt x="57612" y="9482"/>
                  </a:lnTo>
                  <a:lnTo>
                    <a:pt x="57612" y="8235"/>
                  </a:lnTo>
                  <a:lnTo>
                    <a:pt x="57604" y="6998"/>
                  </a:lnTo>
                  <a:lnTo>
                    <a:pt x="57604" y="6930"/>
                  </a:lnTo>
                  <a:lnTo>
                    <a:pt x="57626" y="6828"/>
                  </a:lnTo>
                  <a:lnTo>
                    <a:pt x="57644" y="6715"/>
                  </a:lnTo>
                  <a:lnTo>
                    <a:pt x="57661" y="6601"/>
                  </a:lnTo>
                  <a:lnTo>
                    <a:pt x="57670" y="6488"/>
                  </a:lnTo>
                  <a:lnTo>
                    <a:pt x="57675" y="6375"/>
                  </a:lnTo>
                  <a:lnTo>
                    <a:pt x="57675" y="6261"/>
                  </a:lnTo>
                  <a:lnTo>
                    <a:pt x="57675" y="6148"/>
                  </a:lnTo>
                  <a:lnTo>
                    <a:pt x="57666" y="6034"/>
                  </a:lnTo>
                  <a:lnTo>
                    <a:pt x="57653" y="5932"/>
                  </a:lnTo>
                  <a:lnTo>
                    <a:pt x="57635" y="5830"/>
                  </a:lnTo>
                  <a:lnTo>
                    <a:pt x="57608" y="5740"/>
                  </a:lnTo>
                  <a:lnTo>
                    <a:pt x="57581" y="5660"/>
                  </a:lnTo>
                  <a:lnTo>
                    <a:pt x="57546" y="5592"/>
                  </a:lnTo>
                  <a:lnTo>
                    <a:pt x="57506" y="5524"/>
                  </a:lnTo>
                  <a:lnTo>
                    <a:pt x="57457" y="5479"/>
                  </a:lnTo>
                  <a:lnTo>
                    <a:pt x="57408" y="5445"/>
                  </a:lnTo>
                  <a:lnTo>
                    <a:pt x="56548" y="5093"/>
                  </a:lnTo>
                  <a:lnTo>
                    <a:pt x="55689" y="4753"/>
                  </a:lnTo>
                  <a:lnTo>
                    <a:pt x="54829" y="4424"/>
                  </a:lnTo>
                  <a:lnTo>
                    <a:pt x="53965" y="4118"/>
                  </a:lnTo>
                  <a:lnTo>
                    <a:pt x="53102" y="3823"/>
                  </a:lnTo>
                  <a:lnTo>
                    <a:pt x="52233" y="3539"/>
                  </a:lnTo>
                  <a:lnTo>
                    <a:pt x="51365" y="3267"/>
                  </a:lnTo>
                  <a:lnTo>
                    <a:pt x="50497" y="3018"/>
                  </a:lnTo>
                  <a:lnTo>
                    <a:pt x="49628" y="2768"/>
                  </a:lnTo>
                  <a:lnTo>
                    <a:pt x="48756" y="2541"/>
                  </a:lnTo>
                  <a:lnTo>
                    <a:pt x="47883" y="2315"/>
                  </a:lnTo>
                  <a:lnTo>
                    <a:pt x="47006" y="2110"/>
                  </a:lnTo>
                  <a:lnTo>
                    <a:pt x="46133" y="1906"/>
                  </a:lnTo>
                  <a:lnTo>
                    <a:pt x="45256" y="1725"/>
                  </a:lnTo>
                  <a:lnTo>
                    <a:pt x="44378" y="1555"/>
                  </a:lnTo>
                  <a:lnTo>
                    <a:pt x="43497" y="1385"/>
                  </a:lnTo>
                  <a:lnTo>
                    <a:pt x="42619" y="1237"/>
                  </a:lnTo>
                  <a:lnTo>
                    <a:pt x="41738" y="1090"/>
                  </a:lnTo>
                  <a:lnTo>
                    <a:pt x="40856" y="965"/>
                  </a:lnTo>
                  <a:lnTo>
                    <a:pt x="39974" y="840"/>
                  </a:lnTo>
                  <a:lnTo>
                    <a:pt x="39088" y="727"/>
                  </a:lnTo>
                  <a:lnTo>
                    <a:pt x="38207" y="625"/>
                  </a:lnTo>
                  <a:lnTo>
                    <a:pt x="37321" y="523"/>
                  </a:lnTo>
                  <a:lnTo>
                    <a:pt x="36434" y="443"/>
                  </a:lnTo>
                  <a:lnTo>
                    <a:pt x="35553" y="364"/>
                  </a:lnTo>
                  <a:lnTo>
                    <a:pt x="34667" y="296"/>
                  </a:lnTo>
                  <a:lnTo>
                    <a:pt x="33776" y="239"/>
                  </a:lnTo>
                  <a:lnTo>
                    <a:pt x="32890" y="182"/>
                  </a:lnTo>
                  <a:lnTo>
                    <a:pt x="32004" y="137"/>
                  </a:lnTo>
                  <a:lnTo>
                    <a:pt x="31118" y="92"/>
                  </a:lnTo>
                  <a:lnTo>
                    <a:pt x="30227" y="69"/>
                  </a:lnTo>
                  <a:lnTo>
                    <a:pt x="29341" y="46"/>
                  </a:lnTo>
                  <a:lnTo>
                    <a:pt x="27564" y="12"/>
                  </a:lnTo>
                  <a:lnTo>
                    <a:pt x="2578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5;p45">
              <a:extLst>
                <a:ext uri="{FF2B5EF4-FFF2-40B4-BE49-F238E27FC236}">
                  <a16:creationId xmlns:a16="http://schemas.microsoft.com/office/drawing/2014/main" id="{7DE29B23-0F01-411D-A729-809272F9F613}"/>
                </a:ext>
              </a:extLst>
            </p:cNvPr>
            <p:cNvSpPr/>
            <p:nvPr/>
          </p:nvSpPr>
          <p:spPr>
            <a:xfrm>
              <a:off x="3140325" y="-7006325"/>
              <a:ext cx="1374200" cy="281850"/>
            </a:xfrm>
            <a:custGeom>
              <a:avLst/>
              <a:gdLst/>
              <a:ahLst/>
              <a:cxnLst/>
              <a:rect l="l" t="t" r="r" b="b"/>
              <a:pathLst>
                <a:path w="54968" h="11274" extrusionOk="0">
                  <a:moveTo>
                    <a:pt x="7018" y="1"/>
                  </a:moveTo>
                  <a:lnTo>
                    <a:pt x="5304" y="12"/>
                  </a:lnTo>
                  <a:lnTo>
                    <a:pt x="3594" y="46"/>
                  </a:lnTo>
                  <a:lnTo>
                    <a:pt x="2739" y="69"/>
                  </a:lnTo>
                  <a:lnTo>
                    <a:pt x="1884" y="103"/>
                  </a:lnTo>
                  <a:lnTo>
                    <a:pt x="1029" y="148"/>
                  </a:lnTo>
                  <a:lnTo>
                    <a:pt x="174" y="194"/>
                  </a:lnTo>
                  <a:lnTo>
                    <a:pt x="179" y="1124"/>
                  </a:lnTo>
                  <a:lnTo>
                    <a:pt x="179" y="2054"/>
                  </a:lnTo>
                  <a:lnTo>
                    <a:pt x="170" y="2995"/>
                  </a:lnTo>
                  <a:lnTo>
                    <a:pt x="152" y="3936"/>
                  </a:lnTo>
                  <a:lnTo>
                    <a:pt x="125" y="4866"/>
                  </a:lnTo>
                  <a:lnTo>
                    <a:pt x="94" y="5796"/>
                  </a:lnTo>
                  <a:lnTo>
                    <a:pt x="49" y="6715"/>
                  </a:lnTo>
                  <a:lnTo>
                    <a:pt x="1" y="7622"/>
                  </a:lnTo>
                  <a:lnTo>
                    <a:pt x="3420" y="7758"/>
                  </a:lnTo>
                  <a:lnTo>
                    <a:pt x="6845" y="7894"/>
                  </a:lnTo>
                  <a:lnTo>
                    <a:pt x="10278" y="8008"/>
                  </a:lnTo>
                  <a:lnTo>
                    <a:pt x="13715" y="8121"/>
                  </a:lnTo>
                  <a:lnTo>
                    <a:pt x="17162" y="8235"/>
                  </a:lnTo>
                  <a:lnTo>
                    <a:pt x="20604" y="8359"/>
                  </a:lnTo>
                  <a:lnTo>
                    <a:pt x="24055" y="8495"/>
                  </a:lnTo>
                  <a:lnTo>
                    <a:pt x="27502" y="8643"/>
                  </a:lnTo>
                  <a:lnTo>
                    <a:pt x="29225" y="8734"/>
                  </a:lnTo>
                  <a:lnTo>
                    <a:pt x="30948" y="8824"/>
                  </a:lnTo>
                  <a:lnTo>
                    <a:pt x="32672" y="8926"/>
                  </a:lnTo>
                  <a:lnTo>
                    <a:pt x="34395" y="9028"/>
                  </a:lnTo>
                  <a:lnTo>
                    <a:pt x="36118" y="9153"/>
                  </a:lnTo>
                  <a:lnTo>
                    <a:pt x="37837" y="9278"/>
                  </a:lnTo>
                  <a:lnTo>
                    <a:pt x="39560" y="9414"/>
                  </a:lnTo>
                  <a:lnTo>
                    <a:pt x="41279" y="9561"/>
                  </a:lnTo>
                  <a:lnTo>
                    <a:pt x="42993" y="9732"/>
                  </a:lnTo>
                  <a:lnTo>
                    <a:pt x="44712" y="9902"/>
                  </a:lnTo>
                  <a:lnTo>
                    <a:pt x="46427" y="10094"/>
                  </a:lnTo>
                  <a:lnTo>
                    <a:pt x="48136" y="10299"/>
                  </a:lnTo>
                  <a:lnTo>
                    <a:pt x="49851" y="10514"/>
                  </a:lnTo>
                  <a:lnTo>
                    <a:pt x="51556" y="10752"/>
                  </a:lnTo>
                  <a:lnTo>
                    <a:pt x="53266" y="11002"/>
                  </a:lnTo>
                  <a:lnTo>
                    <a:pt x="54967" y="11274"/>
                  </a:lnTo>
                  <a:lnTo>
                    <a:pt x="54945" y="10140"/>
                  </a:lnTo>
                  <a:lnTo>
                    <a:pt x="54923" y="9006"/>
                  </a:lnTo>
                  <a:lnTo>
                    <a:pt x="54900" y="7872"/>
                  </a:lnTo>
                  <a:lnTo>
                    <a:pt x="54887" y="6726"/>
                  </a:lnTo>
                  <a:lnTo>
                    <a:pt x="54878" y="5592"/>
                  </a:lnTo>
                  <a:lnTo>
                    <a:pt x="54869" y="4447"/>
                  </a:lnTo>
                  <a:lnTo>
                    <a:pt x="54865" y="3312"/>
                  </a:lnTo>
                  <a:lnTo>
                    <a:pt x="54869" y="2190"/>
                  </a:lnTo>
                  <a:lnTo>
                    <a:pt x="54019" y="2235"/>
                  </a:lnTo>
                  <a:lnTo>
                    <a:pt x="53164" y="2269"/>
                  </a:lnTo>
                  <a:lnTo>
                    <a:pt x="52309" y="2303"/>
                  </a:lnTo>
                  <a:lnTo>
                    <a:pt x="51458" y="2326"/>
                  </a:lnTo>
                  <a:lnTo>
                    <a:pt x="49753" y="2348"/>
                  </a:lnTo>
                  <a:lnTo>
                    <a:pt x="48043" y="2360"/>
                  </a:lnTo>
                  <a:lnTo>
                    <a:pt x="46338" y="2337"/>
                  </a:lnTo>
                  <a:lnTo>
                    <a:pt x="44628" y="2292"/>
                  </a:lnTo>
                  <a:lnTo>
                    <a:pt x="42922" y="2235"/>
                  </a:lnTo>
                  <a:lnTo>
                    <a:pt x="41212" y="2156"/>
                  </a:lnTo>
                  <a:lnTo>
                    <a:pt x="39507" y="2065"/>
                  </a:lnTo>
                  <a:lnTo>
                    <a:pt x="37797" y="1963"/>
                  </a:lnTo>
                  <a:lnTo>
                    <a:pt x="36087" y="1849"/>
                  </a:lnTo>
                  <a:lnTo>
                    <a:pt x="34381" y="1725"/>
                  </a:lnTo>
                  <a:lnTo>
                    <a:pt x="30962" y="1453"/>
                  </a:lnTo>
                  <a:lnTo>
                    <a:pt x="27542" y="1169"/>
                  </a:lnTo>
                  <a:lnTo>
                    <a:pt x="24122" y="874"/>
                  </a:lnTo>
                  <a:lnTo>
                    <a:pt x="20702" y="613"/>
                  </a:lnTo>
                  <a:lnTo>
                    <a:pt x="18992" y="489"/>
                  </a:lnTo>
                  <a:lnTo>
                    <a:pt x="17282" y="375"/>
                  </a:lnTo>
                  <a:lnTo>
                    <a:pt x="15572" y="273"/>
                  </a:lnTo>
                  <a:lnTo>
                    <a:pt x="13858" y="182"/>
                  </a:lnTo>
                  <a:lnTo>
                    <a:pt x="12148" y="103"/>
                  </a:lnTo>
                  <a:lnTo>
                    <a:pt x="10438" y="58"/>
                  </a:lnTo>
                  <a:lnTo>
                    <a:pt x="8728" y="12"/>
                  </a:lnTo>
                  <a:lnTo>
                    <a:pt x="7018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6;p45">
              <a:extLst>
                <a:ext uri="{FF2B5EF4-FFF2-40B4-BE49-F238E27FC236}">
                  <a16:creationId xmlns:a16="http://schemas.microsoft.com/office/drawing/2014/main" id="{7E3719F2-DB44-4242-BC18-93D9927FC68C}"/>
                </a:ext>
              </a:extLst>
            </p:cNvPr>
            <p:cNvSpPr/>
            <p:nvPr/>
          </p:nvSpPr>
          <p:spPr>
            <a:xfrm>
              <a:off x="3146550" y="-6293250"/>
              <a:ext cx="1357725" cy="330625"/>
            </a:xfrm>
            <a:custGeom>
              <a:avLst/>
              <a:gdLst/>
              <a:ahLst/>
              <a:cxnLst/>
              <a:rect l="l" t="t" r="r" b="b"/>
              <a:pathLst>
                <a:path w="54309" h="13225" extrusionOk="0">
                  <a:moveTo>
                    <a:pt x="11391" y="1"/>
                  </a:moveTo>
                  <a:lnTo>
                    <a:pt x="9762" y="12"/>
                  </a:lnTo>
                  <a:lnTo>
                    <a:pt x="8132" y="23"/>
                  </a:lnTo>
                  <a:lnTo>
                    <a:pt x="6507" y="46"/>
                  </a:lnTo>
                  <a:lnTo>
                    <a:pt x="4881" y="92"/>
                  </a:lnTo>
                  <a:lnTo>
                    <a:pt x="3260" y="137"/>
                  </a:lnTo>
                  <a:lnTo>
                    <a:pt x="1644" y="205"/>
                  </a:lnTo>
                  <a:lnTo>
                    <a:pt x="1559" y="216"/>
                  </a:lnTo>
                  <a:lnTo>
                    <a:pt x="1484" y="250"/>
                  </a:lnTo>
                  <a:lnTo>
                    <a:pt x="1417" y="296"/>
                  </a:lnTo>
                  <a:lnTo>
                    <a:pt x="1359" y="341"/>
                  </a:lnTo>
                  <a:lnTo>
                    <a:pt x="1288" y="318"/>
                  </a:lnTo>
                  <a:lnTo>
                    <a:pt x="1221" y="307"/>
                  </a:lnTo>
                  <a:lnTo>
                    <a:pt x="1150" y="307"/>
                  </a:lnTo>
                  <a:lnTo>
                    <a:pt x="1078" y="318"/>
                  </a:lnTo>
                  <a:lnTo>
                    <a:pt x="1012" y="341"/>
                  </a:lnTo>
                  <a:lnTo>
                    <a:pt x="945" y="386"/>
                  </a:lnTo>
                  <a:lnTo>
                    <a:pt x="878" y="443"/>
                  </a:lnTo>
                  <a:lnTo>
                    <a:pt x="816" y="511"/>
                  </a:lnTo>
                  <a:lnTo>
                    <a:pt x="753" y="591"/>
                  </a:lnTo>
                  <a:lnTo>
                    <a:pt x="700" y="693"/>
                  </a:lnTo>
                  <a:lnTo>
                    <a:pt x="647" y="806"/>
                  </a:lnTo>
                  <a:lnTo>
                    <a:pt x="598" y="931"/>
                  </a:lnTo>
                  <a:lnTo>
                    <a:pt x="557" y="1067"/>
                  </a:lnTo>
                  <a:lnTo>
                    <a:pt x="517" y="1226"/>
                  </a:lnTo>
                  <a:lnTo>
                    <a:pt x="486" y="1396"/>
                  </a:lnTo>
                  <a:lnTo>
                    <a:pt x="464" y="1577"/>
                  </a:lnTo>
                  <a:lnTo>
                    <a:pt x="437" y="1872"/>
                  </a:lnTo>
                  <a:lnTo>
                    <a:pt x="415" y="2167"/>
                  </a:lnTo>
                  <a:lnTo>
                    <a:pt x="397" y="2462"/>
                  </a:lnTo>
                  <a:lnTo>
                    <a:pt x="379" y="2757"/>
                  </a:lnTo>
                  <a:lnTo>
                    <a:pt x="370" y="3052"/>
                  </a:lnTo>
                  <a:lnTo>
                    <a:pt x="362" y="3346"/>
                  </a:lnTo>
                  <a:lnTo>
                    <a:pt x="348" y="3925"/>
                  </a:lnTo>
                  <a:lnTo>
                    <a:pt x="344" y="4515"/>
                  </a:lnTo>
                  <a:lnTo>
                    <a:pt x="339" y="5104"/>
                  </a:lnTo>
                  <a:lnTo>
                    <a:pt x="335" y="5683"/>
                  </a:lnTo>
                  <a:lnTo>
                    <a:pt x="321" y="6284"/>
                  </a:lnTo>
                  <a:lnTo>
                    <a:pt x="299" y="6964"/>
                  </a:lnTo>
                  <a:lnTo>
                    <a:pt x="273" y="7645"/>
                  </a:lnTo>
                  <a:lnTo>
                    <a:pt x="232" y="8325"/>
                  </a:lnTo>
                  <a:lnTo>
                    <a:pt x="192" y="9006"/>
                  </a:lnTo>
                  <a:lnTo>
                    <a:pt x="99" y="10367"/>
                  </a:lnTo>
                  <a:lnTo>
                    <a:pt x="10" y="11716"/>
                  </a:lnTo>
                  <a:lnTo>
                    <a:pt x="5" y="11818"/>
                  </a:lnTo>
                  <a:lnTo>
                    <a:pt x="1" y="11932"/>
                  </a:lnTo>
                  <a:lnTo>
                    <a:pt x="5" y="12034"/>
                  </a:lnTo>
                  <a:lnTo>
                    <a:pt x="10" y="12136"/>
                  </a:lnTo>
                  <a:lnTo>
                    <a:pt x="19" y="12238"/>
                  </a:lnTo>
                  <a:lnTo>
                    <a:pt x="28" y="12329"/>
                  </a:lnTo>
                  <a:lnTo>
                    <a:pt x="41" y="12419"/>
                  </a:lnTo>
                  <a:lnTo>
                    <a:pt x="59" y="12499"/>
                  </a:lnTo>
                  <a:lnTo>
                    <a:pt x="77" y="12578"/>
                  </a:lnTo>
                  <a:lnTo>
                    <a:pt x="99" y="12658"/>
                  </a:lnTo>
                  <a:lnTo>
                    <a:pt x="143" y="12805"/>
                  </a:lnTo>
                  <a:lnTo>
                    <a:pt x="197" y="12930"/>
                  </a:lnTo>
                  <a:lnTo>
                    <a:pt x="259" y="13032"/>
                  </a:lnTo>
                  <a:lnTo>
                    <a:pt x="321" y="13111"/>
                  </a:lnTo>
                  <a:lnTo>
                    <a:pt x="388" y="13168"/>
                  </a:lnTo>
                  <a:lnTo>
                    <a:pt x="455" y="13213"/>
                  </a:lnTo>
                  <a:lnTo>
                    <a:pt x="522" y="13225"/>
                  </a:lnTo>
                  <a:lnTo>
                    <a:pt x="584" y="13213"/>
                  </a:lnTo>
                  <a:lnTo>
                    <a:pt x="620" y="13202"/>
                  </a:lnTo>
                  <a:lnTo>
                    <a:pt x="651" y="13179"/>
                  </a:lnTo>
                  <a:lnTo>
                    <a:pt x="678" y="13145"/>
                  </a:lnTo>
                  <a:lnTo>
                    <a:pt x="709" y="13111"/>
                  </a:lnTo>
                  <a:lnTo>
                    <a:pt x="736" y="13066"/>
                  </a:lnTo>
                  <a:lnTo>
                    <a:pt x="762" y="13020"/>
                  </a:lnTo>
                  <a:lnTo>
                    <a:pt x="789" y="12964"/>
                  </a:lnTo>
                  <a:lnTo>
                    <a:pt x="811" y="12896"/>
                  </a:lnTo>
                  <a:lnTo>
                    <a:pt x="829" y="12828"/>
                  </a:lnTo>
                  <a:lnTo>
                    <a:pt x="847" y="12748"/>
                  </a:lnTo>
                  <a:lnTo>
                    <a:pt x="865" y="12658"/>
                  </a:lnTo>
                  <a:lnTo>
                    <a:pt x="878" y="12567"/>
                  </a:lnTo>
                  <a:lnTo>
                    <a:pt x="905" y="12363"/>
                  </a:lnTo>
                  <a:lnTo>
                    <a:pt x="1007" y="11024"/>
                  </a:lnTo>
                  <a:lnTo>
                    <a:pt x="1110" y="9686"/>
                  </a:lnTo>
                  <a:lnTo>
                    <a:pt x="1163" y="9017"/>
                  </a:lnTo>
                  <a:lnTo>
                    <a:pt x="1217" y="8359"/>
                  </a:lnTo>
                  <a:lnTo>
                    <a:pt x="1279" y="7701"/>
                  </a:lnTo>
                  <a:lnTo>
                    <a:pt x="1346" y="7044"/>
                  </a:lnTo>
                  <a:lnTo>
                    <a:pt x="1395" y="6613"/>
                  </a:lnTo>
                  <a:lnTo>
                    <a:pt x="1444" y="6182"/>
                  </a:lnTo>
                  <a:lnTo>
                    <a:pt x="1550" y="5342"/>
                  </a:lnTo>
                  <a:lnTo>
                    <a:pt x="1648" y="4515"/>
                  </a:lnTo>
                  <a:lnTo>
                    <a:pt x="1697" y="4095"/>
                  </a:lnTo>
                  <a:lnTo>
                    <a:pt x="1742" y="3675"/>
                  </a:lnTo>
                  <a:lnTo>
                    <a:pt x="3354" y="3959"/>
                  </a:lnTo>
                  <a:lnTo>
                    <a:pt x="4970" y="4231"/>
                  </a:lnTo>
                  <a:lnTo>
                    <a:pt x="6587" y="4492"/>
                  </a:lnTo>
                  <a:lnTo>
                    <a:pt x="8208" y="4741"/>
                  </a:lnTo>
                  <a:lnTo>
                    <a:pt x="9828" y="4980"/>
                  </a:lnTo>
                  <a:lnTo>
                    <a:pt x="11454" y="5206"/>
                  </a:lnTo>
                  <a:lnTo>
                    <a:pt x="13084" y="5422"/>
                  </a:lnTo>
                  <a:lnTo>
                    <a:pt x="14713" y="5626"/>
                  </a:lnTo>
                  <a:lnTo>
                    <a:pt x="16343" y="5819"/>
                  </a:lnTo>
                  <a:lnTo>
                    <a:pt x="17977" y="5989"/>
                  </a:lnTo>
                  <a:lnTo>
                    <a:pt x="19612" y="6159"/>
                  </a:lnTo>
                  <a:lnTo>
                    <a:pt x="21246" y="6318"/>
                  </a:lnTo>
                  <a:lnTo>
                    <a:pt x="22884" y="6454"/>
                  </a:lnTo>
                  <a:lnTo>
                    <a:pt x="24519" y="6590"/>
                  </a:lnTo>
                  <a:lnTo>
                    <a:pt x="26157" y="6703"/>
                  </a:lnTo>
                  <a:lnTo>
                    <a:pt x="27796" y="6817"/>
                  </a:lnTo>
                  <a:lnTo>
                    <a:pt x="29430" y="6908"/>
                  </a:lnTo>
                  <a:lnTo>
                    <a:pt x="31069" y="6987"/>
                  </a:lnTo>
                  <a:lnTo>
                    <a:pt x="32708" y="7055"/>
                  </a:lnTo>
                  <a:lnTo>
                    <a:pt x="34342" y="7112"/>
                  </a:lnTo>
                  <a:lnTo>
                    <a:pt x="35980" y="7146"/>
                  </a:lnTo>
                  <a:lnTo>
                    <a:pt x="37615" y="7180"/>
                  </a:lnTo>
                  <a:lnTo>
                    <a:pt x="39249" y="7191"/>
                  </a:lnTo>
                  <a:lnTo>
                    <a:pt x="40883" y="7191"/>
                  </a:lnTo>
                  <a:lnTo>
                    <a:pt x="42513" y="7180"/>
                  </a:lnTo>
                  <a:lnTo>
                    <a:pt x="44143" y="7157"/>
                  </a:lnTo>
                  <a:lnTo>
                    <a:pt x="45768" y="7123"/>
                  </a:lnTo>
                  <a:lnTo>
                    <a:pt x="47393" y="7066"/>
                  </a:lnTo>
                  <a:lnTo>
                    <a:pt x="49014" y="6998"/>
                  </a:lnTo>
                  <a:lnTo>
                    <a:pt x="50635" y="6919"/>
                  </a:lnTo>
                  <a:lnTo>
                    <a:pt x="52251" y="6828"/>
                  </a:lnTo>
                  <a:lnTo>
                    <a:pt x="53868" y="6715"/>
                  </a:lnTo>
                  <a:lnTo>
                    <a:pt x="53921" y="6703"/>
                  </a:lnTo>
                  <a:lnTo>
                    <a:pt x="53970" y="6681"/>
                  </a:lnTo>
                  <a:lnTo>
                    <a:pt x="54019" y="6658"/>
                  </a:lnTo>
                  <a:lnTo>
                    <a:pt x="54064" y="6613"/>
                  </a:lnTo>
                  <a:lnTo>
                    <a:pt x="54104" y="6556"/>
                  </a:lnTo>
                  <a:lnTo>
                    <a:pt x="54139" y="6499"/>
                  </a:lnTo>
                  <a:lnTo>
                    <a:pt x="54171" y="6431"/>
                  </a:lnTo>
                  <a:lnTo>
                    <a:pt x="54202" y="6352"/>
                  </a:lnTo>
                  <a:lnTo>
                    <a:pt x="54228" y="6272"/>
                  </a:lnTo>
                  <a:lnTo>
                    <a:pt x="54251" y="6182"/>
                  </a:lnTo>
                  <a:lnTo>
                    <a:pt x="54269" y="6091"/>
                  </a:lnTo>
                  <a:lnTo>
                    <a:pt x="54282" y="6000"/>
                  </a:lnTo>
                  <a:lnTo>
                    <a:pt x="54295" y="5898"/>
                  </a:lnTo>
                  <a:lnTo>
                    <a:pt x="54304" y="5796"/>
                  </a:lnTo>
                  <a:lnTo>
                    <a:pt x="54309" y="5694"/>
                  </a:lnTo>
                  <a:lnTo>
                    <a:pt x="54309" y="5581"/>
                  </a:lnTo>
                  <a:lnTo>
                    <a:pt x="54309" y="5479"/>
                  </a:lnTo>
                  <a:lnTo>
                    <a:pt x="54304" y="5377"/>
                  </a:lnTo>
                  <a:lnTo>
                    <a:pt x="54295" y="5274"/>
                  </a:lnTo>
                  <a:lnTo>
                    <a:pt x="54282" y="5172"/>
                  </a:lnTo>
                  <a:lnTo>
                    <a:pt x="54264" y="5070"/>
                  </a:lnTo>
                  <a:lnTo>
                    <a:pt x="54246" y="4980"/>
                  </a:lnTo>
                  <a:lnTo>
                    <a:pt x="54224" y="4889"/>
                  </a:lnTo>
                  <a:lnTo>
                    <a:pt x="54197" y="4798"/>
                  </a:lnTo>
                  <a:lnTo>
                    <a:pt x="54166" y="4719"/>
                  </a:lnTo>
                  <a:lnTo>
                    <a:pt x="54135" y="4651"/>
                  </a:lnTo>
                  <a:lnTo>
                    <a:pt x="54099" y="4583"/>
                  </a:lnTo>
                  <a:lnTo>
                    <a:pt x="54059" y="4526"/>
                  </a:lnTo>
                  <a:lnTo>
                    <a:pt x="54015" y="4481"/>
                  </a:lnTo>
                  <a:lnTo>
                    <a:pt x="53970" y="4447"/>
                  </a:lnTo>
                  <a:lnTo>
                    <a:pt x="53921" y="4413"/>
                  </a:lnTo>
                  <a:lnTo>
                    <a:pt x="53868" y="4401"/>
                  </a:lnTo>
                  <a:lnTo>
                    <a:pt x="52251" y="4061"/>
                  </a:lnTo>
                  <a:lnTo>
                    <a:pt x="50635" y="3743"/>
                  </a:lnTo>
                  <a:lnTo>
                    <a:pt x="49014" y="3437"/>
                  </a:lnTo>
                  <a:lnTo>
                    <a:pt x="47393" y="3142"/>
                  </a:lnTo>
                  <a:lnTo>
                    <a:pt x="45768" y="2859"/>
                  </a:lnTo>
                  <a:lnTo>
                    <a:pt x="44138" y="2598"/>
                  </a:lnTo>
                  <a:lnTo>
                    <a:pt x="42508" y="2337"/>
                  </a:lnTo>
                  <a:lnTo>
                    <a:pt x="40874" y="2099"/>
                  </a:lnTo>
                  <a:lnTo>
                    <a:pt x="39240" y="1872"/>
                  </a:lnTo>
                  <a:lnTo>
                    <a:pt x="37606" y="1657"/>
                  </a:lnTo>
                  <a:lnTo>
                    <a:pt x="35967" y="1464"/>
                  </a:lnTo>
                  <a:lnTo>
                    <a:pt x="34333" y="1271"/>
                  </a:lnTo>
                  <a:lnTo>
                    <a:pt x="32694" y="1101"/>
                  </a:lnTo>
                  <a:lnTo>
                    <a:pt x="31051" y="942"/>
                  </a:lnTo>
                  <a:lnTo>
                    <a:pt x="29412" y="795"/>
                  </a:lnTo>
                  <a:lnTo>
                    <a:pt x="27769" y="659"/>
                  </a:lnTo>
                  <a:lnTo>
                    <a:pt x="26131" y="534"/>
                  </a:lnTo>
                  <a:lnTo>
                    <a:pt x="24487" y="432"/>
                  </a:lnTo>
                  <a:lnTo>
                    <a:pt x="22849" y="330"/>
                  </a:lnTo>
                  <a:lnTo>
                    <a:pt x="21210" y="250"/>
                  </a:lnTo>
                  <a:lnTo>
                    <a:pt x="19571" y="171"/>
                  </a:lnTo>
                  <a:lnTo>
                    <a:pt x="17933" y="114"/>
                  </a:lnTo>
                  <a:lnTo>
                    <a:pt x="16294" y="69"/>
                  </a:lnTo>
                  <a:lnTo>
                    <a:pt x="14660" y="35"/>
                  </a:lnTo>
                  <a:lnTo>
                    <a:pt x="13026" y="12"/>
                  </a:lnTo>
                  <a:lnTo>
                    <a:pt x="11391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7;p45">
              <a:extLst>
                <a:ext uri="{FF2B5EF4-FFF2-40B4-BE49-F238E27FC236}">
                  <a16:creationId xmlns:a16="http://schemas.microsoft.com/office/drawing/2014/main" id="{7CB1C877-24C1-49B9-A119-C60AEBC09187}"/>
                </a:ext>
              </a:extLst>
            </p:cNvPr>
            <p:cNvSpPr/>
            <p:nvPr/>
          </p:nvSpPr>
          <p:spPr>
            <a:xfrm>
              <a:off x="3152450" y="-3682800"/>
              <a:ext cx="1272350" cy="2167025"/>
            </a:xfrm>
            <a:custGeom>
              <a:avLst/>
              <a:gdLst/>
              <a:ahLst/>
              <a:cxnLst/>
              <a:rect l="l" t="t" r="r" b="b"/>
              <a:pathLst>
                <a:path w="50894" h="86681" extrusionOk="0">
                  <a:moveTo>
                    <a:pt x="25712" y="1"/>
                  </a:moveTo>
                  <a:lnTo>
                    <a:pt x="25173" y="12"/>
                  </a:lnTo>
                  <a:lnTo>
                    <a:pt x="24737" y="23"/>
                  </a:lnTo>
                  <a:lnTo>
                    <a:pt x="24296" y="46"/>
                  </a:lnTo>
                  <a:lnTo>
                    <a:pt x="23860" y="80"/>
                  </a:lnTo>
                  <a:lnTo>
                    <a:pt x="23428" y="114"/>
                  </a:lnTo>
                  <a:lnTo>
                    <a:pt x="22996" y="159"/>
                  </a:lnTo>
                  <a:lnTo>
                    <a:pt x="22564" y="216"/>
                  </a:lnTo>
                  <a:lnTo>
                    <a:pt x="22132" y="273"/>
                  </a:lnTo>
                  <a:lnTo>
                    <a:pt x="21704" y="352"/>
                  </a:lnTo>
                  <a:lnTo>
                    <a:pt x="21277" y="432"/>
                  </a:lnTo>
                  <a:lnTo>
                    <a:pt x="20849" y="522"/>
                  </a:lnTo>
                  <a:lnTo>
                    <a:pt x="20426" y="624"/>
                  </a:lnTo>
                  <a:lnTo>
                    <a:pt x="20003" y="726"/>
                  </a:lnTo>
                  <a:lnTo>
                    <a:pt x="19585" y="851"/>
                  </a:lnTo>
                  <a:lnTo>
                    <a:pt x="19171" y="987"/>
                  </a:lnTo>
                  <a:lnTo>
                    <a:pt x="18752" y="1123"/>
                  </a:lnTo>
                  <a:lnTo>
                    <a:pt x="18342" y="1282"/>
                  </a:lnTo>
                  <a:lnTo>
                    <a:pt x="17928" y="1452"/>
                  </a:lnTo>
                  <a:lnTo>
                    <a:pt x="17523" y="1634"/>
                  </a:lnTo>
                  <a:lnTo>
                    <a:pt x="17118" y="1815"/>
                  </a:lnTo>
                  <a:lnTo>
                    <a:pt x="16713" y="2019"/>
                  </a:lnTo>
                  <a:lnTo>
                    <a:pt x="16312" y="2246"/>
                  </a:lnTo>
                  <a:lnTo>
                    <a:pt x="15916" y="2473"/>
                  </a:lnTo>
                  <a:lnTo>
                    <a:pt x="15519" y="2711"/>
                  </a:lnTo>
                  <a:lnTo>
                    <a:pt x="15127" y="2972"/>
                  </a:lnTo>
                  <a:lnTo>
                    <a:pt x="14740" y="3244"/>
                  </a:lnTo>
                  <a:lnTo>
                    <a:pt x="14353" y="3539"/>
                  </a:lnTo>
                  <a:lnTo>
                    <a:pt x="13970" y="3834"/>
                  </a:lnTo>
                  <a:lnTo>
                    <a:pt x="13591" y="4151"/>
                  </a:lnTo>
                  <a:lnTo>
                    <a:pt x="13217" y="4480"/>
                  </a:lnTo>
                  <a:lnTo>
                    <a:pt x="12843" y="4832"/>
                  </a:lnTo>
                  <a:lnTo>
                    <a:pt x="12473" y="5195"/>
                  </a:lnTo>
                  <a:lnTo>
                    <a:pt x="12108" y="5580"/>
                  </a:lnTo>
                  <a:lnTo>
                    <a:pt x="11743" y="5977"/>
                  </a:lnTo>
                  <a:lnTo>
                    <a:pt x="11387" y="6397"/>
                  </a:lnTo>
                  <a:lnTo>
                    <a:pt x="11031" y="6828"/>
                  </a:lnTo>
                  <a:lnTo>
                    <a:pt x="10679" y="7282"/>
                  </a:lnTo>
                  <a:lnTo>
                    <a:pt x="10332" y="7747"/>
                  </a:lnTo>
                  <a:lnTo>
                    <a:pt x="9989" y="8234"/>
                  </a:lnTo>
                  <a:lnTo>
                    <a:pt x="9650" y="8745"/>
                  </a:lnTo>
                  <a:lnTo>
                    <a:pt x="9316" y="9266"/>
                  </a:lnTo>
                  <a:lnTo>
                    <a:pt x="8987" y="9811"/>
                  </a:lnTo>
                  <a:lnTo>
                    <a:pt x="8657" y="10378"/>
                  </a:lnTo>
                  <a:lnTo>
                    <a:pt x="8337" y="10956"/>
                  </a:lnTo>
                  <a:lnTo>
                    <a:pt x="8021" y="11557"/>
                  </a:lnTo>
                  <a:lnTo>
                    <a:pt x="7704" y="12192"/>
                  </a:lnTo>
                  <a:lnTo>
                    <a:pt x="7397" y="12839"/>
                  </a:lnTo>
                  <a:lnTo>
                    <a:pt x="7094" y="13497"/>
                  </a:lnTo>
                  <a:lnTo>
                    <a:pt x="6796" y="14188"/>
                  </a:lnTo>
                  <a:lnTo>
                    <a:pt x="6502" y="14903"/>
                  </a:lnTo>
                  <a:lnTo>
                    <a:pt x="6213" y="15629"/>
                  </a:lnTo>
                  <a:lnTo>
                    <a:pt x="5928" y="16388"/>
                  </a:lnTo>
                  <a:lnTo>
                    <a:pt x="5652" y="17160"/>
                  </a:lnTo>
                  <a:lnTo>
                    <a:pt x="5376" y="17965"/>
                  </a:lnTo>
                  <a:lnTo>
                    <a:pt x="5108" y="18793"/>
                  </a:lnTo>
                  <a:lnTo>
                    <a:pt x="4846" y="19643"/>
                  </a:lnTo>
                  <a:lnTo>
                    <a:pt x="4587" y="20517"/>
                  </a:lnTo>
                  <a:lnTo>
                    <a:pt x="4334" y="21413"/>
                  </a:lnTo>
                  <a:lnTo>
                    <a:pt x="4089" y="22331"/>
                  </a:lnTo>
                  <a:lnTo>
                    <a:pt x="3848" y="23273"/>
                  </a:lnTo>
                  <a:lnTo>
                    <a:pt x="3612" y="24248"/>
                  </a:lnTo>
                  <a:lnTo>
                    <a:pt x="3381" y="25246"/>
                  </a:lnTo>
                  <a:lnTo>
                    <a:pt x="3158" y="26267"/>
                  </a:lnTo>
                  <a:lnTo>
                    <a:pt x="2940" y="27321"/>
                  </a:lnTo>
                  <a:lnTo>
                    <a:pt x="2731" y="28399"/>
                  </a:lnTo>
                  <a:lnTo>
                    <a:pt x="2570" y="29249"/>
                  </a:lnTo>
                  <a:lnTo>
                    <a:pt x="2419" y="30100"/>
                  </a:lnTo>
                  <a:lnTo>
                    <a:pt x="2272" y="30962"/>
                  </a:lnTo>
                  <a:lnTo>
                    <a:pt x="2129" y="31824"/>
                  </a:lnTo>
                  <a:lnTo>
                    <a:pt x="1991" y="32686"/>
                  </a:lnTo>
                  <a:lnTo>
                    <a:pt x="1862" y="33559"/>
                  </a:lnTo>
                  <a:lnTo>
                    <a:pt x="1738" y="34432"/>
                  </a:lnTo>
                  <a:lnTo>
                    <a:pt x="1617" y="35305"/>
                  </a:lnTo>
                  <a:lnTo>
                    <a:pt x="1502" y="36179"/>
                  </a:lnTo>
                  <a:lnTo>
                    <a:pt x="1395" y="37063"/>
                  </a:lnTo>
                  <a:lnTo>
                    <a:pt x="1292" y="37948"/>
                  </a:lnTo>
                  <a:lnTo>
                    <a:pt x="1190" y="38833"/>
                  </a:lnTo>
                  <a:lnTo>
                    <a:pt x="1096" y="39729"/>
                  </a:lnTo>
                  <a:lnTo>
                    <a:pt x="1007" y="40613"/>
                  </a:lnTo>
                  <a:lnTo>
                    <a:pt x="923" y="41509"/>
                  </a:lnTo>
                  <a:lnTo>
                    <a:pt x="842" y="42405"/>
                  </a:lnTo>
                  <a:lnTo>
                    <a:pt x="762" y="43312"/>
                  </a:lnTo>
                  <a:lnTo>
                    <a:pt x="691" y="44208"/>
                  </a:lnTo>
                  <a:lnTo>
                    <a:pt x="624" y="45116"/>
                  </a:lnTo>
                  <a:lnTo>
                    <a:pt x="562" y="46023"/>
                  </a:lnTo>
                  <a:lnTo>
                    <a:pt x="500" y="46930"/>
                  </a:lnTo>
                  <a:lnTo>
                    <a:pt x="446" y="47837"/>
                  </a:lnTo>
                  <a:lnTo>
                    <a:pt x="393" y="48745"/>
                  </a:lnTo>
                  <a:lnTo>
                    <a:pt x="348" y="49663"/>
                  </a:lnTo>
                  <a:lnTo>
                    <a:pt x="304" y="50571"/>
                  </a:lnTo>
                  <a:lnTo>
                    <a:pt x="259" y="51489"/>
                  </a:lnTo>
                  <a:lnTo>
                    <a:pt x="224" y="52408"/>
                  </a:lnTo>
                  <a:lnTo>
                    <a:pt x="188" y="53327"/>
                  </a:lnTo>
                  <a:lnTo>
                    <a:pt x="157" y="54257"/>
                  </a:lnTo>
                  <a:lnTo>
                    <a:pt x="130" y="55175"/>
                  </a:lnTo>
                  <a:lnTo>
                    <a:pt x="103" y="56094"/>
                  </a:lnTo>
                  <a:lnTo>
                    <a:pt x="85" y="57024"/>
                  </a:lnTo>
                  <a:lnTo>
                    <a:pt x="63" y="57942"/>
                  </a:lnTo>
                  <a:lnTo>
                    <a:pt x="50" y="58872"/>
                  </a:lnTo>
                  <a:lnTo>
                    <a:pt x="23" y="60732"/>
                  </a:lnTo>
                  <a:lnTo>
                    <a:pt x="10" y="62581"/>
                  </a:lnTo>
                  <a:lnTo>
                    <a:pt x="1" y="64441"/>
                  </a:lnTo>
                  <a:lnTo>
                    <a:pt x="1" y="66301"/>
                  </a:lnTo>
                  <a:lnTo>
                    <a:pt x="10" y="68172"/>
                  </a:lnTo>
                  <a:lnTo>
                    <a:pt x="28" y="70032"/>
                  </a:lnTo>
                  <a:lnTo>
                    <a:pt x="50" y="71892"/>
                  </a:lnTo>
                  <a:lnTo>
                    <a:pt x="77" y="73752"/>
                  </a:lnTo>
                  <a:lnTo>
                    <a:pt x="103" y="75612"/>
                  </a:lnTo>
                  <a:lnTo>
                    <a:pt x="139" y="77460"/>
                  </a:lnTo>
                  <a:lnTo>
                    <a:pt x="175" y="79320"/>
                  </a:lnTo>
                  <a:lnTo>
                    <a:pt x="250" y="83006"/>
                  </a:lnTo>
                  <a:lnTo>
                    <a:pt x="326" y="86681"/>
                  </a:lnTo>
                  <a:lnTo>
                    <a:pt x="388" y="86499"/>
                  </a:lnTo>
                  <a:lnTo>
                    <a:pt x="460" y="86329"/>
                  </a:lnTo>
                  <a:lnTo>
                    <a:pt x="495" y="86250"/>
                  </a:lnTo>
                  <a:lnTo>
                    <a:pt x="535" y="86170"/>
                  </a:lnTo>
                  <a:lnTo>
                    <a:pt x="575" y="86102"/>
                  </a:lnTo>
                  <a:lnTo>
                    <a:pt x="620" y="86034"/>
                  </a:lnTo>
                  <a:lnTo>
                    <a:pt x="664" y="85978"/>
                  </a:lnTo>
                  <a:lnTo>
                    <a:pt x="713" y="85932"/>
                  </a:lnTo>
                  <a:lnTo>
                    <a:pt x="762" y="85887"/>
                  </a:lnTo>
                  <a:lnTo>
                    <a:pt x="816" y="85842"/>
                  </a:lnTo>
                  <a:lnTo>
                    <a:pt x="874" y="85819"/>
                  </a:lnTo>
                  <a:lnTo>
                    <a:pt x="927" y="85796"/>
                  </a:lnTo>
                  <a:lnTo>
                    <a:pt x="989" y="85785"/>
                  </a:lnTo>
                  <a:lnTo>
                    <a:pt x="1052" y="85774"/>
                  </a:lnTo>
                  <a:lnTo>
                    <a:pt x="4147" y="85581"/>
                  </a:lnTo>
                  <a:lnTo>
                    <a:pt x="7250" y="85377"/>
                  </a:lnTo>
                  <a:lnTo>
                    <a:pt x="13475" y="84923"/>
                  </a:lnTo>
                  <a:lnTo>
                    <a:pt x="16592" y="84707"/>
                  </a:lnTo>
                  <a:lnTo>
                    <a:pt x="19714" y="84515"/>
                  </a:lnTo>
                  <a:lnTo>
                    <a:pt x="21272" y="84424"/>
                  </a:lnTo>
                  <a:lnTo>
                    <a:pt x="22835" y="84345"/>
                  </a:lnTo>
                  <a:lnTo>
                    <a:pt x="24398" y="84276"/>
                  </a:lnTo>
                  <a:lnTo>
                    <a:pt x="25961" y="84208"/>
                  </a:lnTo>
                  <a:lnTo>
                    <a:pt x="27520" y="84163"/>
                  </a:lnTo>
                  <a:lnTo>
                    <a:pt x="29083" y="84129"/>
                  </a:lnTo>
                  <a:lnTo>
                    <a:pt x="30646" y="84106"/>
                  </a:lnTo>
                  <a:lnTo>
                    <a:pt x="32204" y="84095"/>
                  </a:lnTo>
                  <a:lnTo>
                    <a:pt x="33763" y="84106"/>
                  </a:lnTo>
                  <a:lnTo>
                    <a:pt x="35326" y="84140"/>
                  </a:lnTo>
                  <a:lnTo>
                    <a:pt x="36880" y="84186"/>
                  </a:lnTo>
                  <a:lnTo>
                    <a:pt x="38438" y="84254"/>
                  </a:lnTo>
                  <a:lnTo>
                    <a:pt x="39997" y="84345"/>
                  </a:lnTo>
                  <a:lnTo>
                    <a:pt x="41551" y="84458"/>
                  </a:lnTo>
                  <a:lnTo>
                    <a:pt x="43105" y="84583"/>
                  </a:lnTo>
                  <a:lnTo>
                    <a:pt x="44655" y="84753"/>
                  </a:lnTo>
                  <a:lnTo>
                    <a:pt x="45429" y="84844"/>
                  </a:lnTo>
                  <a:lnTo>
                    <a:pt x="46204" y="84934"/>
                  </a:lnTo>
                  <a:lnTo>
                    <a:pt x="46979" y="85036"/>
                  </a:lnTo>
                  <a:lnTo>
                    <a:pt x="47754" y="85150"/>
                  </a:lnTo>
                  <a:lnTo>
                    <a:pt x="48529" y="85263"/>
                  </a:lnTo>
                  <a:lnTo>
                    <a:pt x="49299" y="85388"/>
                  </a:lnTo>
                  <a:lnTo>
                    <a:pt x="50074" y="85524"/>
                  </a:lnTo>
                  <a:lnTo>
                    <a:pt x="50844" y="85671"/>
                  </a:lnTo>
                  <a:lnTo>
                    <a:pt x="50826" y="85547"/>
                  </a:lnTo>
                  <a:lnTo>
                    <a:pt x="50813" y="85422"/>
                  </a:lnTo>
                  <a:lnTo>
                    <a:pt x="50804" y="85297"/>
                  </a:lnTo>
                  <a:lnTo>
                    <a:pt x="50804" y="85161"/>
                  </a:lnTo>
                  <a:lnTo>
                    <a:pt x="50831" y="83709"/>
                  </a:lnTo>
                  <a:lnTo>
                    <a:pt x="50853" y="82269"/>
                  </a:lnTo>
                  <a:lnTo>
                    <a:pt x="50871" y="80829"/>
                  </a:lnTo>
                  <a:lnTo>
                    <a:pt x="50884" y="79388"/>
                  </a:lnTo>
                  <a:lnTo>
                    <a:pt x="50893" y="77959"/>
                  </a:lnTo>
                  <a:lnTo>
                    <a:pt x="50893" y="76542"/>
                  </a:lnTo>
                  <a:lnTo>
                    <a:pt x="50893" y="75113"/>
                  </a:lnTo>
                  <a:lnTo>
                    <a:pt x="50884" y="73707"/>
                  </a:lnTo>
                  <a:lnTo>
                    <a:pt x="50871" y="72289"/>
                  </a:lnTo>
                  <a:lnTo>
                    <a:pt x="50853" y="70894"/>
                  </a:lnTo>
                  <a:lnTo>
                    <a:pt x="50831" y="69488"/>
                  </a:lnTo>
                  <a:lnTo>
                    <a:pt x="50800" y="68104"/>
                  </a:lnTo>
                  <a:lnTo>
                    <a:pt x="50769" y="66720"/>
                  </a:lnTo>
                  <a:lnTo>
                    <a:pt x="50728" y="65337"/>
                  </a:lnTo>
                  <a:lnTo>
                    <a:pt x="50684" y="63965"/>
                  </a:lnTo>
                  <a:lnTo>
                    <a:pt x="50630" y="62604"/>
                  </a:lnTo>
                  <a:lnTo>
                    <a:pt x="50577" y="61254"/>
                  </a:lnTo>
                  <a:lnTo>
                    <a:pt x="50515" y="59904"/>
                  </a:lnTo>
                  <a:lnTo>
                    <a:pt x="50448" y="58566"/>
                  </a:lnTo>
                  <a:lnTo>
                    <a:pt x="50372" y="57239"/>
                  </a:lnTo>
                  <a:lnTo>
                    <a:pt x="50292" y="55912"/>
                  </a:lnTo>
                  <a:lnTo>
                    <a:pt x="50207" y="54597"/>
                  </a:lnTo>
                  <a:lnTo>
                    <a:pt x="50118" y="53293"/>
                  </a:lnTo>
                  <a:lnTo>
                    <a:pt x="50020" y="52000"/>
                  </a:lnTo>
                  <a:lnTo>
                    <a:pt x="49918" y="50718"/>
                  </a:lnTo>
                  <a:lnTo>
                    <a:pt x="49807" y="49448"/>
                  </a:lnTo>
                  <a:lnTo>
                    <a:pt x="49691" y="48178"/>
                  </a:lnTo>
                  <a:lnTo>
                    <a:pt x="49571" y="46930"/>
                  </a:lnTo>
                  <a:lnTo>
                    <a:pt x="49442" y="45683"/>
                  </a:lnTo>
                  <a:lnTo>
                    <a:pt x="49308" y="44446"/>
                  </a:lnTo>
                  <a:lnTo>
                    <a:pt x="49170" y="43233"/>
                  </a:lnTo>
                  <a:lnTo>
                    <a:pt x="49023" y="42019"/>
                  </a:lnTo>
                  <a:lnTo>
                    <a:pt x="48867" y="40817"/>
                  </a:lnTo>
                  <a:lnTo>
                    <a:pt x="48711" y="39638"/>
                  </a:lnTo>
                  <a:lnTo>
                    <a:pt x="48542" y="38458"/>
                  </a:lnTo>
                  <a:lnTo>
                    <a:pt x="48368" y="37302"/>
                  </a:lnTo>
                  <a:lnTo>
                    <a:pt x="48190" y="36156"/>
                  </a:lnTo>
                  <a:lnTo>
                    <a:pt x="48003" y="35022"/>
                  </a:lnTo>
                  <a:lnTo>
                    <a:pt x="47812" y="33899"/>
                  </a:lnTo>
                  <a:lnTo>
                    <a:pt x="47611" y="32788"/>
                  </a:lnTo>
                  <a:lnTo>
                    <a:pt x="47407" y="31688"/>
                  </a:lnTo>
                  <a:lnTo>
                    <a:pt x="47193" y="30610"/>
                  </a:lnTo>
                  <a:lnTo>
                    <a:pt x="46975" y="29544"/>
                  </a:lnTo>
                  <a:lnTo>
                    <a:pt x="46743" y="28489"/>
                  </a:lnTo>
                  <a:lnTo>
                    <a:pt x="46512" y="27457"/>
                  </a:lnTo>
                  <a:lnTo>
                    <a:pt x="46271" y="26437"/>
                  </a:lnTo>
                  <a:lnTo>
                    <a:pt x="46022" y="25427"/>
                  </a:lnTo>
                  <a:lnTo>
                    <a:pt x="45763" y="24441"/>
                  </a:lnTo>
                  <a:lnTo>
                    <a:pt x="45501" y="23465"/>
                  </a:lnTo>
                  <a:lnTo>
                    <a:pt x="45234" y="22501"/>
                  </a:lnTo>
                  <a:lnTo>
                    <a:pt x="44953" y="21560"/>
                  </a:lnTo>
                  <a:lnTo>
                    <a:pt x="44668" y="20630"/>
                  </a:lnTo>
                  <a:lnTo>
                    <a:pt x="44379" y="19723"/>
                  </a:lnTo>
                  <a:lnTo>
                    <a:pt x="44076" y="18838"/>
                  </a:lnTo>
                  <a:lnTo>
                    <a:pt x="43769" y="17954"/>
                  </a:lnTo>
                  <a:lnTo>
                    <a:pt x="43452" y="17103"/>
                  </a:lnTo>
                  <a:lnTo>
                    <a:pt x="43132" y="16264"/>
                  </a:lnTo>
                  <a:lnTo>
                    <a:pt x="42802" y="15436"/>
                  </a:lnTo>
                  <a:lnTo>
                    <a:pt x="42464" y="14642"/>
                  </a:lnTo>
                  <a:lnTo>
                    <a:pt x="42290" y="14245"/>
                  </a:lnTo>
                  <a:lnTo>
                    <a:pt x="42117" y="13848"/>
                  </a:lnTo>
                  <a:lnTo>
                    <a:pt x="41943" y="13474"/>
                  </a:lnTo>
                  <a:lnTo>
                    <a:pt x="41765" y="13088"/>
                  </a:lnTo>
                  <a:lnTo>
                    <a:pt x="41582" y="12714"/>
                  </a:lnTo>
                  <a:lnTo>
                    <a:pt x="41400" y="12340"/>
                  </a:lnTo>
                  <a:lnTo>
                    <a:pt x="41217" y="11977"/>
                  </a:lnTo>
                  <a:lnTo>
                    <a:pt x="41030" y="11614"/>
                  </a:lnTo>
                  <a:lnTo>
                    <a:pt x="40843" y="11262"/>
                  </a:lnTo>
                  <a:lnTo>
                    <a:pt x="40652" y="10911"/>
                  </a:lnTo>
                  <a:lnTo>
                    <a:pt x="40398" y="10831"/>
                  </a:lnTo>
                  <a:lnTo>
                    <a:pt x="40139" y="10775"/>
                  </a:lnTo>
                  <a:lnTo>
                    <a:pt x="39881" y="10695"/>
                  </a:lnTo>
                  <a:lnTo>
                    <a:pt x="39748" y="10639"/>
                  </a:lnTo>
                  <a:lnTo>
                    <a:pt x="39614" y="10582"/>
                  </a:lnTo>
                  <a:lnTo>
                    <a:pt x="39543" y="10536"/>
                  </a:lnTo>
                  <a:lnTo>
                    <a:pt x="39476" y="10480"/>
                  </a:lnTo>
                  <a:lnTo>
                    <a:pt x="39418" y="10400"/>
                  </a:lnTo>
                  <a:lnTo>
                    <a:pt x="39369" y="10298"/>
                  </a:lnTo>
                  <a:lnTo>
                    <a:pt x="39325" y="10196"/>
                  </a:lnTo>
                  <a:lnTo>
                    <a:pt x="39289" y="10071"/>
                  </a:lnTo>
                  <a:lnTo>
                    <a:pt x="39258" y="9947"/>
                  </a:lnTo>
                  <a:lnTo>
                    <a:pt x="39235" y="9799"/>
                  </a:lnTo>
                  <a:lnTo>
                    <a:pt x="39222" y="9652"/>
                  </a:lnTo>
                  <a:lnTo>
                    <a:pt x="39213" y="9504"/>
                  </a:lnTo>
                  <a:lnTo>
                    <a:pt x="39209" y="9357"/>
                  </a:lnTo>
                  <a:lnTo>
                    <a:pt x="39209" y="9198"/>
                  </a:lnTo>
                  <a:lnTo>
                    <a:pt x="39218" y="9039"/>
                  </a:lnTo>
                  <a:lnTo>
                    <a:pt x="39231" y="8892"/>
                  </a:lnTo>
                  <a:lnTo>
                    <a:pt x="39249" y="8733"/>
                  </a:lnTo>
                  <a:lnTo>
                    <a:pt x="39276" y="8586"/>
                  </a:lnTo>
                  <a:lnTo>
                    <a:pt x="38928" y="8075"/>
                  </a:lnTo>
                  <a:lnTo>
                    <a:pt x="38576" y="7565"/>
                  </a:lnTo>
                  <a:lnTo>
                    <a:pt x="38220" y="7077"/>
                  </a:lnTo>
                  <a:lnTo>
                    <a:pt x="37860" y="6601"/>
                  </a:lnTo>
                  <a:lnTo>
                    <a:pt x="37490" y="6147"/>
                  </a:lnTo>
                  <a:lnTo>
                    <a:pt x="37111" y="5705"/>
                  </a:lnTo>
                  <a:lnTo>
                    <a:pt x="36733" y="5274"/>
                  </a:lnTo>
                  <a:lnTo>
                    <a:pt x="36346" y="4866"/>
                  </a:lnTo>
                  <a:lnTo>
                    <a:pt x="35954" y="4469"/>
                  </a:lnTo>
                  <a:lnTo>
                    <a:pt x="35553" y="4083"/>
                  </a:lnTo>
                  <a:lnTo>
                    <a:pt x="35148" y="3720"/>
                  </a:lnTo>
                  <a:lnTo>
                    <a:pt x="34738" y="3369"/>
                  </a:lnTo>
                  <a:lnTo>
                    <a:pt x="34319" y="3040"/>
                  </a:lnTo>
                  <a:lnTo>
                    <a:pt x="33896" y="2722"/>
                  </a:lnTo>
                  <a:lnTo>
                    <a:pt x="33465" y="2428"/>
                  </a:lnTo>
                  <a:lnTo>
                    <a:pt x="33028" y="2144"/>
                  </a:lnTo>
                  <a:lnTo>
                    <a:pt x="32587" y="1872"/>
                  </a:lnTo>
                  <a:lnTo>
                    <a:pt x="32138" y="1622"/>
                  </a:lnTo>
                  <a:lnTo>
                    <a:pt x="31683" y="1396"/>
                  </a:lnTo>
                  <a:lnTo>
                    <a:pt x="31220" y="1180"/>
                  </a:lnTo>
                  <a:lnTo>
                    <a:pt x="30753" y="987"/>
                  </a:lnTo>
                  <a:lnTo>
                    <a:pt x="30276" y="806"/>
                  </a:lnTo>
                  <a:lnTo>
                    <a:pt x="29795" y="647"/>
                  </a:lnTo>
                  <a:lnTo>
                    <a:pt x="29310" y="500"/>
                  </a:lnTo>
                  <a:lnTo>
                    <a:pt x="28816" y="375"/>
                  </a:lnTo>
                  <a:lnTo>
                    <a:pt x="28317" y="273"/>
                  </a:lnTo>
                  <a:lnTo>
                    <a:pt x="27809" y="182"/>
                  </a:lnTo>
                  <a:lnTo>
                    <a:pt x="27293" y="103"/>
                  </a:lnTo>
                  <a:lnTo>
                    <a:pt x="26776" y="57"/>
                  </a:lnTo>
                  <a:lnTo>
                    <a:pt x="26246" y="23"/>
                  </a:lnTo>
                  <a:lnTo>
                    <a:pt x="25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48;p45">
              <a:extLst>
                <a:ext uri="{FF2B5EF4-FFF2-40B4-BE49-F238E27FC236}">
                  <a16:creationId xmlns:a16="http://schemas.microsoft.com/office/drawing/2014/main" id="{043C14FA-A8DB-45DC-A573-B54F7E1351F3}"/>
                </a:ext>
              </a:extLst>
            </p:cNvPr>
            <p:cNvSpPr/>
            <p:nvPr/>
          </p:nvSpPr>
          <p:spPr>
            <a:xfrm>
              <a:off x="3149000" y="-5936275"/>
              <a:ext cx="1353375" cy="188275"/>
            </a:xfrm>
            <a:custGeom>
              <a:avLst/>
              <a:gdLst/>
              <a:ahLst/>
              <a:cxnLst/>
              <a:rect l="l" t="t" r="r" b="b"/>
              <a:pathLst>
                <a:path w="54135" h="7531" extrusionOk="0">
                  <a:moveTo>
                    <a:pt x="704" y="0"/>
                  </a:moveTo>
                  <a:lnTo>
                    <a:pt x="620" y="34"/>
                  </a:lnTo>
                  <a:lnTo>
                    <a:pt x="535" y="80"/>
                  </a:lnTo>
                  <a:lnTo>
                    <a:pt x="459" y="136"/>
                  </a:lnTo>
                  <a:lnTo>
                    <a:pt x="388" y="227"/>
                  </a:lnTo>
                  <a:lnTo>
                    <a:pt x="321" y="329"/>
                  </a:lnTo>
                  <a:lnTo>
                    <a:pt x="264" y="443"/>
                  </a:lnTo>
                  <a:lnTo>
                    <a:pt x="210" y="579"/>
                  </a:lnTo>
                  <a:lnTo>
                    <a:pt x="161" y="726"/>
                  </a:lnTo>
                  <a:lnTo>
                    <a:pt x="121" y="885"/>
                  </a:lnTo>
                  <a:lnTo>
                    <a:pt x="85" y="1044"/>
                  </a:lnTo>
                  <a:lnTo>
                    <a:pt x="59" y="1225"/>
                  </a:lnTo>
                  <a:lnTo>
                    <a:pt x="36" y="1407"/>
                  </a:lnTo>
                  <a:lnTo>
                    <a:pt x="19" y="1599"/>
                  </a:lnTo>
                  <a:lnTo>
                    <a:pt x="5" y="1792"/>
                  </a:lnTo>
                  <a:lnTo>
                    <a:pt x="1" y="1985"/>
                  </a:lnTo>
                  <a:lnTo>
                    <a:pt x="1" y="2178"/>
                  </a:lnTo>
                  <a:lnTo>
                    <a:pt x="10" y="2382"/>
                  </a:lnTo>
                  <a:lnTo>
                    <a:pt x="23" y="2575"/>
                  </a:lnTo>
                  <a:lnTo>
                    <a:pt x="41" y="2768"/>
                  </a:lnTo>
                  <a:lnTo>
                    <a:pt x="68" y="2960"/>
                  </a:lnTo>
                  <a:lnTo>
                    <a:pt x="99" y="3142"/>
                  </a:lnTo>
                  <a:lnTo>
                    <a:pt x="134" y="3323"/>
                  </a:lnTo>
                  <a:lnTo>
                    <a:pt x="179" y="3482"/>
                  </a:lnTo>
                  <a:lnTo>
                    <a:pt x="228" y="3641"/>
                  </a:lnTo>
                  <a:lnTo>
                    <a:pt x="281" y="3788"/>
                  </a:lnTo>
                  <a:lnTo>
                    <a:pt x="344" y="3924"/>
                  </a:lnTo>
                  <a:lnTo>
                    <a:pt x="411" y="4049"/>
                  </a:lnTo>
                  <a:lnTo>
                    <a:pt x="482" y="4151"/>
                  </a:lnTo>
                  <a:lnTo>
                    <a:pt x="562" y="4242"/>
                  </a:lnTo>
                  <a:lnTo>
                    <a:pt x="647" y="4310"/>
                  </a:lnTo>
                  <a:lnTo>
                    <a:pt x="736" y="4355"/>
                  </a:lnTo>
                  <a:lnTo>
                    <a:pt x="834" y="4389"/>
                  </a:lnTo>
                  <a:lnTo>
                    <a:pt x="2481" y="4673"/>
                  </a:lnTo>
                  <a:lnTo>
                    <a:pt x="4129" y="4956"/>
                  </a:lnTo>
                  <a:lnTo>
                    <a:pt x="5776" y="5229"/>
                  </a:lnTo>
                  <a:lnTo>
                    <a:pt x="7428" y="5489"/>
                  </a:lnTo>
                  <a:lnTo>
                    <a:pt x="9080" y="5739"/>
                  </a:lnTo>
                  <a:lnTo>
                    <a:pt x="10732" y="5977"/>
                  </a:lnTo>
                  <a:lnTo>
                    <a:pt x="12384" y="6193"/>
                  </a:lnTo>
                  <a:lnTo>
                    <a:pt x="14041" y="6408"/>
                  </a:lnTo>
                  <a:lnTo>
                    <a:pt x="15697" y="6601"/>
                  </a:lnTo>
                  <a:lnTo>
                    <a:pt x="17354" y="6771"/>
                  </a:lnTo>
                  <a:lnTo>
                    <a:pt x="19015" y="6941"/>
                  </a:lnTo>
                  <a:lnTo>
                    <a:pt x="20671" y="7077"/>
                  </a:lnTo>
                  <a:lnTo>
                    <a:pt x="22332" y="7202"/>
                  </a:lnTo>
                  <a:lnTo>
                    <a:pt x="23989" y="7315"/>
                  </a:lnTo>
                  <a:lnTo>
                    <a:pt x="25650" y="7395"/>
                  </a:lnTo>
                  <a:lnTo>
                    <a:pt x="27311" y="7463"/>
                  </a:lnTo>
                  <a:lnTo>
                    <a:pt x="28967" y="7508"/>
                  </a:lnTo>
                  <a:lnTo>
                    <a:pt x="30628" y="7531"/>
                  </a:lnTo>
                  <a:lnTo>
                    <a:pt x="32289" y="7519"/>
                  </a:lnTo>
                  <a:lnTo>
                    <a:pt x="33945" y="7497"/>
                  </a:lnTo>
                  <a:lnTo>
                    <a:pt x="35606" y="7451"/>
                  </a:lnTo>
                  <a:lnTo>
                    <a:pt x="37263" y="7372"/>
                  </a:lnTo>
                  <a:lnTo>
                    <a:pt x="38919" y="7270"/>
                  </a:lnTo>
                  <a:lnTo>
                    <a:pt x="39748" y="7202"/>
                  </a:lnTo>
                  <a:lnTo>
                    <a:pt x="40576" y="7134"/>
                  </a:lnTo>
                  <a:lnTo>
                    <a:pt x="41404" y="7054"/>
                  </a:lnTo>
                  <a:lnTo>
                    <a:pt x="42232" y="6975"/>
                  </a:lnTo>
                  <a:lnTo>
                    <a:pt x="43060" y="6884"/>
                  </a:lnTo>
                  <a:lnTo>
                    <a:pt x="43889" y="6782"/>
                  </a:lnTo>
                  <a:lnTo>
                    <a:pt x="44713" y="6680"/>
                  </a:lnTo>
                  <a:lnTo>
                    <a:pt x="45541" y="6567"/>
                  </a:lnTo>
                  <a:lnTo>
                    <a:pt x="46365" y="6442"/>
                  </a:lnTo>
                  <a:lnTo>
                    <a:pt x="47193" y="6317"/>
                  </a:lnTo>
                  <a:lnTo>
                    <a:pt x="48017" y="6181"/>
                  </a:lnTo>
                  <a:lnTo>
                    <a:pt x="48840" y="6034"/>
                  </a:lnTo>
                  <a:lnTo>
                    <a:pt x="49669" y="5886"/>
                  </a:lnTo>
                  <a:lnTo>
                    <a:pt x="50492" y="5728"/>
                  </a:lnTo>
                  <a:lnTo>
                    <a:pt x="51316" y="5557"/>
                  </a:lnTo>
                  <a:lnTo>
                    <a:pt x="52140" y="5376"/>
                  </a:lnTo>
                  <a:lnTo>
                    <a:pt x="52959" y="5195"/>
                  </a:lnTo>
                  <a:lnTo>
                    <a:pt x="53783" y="5002"/>
                  </a:lnTo>
                  <a:lnTo>
                    <a:pt x="53823" y="4990"/>
                  </a:lnTo>
                  <a:lnTo>
                    <a:pt x="53863" y="4968"/>
                  </a:lnTo>
                  <a:lnTo>
                    <a:pt x="53894" y="4934"/>
                  </a:lnTo>
                  <a:lnTo>
                    <a:pt x="53930" y="4900"/>
                  </a:lnTo>
                  <a:lnTo>
                    <a:pt x="53961" y="4854"/>
                  </a:lnTo>
                  <a:lnTo>
                    <a:pt x="53988" y="4809"/>
                  </a:lnTo>
                  <a:lnTo>
                    <a:pt x="54015" y="4764"/>
                  </a:lnTo>
                  <a:lnTo>
                    <a:pt x="54037" y="4707"/>
                  </a:lnTo>
                  <a:lnTo>
                    <a:pt x="54059" y="4639"/>
                  </a:lnTo>
                  <a:lnTo>
                    <a:pt x="54077" y="4571"/>
                  </a:lnTo>
                  <a:lnTo>
                    <a:pt x="54090" y="4503"/>
                  </a:lnTo>
                  <a:lnTo>
                    <a:pt x="54104" y="4435"/>
                  </a:lnTo>
                  <a:lnTo>
                    <a:pt x="54126" y="4287"/>
                  </a:lnTo>
                  <a:lnTo>
                    <a:pt x="54135" y="4128"/>
                  </a:lnTo>
                  <a:lnTo>
                    <a:pt x="54135" y="3970"/>
                  </a:lnTo>
                  <a:lnTo>
                    <a:pt x="54122" y="3822"/>
                  </a:lnTo>
                  <a:lnTo>
                    <a:pt x="54104" y="3675"/>
                  </a:lnTo>
                  <a:lnTo>
                    <a:pt x="54090" y="3607"/>
                  </a:lnTo>
                  <a:lnTo>
                    <a:pt x="54073" y="3539"/>
                  </a:lnTo>
                  <a:lnTo>
                    <a:pt x="54055" y="3471"/>
                  </a:lnTo>
                  <a:lnTo>
                    <a:pt x="54032" y="3414"/>
                  </a:lnTo>
                  <a:lnTo>
                    <a:pt x="54010" y="3357"/>
                  </a:lnTo>
                  <a:lnTo>
                    <a:pt x="53983" y="3301"/>
                  </a:lnTo>
                  <a:lnTo>
                    <a:pt x="53957" y="3255"/>
                  </a:lnTo>
                  <a:lnTo>
                    <a:pt x="53926" y="3210"/>
                  </a:lnTo>
                  <a:lnTo>
                    <a:pt x="53890" y="3176"/>
                  </a:lnTo>
                  <a:lnTo>
                    <a:pt x="53854" y="3153"/>
                  </a:lnTo>
                  <a:lnTo>
                    <a:pt x="53877" y="3153"/>
                  </a:lnTo>
                  <a:lnTo>
                    <a:pt x="53903" y="3130"/>
                  </a:lnTo>
                  <a:lnTo>
                    <a:pt x="53952" y="3085"/>
                  </a:lnTo>
                  <a:lnTo>
                    <a:pt x="53614" y="3040"/>
                  </a:lnTo>
                  <a:lnTo>
                    <a:pt x="50305" y="2983"/>
                  </a:lnTo>
                  <a:lnTo>
                    <a:pt x="47001" y="2938"/>
                  </a:lnTo>
                  <a:lnTo>
                    <a:pt x="40402" y="2858"/>
                  </a:lnTo>
                  <a:lnTo>
                    <a:pt x="37103" y="2813"/>
                  </a:lnTo>
                  <a:lnTo>
                    <a:pt x="33803" y="2756"/>
                  </a:lnTo>
                  <a:lnTo>
                    <a:pt x="30508" y="2677"/>
                  </a:lnTo>
                  <a:lnTo>
                    <a:pt x="28860" y="2631"/>
                  </a:lnTo>
                  <a:lnTo>
                    <a:pt x="27213" y="2575"/>
                  </a:lnTo>
                  <a:lnTo>
                    <a:pt x="25565" y="2507"/>
                  </a:lnTo>
                  <a:lnTo>
                    <a:pt x="23917" y="2427"/>
                  </a:lnTo>
                  <a:lnTo>
                    <a:pt x="22270" y="2348"/>
                  </a:lnTo>
                  <a:lnTo>
                    <a:pt x="20622" y="2257"/>
                  </a:lnTo>
                  <a:lnTo>
                    <a:pt x="18975" y="2155"/>
                  </a:lnTo>
                  <a:lnTo>
                    <a:pt x="17327" y="2030"/>
                  </a:lnTo>
                  <a:lnTo>
                    <a:pt x="15680" y="1906"/>
                  </a:lnTo>
                  <a:lnTo>
                    <a:pt x="14032" y="1758"/>
                  </a:lnTo>
                  <a:lnTo>
                    <a:pt x="12380" y="1599"/>
                  </a:lnTo>
                  <a:lnTo>
                    <a:pt x="10732" y="1418"/>
                  </a:lnTo>
                  <a:lnTo>
                    <a:pt x="9085" y="1236"/>
                  </a:lnTo>
                  <a:lnTo>
                    <a:pt x="7437" y="1021"/>
                  </a:lnTo>
                  <a:lnTo>
                    <a:pt x="5785" y="794"/>
                  </a:lnTo>
                  <a:lnTo>
                    <a:pt x="4138" y="556"/>
                  </a:lnTo>
                  <a:lnTo>
                    <a:pt x="2486" y="28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49;p45">
              <a:extLst>
                <a:ext uri="{FF2B5EF4-FFF2-40B4-BE49-F238E27FC236}">
                  <a16:creationId xmlns:a16="http://schemas.microsoft.com/office/drawing/2014/main" id="{43CA6444-51BA-4DB0-AC72-668C6E7E00F0}"/>
                </a:ext>
              </a:extLst>
            </p:cNvPr>
            <p:cNvSpPr/>
            <p:nvPr/>
          </p:nvSpPr>
          <p:spPr>
            <a:xfrm>
              <a:off x="3165600" y="-6201375"/>
              <a:ext cx="1327650" cy="341100"/>
            </a:xfrm>
            <a:custGeom>
              <a:avLst/>
              <a:gdLst/>
              <a:ahLst/>
              <a:cxnLst/>
              <a:rect l="l" t="t" r="r" b="b"/>
              <a:pathLst>
                <a:path w="53106" h="13644" extrusionOk="0">
                  <a:moveTo>
                    <a:pt x="980" y="0"/>
                  </a:moveTo>
                  <a:lnTo>
                    <a:pt x="935" y="420"/>
                  </a:lnTo>
                  <a:lnTo>
                    <a:pt x="886" y="840"/>
                  </a:lnTo>
                  <a:lnTo>
                    <a:pt x="788" y="1667"/>
                  </a:lnTo>
                  <a:lnTo>
                    <a:pt x="682" y="2507"/>
                  </a:lnTo>
                  <a:lnTo>
                    <a:pt x="633" y="2938"/>
                  </a:lnTo>
                  <a:lnTo>
                    <a:pt x="584" y="3369"/>
                  </a:lnTo>
                  <a:lnTo>
                    <a:pt x="517" y="4026"/>
                  </a:lnTo>
                  <a:lnTo>
                    <a:pt x="455" y="4684"/>
                  </a:lnTo>
                  <a:lnTo>
                    <a:pt x="401" y="5342"/>
                  </a:lnTo>
                  <a:lnTo>
                    <a:pt x="348" y="6011"/>
                  </a:lnTo>
                  <a:lnTo>
                    <a:pt x="245" y="7349"/>
                  </a:lnTo>
                  <a:lnTo>
                    <a:pt x="143" y="8688"/>
                  </a:lnTo>
                  <a:lnTo>
                    <a:pt x="116" y="8892"/>
                  </a:lnTo>
                  <a:lnTo>
                    <a:pt x="103" y="8983"/>
                  </a:lnTo>
                  <a:lnTo>
                    <a:pt x="85" y="9073"/>
                  </a:lnTo>
                  <a:lnTo>
                    <a:pt x="67" y="9153"/>
                  </a:lnTo>
                  <a:lnTo>
                    <a:pt x="49" y="9221"/>
                  </a:lnTo>
                  <a:lnTo>
                    <a:pt x="27" y="9289"/>
                  </a:lnTo>
                  <a:lnTo>
                    <a:pt x="0" y="9345"/>
                  </a:lnTo>
                  <a:lnTo>
                    <a:pt x="40" y="10604"/>
                  </a:lnTo>
                  <a:lnTo>
                    <a:pt x="170" y="10604"/>
                  </a:lnTo>
                  <a:lnTo>
                    <a:pt x="1822" y="10888"/>
                  </a:lnTo>
                  <a:lnTo>
                    <a:pt x="3474" y="11160"/>
                  </a:lnTo>
                  <a:lnTo>
                    <a:pt x="5121" y="11398"/>
                  </a:lnTo>
                  <a:lnTo>
                    <a:pt x="6773" y="11625"/>
                  </a:lnTo>
                  <a:lnTo>
                    <a:pt x="8421" y="11840"/>
                  </a:lnTo>
                  <a:lnTo>
                    <a:pt x="10068" y="12022"/>
                  </a:lnTo>
                  <a:lnTo>
                    <a:pt x="11716" y="12203"/>
                  </a:lnTo>
                  <a:lnTo>
                    <a:pt x="13368" y="12362"/>
                  </a:lnTo>
                  <a:lnTo>
                    <a:pt x="15016" y="12510"/>
                  </a:lnTo>
                  <a:lnTo>
                    <a:pt x="16663" y="12634"/>
                  </a:lnTo>
                  <a:lnTo>
                    <a:pt x="18311" y="12759"/>
                  </a:lnTo>
                  <a:lnTo>
                    <a:pt x="19958" y="12861"/>
                  </a:lnTo>
                  <a:lnTo>
                    <a:pt x="21606" y="12952"/>
                  </a:lnTo>
                  <a:lnTo>
                    <a:pt x="23253" y="13031"/>
                  </a:lnTo>
                  <a:lnTo>
                    <a:pt x="24901" y="13111"/>
                  </a:lnTo>
                  <a:lnTo>
                    <a:pt x="26549" y="13179"/>
                  </a:lnTo>
                  <a:lnTo>
                    <a:pt x="28196" y="13235"/>
                  </a:lnTo>
                  <a:lnTo>
                    <a:pt x="29844" y="13281"/>
                  </a:lnTo>
                  <a:lnTo>
                    <a:pt x="33139" y="13360"/>
                  </a:lnTo>
                  <a:lnTo>
                    <a:pt x="36439" y="13417"/>
                  </a:lnTo>
                  <a:lnTo>
                    <a:pt x="39738" y="13462"/>
                  </a:lnTo>
                  <a:lnTo>
                    <a:pt x="46337" y="13542"/>
                  </a:lnTo>
                  <a:lnTo>
                    <a:pt x="49641" y="13587"/>
                  </a:lnTo>
                  <a:lnTo>
                    <a:pt x="52950" y="13644"/>
                  </a:lnTo>
                  <a:lnTo>
                    <a:pt x="52928" y="13632"/>
                  </a:lnTo>
                  <a:lnTo>
                    <a:pt x="52905" y="13621"/>
                  </a:lnTo>
                  <a:lnTo>
                    <a:pt x="52883" y="13610"/>
                  </a:lnTo>
                  <a:lnTo>
                    <a:pt x="52874" y="13598"/>
                  </a:lnTo>
                  <a:lnTo>
                    <a:pt x="52865" y="13576"/>
                  </a:lnTo>
                  <a:lnTo>
                    <a:pt x="52776" y="13349"/>
                  </a:lnTo>
                  <a:lnTo>
                    <a:pt x="52701" y="13099"/>
                  </a:lnTo>
                  <a:lnTo>
                    <a:pt x="52634" y="12861"/>
                  </a:lnTo>
                  <a:lnTo>
                    <a:pt x="52576" y="12612"/>
                  </a:lnTo>
                  <a:lnTo>
                    <a:pt x="52527" y="12362"/>
                  </a:lnTo>
                  <a:lnTo>
                    <a:pt x="52487" y="12101"/>
                  </a:lnTo>
                  <a:lnTo>
                    <a:pt x="52451" y="11829"/>
                  </a:lnTo>
                  <a:lnTo>
                    <a:pt x="52424" y="11568"/>
                  </a:lnTo>
                  <a:lnTo>
                    <a:pt x="52402" y="11285"/>
                  </a:lnTo>
                  <a:lnTo>
                    <a:pt x="52384" y="11001"/>
                  </a:lnTo>
                  <a:lnTo>
                    <a:pt x="52371" y="10718"/>
                  </a:lnTo>
                  <a:lnTo>
                    <a:pt x="52362" y="10423"/>
                  </a:lnTo>
                  <a:lnTo>
                    <a:pt x="52349" y="9822"/>
                  </a:lnTo>
                  <a:lnTo>
                    <a:pt x="52335" y="9198"/>
                  </a:lnTo>
                  <a:lnTo>
                    <a:pt x="52322" y="8540"/>
                  </a:lnTo>
                  <a:lnTo>
                    <a:pt x="52309" y="7871"/>
                  </a:lnTo>
                  <a:lnTo>
                    <a:pt x="52300" y="7191"/>
                  </a:lnTo>
                  <a:lnTo>
                    <a:pt x="52300" y="6850"/>
                  </a:lnTo>
                  <a:lnTo>
                    <a:pt x="52300" y="6510"/>
                  </a:lnTo>
                  <a:lnTo>
                    <a:pt x="52309" y="6170"/>
                  </a:lnTo>
                  <a:lnTo>
                    <a:pt x="52318" y="5841"/>
                  </a:lnTo>
                  <a:lnTo>
                    <a:pt x="52340" y="5512"/>
                  </a:lnTo>
                  <a:lnTo>
                    <a:pt x="52362" y="5183"/>
                  </a:lnTo>
                  <a:lnTo>
                    <a:pt x="52398" y="4866"/>
                  </a:lnTo>
                  <a:lnTo>
                    <a:pt x="52438" y="4559"/>
                  </a:lnTo>
                  <a:lnTo>
                    <a:pt x="52465" y="4412"/>
                  </a:lnTo>
                  <a:lnTo>
                    <a:pt x="52491" y="4265"/>
                  </a:lnTo>
                  <a:lnTo>
                    <a:pt x="52518" y="4129"/>
                  </a:lnTo>
                  <a:lnTo>
                    <a:pt x="52549" y="3981"/>
                  </a:lnTo>
                  <a:lnTo>
                    <a:pt x="52576" y="3879"/>
                  </a:lnTo>
                  <a:lnTo>
                    <a:pt x="52603" y="3788"/>
                  </a:lnTo>
                  <a:lnTo>
                    <a:pt x="52629" y="3709"/>
                  </a:lnTo>
                  <a:lnTo>
                    <a:pt x="52660" y="3629"/>
                  </a:lnTo>
                  <a:lnTo>
                    <a:pt x="52692" y="3561"/>
                  </a:lnTo>
                  <a:lnTo>
                    <a:pt x="52727" y="3493"/>
                  </a:lnTo>
                  <a:lnTo>
                    <a:pt x="52758" y="3437"/>
                  </a:lnTo>
                  <a:lnTo>
                    <a:pt x="52794" y="3380"/>
                  </a:lnTo>
                  <a:lnTo>
                    <a:pt x="52870" y="3301"/>
                  </a:lnTo>
                  <a:lnTo>
                    <a:pt x="52945" y="3233"/>
                  </a:lnTo>
                  <a:lnTo>
                    <a:pt x="53026" y="3199"/>
                  </a:lnTo>
                  <a:lnTo>
                    <a:pt x="53106" y="3187"/>
                  </a:lnTo>
                  <a:lnTo>
                    <a:pt x="53106" y="3040"/>
                  </a:lnTo>
                  <a:lnTo>
                    <a:pt x="51489" y="3153"/>
                  </a:lnTo>
                  <a:lnTo>
                    <a:pt x="49873" y="3244"/>
                  </a:lnTo>
                  <a:lnTo>
                    <a:pt x="48252" y="3323"/>
                  </a:lnTo>
                  <a:lnTo>
                    <a:pt x="46631" y="3391"/>
                  </a:lnTo>
                  <a:lnTo>
                    <a:pt x="45006" y="3448"/>
                  </a:lnTo>
                  <a:lnTo>
                    <a:pt x="43381" y="3482"/>
                  </a:lnTo>
                  <a:lnTo>
                    <a:pt x="41751" y="3505"/>
                  </a:lnTo>
                  <a:lnTo>
                    <a:pt x="40121" y="3516"/>
                  </a:lnTo>
                  <a:lnTo>
                    <a:pt x="38487" y="3516"/>
                  </a:lnTo>
                  <a:lnTo>
                    <a:pt x="36853" y="3505"/>
                  </a:lnTo>
                  <a:lnTo>
                    <a:pt x="35218" y="3471"/>
                  </a:lnTo>
                  <a:lnTo>
                    <a:pt x="33580" y="3437"/>
                  </a:lnTo>
                  <a:lnTo>
                    <a:pt x="31946" y="3380"/>
                  </a:lnTo>
                  <a:lnTo>
                    <a:pt x="30307" y="3312"/>
                  </a:lnTo>
                  <a:lnTo>
                    <a:pt x="28668" y="3233"/>
                  </a:lnTo>
                  <a:lnTo>
                    <a:pt x="27034" y="3142"/>
                  </a:lnTo>
                  <a:lnTo>
                    <a:pt x="25395" y="3028"/>
                  </a:lnTo>
                  <a:lnTo>
                    <a:pt x="23757" y="2915"/>
                  </a:lnTo>
                  <a:lnTo>
                    <a:pt x="22122" y="2779"/>
                  </a:lnTo>
                  <a:lnTo>
                    <a:pt x="20484" y="2643"/>
                  </a:lnTo>
                  <a:lnTo>
                    <a:pt x="18850" y="2484"/>
                  </a:lnTo>
                  <a:lnTo>
                    <a:pt x="17215" y="2314"/>
                  </a:lnTo>
                  <a:lnTo>
                    <a:pt x="15581" y="2144"/>
                  </a:lnTo>
                  <a:lnTo>
                    <a:pt x="13951" y="1951"/>
                  </a:lnTo>
                  <a:lnTo>
                    <a:pt x="12322" y="1747"/>
                  </a:lnTo>
                  <a:lnTo>
                    <a:pt x="10692" y="1531"/>
                  </a:lnTo>
                  <a:lnTo>
                    <a:pt x="9066" y="1305"/>
                  </a:lnTo>
                  <a:lnTo>
                    <a:pt x="7446" y="1066"/>
                  </a:lnTo>
                  <a:lnTo>
                    <a:pt x="5825" y="817"/>
                  </a:lnTo>
                  <a:lnTo>
                    <a:pt x="4208" y="556"/>
                  </a:lnTo>
                  <a:lnTo>
                    <a:pt x="2592" y="28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0;p45">
              <a:extLst>
                <a:ext uri="{FF2B5EF4-FFF2-40B4-BE49-F238E27FC236}">
                  <a16:creationId xmlns:a16="http://schemas.microsoft.com/office/drawing/2014/main" id="{04081984-133A-459F-8817-BD67F94394CF}"/>
                </a:ext>
              </a:extLst>
            </p:cNvPr>
            <p:cNvSpPr/>
            <p:nvPr/>
          </p:nvSpPr>
          <p:spPr>
            <a:xfrm>
              <a:off x="3168150" y="-5402125"/>
              <a:ext cx="1318650" cy="420225"/>
            </a:xfrm>
            <a:custGeom>
              <a:avLst/>
              <a:gdLst/>
              <a:ahLst/>
              <a:cxnLst/>
              <a:rect l="l" t="t" r="r" b="b"/>
              <a:pathLst>
                <a:path w="52746" h="16809" extrusionOk="0">
                  <a:moveTo>
                    <a:pt x="1533" y="3619"/>
                  </a:moveTo>
                  <a:lnTo>
                    <a:pt x="2298" y="3823"/>
                  </a:lnTo>
                  <a:lnTo>
                    <a:pt x="3064" y="4027"/>
                  </a:lnTo>
                  <a:lnTo>
                    <a:pt x="3830" y="4220"/>
                  </a:lnTo>
                  <a:lnTo>
                    <a:pt x="4596" y="4413"/>
                  </a:lnTo>
                  <a:lnTo>
                    <a:pt x="5367" y="4594"/>
                  </a:lnTo>
                  <a:lnTo>
                    <a:pt x="6137" y="4764"/>
                  </a:lnTo>
                  <a:lnTo>
                    <a:pt x="6907" y="4934"/>
                  </a:lnTo>
                  <a:lnTo>
                    <a:pt x="7678" y="5093"/>
                  </a:lnTo>
                  <a:lnTo>
                    <a:pt x="9227" y="5399"/>
                  </a:lnTo>
                  <a:lnTo>
                    <a:pt x="10777" y="5672"/>
                  </a:lnTo>
                  <a:lnTo>
                    <a:pt x="12326" y="5921"/>
                  </a:lnTo>
                  <a:lnTo>
                    <a:pt x="13880" y="6148"/>
                  </a:lnTo>
                  <a:lnTo>
                    <a:pt x="15439" y="6341"/>
                  </a:lnTo>
                  <a:lnTo>
                    <a:pt x="16998" y="6522"/>
                  </a:lnTo>
                  <a:lnTo>
                    <a:pt x="18556" y="6670"/>
                  </a:lnTo>
                  <a:lnTo>
                    <a:pt x="20119" y="6783"/>
                  </a:lnTo>
                  <a:lnTo>
                    <a:pt x="21682" y="6885"/>
                  </a:lnTo>
                  <a:lnTo>
                    <a:pt x="23245" y="6964"/>
                  </a:lnTo>
                  <a:lnTo>
                    <a:pt x="24812" y="7010"/>
                  </a:lnTo>
                  <a:lnTo>
                    <a:pt x="26375" y="7044"/>
                  </a:lnTo>
                  <a:lnTo>
                    <a:pt x="27943" y="7044"/>
                  </a:lnTo>
                  <a:lnTo>
                    <a:pt x="29506" y="7021"/>
                  </a:lnTo>
                  <a:lnTo>
                    <a:pt x="31069" y="6976"/>
                  </a:lnTo>
                  <a:lnTo>
                    <a:pt x="32636" y="6919"/>
                  </a:lnTo>
                  <a:lnTo>
                    <a:pt x="34199" y="6828"/>
                  </a:lnTo>
                  <a:lnTo>
                    <a:pt x="35758" y="6726"/>
                  </a:lnTo>
                  <a:lnTo>
                    <a:pt x="37316" y="6590"/>
                  </a:lnTo>
                  <a:lnTo>
                    <a:pt x="38875" y="6443"/>
                  </a:lnTo>
                  <a:lnTo>
                    <a:pt x="40433" y="6261"/>
                  </a:lnTo>
                  <a:lnTo>
                    <a:pt x="41987" y="6068"/>
                  </a:lnTo>
                  <a:lnTo>
                    <a:pt x="43537" y="5853"/>
                  </a:lnTo>
                  <a:lnTo>
                    <a:pt x="45082" y="5626"/>
                  </a:lnTo>
                  <a:lnTo>
                    <a:pt x="46627" y="5365"/>
                  </a:lnTo>
                  <a:lnTo>
                    <a:pt x="48168" y="5093"/>
                  </a:lnTo>
                  <a:lnTo>
                    <a:pt x="49709" y="4798"/>
                  </a:lnTo>
                  <a:lnTo>
                    <a:pt x="51240" y="4492"/>
                  </a:lnTo>
                  <a:lnTo>
                    <a:pt x="51240" y="4526"/>
                  </a:lnTo>
                  <a:lnTo>
                    <a:pt x="51240" y="5411"/>
                  </a:lnTo>
                  <a:lnTo>
                    <a:pt x="51236" y="6261"/>
                  </a:lnTo>
                  <a:lnTo>
                    <a:pt x="51236" y="6681"/>
                  </a:lnTo>
                  <a:lnTo>
                    <a:pt x="51231" y="7089"/>
                  </a:lnTo>
                  <a:lnTo>
                    <a:pt x="51223" y="7497"/>
                  </a:lnTo>
                  <a:lnTo>
                    <a:pt x="51209" y="7906"/>
                  </a:lnTo>
                  <a:lnTo>
                    <a:pt x="51191" y="8303"/>
                  </a:lnTo>
                  <a:lnTo>
                    <a:pt x="51165" y="8700"/>
                  </a:lnTo>
                  <a:lnTo>
                    <a:pt x="51129" y="9108"/>
                  </a:lnTo>
                  <a:lnTo>
                    <a:pt x="51089" y="9505"/>
                  </a:lnTo>
                  <a:lnTo>
                    <a:pt x="51036" y="9913"/>
                  </a:lnTo>
                  <a:lnTo>
                    <a:pt x="50973" y="10321"/>
                  </a:lnTo>
                  <a:lnTo>
                    <a:pt x="50902" y="10730"/>
                  </a:lnTo>
                  <a:lnTo>
                    <a:pt x="50813" y="11149"/>
                  </a:lnTo>
                  <a:lnTo>
                    <a:pt x="50786" y="11297"/>
                  </a:lnTo>
                  <a:lnTo>
                    <a:pt x="50768" y="11444"/>
                  </a:lnTo>
                  <a:lnTo>
                    <a:pt x="50759" y="11592"/>
                  </a:lnTo>
                  <a:lnTo>
                    <a:pt x="50755" y="11739"/>
                  </a:lnTo>
                  <a:lnTo>
                    <a:pt x="50759" y="11886"/>
                  </a:lnTo>
                  <a:lnTo>
                    <a:pt x="50773" y="12034"/>
                  </a:lnTo>
                  <a:lnTo>
                    <a:pt x="50791" y="12170"/>
                  </a:lnTo>
                  <a:lnTo>
                    <a:pt x="50813" y="12306"/>
                  </a:lnTo>
                  <a:lnTo>
                    <a:pt x="50813" y="12306"/>
                  </a:lnTo>
                  <a:lnTo>
                    <a:pt x="50020" y="12238"/>
                  </a:lnTo>
                  <a:lnTo>
                    <a:pt x="49228" y="12181"/>
                  </a:lnTo>
                  <a:lnTo>
                    <a:pt x="48435" y="12136"/>
                  </a:lnTo>
                  <a:lnTo>
                    <a:pt x="47642" y="12102"/>
                  </a:lnTo>
                  <a:lnTo>
                    <a:pt x="46845" y="12068"/>
                  </a:lnTo>
                  <a:lnTo>
                    <a:pt x="46053" y="12057"/>
                  </a:lnTo>
                  <a:lnTo>
                    <a:pt x="45260" y="12034"/>
                  </a:lnTo>
                  <a:lnTo>
                    <a:pt x="42873" y="12034"/>
                  </a:lnTo>
                  <a:lnTo>
                    <a:pt x="41284" y="12057"/>
                  </a:lnTo>
                  <a:lnTo>
                    <a:pt x="39694" y="12091"/>
                  </a:lnTo>
                  <a:lnTo>
                    <a:pt x="38104" y="12147"/>
                  </a:lnTo>
                  <a:lnTo>
                    <a:pt x="34925" y="12249"/>
                  </a:lnTo>
                  <a:lnTo>
                    <a:pt x="33331" y="12295"/>
                  </a:lnTo>
                  <a:lnTo>
                    <a:pt x="31741" y="12340"/>
                  </a:lnTo>
                  <a:lnTo>
                    <a:pt x="30151" y="12363"/>
                  </a:lnTo>
                  <a:lnTo>
                    <a:pt x="28562" y="12374"/>
                  </a:lnTo>
                  <a:lnTo>
                    <a:pt x="26972" y="12351"/>
                  </a:lnTo>
                  <a:lnTo>
                    <a:pt x="26179" y="12329"/>
                  </a:lnTo>
                  <a:lnTo>
                    <a:pt x="25382" y="12306"/>
                  </a:lnTo>
                  <a:lnTo>
                    <a:pt x="23686" y="12249"/>
                  </a:lnTo>
                  <a:lnTo>
                    <a:pt x="21985" y="12159"/>
                  </a:lnTo>
                  <a:lnTo>
                    <a:pt x="20284" y="12068"/>
                  </a:lnTo>
                  <a:lnTo>
                    <a:pt x="18583" y="11955"/>
                  </a:lnTo>
                  <a:lnTo>
                    <a:pt x="16882" y="11818"/>
                  </a:lnTo>
                  <a:lnTo>
                    <a:pt x="15181" y="11660"/>
                  </a:lnTo>
                  <a:lnTo>
                    <a:pt x="13480" y="11490"/>
                  </a:lnTo>
                  <a:lnTo>
                    <a:pt x="11783" y="11297"/>
                  </a:lnTo>
                  <a:lnTo>
                    <a:pt x="10425" y="11149"/>
                  </a:lnTo>
                  <a:lnTo>
                    <a:pt x="9067" y="10979"/>
                  </a:lnTo>
                  <a:lnTo>
                    <a:pt x="7709" y="10798"/>
                  </a:lnTo>
                  <a:lnTo>
                    <a:pt x="6351" y="10605"/>
                  </a:lnTo>
                  <a:lnTo>
                    <a:pt x="5331" y="10457"/>
                  </a:lnTo>
                  <a:lnTo>
                    <a:pt x="4311" y="10310"/>
                  </a:lnTo>
                  <a:lnTo>
                    <a:pt x="3291" y="10140"/>
                  </a:lnTo>
                  <a:lnTo>
                    <a:pt x="2272" y="9958"/>
                  </a:lnTo>
                  <a:lnTo>
                    <a:pt x="2227" y="10174"/>
                  </a:lnTo>
                  <a:lnTo>
                    <a:pt x="2174" y="9981"/>
                  </a:lnTo>
                  <a:lnTo>
                    <a:pt x="2143" y="9890"/>
                  </a:lnTo>
                  <a:lnTo>
                    <a:pt x="2107" y="9800"/>
                  </a:lnTo>
                  <a:lnTo>
                    <a:pt x="2071" y="9720"/>
                  </a:lnTo>
                  <a:lnTo>
                    <a:pt x="2031" y="9641"/>
                  </a:lnTo>
                  <a:lnTo>
                    <a:pt x="1991" y="9573"/>
                  </a:lnTo>
                  <a:lnTo>
                    <a:pt x="1947" y="9516"/>
                  </a:lnTo>
                  <a:lnTo>
                    <a:pt x="1831" y="9391"/>
                  </a:lnTo>
                  <a:lnTo>
                    <a:pt x="1715" y="9267"/>
                  </a:lnTo>
                  <a:lnTo>
                    <a:pt x="1644" y="9199"/>
                  </a:lnTo>
                  <a:lnTo>
                    <a:pt x="1568" y="9153"/>
                  </a:lnTo>
                  <a:lnTo>
                    <a:pt x="1501" y="9108"/>
                  </a:lnTo>
                  <a:lnTo>
                    <a:pt x="1435" y="9085"/>
                  </a:lnTo>
                  <a:lnTo>
                    <a:pt x="1461" y="8405"/>
                  </a:lnTo>
                  <a:lnTo>
                    <a:pt x="1488" y="7713"/>
                  </a:lnTo>
                  <a:lnTo>
                    <a:pt x="1510" y="7032"/>
                  </a:lnTo>
                  <a:lnTo>
                    <a:pt x="1524" y="6341"/>
                  </a:lnTo>
                  <a:lnTo>
                    <a:pt x="1537" y="5649"/>
                  </a:lnTo>
                  <a:lnTo>
                    <a:pt x="1541" y="4968"/>
                  </a:lnTo>
                  <a:lnTo>
                    <a:pt x="1541" y="4288"/>
                  </a:lnTo>
                  <a:lnTo>
                    <a:pt x="1533" y="3619"/>
                  </a:lnTo>
                  <a:close/>
                  <a:moveTo>
                    <a:pt x="1435" y="1"/>
                  </a:moveTo>
                  <a:lnTo>
                    <a:pt x="1377" y="12"/>
                  </a:lnTo>
                  <a:lnTo>
                    <a:pt x="1328" y="35"/>
                  </a:lnTo>
                  <a:lnTo>
                    <a:pt x="1279" y="69"/>
                  </a:lnTo>
                  <a:lnTo>
                    <a:pt x="1230" y="103"/>
                  </a:lnTo>
                  <a:lnTo>
                    <a:pt x="1185" y="148"/>
                  </a:lnTo>
                  <a:lnTo>
                    <a:pt x="1145" y="194"/>
                  </a:lnTo>
                  <a:lnTo>
                    <a:pt x="1105" y="250"/>
                  </a:lnTo>
                  <a:lnTo>
                    <a:pt x="1025" y="160"/>
                  </a:lnTo>
                  <a:lnTo>
                    <a:pt x="945" y="92"/>
                  </a:lnTo>
                  <a:lnTo>
                    <a:pt x="860" y="58"/>
                  </a:lnTo>
                  <a:lnTo>
                    <a:pt x="776" y="35"/>
                  </a:lnTo>
                  <a:lnTo>
                    <a:pt x="691" y="46"/>
                  </a:lnTo>
                  <a:lnTo>
                    <a:pt x="606" y="80"/>
                  </a:lnTo>
                  <a:lnTo>
                    <a:pt x="526" y="137"/>
                  </a:lnTo>
                  <a:lnTo>
                    <a:pt x="446" y="216"/>
                  </a:lnTo>
                  <a:lnTo>
                    <a:pt x="410" y="262"/>
                  </a:lnTo>
                  <a:lnTo>
                    <a:pt x="370" y="319"/>
                  </a:lnTo>
                  <a:lnTo>
                    <a:pt x="339" y="387"/>
                  </a:lnTo>
                  <a:lnTo>
                    <a:pt x="304" y="455"/>
                  </a:lnTo>
                  <a:lnTo>
                    <a:pt x="272" y="534"/>
                  </a:lnTo>
                  <a:lnTo>
                    <a:pt x="241" y="613"/>
                  </a:lnTo>
                  <a:lnTo>
                    <a:pt x="210" y="704"/>
                  </a:lnTo>
                  <a:lnTo>
                    <a:pt x="183" y="806"/>
                  </a:lnTo>
                  <a:lnTo>
                    <a:pt x="161" y="908"/>
                  </a:lnTo>
                  <a:lnTo>
                    <a:pt x="139" y="1010"/>
                  </a:lnTo>
                  <a:lnTo>
                    <a:pt x="117" y="1124"/>
                  </a:lnTo>
                  <a:lnTo>
                    <a:pt x="99" y="1248"/>
                  </a:lnTo>
                  <a:lnTo>
                    <a:pt x="85" y="1385"/>
                  </a:lnTo>
                  <a:lnTo>
                    <a:pt x="72" y="1521"/>
                  </a:lnTo>
                  <a:lnTo>
                    <a:pt x="63" y="1657"/>
                  </a:lnTo>
                  <a:lnTo>
                    <a:pt x="54" y="1804"/>
                  </a:lnTo>
                  <a:lnTo>
                    <a:pt x="32" y="2417"/>
                  </a:lnTo>
                  <a:lnTo>
                    <a:pt x="19" y="3040"/>
                  </a:lnTo>
                  <a:lnTo>
                    <a:pt x="5" y="3664"/>
                  </a:lnTo>
                  <a:lnTo>
                    <a:pt x="1" y="4311"/>
                  </a:lnTo>
                  <a:lnTo>
                    <a:pt x="1" y="4968"/>
                  </a:lnTo>
                  <a:lnTo>
                    <a:pt x="5" y="5626"/>
                  </a:lnTo>
                  <a:lnTo>
                    <a:pt x="14" y="6295"/>
                  </a:lnTo>
                  <a:lnTo>
                    <a:pt x="27" y="6953"/>
                  </a:lnTo>
                  <a:lnTo>
                    <a:pt x="45" y="7622"/>
                  </a:lnTo>
                  <a:lnTo>
                    <a:pt x="72" y="8280"/>
                  </a:lnTo>
                  <a:lnTo>
                    <a:pt x="99" y="8938"/>
                  </a:lnTo>
                  <a:lnTo>
                    <a:pt x="134" y="9584"/>
                  </a:lnTo>
                  <a:lnTo>
                    <a:pt x="170" y="10219"/>
                  </a:lnTo>
                  <a:lnTo>
                    <a:pt x="210" y="10854"/>
                  </a:lnTo>
                  <a:lnTo>
                    <a:pt x="259" y="11456"/>
                  </a:lnTo>
                  <a:lnTo>
                    <a:pt x="308" y="12057"/>
                  </a:lnTo>
                  <a:lnTo>
                    <a:pt x="321" y="12102"/>
                  </a:lnTo>
                  <a:lnTo>
                    <a:pt x="330" y="12125"/>
                  </a:lnTo>
                  <a:lnTo>
                    <a:pt x="344" y="12159"/>
                  </a:lnTo>
                  <a:lnTo>
                    <a:pt x="353" y="12193"/>
                  </a:lnTo>
                  <a:lnTo>
                    <a:pt x="361" y="12363"/>
                  </a:lnTo>
                  <a:lnTo>
                    <a:pt x="375" y="12533"/>
                  </a:lnTo>
                  <a:lnTo>
                    <a:pt x="393" y="12703"/>
                  </a:lnTo>
                  <a:lnTo>
                    <a:pt x="415" y="12873"/>
                  </a:lnTo>
                  <a:lnTo>
                    <a:pt x="446" y="13032"/>
                  </a:lnTo>
                  <a:lnTo>
                    <a:pt x="477" y="13191"/>
                  </a:lnTo>
                  <a:lnTo>
                    <a:pt x="513" y="13338"/>
                  </a:lnTo>
                  <a:lnTo>
                    <a:pt x="557" y="13474"/>
                  </a:lnTo>
                  <a:lnTo>
                    <a:pt x="602" y="13610"/>
                  </a:lnTo>
                  <a:lnTo>
                    <a:pt x="646" y="13735"/>
                  </a:lnTo>
                  <a:lnTo>
                    <a:pt x="700" y="13848"/>
                  </a:lnTo>
                  <a:lnTo>
                    <a:pt x="753" y="13939"/>
                  </a:lnTo>
                  <a:lnTo>
                    <a:pt x="811" y="14030"/>
                  </a:lnTo>
                  <a:lnTo>
                    <a:pt x="869" y="14098"/>
                  </a:lnTo>
                  <a:lnTo>
                    <a:pt x="931" y="14155"/>
                  </a:lnTo>
                  <a:lnTo>
                    <a:pt x="994" y="14189"/>
                  </a:lnTo>
                  <a:lnTo>
                    <a:pt x="1693" y="14461"/>
                  </a:lnTo>
                  <a:lnTo>
                    <a:pt x="2401" y="14710"/>
                  </a:lnTo>
                  <a:lnTo>
                    <a:pt x="3109" y="14937"/>
                  </a:lnTo>
                  <a:lnTo>
                    <a:pt x="3817" y="15153"/>
                  </a:lnTo>
                  <a:lnTo>
                    <a:pt x="4529" y="15346"/>
                  </a:lnTo>
                  <a:lnTo>
                    <a:pt x="5246" y="15516"/>
                  </a:lnTo>
                  <a:lnTo>
                    <a:pt x="5963" y="15674"/>
                  </a:lnTo>
                  <a:lnTo>
                    <a:pt x="6680" y="15822"/>
                  </a:lnTo>
                  <a:lnTo>
                    <a:pt x="7401" y="15947"/>
                  </a:lnTo>
                  <a:lnTo>
                    <a:pt x="8123" y="16060"/>
                  </a:lnTo>
                  <a:lnTo>
                    <a:pt x="8849" y="16151"/>
                  </a:lnTo>
                  <a:lnTo>
                    <a:pt x="9570" y="16241"/>
                  </a:lnTo>
                  <a:lnTo>
                    <a:pt x="10296" y="16321"/>
                  </a:lnTo>
                  <a:lnTo>
                    <a:pt x="11022" y="16378"/>
                  </a:lnTo>
                  <a:lnTo>
                    <a:pt x="11748" y="16434"/>
                  </a:lnTo>
                  <a:lnTo>
                    <a:pt x="12478" y="16480"/>
                  </a:lnTo>
                  <a:lnTo>
                    <a:pt x="13204" y="16525"/>
                  </a:lnTo>
                  <a:lnTo>
                    <a:pt x="13929" y="16548"/>
                  </a:lnTo>
                  <a:lnTo>
                    <a:pt x="15386" y="16593"/>
                  </a:lnTo>
                  <a:lnTo>
                    <a:pt x="16837" y="16616"/>
                  </a:lnTo>
                  <a:lnTo>
                    <a:pt x="18289" y="16627"/>
                  </a:lnTo>
                  <a:lnTo>
                    <a:pt x="21174" y="16638"/>
                  </a:lnTo>
                  <a:lnTo>
                    <a:pt x="22608" y="16661"/>
                  </a:lnTo>
                  <a:lnTo>
                    <a:pt x="24033" y="16684"/>
                  </a:lnTo>
                  <a:lnTo>
                    <a:pt x="27426" y="16763"/>
                  </a:lnTo>
                  <a:lnTo>
                    <a:pt x="29127" y="16797"/>
                  </a:lnTo>
                  <a:lnTo>
                    <a:pt x="30828" y="16809"/>
                  </a:lnTo>
                  <a:lnTo>
                    <a:pt x="32534" y="16809"/>
                  </a:lnTo>
                  <a:lnTo>
                    <a:pt x="34239" y="16774"/>
                  </a:lnTo>
                  <a:lnTo>
                    <a:pt x="35094" y="16752"/>
                  </a:lnTo>
                  <a:lnTo>
                    <a:pt x="35945" y="16729"/>
                  </a:lnTo>
                  <a:lnTo>
                    <a:pt x="36800" y="16684"/>
                  </a:lnTo>
                  <a:lnTo>
                    <a:pt x="37650" y="16638"/>
                  </a:lnTo>
                  <a:lnTo>
                    <a:pt x="38505" y="16582"/>
                  </a:lnTo>
                  <a:lnTo>
                    <a:pt x="39356" y="16525"/>
                  </a:lnTo>
                  <a:lnTo>
                    <a:pt x="40211" y="16446"/>
                  </a:lnTo>
                  <a:lnTo>
                    <a:pt x="41061" y="16355"/>
                  </a:lnTo>
                  <a:lnTo>
                    <a:pt x="41912" y="16264"/>
                  </a:lnTo>
                  <a:lnTo>
                    <a:pt x="42762" y="16151"/>
                  </a:lnTo>
                  <a:lnTo>
                    <a:pt x="43613" y="16026"/>
                  </a:lnTo>
                  <a:lnTo>
                    <a:pt x="44463" y="15890"/>
                  </a:lnTo>
                  <a:lnTo>
                    <a:pt x="45314" y="15742"/>
                  </a:lnTo>
                  <a:lnTo>
                    <a:pt x="46160" y="15584"/>
                  </a:lnTo>
                  <a:lnTo>
                    <a:pt x="47006" y="15402"/>
                  </a:lnTo>
                  <a:lnTo>
                    <a:pt x="47852" y="15209"/>
                  </a:lnTo>
                  <a:lnTo>
                    <a:pt x="48698" y="14994"/>
                  </a:lnTo>
                  <a:lnTo>
                    <a:pt x="49544" y="14767"/>
                  </a:lnTo>
                  <a:lnTo>
                    <a:pt x="50385" y="14529"/>
                  </a:lnTo>
                  <a:lnTo>
                    <a:pt x="51227" y="14257"/>
                  </a:lnTo>
                  <a:lnTo>
                    <a:pt x="51289" y="14234"/>
                  </a:lnTo>
                  <a:lnTo>
                    <a:pt x="51343" y="14189"/>
                  </a:lnTo>
                  <a:lnTo>
                    <a:pt x="51392" y="14132"/>
                  </a:lnTo>
                  <a:lnTo>
                    <a:pt x="51436" y="14053"/>
                  </a:lnTo>
                  <a:lnTo>
                    <a:pt x="51472" y="13973"/>
                  </a:lnTo>
                  <a:lnTo>
                    <a:pt x="51503" y="13871"/>
                  </a:lnTo>
                  <a:lnTo>
                    <a:pt x="51530" y="13769"/>
                  </a:lnTo>
                  <a:lnTo>
                    <a:pt x="51552" y="13667"/>
                  </a:lnTo>
                  <a:lnTo>
                    <a:pt x="51565" y="13554"/>
                  </a:lnTo>
                  <a:lnTo>
                    <a:pt x="51574" y="13429"/>
                  </a:lnTo>
                  <a:lnTo>
                    <a:pt x="51579" y="13315"/>
                  </a:lnTo>
                  <a:lnTo>
                    <a:pt x="51579" y="13191"/>
                  </a:lnTo>
                  <a:lnTo>
                    <a:pt x="51574" y="13077"/>
                  </a:lnTo>
                  <a:lnTo>
                    <a:pt x="51561" y="12953"/>
                  </a:lnTo>
                  <a:lnTo>
                    <a:pt x="51548" y="12850"/>
                  </a:lnTo>
                  <a:lnTo>
                    <a:pt x="51525" y="12737"/>
                  </a:lnTo>
                  <a:lnTo>
                    <a:pt x="51561" y="12703"/>
                  </a:lnTo>
                  <a:lnTo>
                    <a:pt x="51579" y="12680"/>
                  </a:lnTo>
                  <a:lnTo>
                    <a:pt x="51597" y="12635"/>
                  </a:lnTo>
                  <a:lnTo>
                    <a:pt x="51672" y="12442"/>
                  </a:lnTo>
                  <a:lnTo>
                    <a:pt x="51748" y="12238"/>
                  </a:lnTo>
                  <a:lnTo>
                    <a:pt x="51824" y="12023"/>
                  </a:lnTo>
                  <a:lnTo>
                    <a:pt x="51895" y="11807"/>
                  </a:lnTo>
                  <a:lnTo>
                    <a:pt x="51966" y="11569"/>
                  </a:lnTo>
                  <a:lnTo>
                    <a:pt x="52033" y="11342"/>
                  </a:lnTo>
                  <a:lnTo>
                    <a:pt x="52100" y="11093"/>
                  </a:lnTo>
                  <a:lnTo>
                    <a:pt x="52162" y="10854"/>
                  </a:lnTo>
                  <a:lnTo>
                    <a:pt x="52224" y="10594"/>
                  </a:lnTo>
                  <a:lnTo>
                    <a:pt x="52282" y="10333"/>
                  </a:lnTo>
                  <a:lnTo>
                    <a:pt x="52340" y="10072"/>
                  </a:lnTo>
                  <a:lnTo>
                    <a:pt x="52394" y="9800"/>
                  </a:lnTo>
                  <a:lnTo>
                    <a:pt x="52443" y="9528"/>
                  </a:lnTo>
                  <a:lnTo>
                    <a:pt x="52492" y="9244"/>
                  </a:lnTo>
                  <a:lnTo>
                    <a:pt x="52532" y="8972"/>
                  </a:lnTo>
                  <a:lnTo>
                    <a:pt x="52572" y="8677"/>
                  </a:lnTo>
                  <a:lnTo>
                    <a:pt x="52607" y="8393"/>
                  </a:lnTo>
                  <a:lnTo>
                    <a:pt x="52643" y="8110"/>
                  </a:lnTo>
                  <a:lnTo>
                    <a:pt x="52670" y="7815"/>
                  </a:lnTo>
                  <a:lnTo>
                    <a:pt x="52692" y="7520"/>
                  </a:lnTo>
                  <a:lnTo>
                    <a:pt x="52714" y="7225"/>
                  </a:lnTo>
                  <a:lnTo>
                    <a:pt x="52728" y="6930"/>
                  </a:lnTo>
                  <a:lnTo>
                    <a:pt x="52737" y="6636"/>
                  </a:lnTo>
                  <a:lnTo>
                    <a:pt x="52745" y="6341"/>
                  </a:lnTo>
                  <a:lnTo>
                    <a:pt x="52745" y="6057"/>
                  </a:lnTo>
                  <a:lnTo>
                    <a:pt x="52737" y="5762"/>
                  </a:lnTo>
                  <a:lnTo>
                    <a:pt x="52728" y="5467"/>
                  </a:lnTo>
                  <a:lnTo>
                    <a:pt x="52714" y="5184"/>
                  </a:lnTo>
                  <a:lnTo>
                    <a:pt x="52692" y="4889"/>
                  </a:lnTo>
                  <a:lnTo>
                    <a:pt x="52665" y="4605"/>
                  </a:lnTo>
                  <a:lnTo>
                    <a:pt x="52630" y="4333"/>
                  </a:lnTo>
                  <a:lnTo>
                    <a:pt x="52590" y="4050"/>
                  </a:lnTo>
                  <a:lnTo>
                    <a:pt x="52572" y="3948"/>
                  </a:lnTo>
                  <a:lnTo>
                    <a:pt x="52554" y="3846"/>
                  </a:lnTo>
                  <a:lnTo>
                    <a:pt x="52532" y="3755"/>
                  </a:lnTo>
                  <a:lnTo>
                    <a:pt x="52509" y="3664"/>
                  </a:lnTo>
                  <a:lnTo>
                    <a:pt x="52452" y="3505"/>
                  </a:lnTo>
                  <a:lnTo>
                    <a:pt x="52394" y="3369"/>
                  </a:lnTo>
                  <a:lnTo>
                    <a:pt x="52407" y="3222"/>
                  </a:lnTo>
                  <a:lnTo>
                    <a:pt x="52412" y="3086"/>
                  </a:lnTo>
                  <a:lnTo>
                    <a:pt x="52416" y="2950"/>
                  </a:lnTo>
                  <a:lnTo>
                    <a:pt x="52412" y="2814"/>
                  </a:lnTo>
                  <a:lnTo>
                    <a:pt x="52403" y="2677"/>
                  </a:lnTo>
                  <a:lnTo>
                    <a:pt x="52389" y="2541"/>
                  </a:lnTo>
                  <a:lnTo>
                    <a:pt x="52371" y="2417"/>
                  </a:lnTo>
                  <a:lnTo>
                    <a:pt x="52345" y="2292"/>
                  </a:lnTo>
                  <a:lnTo>
                    <a:pt x="52314" y="2190"/>
                  </a:lnTo>
                  <a:lnTo>
                    <a:pt x="52278" y="2088"/>
                  </a:lnTo>
                  <a:lnTo>
                    <a:pt x="52238" y="1997"/>
                  </a:lnTo>
                  <a:lnTo>
                    <a:pt x="52189" y="1918"/>
                  </a:lnTo>
                  <a:lnTo>
                    <a:pt x="52135" y="1861"/>
                  </a:lnTo>
                  <a:lnTo>
                    <a:pt x="52073" y="1816"/>
                  </a:lnTo>
                  <a:lnTo>
                    <a:pt x="52011" y="1782"/>
                  </a:lnTo>
                  <a:lnTo>
                    <a:pt x="51935" y="1770"/>
                  </a:lnTo>
                  <a:lnTo>
                    <a:pt x="50354" y="1793"/>
                  </a:lnTo>
                  <a:lnTo>
                    <a:pt x="48773" y="1816"/>
                  </a:lnTo>
                  <a:lnTo>
                    <a:pt x="47197" y="1827"/>
                  </a:lnTo>
                  <a:lnTo>
                    <a:pt x="44036" y="1827"/>
                  </a:lnTo>
                  <a:lnTo>
                    <a:pt x="42459" y="1816"/>
                  </a:lnTo>
                  <a:lnTo>
                    <a:pt x="39307" y="1770"/>
                  </a:lnTo>
                  <a:lnTo>
                    <a:pt x="36154" y="1702"/>
                  </a:lnTo>
                  <a:lnTo>
                    <a:pt x="33001" y="1611"/>
                  </a:lnTo>
                  <a:lnTo>
                    <a:pt x="29853" y="1498"/>
                  </a:lnTo>
                  <a:lnTo>
                    <a:pt x="26705" y="1373"/>
                  </a:lnTo>
                  <a:lnTo>
                    <a:pt x="23552" y="1226"/>
                  </a:lnTo>
                  <a:lnTo>
                    <a:pt x="20404" y="1078"/>
                  </a:lnTo>
                  <a:lnTo>
                    <a:pt x="17256" y="908"/>
                  </a:lnTo>
                  <a:lnTo>
                    <a:pt x="14108" y="738"/>
                  </a:lnTo>
                  <a:lnTo>
                    <a:pt x="7802" y="364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51;p45">
              <a:extLst>
                <a:ext uri="{FF2B5EF4-FFF2-40B4-BE49-F238E27FC236}">
                  <a16:creationId xmlns:a16="http://schemas.microsoft.com/office/drawing/2014/main" id="{12D126EC-E4FB-46E9-95DF-FD0D34AF8579}"/>
                </a:ext>
              </a:extLst>
            </p:cNvPr>
            <p:cNvSpPr/>
            <p:nvPr/>
          </p:nvSpPr>
          <p:spPr>
            <a:xfrm>
              <a:off x="3204000" y="-5311675"/>
              <a:ext cx="1245175" cy="218925"/>
            </a:xfrm>
            <a:custGeom>
              <a:avLst/>
              <a:gdLst/>
              <a:ahLst/>
              <a:cxnLst/>
              <a:rect l="l" t="t" r="r" b="b"/>
              <a:pathLst>
                <a:path w="49807" h="8757" extrusionOk="0">
                  <a:moveTo>
                    <a:pt x="99" y="1"/>
                  </a:moveTo>
                  <a:lnTo>
                    <a:pt x="107" y="670"/>
                  </a:lnTo>
                  <a:lnTo>
                    <a:pt x="107" y="1350"/>
                  </a:lnTo>
                  <a:lnTo>
                    <a:pt x="103" y="2031"/>
                  </a:lnTo>
                  <a:lnTo>
                    <a:pt x="90" y="2723"/>
                  </a:lnTo>
                  <a:lnTo>
                    <a:pt x="76" y="3414"/>
                  </a:lnTo>
                  <a:lnTo>
                    <a:pt x="54" y="4095"/>
                  </a:lnTo>
                  <a:lnTo>
                    <a:pt x="27" y="4787"/>
                  </a:lnTo>
                  <a:lnTo>
                    <a:pt x="1" y="5467"/>
                  </a:lnTo>
                  <a:lnTo>
                    <a:pt x="67" y="5490"/>
                  </a:lnTo>
                  <a:lnTo>
                    <a:pt x="134" y="5535"/>
                  </a:lnTo>
                  <a:lnTo>
                    <a:pt x="210" y="5581"/>
                  </a:lnTo>
                  <a:lnTo>
                    <a:pt x="281" y="5649"/>
                  </a:lnTo>
                  <a:lnTo>
                    <a:pt x="397" y="5773"/>
                  </a:lnTo>
                  <a:lnTo>
                    <a:pt x="513" y="5898"/>
                  </a:lnTo>
                  <a:lnTo>
                    <a:pt x="557" y="5955"/>
                  </a:lnTo>
                  <a:lnTo>
                    <a:pt x="597" y="6023"/>
                  </a:lnTo>
                  <a:lnTo>
                    <a:pt x="637" y="6102"/>
                  </a:lnTo>
                  <a:lnTo>
                    <a:pt x="673" y="6182"/>
                  </a:lnTo>
                  <a:lnTo>
                    <a:pt x="709" y="6272"/>
                  </a:lnTo>
                  <a:lnTo>
                    <a:pt x="740" y="6363"/>
                  </a:lnTo>
                  <a:lnTo>
                    <a:pt x="793" y="6556"/>
                  </a:lnTo>
                  <a:lnTo>
                    <a:pt x="838" y="6340"/>
                  </a:lnTo>
                  <a:lnTo>
                    <a:pt x="1857" y="6522"/>
                  </a:lnTo>
                  <a:lnTo>
                    <a:pt x="2877" y="6692"/>
                  </a:lnTo>
                  <a:lnTo>
                    <a:pt x="3897" y="6839"/>
                  </a:lnTo>
                  <a:lnTo>
                    <a:pt x="4917" y="6987"/>
                  </a:lnTo>
                  <a:lnTo>
                    <a:pt x="6275" y="7180"/>
                  </a:lnTo>
                  <a:lnTo>
                    <a:pt x="7633" y="7361"/>
                  </a:lnTo>
                  <a:lnTo>
                    <a:pt x="8991" y="7531"/>
                  </a:lnTo>
                  <a:lnTo>
                    <a:pt x="10349" y="7679"/>
                  </a:lnTo>
                  <a:lnTo>
                    <a:pt x="12046" y="7872"/>
                  </a:lnTo>
                  <a:lnTo>
                    <a:pt x="13747" y="8042"/>
                  </a:lnTo>
                  <a:lnTo>
                    <a:pt x="15448" y="8200"/>
                  </a:lnTo>
                  <a:lnTo>
                    <a:pt x="17149" y="8337"/>
                  </a:lnTo>
                  <a:lnTo>
                    <a:pt x="18850" y="8450"/>
                  </a:lnTo>
                  <a:lnTo>
                    <a:pt x="20551" y="8541"/>
                  </a:lnTo>
                  <a:lnTo>
                    <a:pt x="22252" y="8631"/>
                  </a:lnTo>
                  <a:lnTo>
                    <a:pt x="23948" y="8688"/>
                  </a:lnTo>
                  <a:lnTo>
                    <a:pt x="24745" y="8711"/>
                  </a:lnTo>
                  <a:lnTo>
                    <a:pt x="25538" y="8733"/>
                  </a:lnTo>
                  <a:lnTo>
                    <a:pt x="27128" y="8756"/>
                  </a:lnTo>
                  <a:lnTo>
                    <a:pt x="28717" y="8745"/>
                  </a:lnTo>
                  <a:lnTo>
                    <a:pt x="30307" y="8722"/>
                  </a:lnTo>
                  <a:lnTo>
                    <a:pt x="31897" y="8677"/>
                  </a:lnTo>
                  <a:lnTo>
                    <a:pt x="33491" y="8631"/>
                  </a:lnTo>
                  <a:lnTo>
                    <a:pt x="36670" y="8529"/>
                  </a:lnTo>
                  <a:lnTo>
                    <a:pt x="38260" y="8473"/>
                  </a:lnTo>
                  <a:lnTo>
                    <a:pt x="39850" y="8439"/>
                  </a:lnTo>
                  <a:lnTo>
                    <a:pt x="41439" y="8416"/>
                  </a:lnTo>
                  <a:lnTo>
                    <a:pt x="43826" y="8416"/>
                  </a:lnTo>
                  <a:lnTo>
                    <a:pt x="44619" y="8439"/>
                  </a:lnTo>
                  <a:lnTo>
                    <a:pt x="45411" y="8450"/>
                  </a:lnTo>
                  <a:lnTo>
                    <a:pt x="46208" y="8484"/>
                  </a:lnTo>
                  <a:lnTo>
                    <a:pt x="47001" y="8518"/>
                  </a:lnTo>
                  <a:lnTo>
                    <a:pt x="47794" y="8563"/>
                  </a:lnTo>
                  <a:lnTo>
                    <a:pt x="48586" y="8620"/>
                  </a:lnTo>
                  <a:lnTo>
                    <a:pt x="49379" y="8688"/>
                  </a:lnTo>
                  <a:lnTo>
                    <a:pt x="49379" y="8688"/>
                  </a:lnTo>
                  <a:lnTo>
                    <a:pt x="49357" y="8552"/>
                  </a:lnTo>
                  <a:lnTo>
                    <a:pt x="49339" y="8416"/>
                  </a:lnTo>
                  <a:lnTo>
                    <a:pt x="49325" y="8268"/>
                  </a:lnTo>
                  <a:lnTo>
                    <a:pt x="49321" y="8121"/>
                  </a:lnTo>
                  <a:lnTo>
                    <a:pt x="49325" y="7974"/>
                  </a:lnTo>
                  <a:lnTo>
                    <a:pt x="49334" y="7826"/>
                  </a:lnTo>
                  <a:lnTo>
                    <a:pt x="49352" y="7679"/>
                  </a:lnTo>
                  <a:lnTo>
                    <a:pt x="49379" y="7531"/>
                  </a:lnTo>
                  <a:lnTo>
                    <a:pt x="49468" y="7112"/>
                  </a:lnTo>
                  <a:lnTo>
                    <a:pt x="49539" y="6703"/>
                  </a:lnTo>
                  <a:lnTo>
                    <a:pt x="49602" y="6295"/>
                  </a:lnTo>
                  <a:lnTo>
                    <a:pt x="49655" y="5887"/>
                  </a:lnTo>
                  <a:lnTo>
                    <a:pt x="49695" y="5490"/>
                  </a:lnTo>
                  <a:lnTo>
                    <a:pt x="49731" y="5082"/>
                  </a:lnTo>
                  <a:lnTo>
                    <a:pt x="49757" y="4685"/>
                  </a:lnTo>
                  <a:lnTo>
                    <a:pt x="49775" y="4288"/>
                  </a:lnTo>
                  <a:lnTo>
                    <a:pt x="49789" y="3879"/>
                  </a:lnTo>
                  <a:lnTo>
                    <a:pt x="49797" y="3471"/>
                  </a:lnTo>
                  <a:lnTo>
                    <a:pt x="49802" y="3063"/>
                  </a:lnTo>
                  <a:lnTo>
                    <a:pt x="49802" y="2643"/>
                  </a:lnTo>
                  <a:lnTo>
                    <a:pt x="49806" y="1793"/>
                  </a:lnTo>
                  <a:lnTo>
                    <a:pt x="49806" y="908"/>
                  </a:lnTo>
                  <a:lnTo>
                    <a:pt x="49806" y="874"/>
                  </a:lnTo>
                  <a:lnTo>
                    <a:pt x="48275" y="1180"/>
                  </a:lnTo>
                  <a:lnTo>
                    <a:pt x="46734" y="1475"/>
                  </a:lnTo>
                  <a:lnTo>
                    <a:pt x="45193" y="1747"/>
                  </a:lnTo>
                  <a:lnTo>
                    <a:pt x="43648" y="2008"/>
                  </a:lnTo>
                  <a:lnTo>
                    <a:pt x="42103" y="2235"/>
                  </a:lnTo>
                  <a:lnTo>
                    <a:pt x="40553" y="2450"/>
                  </a:lnTo>
                  <a:lnTo>
                    <a:pt x="38999" y="2643"/>
                  </a:lnTo>
                  <a:lnTo>
                    <a:pt x="37441" y="2825"/>
                  </a:lnTo>
                  <a:lnTo>
                    <a:pt x="35882" y="2972"/>
                  </a:lnTo>
                  <a:lnTo>
                    <a:pt x="34324" y="3108"/>
                  </a:lnTo>
                  <a:lnTo>
                    <a:pt x="32765" y="3210"/>
                  </a:lnTo>
                  <a:lnTo>
                    <a:pt x="31202" y="3301"/>
                  </a:lnTo>
                  <a:lnTo>
                    <a:pt x="29635" y="3358"/>
                  </a:lnTo>
                  <a:lnTo>
                    <a:pt x="28072" y="3403"/>
                  </a:lnTo>
                  <a:lnTo>
                    <a:pt x="26509" y="3426"/>
                  </a:lnTo>
                  <a:lnTo>
                    <a:pt x="24941" y="3426"/>
                  </a:lnTo>
                  <a:lnTo>
                    <a:pt x="23378" y="3392"/>
                  </a:lnTo>
                  <a:lnTo>
                    <a:pt x="21811" y="3346"/>
                  </a:lnTo>
                  <a:lnTo>
                    <a:pt x="20248" y="3267"/>
                  </a:lnTo>
                  <a:lnTo>
                    <a:pt x="18685" y="3165"/>
                  </a:lnTo>
                  <a:lnTo>
                    <a:pt x="17122" y="3052"/>
                  </a:lnTo>
                  <a:lnTo>
                    <a:pt x="15564" y="2904"/>
                  </a:lnTo>
                  <a:lnTo>
                    <a:pt x="14005" y="2723"/>
                  </a:lnTo>
                  <a:lnTo>
                    <a:pt x="12446" y="2530"/>
                  </a:lnTo>
                  <a:lnTo>
                    <a:pt x="10892" y="2303"/>
                  </a:lnTo>
                  <a:lnTo>
                    <a:pt x="9343" y="2054"/>
                  </a:lnTo>
                  <a:lnTo>
                    <a:pt x="7793" y="1781"/>
                  </a:lnTo>
                  <a:lnTo>
                    <a:pt x="6244" y="1475"/>
                  </a:lnTo>
                  <a:lnTo>
                    <a:pt x="5473" y="1316"/>
                  </a:lnTo>
                  <a:lnTo>
                    <a:pt x="4703" y="1146"/>
                  </a:lnTo>
                  <a:lnTo>
                    <a:pt x="3933" y="976"/>
                  </a:lnTo>
                  <a:lnTo>
                    <a:pt x="3162" y="795"/>
                  </a:lnTo>
                  <a:lnTo>
                    <a:pt x="2396" y="602"/>
                  </a:lnTo>
                  <a:lnTo>
                    <a:pt x="1630" y="409"/>
                  </a:lnTo>
                  <a:lnTo>
                    <a:pt x="864" y="205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2;p45">
              <a:extLst>
                <a:ext uri="{FF2B5EF4-FFF2-40B4-BE49-F238E27FC236}">
                  <a16:creationId xmlns:a16="http://schemas.microsoft.com/office/drawing/2014/main" id="{45F11C2B-BDE7-4147-8972-A04B1A6FAD83}"/>
                </a:ext>
              </a:extLst>
            </p:cNvPr>
            <p:cNvSpPr/>
            <p:nvPr/>
          </p:nvSpPr>
          <p:spPr>
            <a:xfrm>
              <a:off x="3226700" y="-1446900"/>
              <a:ext cx="1135075" cy="1574750"/>
            </a:xfrm>
            <a:custGeom>
              <a:avLst/>
              <a:gdLst/>
              <a:ahLst/>
              <a:cxnLst/>
              <a:rect l="l" t="t" r="r" b="b"/>
              <a:pathLst>
                <a:path w="45403" h="62990" extrusionOk="0">
                  <a:moveTo>
                    <a:pt x="45403" y="1"/>
                  </a:moveTo>
                  <a:lnTo>
                    <a:pt x="44036" y="137"/>
                  </a:lnTo>
                  <a:lnTo>
                    <a:pt x="42673" y="262"/>
                  </a:lnTo>
                  <a:lnTo>
                    <a:pt x="41306" y="375"/>
                  </a:lnTo>
                  <a:lnTo>
                    <a:pt x="39944" y="466"/>
                  </a:lnTo>
                  <a:lnTo>
                    <a:pt x="38577" y="556"/>
                  </a:lnTo>
                  <a:lnTo>
                    <a:pt x="37210" y="636"/>
                  </a:lnTo>
                  <a:lnTo>
                    <a:pt x="35838" y="692"/>
                  </a:lnTo>
                  <a:lnTo>
                    <a:pt x="34471" y="761"/>
                  </a:lnTo>
                  <a:lnTo>
                    <a:pt x="34515" y="1566"/>
                  </a:lnTo>
                  <a:lnTo>
                    <a:pt x="34547" y="2360"/>
                  </a:lnTo>
                  <a:lnTo>
                    <a:pt x="34569" y="3142"/>
                  </a:lnTo>
                  <a:lnTo>
                    <a:pt x="34582" y="3925"/>
                  </a:lnTo>
                  <a:lnTo>
                    <a:pt x="34587" y="4685"/>
                  </a:lnTo>
                  <a:lnTo>
                    <a:pt x="34582" y="5433"/>
                  </a:lnTo>
                  <a:lnTo>
                    <a:pt x="34569" y="6182"/>
                  </a:lnTo>
                  <a:lnTo>
                    <a:pt x="34542" y="6907"/>
                  </a:lnTo>
                  <a:lnTo>
                    <a:pt x="34511" y="7622"/>
                  </a:lnTo>
                  <a:lnTo>
                    <a:pt x="34471" y="8336"/>
                  </a:lnTo>
                  <a:lnTo>
                    <a:pt x="34418" y="9028"/>
                  </a:lnTo>
                  <a:lnTo>
                    <a:pt x="34360" y="9709"/>
                  </a:lnTo>
                  <a:lnTo>
                    <a:pt x="34293" y="10389"/>
                  </a:lnTo>
                  <a:lnTo>
                    <a:pt x="34222" y="11047"/>
                  </a:lnTo>
                  <a:lnTo>
                    <a:pt x="34137" y="11693"/>
                  </a:lnTo>
                  <a:lnTo>
                    <a:pt x="34048" y="12340"/>
                  </a:lnTo>
                  <a:lnTo>
                    <a:pt x="33950" y="12964"/>
                  </a:lnTo>
                  <a:lnTo>
                    <a:pt x="33843" y="13576"/>
                  </a:lnTo>
                  <a:lnTo>
                    <a:pt x="33732" y="14177"/>
                  </a:lnTo>
                  <a:lnTo>
                    <a:pt x="33612" y="14767"/>
                  </a:lnTo>
                  <a:lnTo>
                    <a:pt x="33482" y="15345"/>
                  </a:lnTo>
                  <a:lnTo>
                    <a:pt x="33349" y="15912"/>
                  </a:lnTo>
                  <a:lnTo>
                    <a:pt x="33206" y="16468"/>
                  </a:lnTo>
                  <a:lnTo>
                    <a:pt x="33059" y="17012"/>
                  </a:lnTo>
                  <a:lnTo>
                    <a:pt x="32908" y="17545"/>
                  </a:lnTo>
                  <a:lnTo>
                    <a:pt x="32748" y="18067"/>
                  </a:lnTo>
                  <a:lnTo>
                    <a:pt x="32578" y="18577"/>
                  </a:lnTo>
                  <a:lnTo>
                    <a:pt x="32409" y="19065"/>
                  </a:lnTo>
                  <a:lnTo>
                    <a:pt x="32231" y="19553"/>
                  </a:lnTo>
                  <a:lnTo>
                    <a:pt x="32049" y="20018"/>
                  </a:lnTo>
                  <a:lnTo>
                    <a:pt x="31857" y="20483"/>
                  </a:lnTo>
                  <a:lnTo>
                    <a:pt x="31666" y="20925"/>
                  </a:lnTo>
                  <a:lnTo>
                    <a:pt x="31465" y="21367"/>
                  </a:lnTo>
                  <a:lnTo>
                    <a:pt x="31260" y="21787"/>
                  </a:lnTo>
                  <a:lnTo>
                    <a:pt x="31051" y="22195"/>
                  </a:lnTo>
                  <a:lnTo>
                    <a:pt x="30837" y="22592"/>
                  </a:lnTo>
                  <a:lnTo>
                    <a:pt x="30619" y="22978"/>
                  </a:lnTo>
                  <a:lnTo>
                    <a:pt x="30397" y="23352"/>
                  </a:lnTo>
                  <a:lnTo>
                    <a:pt x="30169" y="23704"/>
                  </a:lnTo>
                  <a:lnTo>
                    <a:pt x="29938" y="24055"/>
                  </a:lnTo>
                  <a:lnTo>
                    <a:pt x="29706" y="24384"/>
                  </a:lnTo>
                  <a:lnTo>
                    <a:pt x="29466" y="24713"/>
                  </a:lnTo>
                  <a:lnTo>
                    <a:pt x="29225" y="25019"/>
                  </a:lnTo>
                  <a:lnTo>
                    <a:pt x="28981" y="25314"/>
                  </a:lnTo>
                  <a:lnTo>
                    <a:pt x="28731" y="25598"/>
                  </a:lnTo>
                  <a:lnTo>
                    <a:pt x="28477" y="25870"/>
                  </a:lnTo>
                  <a:lnTo>
                    <a:pt x="28224" y="26131"/>
                  </a:lnTo>
                  <a:lnTo>
                    <a:pt x="27965" y="26380"/>
                  </a:lnTo>
                  <a:lnTo>
                    <a:pt x="27707" y="26607"/>
                  </a:lnTo>
                  <a:lnTo>
                    <a:pt x="27440" y="26822"/>
                  </a:lnTo>
                  <a:lnTo>
                    <a:pt x="27177" y="27038"/>
                  </a:lnTo>
                  <a:lnTo>
                    <a:pt x="26910" y="27231"/>
                  </a:lnTo>
                  <a:lnTo>
                    <a:pt x="26638" y="27412"/>
                  </a:lnTo>
                  <a:lnTo>
                    <a:pt x="26367" y="27571"/>
                  </a:lnTo>
                  <a:lnTo>
                    <a:pt x="26095" y="27730"/>
                  </a:lnTo>
                  <a:lnTo>
                    <a:pt x="25823" y="27866"/>
                  </a:lnTo>
                  <a:lnTo>
                    <a:pt x="25547" y="28002"/>
                  </a:lnTo>
                  <a:lnTo>
                    <a:pt x="25267" y="28115"/>
                  </a:lnTo>
                  <a:lnTo>
                    <a:pt x="24991" y="28217"/>
                  </a:lnTo>
                  <a:lnTo>
                    <a:pt x="24710" y="28297"/>
                  </a:lnTo>
                  <a:lnTo>
                    <a:pt x="24430" y="28376"/>
                  </a:lnTo>
                  <a:lnTo>
                    <a:pt x="24149" y="28433"/>
                  </a:lnTo>
                  <a:lnTo>
                    <a:pt x="23869" y="28490"/>
                  </a:lnTo>
                  <a:lnTo>
                    <a:pt x="23588" y="28524"/>
                  </a:lnTo>
                  <a:lnTo>
                    <a:pt x="23308" y="28535"/>
                  </a:lnTo>
                  <a:lnTo>
                    <a:pt x="23027" y="28546"/>
                  </a:lnTo>
                  <a:lnTo>
                    <a:pt x="22742" y="28535"/>
                  </a:lnTo>
                  <a:lnTo>
                    <a:pt x="22461" y="28524"/>
                  </a:lnTo>
                  <a:lnTo>
                    <a:pt x="22181" y="28490"/>
                  </a:lnTo>
                  <a:lnTo>
                    <a:pt x="21900" y="28433"/>
                  </a:lnTo>
                  <a:lnTo>
                    <a:pt x="21624" y="28376"/>
                  </a:lnTo>
                  <a:lnTo>
                    <a:pt x="21344" y="28297"/>
                  </a:lnTo>
                  <a:lnTo>
                    <a:pt x="21068" y="28217"/>
                  </a:lnTo>
                  <a:lnTo>
                    <a:pt x="20792" y="28104"/>
                  </a:lnTo>
                  <a:lnTo>
                    <a:pt x="20520" y="27991"/>
                  </a:lnTo>
                  <a:lnTo>
                    <a:pt x="20244" y="27866"/>
                  </a:lnTo>
                  <a:lnTo>
                    <a:pt x="19972" y="27718"/>
                  </a:lnTo>
                  <a:lnTo>
                    <a:pt x="19705" y="27560"/>
                  </a:lnTo>
                  <a:lnTo>
                    <a:pt x="19438" y="27390"/>
                  </a:lnTo>
                  <a:lnTo>
                    <a:pt x="19171" y="27197"/>
                  </a:lnTo>
                  <a:lnTo>
                    <a:pt x="18908" y="26993"/>
                  </a:lnTo>
                  <a:lnTo>
                    <a:pt x="18650" y="26777"/>
                  </a:lnTo>
                  <a:lnTo>
                    <a:pt x="18392" y="26550"/>
                  </a:lnTo>
                  <a:lnTo>
                    <a:pt x="18138" y="26312"/>
                  </a:lnTo>
                  <a:lnTo>
                    <a:pt x="17888" y="26051"/>
                  </a:lnTo>
                  <a:lnTo>
                    <a:pt x="17639" y="25779"/>
                  </a:lnTo>
                  <a:lnTo>
                    <a:pt x="17394" y="25496"/>
                  </a:lnTo>
                  <a:lnTo>
                    <a:pt x="17149" y="25189"/>
                  </a:lnTo>
                  <a:lnTo>
                    <a:pt x="16913" y="24872"/>
                  </a:lnTo>
                  <a:lnTo>
                    <a:pt x="16677" y="24543"/>
                  </a:lnTo>
                  <a:lnTo>
                    <a:pt x="16446" y="24203"/>
                  </a:lnTo>
                  <a:lnTo>
                    <a:pt x="16223" y="23840"/>
                  </a:lnTo>
                  <a:lnTo>
                    <a:pt x="16000" y="23465"/>
                  </a:lnTo>
                  <a:lnTo>
                    <a:pt x="15782" y="23080"/>
                  </a:lnTo>
                  <a:lnTo>
                    <a:pt x="15568" y="22672"/>
                  </a:lnTo>
                  <a:lnTo>
                    <a:pt x="15359" y="22252"/>
                  </a:lnTo>
                  <a:lnTo>
                    <a:pt x="15154" y="21821"/>
                  </a:lnTo>
                  <a:lnTo>
                    <a:pt x="14958" y="21379"/>
                  </a:lnTo>
                  <a:lnTo>
                    <a:pt x="14762" y="20914"/>
                  </a:lnTo>
                  <a:lnTo>
                    <a:pt x="14575" y="20437"/>
                  </a:lnTo>
                  <a:lnTo>
                    <a:pt x="14393" y="19938"/>
                  </a:lnTo>
                  <a:lnTo>
                    <a:pt x="14215" y="19439"/>
                  </a:lnTo>
                  <a:lnTo>
                    <a:pt x="14045" y="18918"/>
                  </a:lnTo>
                  <a:lnTo>
                    <a:pt x="13876" y="18373"/>
                  </a:lnTo>
                  <a:lnTo>
                    <a:pt x="13720" y="17818"/>
                  </a:lnTo>
                  <a:lnTo>
                    <a:pt x="13565" y="17251"/>
                  </a:lnTo>
                  <a:lnTo>
                    <a:pt x="13418" y="16672"/>
                  </a:lnTo>
                  <a:lnTo>
                    <a:pt x="13280" y="16071"/>
                  </a:lnTo>
                  <a:lnTo>
                    <a:pt x="13146" y="15459"/>
                  </a:lnTo>
                  <a:lnTo>
                    <a:pt x="13021" y="14835"/>
                  </a:lnTo>
                  <a:lnTo>
                    <a:pt x="12901" y="14188"/>
                  </a:lnTo>
                  <a:lnTo>
                    <a:pt x="12790" y="13531"/>
                  </a:lnTo>
                  <a:lnTo>
                    <a:pt x="12683" y="12850"/>
                  </a:lnTo>
                  <a:lnTo>
                    <a:pt x="12585" y="12170"/>
                  </a:lnTo>
                  <a:lnTo>
                    <a:pt x="12496" y="11455"/>
                  </a:lnTo>
                  <a:lnTo>
                    <a:pt x="12416" y="10741"/>
                  </a:lnTo>
                  <a:lnTo>
                    <a:pt x="12340" y="10004"/>
                  </a:lnTo>
                  <a:lnTo>
                    <a:pt x="12273" y="9255"/>
                  </a:lnTo>
                  <a:lnTo>
                    <a:pt x="12215" y="8484"/>
                  </a:lnTo>
                  <a:lnTo>
                    <a:pt x="12166" y="7701"/>
                  </a:lnTo>
                  <a:lnTo>
                    <a:pt x="12126" y="6896"/>
                  </a:lnTo>
                  <a:lnTo>
                    <a:pt x="12095" y="6091"/>
                  </a:lnTo>
                  <a:lnTo>
                    <a:pt x="12073" y="5252"/>
                  </a:lnTo>
                  <a:lnTo>
                    <a:pt x="12059" y="4412"/>
                  </a:lnTo>
                  <a:lnTo>
                    <a:pt x="12055" y="3550"/>
                  </a:lnTo>
                  <a:lnTo>
                    <a:pt x="12059" y="2666"/>
                  </a:lnTo>
                  <a:lnTo>
                    <a:pt x="12073" y="1770"/>
                  </a:lnTo>
                  <a:lnTo>
                    <a:pt x="12095" y="863"/>
                  </a:lnTo>
                  <a:lnTo>
                    <a:pt x="9072" y="874"/>
                  </a:lnTo>
                  <a:lnTo>
                    <a:pt x="7558" y="885"/>
                  </a:lnTo>
                  <a:lnTo>
                    <a:pt x="6044" y="908"/>
                  </a:lnTo>
                  <a:lnTo>
                    <a:pt x="4530" y="931"/>
                  </a:lnTo>
                  <a:lnTo>
                    <a:pt x="3020" y="976"/>
                  </a:lnTo>
                  <a:lnTo>
                    <a:pt x="1511" y="1021"/>
                  </a:lnTo>
                  <a:lnTo>
                    <a:pt x="1" y="1078"/>
                  </a:lnTo>
                  <a:lnTo>
                    <a:pt x="28" y="2507"/>
                  </a:lnTo>
                  <a:lnTo>
                    <a:pt x="54" y="3959"/>
                  </a:lnTo>
                  <a:lnTo>
                    <a:pt x="94" y="5410"/>
                  </a:lnTo>
                  <a:lnTo>
                    <a:pt x="135" y="6873"/>
                  </a:lnTo>
                  <a:lnTo>
                    <a:pt x="184" y="8348"/>
                  </a:lnTo>
                  <a:lnTo>
                    <a:pt x="237" y="9833"/>
                  </a:lnTo>
                  <a:lnTo>
                    <a:pt x="299" y="11319"/>
                  </a:lnTo>
                  <a:lnTo>
                    <a:pt x="371" y="12816"/>
                  </a:lnTo>
                  <a:lnTo>
                    <a:pt x="446" y="14313"/>
                  </a:lnTo>
                  <a:lnTo>
                    <a:pt x="531" y="15810"/>
                  </a:lnTo>
                  <a:lnTo>
                    <a:pt x="624" y="17307"/>
                  </a:lnTo>
                  <a:lnTo>
                    <a:pt x="727" y="18804"/>
                  </a:lnTo>
                  <a:lnTo>
                    <a:pt x="834" y="20301"/>
                  </a:lnTo>
                  <a:lnTo>
                    <a:pt x="954" y="21798"/>
                  </a:lnTo>
                  <a:lnTo>
                    <a:pt x="1083" y="23284"/>
                  </a:lnTo>
                  <a:lnTo>
                    <a:pt x="1154" y="24021"/>
                  </a:lnTo>
                  <a:lnTo>
                    <a:pt x="1226" y="24758"/>
                  </a:lnTo>
                  <a:lnTo>
                    <a:pt x="1297" y="25496"/>
                  </a:lnTo>
                  <a:lnTo>
                    <a:pt x="1377" y="26233"/>
                  </a:lnTo>
                  <a:lnTo>
                    <a:pt x="1453" y="26970"/>
                  </a:lnTo>
                  <a:lnTo>
                    <a:pt x="1537" y="27696"/>
                  </a:lnTo>
                  <a:lnTo>
                    <a:pt x="1622" y="28422"/>
                  </a:lnTo>
                  <a:lnTo>
                    <a:pt x="1706" y="29147"/>
                  </a:lnTo>
                  <a:lnTo>
                    <a:pt x="1800" y="29862"/>
                  </a:lnTo>
                  <a:lnTo>
                    <a:pt x="1893" y="30588"/>
                  </a:lnTo>
                  <a:lnTo>
                    <a:pt x="1987" y="31291"/>
                  </a:lnTo>
                  <a:lnTo>
                    <a:pt x="2085" y="32005"/>
                  </a:lnTo>
                  <a:lnTo>
                    <a:pt x="2187" y="32708"/>
                  </a:lnTo>
                  <a:lnTo>
                    <a:pt x="2294" y="33412"/>
                  </a:lnTo>
                  <a:lnTo>
                    <a:pt x="2401" y="34115"/>
                  </a:lnTo>
                  <a:lnTo>
                    <a:pt x="2512" y="34807"/>
                  </a:lnTo>
                  <a:lnTo>
                    <a:pt x="2628" y="35487"/>
                  </a:lnTo>
                  <a:lnTo>
                    <a:pt x="2744" y="36179"/>
                  </a:lnTo>
                  <a:lnTo>
                    <a:pt x="2864" y="36848"/>
                  </a:lnTo>
                  <a:lnTo>
                    <a:pt x="2989" y="37528"/>
                  </a:lnTo>
                  <a:lnTo>
                    <a:pt x="3118" y="38198"/>
                  </a:lnTo>
                  <a:lnTo>
                    <a:pt x="3252" y="38855"/>
                  </a:lnTo>
                  <a:lnTo>
                    <a:pt x="3385" y="39513"/>
                  </a:lnTo>
                  <a:lnTo>
                    <a:pt x="3523" y="40160"/>
                  </a:lnTo>
                  <a:lnTo>
                    <a:pt x="3666" y="40806"/>
                  </a:lnTo>
                  <a:lnTo>
                    <a:pt x="3808" y="41441"/>
                  </a:lnTo>
                  <a:lnTo>
                    <a:pt x="3960" y="42076"/>
                  </a:lnTo>
                  <a:lnTo>
                    <a:pt x="4111" y="42700"/>
                  </a:lnTo>
                  <a:lnTo>
                    <a:pt x="4267" y="43324"/>
                  </a:lnTo>
                  <a:lnTo>
                    <a:pt x="4427" y="43925"/>
                  </a:lnTo>
                  <a:lnTo>
                    <a:pt x="4592" y="44537"/>
                  </a:lnTo>
                  <a:lnTo>
                    <a:pt x="4757" y="45127"/>
                  </a:lnTo>
                  <a:lnTo>
                    <a:pt x="4930" y="45717"/>
                  </a:lnTo>
                  <a:lnTo>
                    <a:pt x="5104" y="46295"/>
                  </a:lnTo>
                  <a:lnTo>
                    <a:pt x="5300" y="46919"/>
                  </a:lnTo>
                  <a:lnTo>
                    <a:pt x="5500" y="47520"/>
                  </a:lnTo>
                  <a:lnTo>
                    <a:pt x="5701" y="48110"/>
                  </a:lnTo>
                  <a:lnTo>
                    <a:pt x="5910" y="48688"/>
                  </a:lnTo>
                  <a:lnTo>
                    <a:pt x="6119" y="49255"/>
                  </a:lnTo>
                  <a:lnTo>
                    <a:pt x="6337" y="49800"/>
                  </a:lnTo>
                  <a:lnTo>
                    <a:pt x="6556" y="50333"/>
                  </a:lnTo>
                  <a:lnTo>
                    <a:pt x="6778" y="50854"/>
                  </a:lnTo>
                  <a:lnTo>
                    <a:pt x="7005" y="51365"/>
                  </a:lnTo>
                  <a:lnTo>
                    <a:pt x="7233" y="51852"/>
                  </a:lnTo>
                  <a:lnTo>
                    <a:pt x="7464" y="52340"/>
                  </a:lnTo>
                  <a:lnTo>
                    <a:pt x="7705" y="52805"/>
                  </a:lnTo>
                  <a:lnTo>
                    <a:pt x="7941" y="53259"/>
                  </a:lnTo>
                  <a:lnTo>
                    <a:pt x="8185" y="53701"/>
                  </a:lnTo>
                  <a:lnTo>
                    <a:pt x="8430" y="54132"/>
                  </a:lnTo>
                  <a:lnTo>
                    <a:pt x="8680" y="54552"/>
                  </a:lnTo>
                  <a:lnTo>
                    <a:pt x="8929" y="54948"/>
                  </a:lnTo>
                  <a:lnTo>
                    <a:pt x="9187" y="55345"/>
                  </a:lnTo>
                  <a:lnTo>
                    <a:pt x="9441" y="55731"/>
                  </a:lnTo>
                  <a:lnTo>
                    <a:pt x="9704" y="56094"/>
                  </a:lnTo>
                  <a:lnTo>
                    <a:pt x="9967" y="56457"/>
                  </a:lnTo>
                  <a:lnTo>
                    <a:pt x="10229" y="56797"/>
                  </a:lnTo>
                  <a:lnTo>
                    <a:pt x="10496" y="57137"/>
                  </a:lnTo>
                  <a:lnTo>
                    <a:pt x="10768" y="57455"/>
                  </a:lnTo>
                  <a:lnTo>
                    <a:pt x="11040" y="57772"/>
                  </a:lnTo>
                  <a:lnTo>
                    <a:pt x="11316" y="58079"/>
                  </a:lnTo>
                  <a:lnTo>
                    <a:pt x="11592" y="58362"/>
                  </a:lnTo>
                  <a:lnTo>
                    <a:pt x="11868" y="58646"/>
                  </a:lnTo>
                  <a:lnTo>
                    <a:pt x="12149" y="58918"/>
                  </a:lnTo>
                  <a:lnTo>
                    <a:pt x="12434" y="59179"/>
                  </a:lnTo>
                  <a:lnTo>
                    <a:pt x="12718" y="59428"/>
                  </a:lnTo>
                  <a:lnTo>
                    <a:pt x="13003" y="59666"/>
                  </a:lnTo>
                  <a:lnTo>
                    <a:pt x="13293" y="59893"/>
                  </a:lnTo>
                  <a:lnTo>
                    <a:pt x="13582" y="60120"/>
                  </a:lnTo>
                  <a:lnTo>
                    <a:pt x="13872" y="60324"/>
                  </a:lnTo>
                  <a:lnTo>
                    <a:pt x="14161" y="60528"/>
                  </a:lnTo>
                  <a:lnTo>
                    <a:pt x="14455" y="60721"/>
                  </a:lnTo>
                  <a:lnTo>
                    <a:pt x="14753" y="60903"/>
                  </a:lnTo>
                  <a:lnTo>
                    <a:pt x="15047" y="61084"/>
                  </a:lnTo>
                  <a:lnTo>
                    <a:pt x="15346" y="61243"/>
                  </a:lnTo>
                  <a:lnTo>
                    <a:pt x="15644" y="61402"/>
                  </a:lnTo>
                  <a:lnTo>
                    <a:pt x="15942" y="61549"/>
                  </a:lnTo>
                  <a:lnTo>
                    <a:pt x="16241" y="61696"/>
                  </a:lnTo>
                  <a:lnTo>
                    <a:pt x="16539" y="61821"/>
                  </a:lnTo>
                  <a:lnTo>
                    <a:pt x="16842" y="61946"/>
                  </a:lnTo>
                  <a:lnTo>
                    <a:pt x="17145" y="62059"/>
                  </a:lnTo>
                  <a:lnTo>
                    <a:pt x="17447" y="62173"/>
                  </a:lnTo>
                  <a:lnTo>
                    <a:pt x="17750" y="62275"/>
                  </a:lnTo>
                  <a:lnTo>
                    <a:pt x="18053" y="62366"/>
                  </a:lnTo>
                  <a:lnTo>
                    <a:pt x="18356" y="62456"/>
                  </a:lnTo>
                  <a:lnTo>
                    <a:pt x="18659" y="62536"/>
                  </a:lnTo>
                  <a:lnTo>
                    <a:pt x="18961" y="62604"/>
                  </a:lnTo>
                  <a:lnTo>
                    <a:pt x="19572" y="62728"/>
                  </a:lnTo>
                  <a:lnTo>
                    <a:pt x="20177" y="62831"/>
                  </a:lnTo>
                  <a:lnTo>
                    <a:pt x="20783" y="62899"/>
                  </a:lnTo>
                  <a:lnTo>
                    <a:pt x="21388" y="62955"/>
                  </a:lnTo>
                  <a:lnTo>
                    <a:pt x="21989" y="62978"/>
                  </a:lnTo>
                  <a:lnTo>
                    <a:pt x="22586" y="62989"/>
                  </a:lnTo>
                  <a:lnTo>
                    <a:pt x="23165" y="62967"/>
                  </a:lnTo>
                  <a:lnTo>
                    <a:pt x="23739" y="62933"/>
                  </a:lnTo>
                  <a:lnTo>
                    <a:pt x="24318" y="62876"/>
                  </a:lnTo>
                  <a:lnTo>
                    <a:pt x="24897" y="62797"/>
                  </a:lnTo>
                  <a:lnTo>
                    <a:pt x="25476" y="62694"/>
                  </a:lnTo>
                  <a:lnTo>
                    <a:pt x="26055" y="62570"/>
                  </a:lnTo>
                  <a:lnTo>
                    <a:pt x="26634" y="62422"/>
                  </a:lnTo>
                  <a:lnTo>
                    <a:pt x="27213" y="62241"/>
                  </a:lnTo>
                  <a:lnTo>
                    <a:pt x="27787" y="62048"/>
                  </a:lnTo>
                  <a:lnTo>
                    <a:pt x="28077" y="61935"/>
                  </a:lnTo>
                  <a:lnTo>
                    <a:pt x="28362" y="61821"/>
                  </a:lnTo>
                  <a:lnTo>
                    <a:pt x="28647" y="61696"/>
                  </a:lnTo>
                  <a:lnTo>
                    <a:pt x="28932" y="61560"/>
                  </a:lnTo>
                  <a:lnTo>
                    <a:pt x="29217" y="61424"/>
                  </a:lnTo>
                  <a:lnTo>
                    <a:pt x="29502" y="61277"/>
                  </a:lnTo>
                  <a:lnTo>
                    <a:pt x="29787" y="61129"/>
                  </a:lnTo>
                  <a:lnTo>
                    <a:pt x="30067" y="60971"/>
                  </a:lnTo>
                  <a:lnTo>
                    <a:pt x="30352" y="60800"/>
                  </a:lnTo>
                  <a:lnTo>
                    <a:pt x="30633" y="60630"/>
                  </a:lnTo>
                  <a:lnTo>
                    <a:pt x="30913" y="60449"/>
                  </a:lnTo>
                  <a:lnTo>
                    <a:pt x="31194" y="60267"/>
                  </a:lnTo>
                  <a:lnTo>
                    <a:pt x="31470" y="60063"/>
                  </a:lnTo>
                  <a:lnTo>
                    <a:pt x="31746" y="59859"/>
                  </a:lnTo>
                  <a:lnTo>
                    <a:pt x="32022" y="59644"/>
                  </a:lnTo>
                  <a:lnTo>
                    <a:pt x="32298" y="59428"/>
                  </a:lnTo>
                  <a:lnTo>
                    <a:pt x="32574" y="59201"/>
                  </a:lnTo>
                  <a:lnTo>
                    <a:pt x="32846" y="58963"/>
                  </a:lnTo>
                  <a:lnTo>
                    <a:pt x="33117" y="58714"/>
                  </a:lnTo>
                  <a:lnTo>
                    <a:pt x="33384" y="58464"/>
                  </a:lnTo>
                  <a:lnTo>
                    <a:pt x="33656" y="58203"/>
                  </a:lnTo>
                  <a:lnTo>
                    <a:pt x="33923" y="57931"/>
                  </a:lnTo>
                  <a:lnTo>
                    <a:pt x="34186" y="57659"/>
                  </a:lnTo>
                  <a:lnTo>
                    <a:pt x="34453" y="57364"/>
                  </a:lnTo>
                  <a:lnTo>
                    <a:pt x="34716" y="57069"/>
                  </a:lnTo>
                  <a:lnTo>
                    <a:pt x="34974" y="56763"/>
                  </a:lnTo>
                  <a:lnTo>
                    <a:pt x="35232" y="56445"/>
                  </a:lnTo>
                  <a:lnTo>
                    <a:pt x="35491" y="56128"/>
                  </a:lnTo>
                  <a:lnTo>
                    <a:pt x="35749" y="55788"/>
                  </a:lnTo>
                  <a:lnTo>
                    <a:pt x="36003" y="55447"/>
                  </a:lnTo>
                  <a:lnTo>
                    <a:pt x="36257" y="55096"/>
                  </a:lnTo>
                  <a:lnTo>
                    <a:pt x="36506" y="54733"/>
                  </a:lnTo>
                  <a:lnTo>
                    <a:pt x="36755" y="54359"/>
                  </a:lnTo>
                  <a:lnTo>
                    <a:pt x="37000" y="53984"/>
                  </a:lnTo>
                  <a:lnTo>
                    <a:pt x="37245" y="53588"/>
                  </a:lnTo>
                  <a:lnTo>
                    <a:pt x="37486" y="53191"/>
                  </a:lnTo>
                  <a:lnTo>
                    <a:pt x="37726" y="52782"/>
                  </a:lnTo>
                  <a:lnTo>
                    <a:pt x="37966" y="52363"/>
                  </a:lnTo>
                  <a:lnTo>
                    <a:pt x="38203" y="51932"/>
                  </a:lnTo>
                  <a:lnTo>
                    <a:pt x="38434" y="51489"/>
                  </a:lnTo>
                  <a:lnTo>
                    <a:pt x="38666" y="51036"/>
                  </a:lnTo>
                  <a:lnTo>
                    <a:pt x="38897" y="50571"/>
                  </a:lnTo>
                  <a:lnTo>
                    <a:pt x="39124" y="50094"/>
                  </a:lnTo>
                  <a:lnTo>
                    <a:pt x="39347" y="49618"/>
                  </a:lnTo>
                  <a:lnTo>
                    <a:pt x="39570" y="49119"/>
                  </a:lnTo>
                  <a:lnTo>
                    <a:pt x="39788" y="48620"/>
                  </a:lnTo>
                  <a:lnTo>
                    <a:pt x="40046" y="47996"/>
                  </a:lnTo>
                  <a:lnTo>
                    <a:pt x="40300" y="47361"/>
                  </a:lnTo>
                  <a:lnTo>
                    <a:pt x="40540" y="46726"/>
                  </a:lnTo>
                  <a:lnTo>
                    <a:pt x="40776" y="46091"/>
                  </a:lnTo>
                  <a:lnTo>
                    <a:pt x="41003" y="45445"/>
                  </a:lnTo>
                  <a:lnTo>
                    <a:pt x="41222" y="44787"/>
                  </a:lnTo>
                  <a:lnTo>
                    <a:pt x="41435" y="44129"/>
                  </a:lnTo>
                  <a:lnTo>
                    <a:pt x="41640" y="43471"/>
                  </a:lnTo>
                  <a:lnTo>
                    <a:pt x="41836" y="42802"/>
                  </a:lnTo>
                  <a:lnTo>
                    <a:pt x="42028" y="42122"/>
                  </a:lnTo>
                  <a:lnTo>
                    <a:pt x="42210" y="41441"/>
                  </a:lnTo>
                  <a:lnTo>
                    <a:pt x="42388" y="40761"/>
                  </a:lnTo>
                  <a:lnTo>
                    <a:pt x="42557" y="40069"/>
                  </a:lnTo>
                  <a:lnTo>
                    <a:pt x="42718" y="39377"/>
                  </a:lnTo>
                  <a:lnTo>
                    <a:pt x="42874" y="38674"/>
                  </a:lnTo>
                  <a:lnTo>
                    <a:pt x="43025" y="37971"/>
                  </a:lnTo>
                  <a:lnTo>
                    <a:pt x="43167" y="37256"/>
                  </a:lnTo>
                  <a:lnTo>
                    <a:pt x="43306" y="36542"/>
                  </a:lnTo>
                  <a:lnTo>
                    <a:pt x="43439" y="35827"/>
                  </a:lnTo>
                  <a:lnTo>
                    <a:pt x="43564" y="35101"/>
                  </a:lnTo>
                  <a:lnTo>
                    <a:pt x="43684" y="34376"/>
                  </a:lnTo>
                  <a:lnTo>
                    <a:pt x="43800" y="33638"/>
                  </a:lnTo>
                  <a:lnTo>
                    <a:pt x="43907" y="32901"/>
                  </a:lnTo>
                  <a:lnTo>
                    <a:pt x="44009" y="32164"/>
                  </a:lnTo>
                  <a:lnTo>
                    <a:pt x="44112" y="31416"/>
                  </a:lnTo>
                  <a:lnTo>
                    <a:pt x="44205" y="30667"/>
                  </a:lnTo>
                  <a:lnTo>
                    <a:pt x="44294" y="29907"/>
                  </a:lnTo>
                  <a:lnTo>
                    <a:pt x="44374" y="29147"/>
                  </a:lnTo>
                  <a:lnTo>
                    <a:pt x="44454" y="28388"/>
                  </a:lnTo>
                  <a:lnTo>
                    <a:pt x="44530" y="27628"/>
                  </a:lnTo>
                  <a:lnTo>
                    <a:pt x="44601" y="26856"/>
                  </a:lnTo>
                  <a:lnTo>
                    <a:pt x="44668" y="26085"/>
                  </a:lnTo>
                  <a:lnTo>
                    <a:pt x="44730" y="25303"/>
                  </a:lnTo>
                  <a:lnTo>
                    <a:pt x="44788" y="24532"/>
                  </a:lnTo>
                  <a:lnTo>
                    <a:pt x="44842" y="23749"/>
                  </a:lnTo>
                  <a:lnTo>
                    <a:pt x="44895" y="22955"/>
                  </a:lnTo>
                  <a:lnTo>
                    <a:pt x="44944" y="22173"/>
                  </a:lnTo>
                  <a:lnTo>
                    <a:pt x="44989" y="21379"/>
                  </a:lnTo>
                  <a:lnTo>
                    <a:pt x="45029" y="20585"/>
                  </a:lnTo>
                  <a:lnTo>
                    <a:pt x="45064" y="19791"/>
                  </a:lnTo>
                  <a:lnTo>
                    <a:pt x="45100" y="18986"/>
                  </a:lnTo>
                  <a:lnTo>
                    <a:pt x="45131" y="18181"/>
                  </a:lnTo>
                  <a:lnTo>
                    <a:pt x="45162" y="17375"/>
                  </a:lnTo>
                  <a:lnTo>
                    <a:pt x="45189" y="16570"/>
                  </a:lnTo>
                  <a:lnTo>
                    <a:pt x="45238" y="14948"/>
                  </a:lnTo>
                  <a:lnTo>
                    <a:pt x="45274" y="13315"/>
                  </a:lnTo>
                  <a:lnTo>
                    <a:pt x="45305" y="11671"/>
                  </a:lnTo>
                  <a:lnTo>
                    <a:pt x="45327" y="10015"/>
                  </a:lnTo>
                  <a:lnTo>
                    <a:pt x="45349" y="8359"/>
                  </a:lnTo>
                  <a:lnTo>
                    <a:pt x="45363" y="6703"/>
                  </a:lnTo>
                  <a:lnTo>
                    <a:pt x="45385" y="3358"/>
                  </a:lnTo>
                  <a:lnTo>
                    <a:pt x="45403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3;p45">
              <a:extLst>
                <a:ext uri="{FF2B5EF4-FFF2-40B4-BE49-F238E27FC236}">
                  <a16:creationId xmlns:a16="http://schemas.microsoft.com/office/drawing/2014/main" id="{A6453BDF-8322-4AB0-9297-A971617C5C17}"/>
                </a:ext>
              </a:extLst>
            </p:cNvPr>
            <p:cNvSpPr/>
            <p:nvPr/>
          </p:nvSpPr>
          <p:spPr>
            <a:xfrm>
              <a:off x="3370325" y="-10467900"/>
              <a:ext cx="109775" cy="203575"/>
            </a:xfrm>
            <a:custGeom>
              <a:avLst/>
              <a:gdLst/>
              <a:ahLst/>
              <a:cxnLst/>
              <a:rect l="l" t="t" r="r" b="b"/>
              <a:pathLst>
                <a:path w="4391" h="8143" extrusionOk="0">
                  <a:moveTo>
                    <a:pt x="4391" y="0"/>
                  </a:moveTo>
                  <a:lnTo>
                    <a:pt x="4048" y="45"/>
                  </a:lnTo>
                  <a:lnTo>
                    <a:pt x="3710" y="102"/>
                  </a:lnTo>
                  <a:lnTo>
                    <a:pt x="3371" y="170"/>
                  </a:lnTo>
                  <a:lnTo>
                    <a:pt x="3033" y="250"/>
                  </a:lnTo>
                  <a:lnTo>
                    <a:pt x="2699" y="352"/>
                  </a:lnTo>
                  <a:lnTo>
                    <a:pt x="2369" y="465"/>
                  </a:lnTo>
                  <a:lnTo>
                    <a:pt x="2040" y="590"/>
                  </a:lnTo>
                  <a:lnTo>
                    <a:pt x="1719" y="726"/>
                  </a:lnTo>
                  <a:lnTo>
                    <a:pt x="1581" y="794"/>
                  </a:lnTo>
                  <a:lnTo>
                    <a:pt x="1452" y="873"/>
                  </a:lnTo>
                  <a:lnTo>
                    <a:pt x="1336" y="953"/>
                  </a:lnTo>
                  <a:lnTo>
                    <a:pt x="1225" y="1032"/>
                  </a:lnTo>
                  <a:lnTo>
                    <a:pt x="1118" y="1123"/>
                  </a:lnTo>
                  <a:lnTo>
                    <a:pt x="1024" y="1214"/>
                  </a:lnTo>
                  <a:lnTo>
                    <a:pt x="935" y="1304"/>
                  </a:lnTo>
                  <a:lnTo>
                    <a:pt x="851" y="1406"/>
                  </a:lnTo>
                  <a:lnTo>
                    <a:pt x="775" y="1508"/>
                  </a:lnTo>
                  <a:lnTo>
                    <a:pt x="708" y="1622"/>
                  </a:lnTo>
                  <a:lnTo>
                    <a:pt x="646" y="1735"/>
                  </a:lnTo>
                  <a:lnTo>
                    <a:pt x="588" y="1860"/>
                  </a:lnTo>
                  <a:lnTo>
                    <a:pt x="535" y="1996"/>
                  </a:lnTo>
                  <a:lnTo>
                    <a:pt x="486" y="2132"/>
                  </a:lnTo>
                  <a:lnTo>
                    <a:pt x="446" y="2268"/>
                  </a:lnTo>
                  <a:lnTo>
                    <a:pt x="405" y="2427"/>
                  </a:lnTo>
                  <a:lnTo>
                    <a:pt x="374" y="2586"/>
                  </a:lnTo>
                  <a:lnTo>
                    <a:pt x="343" y="2745"/>
                  </a:lnTo>
                  <a:lnTo>
                    <a:pt x="316" y="2926"/>
                  </a:lnTo>
                  <a:lnTo>
                    <a:pt x="294" y="3108"/>
                  </a:lnTo>
                  <a:lnTo>
                    <a:pt x="272" y="3300"/>
                  </a:lnTo>
                  <a:lnTo>
                    <a:pt x="254" y="3504"/>
                  </a:lnTo>
                  <a:lnTo>
                    <a:pt x="223" y="3947"/>
                  </a:lnTo>
                  <a:lnTo>
                    <a:pt x="201" y="4434"/>
                  </a:lnTo>
                  <a:lnTo>
                    <a:pt x="178" y="4956"/>
                  </a:lnTo>
                  <a:lnTo>
                    <a:pt x="143" y="6158"/>
                  </a:lnTo>
                  <a:lnTo>
                    <a:pt x="116" y="6714"/>
                  </a:lnTo>
                  <a:lnTo>
                    <a:pt x="103" y="6975"/>
                  </a:lnTo>
                  <a:lnTo>
                    <a:pt x="85" y="7213"/>
                  </a:lnTo>
                  <a:lnTo>
                    <a:pt x="67" y="7440"/>
                  </a:lnTo>
                  <a:lnTo>
                    <a:pt x="45" y="7655"/>
                  </a:lnTo>
                  <a:lnTo>
                    <a:pt x="23" y="7871"/>
                  </a:lnTo>
                  <a:lnTo>
                    <a:pt x="0" y="8075"/>
                  </a:lnTo>
                  <a:lnTo>
                    <a:pt x="1011" y="8086"/>
                  </a:lnTo>
                  <a:lnTo>
                    <a:pt x="2022" y="8109"/>
                  </a:lnTo>
                  <a:lnTo>
                    <a:pt x="3037" y="8132"/>
                  </a:lnTo>
                  <a:lnTo>
                    <a:pt x="4048" y="8143"/>
                  </a:lnTo>
                  <a:lnTo>
                    <a:pt x="4052" y="7678"/>
                  </a:lnTo>
                  <a:lnTo>
                    <a:pt x="4057" y="7213"/>
                  </a:lnTo>
                  <a:lnTo>
                    <a:pt x="4070" y="6260"/>
                  </a:lnTo>
                  <a:lnTo>
                    <a:pt x="4097" y="5319"/>
                  </a:lnTo>
                  <a:lnTo>
                    <a:pt x="4128" y="4378"/>
                  </a:lnTo>
                  <a:lnTo>
                    <a:pt x="4164" y="3448"/>
                  </a:lnTo>
                  <a:lnTo>
                    <a:pt x="4204" y="2529"/>
                  </a:lnTo>
                  <a:lnTo>
                    <a:pt x="4293" y="726"/>
                  </a:lnTo>
                  <a:lnTo>
                    <a:pt x="4297" y="624"/>
                  </a:lnTo>
                  <a:lnTo>
                    <a:pt x="4306" y="522"/>
                  </a:lnTo>
                  <a:lnTo>
                    <a:pt x="4328" y="340"/>
                  </a:lnTo>
                  <a:lnTo>
                    <a:pt x="4360" y="170"/>
                  </a:lnTo>
                  <a:lnTo>
                    <a:pt x="4391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4;p45">
              <a:extLst>
                <a:ext uri="{FF2B5EF4-FFF2-40B4-BE49-F238E27FC236}">
                  <a16:creationId xmlns:a16="http://schemas.microsoft.com/office/drawing/2014/main" id="{09DAA570-0C6D-4D81-8219-1760F87A37CA}"/>
                </a:ext>
              </a:extLst>
            </p:cNvPr>
            <p:cNvSpPr/>
            <p:nvPr/>
          </p:nvSpPr>
          <p:spPr>
            <a:xfrm>
              <a:off x="3499225" y="-10474150"/>
              <a:ext cx="105225" cy="211825"/>
            </a:xfrm>
            <a:custGeom>
              <a:avLst/>
              <a:gdLst/>
              <a:ahLst/>
              <a:cxnLst/>
              <a:rect l="l" t="t" r="r" b="b"/>
              <a:pathLst>
                <a:path w="4209" h="8473" extrusionOk="0">
                  <a:moveTo>
                    <a:pt x="4209" y="1"/>
                  </a:moveTo>
                  <a:lnTo>
                    <a:pt x="3737" y="23"/>
                  </a:lnTo>
                  <a:lnTo>
                    <a:pt x="3265" y="35"/>
                  </a:lnTo>
                  <a:lnTo>
                    <a:pt x="2307" y="35"/>
                  </a:lnTo>
                  <a:lnTo>
                    <a:pt x="1345" y="57"/>
                  </a:lnTo>
                  <a:lnTo>
                    <a:pt x="865" y="69"/>
                  </a:lnTo>
                  <a:lnTo>
                    <a:pt x="388" y="103"/>
                  </a:lnTo>
                  <a:lnTo>
                    <a:pt x="419" y="284"/>
                  </a:lnTo>
                  <a:lnTo>
                    <a:pt x="433" y="386"/>
                  </a:lnTo>
                  <a:lnTo>
                    <a:pt x="442" y="488"/>
                  </a:lnTo>
                  <a:lnTo>
                    <a:pt x="450" y="602"/>
                  </a:lnTo>
                  <a:lnTo>
                    <a:pt x="459" y="715"/>
                  </a:lnTo>
                  <a:lnTo>
                    <a:pt x="459" y="840"/>
                  </a:lnTo>
                  <a:lnTo>
                    <a:pt x="459" y="976"/>
                  </a:lnTo>
                  <a:lnTo>
                    <a:pt x="370" y="2790"/>
                  </a:lnTo>
                  <a:lnTo>
                    <a:pt x="321" y="3720"/>
                  </a:lnTo>
                  <a:lnTo>
                    <a:pt x="272" y="4662"/>
                  </a:lnTo>
                  <a:lnTo>
                    <a:pt x="214" y="5603"/>
                  </a:lnTo>
                  <a:lnTo>
                    <a:pt x="152" y="6544"/>
                  </a:lnTo>
                  <a:lnTo>
                    <a:pt x="81" y="7474"/>
                  </a:lnTo>
                  <a:lnTo>
                    <a:pt x="45" y="7939"/>
                  </a:lnTo>
                  <a:lnTo>
                    <a:pt x="1" y="8393"/>
                  </a:lnTo>
                  <a:lnTo>
                    <a:pt x="1034" y="8416"/>
                  </a:lnTo>
                  <a:lnTo>
                    <a:pt x="2062" y="8438"/>
                  </a:lnTo>
                  <a:lnTo>
                    <a:pt x="3087" y="8450"/>
                  </a:lnTo>
                  <a:lnTo>
                    <a:pt x="4111" y="8472"/>
                  </a:lnTo>
                  <a:lnTo>
                    <a:pt x="4111" y="8472"/>
                  </a:lnTo>
                  <a:lnTo>
                    <a:pt x="4093" y="7939"/>
                  </a:lnTo>
                  <a:lnTo>
                    <a:pt x="4075" y="7395"/>
                  </a:lnTo>
                  <a:lnTo>
                    <a:pt x="4062" y="6862"/>
                  </a:lnTo>
                  <a:lnTo>
                    <a:pt x="4053" y="6340"/>
                  </a:lnTo>
                  <a:lnTo>
                    <a:pt x="4048" y="5807"/>
                  </a:lnTo>
                  <a:lnTo>
                    <a:pt x="4048" y="5274"/>
                  </a:lnTo>
                  <a:lnTo>
                    <a:pt x="4048" y="4752"/>
                  </a:lnTo>
                  <a:lnTo>
                    <a:pt x="4053" y="4219"/>
                  </a:lnTo>
                  <a:lnTo>
                    <a:pt x="4062" y="3698"/>
                  </a:lnTo>
                  <a:lnTo>
                    <a:pt x="4075" y="3165"/>
                  </a:lnTo>
                  <a:lnTo>
                    <a:pt x="4088" y="2643"/>
                  </a:lnTo>
                  <a:lnTo>
                    <a:pt x="4106" y="2110"/>
                  </a:lnTo>
                  <a:lnTo>
                    <a:pt x="4129" y="1588"/>
                  </a:lnTo>
                  <a:lnTo>
                    <a:pt x="4151" y="1055"/>
                  </a:lnTo>
                  <a:lnTo>
                    <a:pt x="4178" y="522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5;p45">
              <a:extLst>
                <a:ext uri="{FF2B5EF4-FFF2-40B4-BE49-F238E27FC236}">
                  <a16:creationId xmlns:a16="http://schemas.microsoft.com/office/drawing/2014/main" id="{4985FA1B-ADED-453F-8B49-50A2C60313CE}"/>
                </a:ext>
              </a:extLst>
            </p:cNvPr>
            <p:cNvSpPr/>
            <p:nvPr/>
          </p:nvSpPr>
          <p:spPr>
            <a:xfrm>
              <a:off x="3538300" y="-9027875"/>
              <a:ext cx="575450" cy="335725"/>
            </a:xfrm>
            <a:custGeom>
              <a:avLst/>
              <a:gdLst/>
              <a:ahLst/>
              <a:cxnLst/>
              <a:rect l="l" t="t" r="r" b="b"/>
              <a:pathLst>
                <a:path w="23018" h="13429" extrusionOk="0">
                  <a:moveTo>
                    <a:pt x="1" y="1"/>
                  </a:moveTo>
                  <a:lnTo>
                    <a:pt x="94" y="1577"/>
                  </a:lnTo>
                  <a:lnTo>
                    <a:pt x="183" y="3165"/>
                  </a:lnTo>
                  <a:lnTo>
                    <a:pt x="268" y="4764"/>
                  </a:lnTo>
                  <a:lnTo>
                    <a:pt x="348" y="6363"/>
                  </a:lnTo>
                  <a:lnTo>
                    <a:pt x="424" y="7973"/>
                  </a:lnTo>
                  <a:lnTo>
                    <a:pt x="495" y="9584"/>
                  </a:lnTo>
                  <a:lnTo>
                    <a:pt x="562" y="11194"/>
                  </a:lnTo>
                  <a:lnTo>
                    <a:pt x="629" y="12816"/>
                  </a:lnTo>
                  <a:lnTo>
                    <a:pt x="1987" y="12635"/>
                  </a:lnTo>
                  <a:lnTo>
                    <a:pt x="3354" y="12465"/>
                  </a:lnTo>
                  <a:lnTo>
                    <a:pt x="4734" y="12317"/>
                  </a:lnTo>
                  <a:lnTo>
                    <a:pt x="6123" y="12181"/>
                  </a:lnTo>
                  <a:lnTo>
                    <a:pt x="7517" y="12079"/>
                  </a:lnTo>
                  <a:lnTo>
                    <a:pt x="8216" y="12034"/>
                  </a:lnTo>
                  <a:lnTo>
                    <a:pt x="8920" y="12000"/>
                  </a:lnTo>
                  <a:lnTo>
                    <a:pt x="9619" y="11977"/>
                  </a:lnTo>
                  <a:lnTo>
                    <a:pt x="10323" y="11954"/>
                  </a:lnTo>
                  <a:lnTo>
                    <a:pt x="11022" y="11943"/>
                  </a:lnTo>
                  <a:lnTo>
                    <a:pt x="11725" y="11943"/>
                  </a:lnTo>
                  <a:lnTo>
                    <a:pt x="12424" y="11954"/>
                  </a:lnTo>
                  <a:lnTo>
                    <a:pt x="13128" y="11966"/>
                  </a:lnTo>
                  <a:lnTo>
                    <a:pt x="13827" y="11988"/>
                  </a:lnTo>
                  <a:lnTo>
                    <a:pt x="14531" y="12034"/>
                  </a:lnTo>
                  <a:lnTo>
                    <a:pt x="15230" y="12079"/>
                  </a:lnTo>
                  <a:lnTo>
                    <a:pt x="15924" y="12136"/>
                  </a:lnTo>
                  <a:lnTo>
                    <a:pt x="16623" y="12204"/>
                  </a:lnTo>
                  <a:lnTo>
                    <a:pt x="17318" y="12294"/>
                  </a:lnTo>
                  <a:lnTo>
                    <a:pt x="18008" y="12385"/>
                  </a:lnTo>
                  <a:lnTo>
                    <a:pt x="18703" y="12499"/>
                  </a:lnTo>
                  <a:lnTo>
                    <a:pt x="19389" y="12612"/>
                  </a:lnTo>
                  <a:lnTo>
                    <a:pt x="20074" y="12748"/>
                  </a:lnTo>
                  <a:lnTo>
                    <a:pt x="20760" y="12896"/>
                  </a:lnTo>
                  <a:lnTo>
                    <a:pt x="21437" y="13066"/>
                  </a:lnTo>
                  <a:lnTo>
                    <a:pt x="22114" y="13236"/>
                  </a:lnTo>
                  <a:lnTo>
                    <a:pt x="22791" y="13429"/>
                  </a:lnTo>
                  <a:lnTo>
                    <a:pt x="22862" y="10605"/>
                  </a:lnTo>
                  <a:lnTo>
                    <a:pt x="22924" y="7792"/>
                  </a:lnTo>
                  <a:lnTo>
                    <a:pt x="22951" y="6374"/>
                  </a:lnTo>
                  <a:lnTo>
                    <a:pt x="22978" y="4979"/>
                  </a:lnTo>
                  <a:lnTo>
                    <a:pt x="23000" y="3573"/>
                  </a:lnTo>
                  <a:lnTo>
                    <a:pt x="23018" y="2167"/>
                  </a:lnTo>
                  <a:lnTo>
                    <a:pt x="17260" y="1600"/>
                  </a:lnTo>
                  <a:lnTo>
                    <a:pt x="11511" y="1033"/>
                  </a:lnTo>
                  <a:lnTo>
                    <a:pt x="8635" y="761"/>
                  </a:lnTo>
                  <a:lnTo>
                    <a:pt x="5758" y="488"/>
                  </a:lnTo>
                  <a:lnTo>
                    <a:pt x="2882" y="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6;p45">
              <a:extLst>
                <a:ext uri="{FF2B5EF4-FFF2-40B4-BE49-F238E27FC236}">
                  <a16:creationId xmlns:a16="http://schemas.microsoft.com/office/drawing/2014/main" id="{F53632A6-C2C3-4F78-B2BD-291E6E9FEC32}"/>
                </a:ext>
              </a:extLst>
            </p:cNvPr>
            <p:cNvSpPr/>
            <p:nvPr/>
          </p:nvSpPr>
          <p:spPr>
            <a:xfrm>
              <a:off x="3557225" y="-8628675"/>
              <a:ext cx="549400" cy="274200"/>
            </a:xfrm>
            <a:custGeom>
              <a:avLst/>
              <a:gdLst/>
              <a:ahLst/>
              <a:cxnLst/>
              <a:rect l="l" t="t" r="r" b="b"/>
              <a:pathLst>
                <a:path w="21976" h="10968" extrusionOk="0">
                  <a:moveTo>
                    <a:pt x="21976" y="1"/>
                  </a:moveTo>
                  <a:lnTo>
                    <a:pt x="21308" y="182"/>
                  </a:lnTo>
                  <a:lnTo>
                    <a:pt x="20635" y="364"/>
                  </a:lnTo>
                  <a:lnTo>
                    <a:pt x="19959" y="523"/>
                  </a:lnTo>
                  <a:lnTo>
                    <a:pt x="19282" y="670"/>
                  </a:lnTo>
                  <a:lnTo>
                    <a:pt x="18605" y="795"/>
                  </a:lnTo>
                  <a:lnTo>
                    <a:pt x="17919" y="920"/>
                  </a:lnTo>
                  <a:lnTo>
                    <a:pt x="17233" y="1022"/>
                  </a:lnTo>
                  <a:lnTo>
                    <a:pt x="16548" y="1112"/>
                  </a:lnTo>
                  <a:lnTo>
                    <a:pt x="15857" y="1192"/>
                  </a:lnTo>
                  <a:lnTo>
                    <a:pt x="15167" y="1271"/>
                  </a:lnTo>
                  <a:lnTo>
                    <a:pt x="14477" y="1328"/>
                  </a:lnTo>
                  <a:lnTo>
                    <a:pt x="13782" y="1373"/>
                  </a:lnTo>
                  <a:lnTo>
                    <a:pt x="13088" y="1407"/>
                  </a:lnTo>
                  <a:lnTo>
                    <a:pt x="12393" y="1430"/>
                  </a:lnTo>
                  <a:lnTo>
                    <a:pt x="11698" y="1453"/>
                  </a:lnTo>
                  <a:lnTo>
                    <a:pt x="10309" y="1453"/>
                  </a:lnTo>
                  <a:lnTo>
                    <a:pt x="9610" y="1441"/>
                  </a:lnTo>
                  <a:lnTo>
                    <a:pt x="8915" y="1430"/>
                  </a:lnTo>
                  <a:lnTo>
                    <a:pt x="8221" y="1396"/>
                  </a:lnTo>
                  <a:lnTo>
                    <a:pt x="7526" y="1362"/>
                  </a:lnTo>
                  <a:lnTo>
                    <a:pt x="6831" y="1328"/>
                  </a:lnTo>
                  <a:lnTo>
                    <a:pt x="5451" y="1226"/>
                  </a:lnTo>
                  <a:lnTo>
                    <a:pt x="4075" y="1101"/>
                  </a:lnTo>
                  <a:lnTo>
                    <a:pt x="2704" y="954"/>
                  </a:lnTo>
                  <a:lnTo>
                    <a:pt x="1345" y="783"/>
                  </a:lnTo>
                  <a:lnTo>
                    <a:pt x="1" y="613"/>
                  </a:lnTo>
                  <a:lnTo>
                    <a:pt x="85" y="3188"/>
                  </a:lnTo>
                  <a:lnTo>
                    <a:pt x="170" y="5774"/>
                  </a:lnTo>
                  <a:lnTo>
                    <a:pt x="210" y="7066"/>
                  </a:lnTo>
                  <a:lnTo>
                    <a:pt x="250" y="8371"/>
                  </a:lnTo>
                  <a:lnTo>
                    <a:pt x="281" y="9664"/>
                  </a:lnTo>
                  <a:lnTo>
                    <a:pt x="312" y="10968"/>
                  </a:lnTo>
                  <a:lnTo>
                    <a:pt x="1644" y="10854"/>
                  </a:lnTo>
                  <a:lnTo>
                    <a:pt x="2980" y="10752"/>
                  </a:lnTo>
                  <a:lnTo>
                    <a:pt x="4311" y="10662"/>
                  </a:lnTo>
                  <a:lnTo>
                    <a:pt x="5647" y="10594"/>
                  </a:lnTo>
                  <a:lnTo>
                    <a:pt x="6983" y="10537"/>
                  </a:lnTo>
                  <a:lnTo>
                    <a:pt x="8319" y="10491"/>
                  </a:lnTo>
                  <a:lnTo>
                    <a:pt x="9650" y="10469"/>
                  </a:lnTo>
                  <a:lnTo>
                    <a:pt x="10986" y="10457"/>
                  </a:lnTo>
                  <a:lnTo>
                    <a:pt x="12322" y="10457"/>
                  </a:lnTo>
                  <a:lnTo>
                    <a:pt x="13658" y="10469"/>
                  </a:lnTo>
                  <a:lnTo>
                    <a:pt x="14994" y="10503"/>
                  </a:lnTo>
                  <a:lnTo>
                    <a:pt x="16325" y="10548"/>
                  </a:lnTo>
                  <a:lnTo>
                    <a:pt x="17661" y="10616"/>
                  </a:lnTo>
                  <a:lnTo>
                    <a:pt x="18997" y="10696"/>
                  </a:lnTo>
                  <a:lnTo>
                    <a:pt x="20328" y="10786"/>
                  </a:lnTo>
                  <a:lnTo>
                    <a:pt x="21664" y="10888"/>
                  </a:lnTo>
                  <a:lnTo>
                    <a:pt x="21744" y="8155"/>
                  </a:lnTo>
                  <a:lnTo>
                    <a:pt x="21824" y="5433"/>
                  </a:lnTo>
                  <a:lnTo>
                    <a:pt x="21976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7;p45">
              <a:extLst>
                <a:ext uri="{FF2B5EF4-FFF2-40B4-BE49-F238E27FC236}">
                  <a16:creationId xmlns:a16="http://schemas.microsoft.com/office/drawing/2014/main" id="{237805A3-1817-40C8-9811-C129387CB987}"/>
                </a:ext>
              </a:extLst>
            </p:cNvPr>
            <p:cNvSpPr/>
            <p:nvPr/>
          </p:nvSpPr>
          <p:spPr>
            <a:xfrm>
              <a:off x="3567475" y="-8298350"/>
              <a:ext cx="529925" cy="278725"/>
            </a:xfrm>
            <a:custGeom>
              <a:avLst/>
              <a:gdLst/>
              <a:ahLst/>
              <a:cxnLst/>
              <a:rect l="l" t="t" r="r" b="b"/>
              <a:pathLst>
                <a:path w="21197" h="11149" extrusionOk="0">
                  <a:moveTo>
                    <a:pt x="21196" y="0"/>
                  </a:moveTo>
                  <a:lnTo>
                    <a:pt x="19874" y="193"/>
                  </a:lnTo>
                  <a:lnTo>
                    <a:pt x="18551" y="375"/>
                  </a:lnTo>
                  <a:lnTo>
                    <a:pt x="17229" y="545"/>
                  </a:lnTo>
                  <a:lnTo>
                    <a:pt x="15902" y="692"/>
                  </a:lnTo>
                  <a:lnTo>
                    <a:pt x="14579" y="840"/>
                  </a:lnTo>
                  <a:lnTo>
                    <a:pt x="13252" y="964"/>
                  </a:lnTo>
                  <a:lnTo>
                    <a:pt x="11930" y="1066"/>
                  </a:lnTo>
                  <a:lnTo>
                    <a:pt x="10603" y="1169"/>
                  </a:lnTo>
                  <a:lnTo>
                    <a:pt x="9280" y="1248"/>
                  </a:lnTo>
                  <a:lnTo>
                    <a:pt x="7953" y="1316"/>
                  </a:lnTo>
                  <a:lnTo>
                    <a:pt x="6626" y="1361"/>
                  </a:lnTo>
                  <a:lnTo>
                    <a:pt x="5304" y="1407"/>
                  </a:lnTo>
                  <a:lnTo>
                    <a:pt x="3977" y="1429"/>
                  </a:lnTo>
                  <a:lnTo>
                    <a:pt x="1327" y="1429"/>
                  </a:lnTo>
                  <a:lnTo>
                    <a:pt x="0" y="1407"/>
                  </a:lnTo>
                  <a:lnTo>
                    <a:pt x="0" y="1407"/>
                  </a:lnTo>
                  <a:lnTo>
                    <a:pt x="85" y="6204"/>
                  </a:lnTo>
                  <a:lnTo>
                    <a:pt x="125" y="8608"/>
                  </a:lnTo>
                  <a:lnTo>
                    <a:pt x="156" y="11001"/>
                  </a:lnTo>
                  <a:lnTo>
                    <a:pt x="2748" y="10922"/>
                  </a:lnTo>
                  <a:lnTo>
                    <a:pt x="5344" y="10865"/>
                  </a:lnTo>
                  <a:lnTo>
                    <a:pt x="7940" y="10820"/>
                  </a:lnTo>
                  <a:lnTo>
                    <a:pt x="9236" y="10808"/>
                  </a:lnTo>
                  <a:lnTo>
                    <a:pt x="11832" y="10808"/>
                  </a:lnTo>
                  <a:lnTo>
                    <a:pt x="13132" y="10820"/>
                  </a:lnTo>
                  <a:lnTo>
                    <a:pt x="14428" y="10842"/>
                  </a:lnTo>
                  <a:lnTo>
                    <a:pt x="15724" y="10877"/>
                  </a:lnTo>
                  <a:lnTo>
                    <a:pt x="17024" y="10933"/>
                  </a:lnTo>
                  <a:lnTo>
                    <a:pt x="18320" y="10990"/>
                  </a:lnTo>
                  <a:lnTo>
                    <a:pt x="19615" y="11058"/>
                  </a:lnTo>
                  <a:lnTo>
                    <a:pt x="20911" y="11149"/>
                  </a:lnTo>
                  <a:lnTo>
                    <a:pt x="20969" y="8347"/>
                  </a:lnTo>
                  <a:lnTo>
                    <a:pt x="21036" y="5558"/>
                  </a:lnTo>
                  <a:lnTo>
                    <a:pt x="21112" y="2779"/>
                  </a:lnTo>
                  <a:lnTo>
                    <a:pt x="2119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58;p45">
              <a:extLst>
                <a:ext uri="{FF2B5EF4-FFF2-40B4-BE49-F238E27FC236}">
                  <a16:creationId xmlns:a16="http://schemas.microsoft.com/office/drawing/2014/main" id="{EB0C0358-A684-4987-8812-5B521A1BFC2C}"/>
                </a:ext>
              </a:extLst>
            </p:cNvPr>
            <p:cNvSpPr/>
            <p:nvPr/>
          </p:nvSpPr>
          <p:spPr>
            <a:xfrm>
              <a:off x="3570375" y="-7957275"/>
              <a:ext cx="518775" cy="270800"/>
            </a:xfrm>
            <a:custGeom>
              <a:avLst/>
              <a:gdLst/>
              <a:ahLst/>
              <a:cxnLst/>
              <a:rect l="l" t="t" r="r" b="b"/>
              <a:pathLst>
                <a:path w="20751" h="10832" extrusionOk="0">
                  <a:moveTo>
                    <a:pt x="20751" y="1"/>
                  </a:moveTo>
                  <a:lnTo>
                    <a:pt x="19464" y="160"/>
                  </a:lnTo>
                  <a:lnTo>
                    <a:pt x="18172" y="296"/>
                  </a:lnTo>
                  <a:lnTo>
                    <a:pt x="16881" y="432"/>
                  </a:lnTo>
                  <a:lnTo>
                    <a:pt x="15590" y="545"/>
                  </a:lnTo>
                  <a:lnTo>
                    <a:pt x="14294" y="659"/>
                  </a:lnTo>
                  <a:lnTo>
                    <a:pt x="13003" y="749"/>
                  </a:lnTo>
                  <a:lnTo>
                    <a:pt x="11711" y="840"/>
                  </a:lnTo>
                  <a:lnTo>
                    <a:pt x="10415" y="908"/>
                  </a:lnTo>
                  <a:lnTo>
                    <a:pt x="9124" y="976"/>
                  </a:lnTo>
                  <a:lnTo>
                    <a:pt x="7828" y="1044"/>
                  </a:lnTo>
                  <a:lnTo>
                    <a:pt x="5241" y="1146"/>
                  </a:lnTo>
                  <a:lnTo>
                    <a:pt x="2654" y="1237"/>
                  </a:lnTo>
                  <a:lnTo>
                    <a:pt x="71" y="1305"/>
                  </a:lnTo>
                  <a:lnTo>
                    <a:pt x="111" y="5127"/>
                  </a:lnTo>
                  <a:lnTo>
                    <a:pt x="129" y="7044"/>
                  </a:lnTo>
                  <a:lnTo>
                    <a:pt x="143" y="8949"/>
                  </a:lnTo>
                  <a:lnTo>
                    <a:pt x="143" y="9119"/>
                  </a:lnTo>
                  <a:lnTo>
                    <a:pt x="138" y="9278"/>
                  </a:lnTo>
                  <a:lnTo>
                    <a:pt x="125" y="9414"/>
                  </a:lnTo>
                  <a:lnTo>
                    <a:pt x="107" y="9561"/>
                  </a:lnTo>
                  <a:lnTo>
                    <a:pt x="85" y="9686"/>
                  </a:lnTo>
                  <a:lnTo>
                    <a:pt x="58" y="9811"/>
                  </a:lnTo>
                  <a:lnTo>
                    <a:pt x="31" y="9924"/>
                  </a:lnTo>
                  <a:lnTo>
                    <a:pt x="0" y="10026"/>
                  </a:lnTo>
                  <a:lnTo>
                    <a:pt x="2578" y="10060"/>
                  </a:lnTo>
                  <a:lnTo>
                    <a:pt x="5161" y="10106"/>
                  </a:lnTo>
                  <a:lnTo>
                    <a:pt x="7739" y="10185"/>
                  </a:lnTo>
                  <a:lnTo>
                    <a:pt x="10318" y="10276"/>
                  </a:lnTo>
                  <a:lnTo>
                    <a:pt x="12900" y="10389"/>
                  </a:lnTo>
                  <a:lnTo>
                    <a:pt x="15478" y="10525"/>
                  </a:lnTo>
                  <a:lnTo>
                    <a:pt x="18057" y="10673"/>
                  </a:lnTo>
                  <a:lnTo>
                    <a:pt x="20639" y="10832"/>
                  </a:lnTo>
                  <a:lnTo>
                    <a:pt x="20639" y="10786"/>
                  </a:lnTo>
                  <a:lnTo>
                    <a:pt x="20639" y="9448"/>
                  </a:lnTo>
                  <a:lnTo>
                    <a:pt x="20648" y="8098"/>
                  </a:lnTo>
                  <a:lnTo>
                    <a:pt x="20657" y="6749"/>
                  </a:lnTo>
                  <a:lnTo>
                    <a:pt x="20671" y="5399"/>
                  </a:lnTo>
                  <a:lnTo>
                    <a:pt x="20684" y="4050"/>
                  </a:lnTo>
                  <a:lnTo>
                    <a:pt x="20706" y="2700"/>
                  </a:lnTo>
                  <a:lnTo>
                    <a:pt x="20728" y="1350"/>
                  </a:lnTo>
                  <a:lnTo>
                    <a:pt x="20751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59;p45">
              <a:extLst>
                <a:ext uri="{FF2B5EF4-FFF2-40B4-BE49-F238E27FC236}">
                  <a16:creationId xmlns:a16="http://schemas.microsoft.com/office/drawing/2014/main" id="{229D8494-BFA9-461D-81D7-B9A2880AC88F}"/>
                </a:ext>
              </a:extLst>
            </p:cNvPr>
            <p:cNvSpPr/>
            <p:nvPr/>
          </p:nvSpPr>
          <p:spPr>
            <a:xfrm>
              <a:off x="3572375" y="-1427050"/>
              <a:ext cx="489850" cy="593175"/>
            </a:xfrm>
            <a:custGeom>
              <a:avLst/>
              <a:gdLst/>
              <a:ahLst/>
              <a:cxnLst/>
              <a:rect l="l" t="t" r="r" b="b"/>
              <a:pathLst>
                <a:path w="19594" h="23727" extrusionOk="0">
                  <a:moveTo>
                    <a:pt x="19593" y="1"/>
                  </a:moveTo>
                  <a:lnTo>
                    <a:pt x="17144" y="57"/>
                  </a:lnTo>
                  <a:lnTo>
                    <a:pt x="14699" y="80"/>
                  </a:lnTo>
                  <a:lnTo>
                    <a:pt x="12255" y="103"/>
                  </a:lnTo>
                  <a:lnTo>
                    <a:pt x="9814" y="103"/>
                  </a:lnTo>
                  <a:lnTo>
                    <a:pt x="4925" y="80"/>
                  </a:lnTo>
                  <a:lnTo>
                    <a:pt x="2481" y="80"/>
                  </a:lnTo>
                  <a:lnTo>
                    <a:pt x="31" y="69"/>
                  </a:lnTo>
                  <a:lnTo>
                    <a:pt x="14" y="828"/>
                  </a:lnTo>
                  <a:lnTo>
                    <a:pt x="0" y="1566"/>
                  </a:lnTo>
                  <a:lnTo>
                    <a:pt x="0" y="2291"/>
                  </a:lnTo>
                  <a:lnTo>
                    <a:pt x="0" y="3006"/>
                  </a:lnTo>
                  <a:lnTo>
                    <a:pt x="14" y="3720"/>
                  </a:lnTo>
                  <a:lnTo>
                    <a:pt x="31" y="4412"/>
                  </a:lnTo>
                  <a:lnTo>
                    <a:pt x="54" y="5081"/>
                  </a:lnTo>
                  <a:lnTo>
                    <a:pt x="89" y="5751"/>
                  </a:lnTo>
                  <a:lnTo>
                    <a:pt x="125" y="6408"/>
                  </a:lnTo>
                  <a:lnTo>
                    <a:pt x="169" y="7043"/>
                  </a:lnTo>
                  <a:lnTo>
                    <a:pt x="223" y="7679"/>
                  </a:lnTo>
                  <a:lnTo>
                    <a:pt x="281" y="8291"/>
                  </a:lnTo>
                  <a:lnTo>
                    <a:pt x="348" y="8903"/>
                  </a:lnTo>
                  <a:lnTo>
                    <a:pt x="419" y="9493"/>
                  </a:lnTo>
                  <a:lnTo>
                    <a:pt x="495" y="10071"/>
                  </a:lnTo>
                  <a:lnTo>
                    <a:pt x="579" y="10639"/>
                  </a:lnTo>
                  <a:lnTo>
                    <a:pt x="668" y="11194"/>
                  </a:lnTo>
                  <a:lnTo>
                    <a:pt x="762" y="11739"/>
                  </a:lnTo>
                  <a:lnTo>
                    <a:pt x="860" y="12272"/>
                  </a:lnTo>
                  <a:lnTo>
                    <a:pt x="967" y="12793"/>
                  </a:lnTo>
                  <a:lnTo>
                    <a:pt x="1078" y="13292"/>
                  </a:lnTo>
                  <a:lnTo>
                    <a:pt x="1194" y="13791"/>
                  </a:lnTo>
                  <a:lnTo>
                    <a:pt x="1318" y="14268"/>
                  </a:lnTo>
                  <a:lnTo>
                    <a:pt x="1443" y="14744"/>
                  </a:lnTo>
                  <a:lnTo>
                    <a:pt x="1577" y="15198"/>
                  </a:lnTo>
                  <a:lnTo>
                    <a:pt x="1715" y="15651"/>
                  </a:lnTo>
                  <a:lnTo>
                    <a:pt x="1853" y="16082"/>
                  </a:lnTo>
                  <a:lnTo>
                    <a:pt x="2000" y="16502"/>
                  </a:lnTo>
                  <a:lnTo>
                    <a:pt x="2151" y="16910"/>
                  </a:lnTo>
                  <a:lnTo>
                    <a:pt x="2307" y="17307"/>
                  </a:lnTo>
                  <a:lnTo>
                    <a:pt x="2463" y="17693"/>
                  </a:lnTo>
                  <a:lnTo>
                    <a:pt x="2627" y="18067"/>
                  </a:lnTo>
                  <a:lnTo>
                    <a:pt x="2792" y="18430"/>
                  </a:lnTo>
                  <a:lnTo>
                    <a:pt x="2966" y="18781"/>
                  </a:lnTo>
                  <a:lnTo>
                    <a:pt x="3140" y="19110"/>
                  </a:lnTo>
                  <a:lnTo>
                    <a:pt x="3318" y="19439"/>
                  </a:lnTo>
                  <a:lnTo>
                    <a:pt x="3500" y="19745"/>
                  </a:lnTo>
                  <a:lnTo>
                    <a:pt x="3687" y="20052"/>
                  </a:lnTo>
                  <a:lnTo>
                    <a:pt x="3874" y="20347"/>
                  </a:lnTo>
                  <a:lnTo>
                    <a:pt x="4066" y="20619"/>
                  </a:lnTo>
                  <a:lnTo>
                    <a:pt x="4262" y="20880"/>
                  </a:lnTo>
                  <a:lnTo>
                    <a:pt x="4458" y="21140"/>
                  </a:lnTo>
                  <a:lnTo>
                    <a:pt x="4658" y="21379"/>
                  </a:lnTo>
                  <a:lnTo>
                    <a:pt x="4863" y="21605"/>
                  </a:lnTo>
                  <a:lnTo>
                    <a:pt x="5068" y="21821"/>
                  </a:lnTo>
                  <a:lnTo>
                    <a:pt x="5277" y="22025"/>
                  </a:lnTo>
                  <a:lnTo>
                    <a:pt x="5486" y="22229"/>
                  </a:lnTo>
                  <a:lnTo>
                    <a:pt x="5700" y="22411"/>
                  </a:lnTo>
                  <a:lnTo>
                    <a:pt x="5914" y="22581"/>
                  </a:lnTo>
                  <a:lnTo>
                    <a:pt x="6132" y="22740"/>
                  </a:lnTo>
                  <a:lnTo>
                    <a:pt x="6350" y="22887"/>
                  </a:lnTo>
                  <a:lnTo>
                    <a:pt x="6573" y="23012"/>
                  </a:lnTo>
                  <a:lnTo>
                    <a:pt x="6795" y="23136"/>
                  </a:lnTo>
                  <a:lnTo>
                    <a:pt x="7018" y="23250"/>
                  </a:lnTo>
                  <a:lnTo>
                    <a:pt x="7245" y="23352"/>
                  </a:lnTo>
                  <a:lnTo>
                    <a:pt x="7472" y="23443"/>
                  </a:lnTo>
                  <a:lnTo>
                    <a:pt x="7699" y="23511"/>
                  </a:lnTo>
                  <a:lnTo>
                    <a:pt x="7926" y="23579"/>
                  </a:lnTo>
                  <a:lnTo>
                    <a:pt x="8158" y="23635"/>
                  </a:lnTo>
                  <a:lnTo>
                    <a:pt x="8390" y="23669"/>
                  </a:lnTo>
                  <a:lnTo>
                    <a:pt x="8621" y="23704"/>
                  </a:lnTo>
                  <a:lnTo>
                    <a:pt x="8853" y="23726"/>
                  </a:lnTo>
                  <a:lnTo>
                    <a:pt x="9316" y="23726"/>
                  </a:lnTo>
                  <a:lnTo>
                    <a:pt x="9552" y="23704"/>
                  </a:lnTo>
                  <a:lnTo>
                    <a:pt x="9783" y="23681"/>
                  </a:lnTo>
                  <a:lnTo>
                    <a:pt x="10015" y="23635"/>
                  </a:lnTo>
                  <a:lnTo>
                    <a:pt x="10251" y="23590"/>
                  </a:lnTo>
                  <a:lnTo>
                    <a:pt x="10482" y="23522"/>
                  </a:lnTo>
                  <a:lnTo>
                    <a:pt x="10714" y="23454"/>
                  </a:lnTo>
                  <a:lnTo>
                    <a:pt x="10946" y="23363"/>
                  </a:lnTo>
                  <a:lnTo>
                    <a:pt x="11177" y="23273"/>
                  </a:lnTo>
                  <a:lnTo>
                    <a:pt x="11409" y="23159"/>
                  </a:lnTo>
                  <a:lnTo>
                    <a:pt x="11640" y="23046"/>
                  </a:lnTo>
                  <a:lnTo>
                    <a:pt x="11867" y="22910"/>
                  </a:lnTo>
                  <a:lnTo>
                    <a:pt x="12094" y="22762"/>
                  </a:lnTo>
                  <a:lnTo>
                    <a:pt x="12321" y="22615"/>
                  </a:lnTo>
                  <a:lnTo>
                    <a:pt x="12549" y="22445"/>
                  </a:lnTo>
                  <a:lnTo>
                    <a:pt x="12771" y="22275"/>
                  </a:lnTo>
                  <a:lnTo>
                    <a:pt x="12994" y="22082"/>
                  </a:lnTo>
                  <a:lnTo>
                    <a:pt x="13217" y="21878"/>
                  </a:lnTo>
                  <a:lnTo>
                    <a:pt x="13435" y="21673"/>
                  </a:lnTo>
                  <a:lnTo>
                    <a:pt x="13653" y="21447"/>
                  </a:lnTo>
                  <a:lnTo>
                    <a:pt x="13867" y="21220"/>
                  </a:lnTo>
                  <a:lnTo>
                    <a:pt x="14080" y="20970"/>
                  </a:lnTo>
                  <a:lnTo>
                    <a:pt x="14294" y="20709"/>
                  </a:lnTo>
                  <a:lnTo>
                    <a:pt x="14499" y="20449"/>
                  </a:lnTo>
                  <a:lnTo>
                    <a:pt x="14708" y="20165"/>
                  </a:lnTo>
                  <a:lnTo>
                    <a:pt x="14909" y="19882"/>
                  </a:lnTo>
                  <a:lnTo>
                    <a:pt x="15113" y="19575"/>
                  </a:lnTo>
                  <a:lnTo>
                    <a:pt x="15309" y="19269"/>
                  </a:lnTo>
                  <a:lnTo>
                    <a:pt x="15505" y="18940"/>
                  </a:lnTo>
                  <a:lnTo>
                    <a:pt x="15697" y="18611"/>
                  </a:lnTo>
                  <a:lnTo>
                    <a:pt x="15884" y="18260"/>
                  </a:lnTo>
                  <a:lnTo>
                    <a:pt x="16071" y="17908"/>
                  </a:lnTo>
                  <a:lnTo>
                    <a:pt x="16253" y="17534"/>
                  </a:lnTo>
                  <a:lnTo>
                    <a:pt x="16432" y="17160"/>
                  </a:lnTo>
                  <a:lnTo>
                    <a:pt x="16610" y="16774"/>
                  </a:lnTo>
                  <a:lnTo>
                    <a:pt x="16779" y="16366"/>
                  </a:lnTo>
                  <a:lnTo>
                    <a:pt x="16948" y="15958"/>
                  </a:lnTo>
                  <a:lnTo>
                    <a:pt x="17113" y="15538"/>
                  </a:lnTo>
                  <a:lnTo>
                    <a:pt x="17269" y="15096"/>
                  </a:lnTo>
                  <a:lnTo>
                    <a:pt x="17425" y="14653"/>
                  </a:lnTo>
                  <a:lnTo>
                    <a:pt x="17576" y="14200"/>
                  </a:lnTo>
                  <a:lnTo>
                    <a:pt x="17723" y="13735"/>
                  </a:lnTo>
                  <a:lnTo>
                    <a:pt x="17865" y="13258"/>
                  </a:lnTo>
                  <a:lnTo>
                    <a:pt x="18003" y="12759"/>
                  </a:lnTo>
                  <a:lnTo>
                    <a:pt x="18133" y="12260"/>
                  </a:lnTo>
                  <a:lnTo>
                    <a:pt x="18262" y="11750"/>
                  </a:lnTo>
                  <a:lnTo>
                    <a:pt x="18382" y="11228"/>
                  </a:lnTo>
                  <a:lnTo>
                    <a:pt x="18502" y="10695"/>
                  </a:lnTo>
                  <a:lnTo>
                    <a:pt x="18613" y="10151"/>
                  </a:lnTo>
                  <a:lnTo>
                    <a:pt x="18720" y="9606"/>
                  </a:lnTo>
                  <a:lnTo>
                    <a:pt x="18823" y="9039"/>
                  </a:lnTo>
                  <a:lnTo>
                    <a:pt x="18916" y="8461"/>
                  </a:lnTo>
                  <a:lnTo>
                    <a:pt x="19005" y="7871"/>
                  </a:lnTo>
                  <a:lnTo>
                    <a:pt x="19090" y="7282"/>
                  </a:lnTo>
                  <a:lnTo>
                    <a:pt x="19170" y="6669"/>
                  </a:lnTo>
                  <a:lnTo>
                    <a:pt x="19241" y="6045"/>
                  </a:lnTo>
                  <a:lnTo>
                    <a:pt x="19304" y="5422"/>
                  </a:lnTo>
                  <a:lnTo>
                    <a:pt x="19366" y="4775"/>
                  </a:lnTo>
                  <a:lnTo>
                    <a:pt x="19419" y="4129"/>
                  </a:lnTo>
                  <a:lnTo>
                    <a:pt x="19464" y="3471"/>
                  </a:lnTo>
                  <a:lnTo>
                    <a:pt x="19504" y="2790"/>
                  </a:lnTo>
                  <a:lnTo>
                    <a:pt x="19535" y="2110"/>
                  </a:lnTo>
                  <a:lnTo>
                    <a:pt x="19562" y="1418"/>
                  </a:lnTo>
                  <a:lnTo>
                    <a:pt x="19580" y="715"/>
                  </a:lnTo>
                  <a:lnTo>
                    <a:pt x="19593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60;p45">
              <a:extLst>
                <a:ext uri="{FF2B5EF4-FFF2-40B4-BE49-F238E27FC236}">
                  <a16:creationId xmlns:a16="http://schemas.microsoft.com/office/drawing/2014/main" id="{741FE39F-1839-48DE-9606-EB1034B0CD4A}"/>
                </a:ext>
              </a:extLst>
            </p:cNvPr>
            <p:cNvSpPr/>
            <p:nvPr/>
          </p:nvSpPr>
          <p:spPr>
            <a:xfrm>
              <a:off x="3799800" y="-13022775"/>
              <a:ext cx="119575" cy="304800"/>
            </a:xfrm>
            <a:custGeom>
              <a:avLst/>
              <a:gdLst/>
              <a:ahLst/>
              <a:cxnLst/>
              <a:rect l="l" t="t" r="r" b="b"/>
              <a:pathLst>
                <a:path w="4783" h="12192" extrusionOk="0">
                  <a:moveTo>
                    <a:pt x="2182" y="0"/>
                  </a:moveTo>
                  <a:lnTo>
                    <a:pt x="2076" y="12"/>
                  </a:lnTo>
                  <a:lnTo>
                    <a:pt x="1964" y="34"/>
                  </a:lnTo>
                  <a:lnTo>
                    <a:pt x="1844" y="68"/>
                  </a:lnTo>
                  <a:lnTo>
                    <a:pt x="1724" y="125"/>
                  </a:lnTo>
                  <a:lnTo>
                    <a:pt x="1604" y="193"/>
                  </a:lnTo>
                  <a:lnTo>
                    <a:pt x="1492" y="272"/>
                  </a:lnTo>
                  <a:lnTo>
                    <a:pt x="1381" y="363"/>
                  </a:lnTo>
                  <a:lnTo>
                    <a:pt x="1274" y="477"/>
                  </a:lnTo>
                  <a:lnTo>
                    <a:pt x="1172" y="601"/>
                  </a:lnTo>
                  <a:lnTo>
                    <a:pt x="1069" y="726"/>
                  </a:lnTo>
                  <a:lnTo>
                    <a:pt x="976" y="873"/>
                  </a:lnTo>
                  <a:lnTo>
                    <a:pt x="882" y="1032"/>
                  </a:lnTo>
                  <a:lnTo>
                    <a:pt x="793" y="1202"/>
                  </a:lnTo>
                  <a:lnTo>
                    <a:pt x="713" y="1384"/>
                  </a:lnTo>
                  <a:lnTo>
                    <a:pt x="633" y="1565"/>
                  </a:lnTo>
                  <a:lnTo>
                    <a:pt x="557" y="1769"/>
                  </a:lnTo>
                  <a:lnTo>
                    <a:pt x="486" y="1974"/>
                  </a:lnTo>
                  <a:lnTo>
                    <a:pt x="419" y="2200"/>
                  </a:lnTo>
                  <a:lnTo>
                    <a:pt x="357" y="2416"/>
                  </a:lnTo>
                  <a:lnTo>
                    <a:pt x="299" y="2654"/>
                  </a:lnTo>
                  <a:lnTo>
                    <a:pt x="245" y="2904"/>
                  </a:lnTo>
                  <a:lnTo>
                    <a:pt x="201" y="3153"/>
                  </a:lnTo>
                  <a:lnTo>
                    <a:pt x="156" y="3403"/>
                  </a:lnTo>
                  <a:lnTo>
                    <a:pt x="116" y="3675"/>
                  </a:lnTo>
                  <a:lnTo>
                    <a:pt x="85" y="3936"/>
                  </a:lnTo>
                  <a:lnTo>
                    <a:pt x="58" y="4219"/>
                  </a:lnTo>
                  <a:lnTo>
                    <a:pt x="36" y="4503"/>
                  </a:lnTo>
                  <a:lnTo>
                    <a:pt x="18" y="4786"/>
                  </a:lnTo>
                  <a:lnTo>
                    <a:pt x="5" y="5081"/>
                  </a:lnTo>
                  <a:lnTo>
                    <a:pt x="1" y="5376"/>
                  </a:lnTo>
                  <a:lnTo>
                    <a:pt x="1" y="5671"/>
                  </a:lnTo>
                  <a:lnTo>
                    <a:pt x="5" y="5977"/>
                  </a:lnTo>
                  <a:lnTo>
                    <a:pt x="18" y="6272"/>
                  </a:lnTo>
                  <a:lnTo>
                    <a:pt x="32" y="6589"/>
                  </a:lnTo>
                  <a:lnTo>
                    <a:pt x="54" y="6862"/>
                  </a:lnTo>
                  <a:lnTo>
                    <a:pt x="81" y="7134"/>
                  </a:lnTo>
                  <a:lnTo>
                    <a:pt x="107" y="7417"/>
                  </a:lnTo>
                  <a:lnTo>
                    <a:pt x="143" y="7689"/>
                  </a:lnTo>
                  <a:lnTo>
                    <a:pt x="179" y="7950"/>
                  </a:lnTo>
                  <a:lnTo>
                    <a:pt x="219" y="8222"/>
                  </a:lnTo>
                  <a:lnTo>
                    <a:pt x="263" y="8483"/>
                  </a:lnTo>
                  <a:lnTo>
                    <a:pt x="312" y="8744"/>
                  </a:lnTo>
                  <a:lnTo>
                    <a:pt x="361" y="8994"/>
                  </a:lnTo>
                  <a:lnTo>
                    <a:pt x="415" y="9243"/>
                  </a:lnTo>
                  <a:lnTo>
                    <a:pt x="473" y="9493"/>
                  </a:lnTo>
                  <a:lnTo>
                    <a:pt x="535" y="9731"/>
                  </a:lnTo>
                  <a:lnTo>
                    <a:pt x="597" y="9958"/>
                  </a:lnTo>
                  <a:lnTo>
                    <a:pt x="660" y="10185"/>
                  </a:lnTo>
                  <a:lnTo>
                    <a:pt x="731" y="10400"/>
                  </a:lnTo>
                  <a:lnTo>
                    <a:pt x="802" y="10604"/>
                  </a:lnTo>
                  <a:lnTo>
                    <a:pt x="856" y="10752"/>
                  </a:lnTo>
                  <a:lnTo>
                    <a:pt x="909" y="10888"/>
                  </a:lnTo>
                  <a:lnTo>
                    <a:pt x="967" y="11012"/>
                  </a:lnTo>
                  <a:lnTo>
                    <a:pt x="1025" y="11126"/>
                  </a:lnTo>
                  <a:lnTo>
                    <a:pt x="1083" y="11239"/>
                  </a:lnTo>
                  <a:lnTo>
                    <a:pt x="1141" y="11341"/>
                  </a:lnTo>
                  <a:lnTo>
                    <a:pt x="1261" y="11534"/>
                  </a:lnTo>
                  <a:lnTo>
                    <a:pt x="1385" y="11716"/>
                  </a:lnTo>
                  <a:lnTo>
                    <a:pt x="1510" y="11874"/>
                  </a:lnTo>
                  <a:lnTo>
                    <a:pt x="1768" y="12192"/>
                  </a:lnTo>
                  <a:lnTo>
                    <a:pt x="1804" y="12147"/>
                  </a:lnTo>
                  <a:lnTo>
                    <a:pt x="1817" y="12135"/>
                  </a:lnTo>
                  <a:lnTo>
                    <a:pt x="1840" y="12124"/>
                  </a:lnTo>
                  <a:lnTo>
                    <a:pt x="1853" y="12124"/>
                  </a:lnTo>
                  <a:lnTo>
                    <a:pt x="1915" y="12044"/>
                  </a:lnTo>
                  <a:lnTo>
                    <a:pt x="1978" y="11988"/>
                  </a:lnTo>
                  <a:lnTo>
                    <a:pt x="2049" y="11942"/>
                  </a:lnTo>
                  <a:lnTo>
                    <a:pt x="2116" y="11920"/>
                  </a:lnTo>
                  <a:lnTo>
                    <a:pt x="2187" y="11908"/>
                  </a:lnTo>
                  <a:lnTo>
                    <a:pt x="2258" y="11920"/>
                  </a:lnTo>
                  <a:lnTo>
                    <a:pt x="2325" y="11954"/>
                  </a:lnTo>
                  <a:lnTo>
                    <a:pt x="2392" y="12010"/>
                  </a:lnTo>
                  <a:lnTo>
                    <a:pt x="2521" y="11954"/>
                  </a:lnTo>
                  <a:lnTo>
                    <a:pt x="2646" y="11874"/>
                  </a:lnTo>
                  <a:lnTo>
                    <a:pt x="2770" y="11784"/>
                  </a:lnTo>
                  <a:lnTo>
                    <a:pt x="2895" y="11682"/>
                  </a:lnTo>
                  <a:lnTo>
                    <a:pt x="3015" y="11557"/>
                  </a:lnTo>
                  <a:lnTo>
                    <a:pt x="3135" y="11432"/>
                  </a:lnTo>
                  <a:lnTo>
                    <a:pt x="3256" y="11285"/>
                  </a:lnTo>
                  <a:lnTo>
                    <a:pt x="3371" y="11137"/>
                  </a:lnTo>
                  <a:lnTo>
                    <a:pt x="3483" y="10967"/>
                  </a:lnTo>
                  <a:lnTo>
                    <a:pt x="3594" y="10797"/>
                  </a:lnTo>
                  <a:lnTo>
                    <a:pt x="3701" y="10604"/>
                  </a:lnTo>
                  <a:lnTo>
                    <a:pt x="3808" y="10411"/>
                  </a:lnTo>
                  <a:lnTo>
                    <a:pt x="3906" y="10196"/>
                  </a:lnTo>
                  <a:lnTo>
                    <a:pt x="4004" y="9980"/>
                  </a:lnTo>
                  <a:lnTo>
                    <a:pt x="4097" y="9754"/>
                  </a:lnTo>
                  <a:lnTo>
                    <a:pt x="4182" y="9515"/>
                  </a:lnTo>
                  <a:lnTo>
                    <a:pt x="4266" y="9266"/>
                  </a:lnTo>
                  <a:lnTo>
                    <a:pt x="4342" y="9005"/>
                  </a:lnTo>
                  <a:lnTo>
                    <a:pt x="4418" y="8744"/>
                  </a:lnTo>
                  <a:lnTo>
                    <a:pt x="4485" y="8461"/>
                  </a:lnTo>
                  <a:lnTo>
                    <a:pt x="4543" y="8177"/>
                  </a:lnTo>
                  <a:lnTo>
                    <a:pt x="4600" y="7894"/>
                  </a:lnTo>
                  <a:lnTo>
                    <a:pt x="4645" y="7587"/>
                  </a:lnTo>
                  <a:lnTo>
                    <a:pt x="4689" y="7281"/>
                  </a:lnTo>
                  <a:lnTo>
                    <a:pt x="4721" y="6975"/>
                  </a:lnTo>
                  <a:lnTo>
                    <a:pt x="4747" y="6646"/>
                  </a:lnTo>
                  <a:lnTo>
                    <a:pt x="4765" y="6329"/>
                  </a:lnTo>
                  <a:lnTo>
                    <a:pt x="4779" y="5988"/>
                  </a:lnTo>
                  <a:lnTo>
                    <a:pt x="4783" y="5648"/>
                  </a:lnTo>
                  <a:lnTo>
                    <a:pt x="4774" y="5308"/>
                  </a:lnTo>
                  <a:lnTo>
                    <a:pt x="4761" y="4956"/>
                  </a:lnTo>
                  <a:lnTo>
                    <a:pt x="4738" y="4593"/>
                  </a:lnTo>
                  <a:lnTo>
                    <a:pt x="4712" y="4298"/>
                  </a:lnTo>
                  <a:lnTo>
                    <a:pt x="4681" y="4015"/>
                  </a:lnTo>
                  <a:lnTo>
                    <a:pt x="4645" y="3743"/>
                  </a:lnTo>
                  <a:lnTo>
                    <a:pt x="4600" y="3482"/>
                  </a:lnTo>
                  <a:lnTo>
                    <a:pt x="4551" y="3221"/>
                  </a:lnTo>
                  <a:lnTo>
                    <a:pt x="4498" y="2983"/>
                  </a:lnTo>
                  <a:lnTo>
                    <a:pt x="4436" y="2745"/>
                  </a:lnTo>
                  <a:lnTo>
                    <a:pt x="4369" y="2507"/>
                  </a:lnTo>
                  <a:lnTo>
                    <a:pt x="4302" y="2291"/>
                  </a:lnTo>
                  <a:lnTo>
                    <a:pt x="4226" y="2087"/>
                  </a:lnTo>
                  <a:lnTo>
                    <a:pt x="4146" y="1883"/>
                  </a:lnTo>
                  <a:lnTo>
                    <a:pt x="4066" y="1690"/>
                  </a:lnTo>
                  <a:lnTo>
                    <a:pt x="3977" y="1509"/>
                  </a:lnTo>
                  <a:lnTo>
                    <a:pt x="3888" y="1338"/>
                  </a:lnTo>
                  <a:lnTo>
                    <a:pt x="3794" y="1180"/>
                  </a:lnTo>
                  <a:lnTo>
                    <a:pt x="3696" y="1021"/>
                  </a:lnTo>
                  <a:lnTo>
                    <a:pt x="3599" y="885"/>
                  </a:lnTo>
                  <a:lnTo>
                    <a:pt x="3501" y="749"/>
                  </a:lnTo>
                  <a:lnTo>
                    <a:pt x="3394" y="624"/>
                  </a:lnTo>
                  <a:lnTo>
                    <a:pt x="3291" y="522"/>
                  </a:lnTo>
                  <a:lnTo>
                    <a:pt x="3180" y="420"/>
                  </a:lnTo>
                  <a:lnTo>
                    <a:pt x="3073" y="329"/>
                  </a:lnTo>
                  <a:lnTo>
                    <a:pt x="2962" y="250"/>
                  </a:lnTo>
                  <a:lnTo>
                    <a:pt x="2855" y="182"/>
                  </a:lnTo>
                  <a:lnTo>
                    <a:pt x="2744" y="125"/>
                  </a:lnTo>
                  <a:lnTo>
                    <a:pt x="2632" y="80"/>
                  </a:lnTo>
                  <a:lnTo>
                    <a:pt x="2516" y="34"/>
                  </a:lnTo>
                  <a:lnTo>
                    <a:pt x="2405" y="12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61;p45">
              <a:extLst>
                <a:ext uri="{FF2B5EF4-FFF2-40B4-BE49-F238E27FC236}">
                  <a16:creationId xmlns:a16="http://schemas.microsoft.com/office/drawing/2014/main" id="{991F2D16-1369-459F-AEF9-DBA166D0DA49}"/>
                </a:ext>
              </a:extLst>
            </p:cNvPr>
            <p:cNvSpPr/>
            <p:nvPr/>
          </p:nvSpPr>
          <p:spPr>
            <a:xfrm>
              <a:off x="4453825" y="-10364150"/>
              <a:ext cx="92425" cy="184900"/>
            </a:xfrm>
            <a:custGeom>
              <a:avLst/>
              <a:gdLst/>
              <a:ahLst/>
              <a:cxnLst/>
              <a:rect l="l" t="t" r="r" b="b"/>
              <a:pathLst>
                <a:path w="3697" h="7396" extrusionOk="0">
                  <a:moveTo>
                    <a:pt x="958" y="1"/>
                  </a:moveTo>
                  <a:lnTo>
                    <a:pt x="864" y="12"/>
                  </a:lnTo>
                  <a:lnTo>
                    <a:pt x="780" y="35"/>
                  </a:lnTo>
                  <a:lnTo>
                    <a:pt x="744" y="58"/>
                  </a:lnTo>
                  <a:lnTo>
                    <a:pt x="708" y="92"/>
                  </a:lnTo>
                  <a:lnTo>
                    <a:pt x="673" y="126"/>
                  </a:lnTo>
                  <a:lnTo>
                    <a:pt x="642" y="171"/>
                  </a:lnTo>
                  <a:lnTo>
                    <a:pt x="615" y="228"/>
                  </a:lnTo>
                  <a:lnTo>
                    <a:pt x="588" y="284"/>
                  </a:lnTo>
                  <a:lnTo>
                    <a:pt x="561" y="352"/>
                  </a:lnTo>
                  <a:lnTo>
                    <a:pt x="539" y="421"/>
                  </a:lnTo>
                  <a:lnTo>
                    <a:pt x="517" y="500"/>
                  </a:lnTo>
                  <a:lnTo>
                    <a:pt x="499" y="579"/>
                  </a:lnTo>
                  <a:lnTo>
                    <a:pt x="468" y="761"/>
                  </a:lnTo>
                  <a:lnTo>
                    <a:pt x="441" y="954"/>
                  </a:lnTo>
                  <a:lnTo>
                    <a:pt x="423" y="1169"/>
                  </a:lnTo>
                  <a:lnTo>
                    <a:pt x="410" y="1385"/>
                  </a:lnTo>
                  <a:lnTo>
                    <a:pt x="397" y="1611"/>
                  </a:lnTo>
                  <a:lnTo>
                    <a:pt x="388" y="1838"/>
                  </a:lnTo>
                  <a:lnTo>
                    <a:pt x="379" y="2292"/>
                  </a:lnTo>
                  <a:lnTo>
                    <a:pt x="370" y="2723"/>
                  </a:lnTo>
                  <a:lnTo>
                    <a:pt x="361" y="2916"/>
                  </a:lnTo>
                  <a:lnTo>
                    <a:pt x="352" y="3097"/>
                  </a:lnTo>
                  <a:lnTo>
                    <a:pt x="303" y="4129"/>
                  </a:lnTo>
                  <a:lnTo>
                    <a:pt x="272" y="4628"/>
                  </a:lnTo>
                  <a:lnTo>
                    <a:pt x="241" y="5116"/>
                  </a:lnTo>
                  <a:lnTo>
                    <a:pt x="196" y="5603"/>
                  </a:lnTo>
                  <a:lnTo>
                    <a:pt x="174" y="5842"/>
                  </a:lnTo>
                  <a:lnTo>
                    <a:pt x="147" y="6091"/>
                  </a:lnTo>
                  <a:lnTo>
                    <a:pt x="116" y="6329"/>
                  </a:lnTo>
                  <a:lnTo>
                    <a:pt x="81" y="6567"/>
                  </a:lnTo>
                  <a:lnTo>
                    <a:pt x="40" y="6806"/>
                  </a:lnTo>
                  <a:lnTo>
                    <a:pt x="0" y="7032"/>
                  </a:lnTo>
                  <a:lnTo>
                    <a:pt x="1853" y="7203"/>
                  </a:lnTo>
                  <a:lnTo>
                    <a:pt x="2775" y="7293"/>
                  </a:lnTo>
                  <a:lnTo>
                    <a:pt x="3696" y="7395"/>
                  </a:lnTo>
                  <a:lnTo>
                    <a:pt x="3696" y="7395"/>
                  </a:lnTo>
                  <a:lnTo>
                    <a:pt x="3652" y="6601"/>
                  </a:lnTo>
                  <a:lnTo>
                    <a:pt x="3612" y="5796"/>
                  </a:lnTo>
                  <a:lnTo>
                    <a:pt x="3581" y="4991"/>
                  </a:lnTo>
                  <a:lnTo>
                    <a:pt x="3554" y="4174"/>
                  </a:lnTo>
                  <a:lnTo>
                    <a:pt x="3500" y="2564"/>
                  </a:lnTo>
                  <a:lnTo>
                    <a:pt x="3451" y="954"/>
                  </a:lnTo>
                  <a:lnTo>
                    <a:pt x="2877" y="783"/>
                  </a:lnTo>
                  <a:lnTo>
                    <a:pt x="2588" y="693"/>
                  </a:lnTo>
                  <a:lnTo>
                    <a:pt x="2303" y="591"/>
                  </a:lnTo>
                  <a:lnTo>
                    <a:pt x="2227" y="568"/>
                  </a:lnTo>
                  <a:lnTo>
                    <a:pt x="2142" y="523"/>
                  </a:lnTo>
                  <a:lnTo>
                    <a:pt x="1946" y="421"/>
                  </a:lnTo>
                  <a:lnTo>
                    <a:pt x="1728" y="296"/>
                  </a:lnTo>
                  <a:lnTo>
                    <a:pt x="1501" y="182"/>
                  </a:lnTo>
                  <a:lnTo>
                    <a:pt x="1385" y="126"/>
                  </a:lnTo>
                  <a:lnTo>
                    <a:pt x="1269" y="80"/>
                  </a:lnTo>
                  <a:lnTo>
                    <a:pt x="1163" y="35"/>
                  </a:lnTo>
                  <a:lnTo>
                    <a:pt x="1056" y="12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62;p45">
              <a:extLst>
                <a:ext uri="{FF2B5EF4-FFF2-40B4-BE49-F238E27FC236}">
                  <a16:creationId xmlns:a16="http://schemas.microsoft.com/office/drawing/2014/main" id="{1EFFBED5-E0EC-4077-9D5D-19C2E031843F}"/>
                </a:ext>
              </a:extLst>
            </p:cNvPr>
            <p:cNvSpPr/>
            <p:nvPr/>
          </p:nvSpPr>
          <p:spPr>
            <a:xfrm>
              <a:off x="4473075" y="-6121700"/>
              <a:ext cx="41000" cy="262575"/>
            </a:xfrm>
            <a:custGeom>
              <a:avLst/>
              <a:gdLst/>
              <a:ahLst/>
              <a:cxnLst/>
              <a:rect l="l" t="t" r="r" b="b"/>
              <a:pathLst>
                <a:path w="1640" h="10503" extrusionOk="0">
                  <a:moveTo>
                    <a:pt x="807" y="0"/>
                  </a:moveTo>
                  <a:lnTo>
                    <a:pt x="727" y="12"/>
                  </a:lnTo>
                  <a:lnTo>
                    <a:pt x="646" y="46"/>
                  </a:lnTo>
                  <a:lnTo>
                    <a:pt x="571" y="114"/>
                  </a:lnTo>
                  <a:lnTo>
                    <a:pt x="495" y="193"/>
                  </a:lnTo>
                  <a:lnTo>
                    <a:pt x="459" y="250"/>
                  </a:lnTo>
                  <a:lnTo>
                    <a:pt x="428" y="306"/>
                  </a:lnTo>
                  <a:lnTo>
                    <a:pt x="393" y="374"/>
                  </a:lnTo>
                  <a:lnTo>
                    <a:pt x="361" y="442"/>
                  </a:lnTo>
                  <a:lnTo>
                    <a:pt x="330" y="522"/>
                  </a:lnTo>
                  <a:lnTo>
                    <a:pt x="304" y="601"/>
                  </a:lnTo>
                  <a:lnTo>
                    <a:pt x="277" y="692"/>
                  </a:lnTo>
                  <a:lnTo>
                    <a:pt x="250" y="794"/>
                  </a:lnTo>
                  <a:lnTo>
                    <a:pt x="219" y="942"/>
                  </a:lnTo>
                  <a:lnTo>
                    <a:pt x="192" y="1078"/>
                  </a:lnTo>
                  <a:lnTo>
                    <a:pt x="166" y="1225"/>
                  </a:lnTo>
                  <a:lnTo>
                    <a:pt x="139" y="1372"/>
                  </a:lnTo>
                  <a:lnTo>
                    <a:pt x="99" y="1679"/>
                  </a:lnTo>
                  <a:lnTo>
                    <a:pt x="63" y="1996"/>
                  </a:lnTo>
                  <a:lnTo>
                    <a:pt x="41" y="2325"/>
                  </a:lnTo>
                  <a:lnTo>
                    <a:pt x="19" y="2654"/>
                  </a:lnTo>
                  <a:lnTo>
                    <a:pt x="10" y="2983"/>
                  </a:lnTo>
                  <a:lnTo>
                    <a:pt x="1" y="3323"/>
                  </a:lnTo>
                  <a:lnTo>
                    <a:pt x="1" y="3663"/>
                  </a:lnTo>
                  <a:lnTo>
                    <a:pt x="1" y="4004"/>
                  </a:lnTo>
                  <a:lnTo>
                    <a:pt x="10" y="4684"/>
                  </a:lnTo>
                  <a:lnTo>
                    <a:pt x="23" y="5353"/>
                  </a:lnTo>
                  <a:lnTo>
                    <a:pt x="36" y="6011"/>
                  </a:lnTo>
                  <a:lnTo>
                    <a:pt x="50" y="6635"/>
                  </a:lnTo>
                  <a:lnTo>
                    <a:pt x="63" y="7236"/>
                  </a:lnTo>
                  <a:lnTo>
                    <a:pt x="72" y="7531"/>
                  </a:lnTo>
                  <a:lnTo>
                    <a:pt x="85" y="7814"/>
                  </a:lnTo>
                  <a:lnTo>
                    <a:pt x="103" y="8098"/>
                  </a:lnTo>
                  <a:lnTo>
                    <a:pt x="125" y="8381"/>
                  </a:lnTo>
                  <a:lnTo>
                    <a:pt x="152" y="8642"/>
                  </a:lnTo>
                  <a:lnTo>
                    <a:pt x="188" y="8914"/>
                  </a:lnTo>
                  <a:lnTo>
                    <a:pt x="228" y="9175"/>
                  </a:lnTo>
                  <a:lnTo>
                    <a:pt x="277" y="9425"/>
                  </a:lnTo>
                  <a:lnTo>
                    <a:pt x="335" y="9674"/>
                  </a:lnTo>
                  <a:lnTo>
                    <a:pt x="402" y="9912"/>
                  </a:lnTo>
                  <a:lnTo>
                    <a:pt x="477" y="10162"/>
                  </a:lnTo>
                  <a:lnTo>
                    <a:pt x="566" y="10389"/>
                  </a:lnTo>
                  <a:lnTo>
                    <a:pt x="575" y="10411"/>
                  </a:lnTo>
                  <a:lnTo>
                    <a:pt x="584" y="10423"/>
                  </a:lnTo>
                  <a:lnTo>
                    <a:pt x="606" y="10434"/>
                  </a:lnTo>
                  <a:lnTo>
                    <a:pt x="629" y="10445"/>
                  </a:lnTo>
                  <a:lnTo>
                    <a:pt x="651" y="10457"/>
                  </a:lnTo>
                  <a:lnTo>
                    <a:pt x="989" y="10502"/>
                  </a:lnTo>
                  <a:lnTo>
                    <a:pt x="1012" y="10491"/>
                  </a:lnTo>
                  <a:lnTo>
                    <a:pt x="1025" y="10457"/>
                  </a:lnTo>
                  <a:lnTo>
                    <a:pt x="1043" y="10423"/>
                  </a:lnTo>
                  <a:lnTo>
                    <a:pt x="1061" y="10389"/>
                  </a:lnTo>
                  <a:lnTo>
                    <a:pt x="1150" y="10162"/>
                  </a:lnTo>
                  <a:lnTo>
                    <a:pt x="1225" y="9912"/>
                  </a:lnTo>
                  <a:lnTo>
                    <a:pt x="1292" y="9674"/>
                  </a:lnTo>
                  <a:lnTo>
                    <a:pt x="1350" y="9425"/>
                  </a:lnTo>
                  <a:lnTo>
                    <a:pt x="1399" y="9175"/>
                  </a:lnTo>
                  <a:lnTo>
                    <a:pt x="1439" y="8914"/>
                  </a:lnTo>
                  <a:lnTo>
                    <a:pt x="1475" y="8642"/>
                  </a:lnTo>
                  <a:lnTo>
                    <a:pt x="1501" y="8381"/>
                  </a:lnTo>
                  <a:lnTo>
                    <a:pt x="1524" y="8098"/>
                  </a:lnTo>
                  <a:lnTo>
                    <a:pt x="1541" y="7814"/>
                  </a:lnTo>
                  <a:lnTo>
                    <a:pt x="1555" y="7531"/>
                  </a:lnTo>
                  <a:lnTo>
                    <a:pt x="1564" y="7236"/>
                  </a:lnTo>
                  <a:lnTo>
                    <a:pt x="1577" y="6635"/>
                  </a:lnTo>
                  <a:lnTo>
                    <a:pt x="1586" y="6011"/>
                  </a:lnTo>
                  <a:lnTo>
                    <a:pt x="1626" y="4684"/>
                  </a:lnTo>
                  <a:lnTo>
                    <a:pt x="1631" y="4344"/>
                  </a:lnTo>
                  <a:lnTo>
                    <a:pt x="1635" y="4004"/>
                  </a:lnTo>
                  <a:lnTo>
                    <a:pt x="1639" y="3663"/>
                  </a:lnTo>
                  <a:lnTo>
                    <a:pt x="1635" y="3323"/>
                  </a:lnTo>
                  <a:lnTo>
                    <a:pt x="1631" y="2983"/>
                  </a:lnTo>
                  <a:lnTo>
                    <a:pt x="1617" y="2654"/>
                  </a:lnTo>
                  <a:lnTo>
                    <a:pt x="1595" y="2325"/>
                  </a:lnTo>
                  <a:lnTo>
                    <a:pt x="1568" y="1996"/>
                  </a:lnTo>
                  <a:lnTo>
                    <a:pt x="1537" y="1679"/>
                  </a:lnTo>
                  <a:lnTo>
                    <a:pt x="1492" y="1372"/>
                  </a:lnTo>
                  <a:lnTo>
                    <a:pt x="1466" y="1225"/>
                  </a:lnTo>
                  <a:lnTo>
                    <a:pt x="1439" y="1078"/>
                  </a:lnTo>
                  <a:lnTo>
                    <a:pt x="1408" y="942"/>
                  </a:lnTo>
                  <a:lnTo>
                    <a:pt x="1377" y="794"/>
                  </a:lnTo>
                  <a:lnTo>
                    <a:pt x="1350" y="692"/>
                  </a:lnTo>
                  <a:lnTo>
                    <a:pt x="1323" y="601"/>
                  </a:lnTo>
                  <a:lnTo>
                    <a:pt x="1292" y="522"/>
                  </a:lnTo>
                  <a:lnTo>
                    <a:pt x="1261" y="442"/>
                  </a:lnTo>
                  <a:lnTo>
                    <a:pt x="1230" y="363"/>
                  </a:lnTo>
                  <a:lnTo>
                    <a:pt x="1194" y="295"/>
                  </a:lnTo>
                  <a:lnTo>
                    <a:pt x="1159" y="238"/>
                  </a:lnTo>
                  <a:lnTo>
                    <a:pt x="1123" y="182"/>
                  </a:lnTo>
                  <a:lnTo>
                    <a:pt x="1083" y="136"/>
                  </a:lnTo>
                  <a:lnTo>
                    <a:pt x="1047" y="91"/>
                  </a:lnTo>
                  <a:lnTo>
                    <a:pt x="1007" y="57"/>
                  </a:lnTo>
                  <a:lnTo>
                    <a:pt x="967" y="34"/>
                  </a:lnTo>
                  <a:lnTo>
                    <a:pt x="927" y="12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63;p45">
              <a:extLst>
                <a:ext uri="{FF2B5EF4-FFF2-40B4-BE49-F238E27FC236}">
                  <a16:creationId xmlns:a16="http://schemas.microsoft.com/office/drawing/2014/main" id="{9F6A9846-400F-444C-8870-57C5503EB5C8}"/>
                </a:ext>
              </a:extLst>
            </p:cNvPr>
            <p:cNvSpPr/>
            <p:nvPr/>
          </p:nvSpPr>
          <p:spPr>
            <a:xfrm>
              <a:off x="4488900" y="-11343725"/>
              <a:ext cx="117350" cy="310200"/>
            </a:xfrm>
            <a:custGeom>
              <a:avLst/>
              <a:gdLst/>
              <a:ahLst/>
              <a:cxnLst/>
              <a:rect l="l" t="t" r="r" b="b"/>
              <a:pathLst>
                <a:path w="4694" h="12408" extrusionOk="0">
                  <a:moveTo>
                    <a:pt x="2316" y="0"/>
                  </a:moveTo>
                  <a:lnTo>
                    <a:pt x="2227" y="12"/>
                  </a:lnTo>
                  <a:lnTo>
                    <a:pt x="2137" y="34"/>
                  </a:lnTo>
                  <a:lnTo>
                    <a:pt x="2053" y="57"/>
                  </a:lnTo>
                  <a:lnTo>
                    <a:pt x="1964" y="91"/>
                  </a:lnTo>
                  <a:lnTo>
                    <a:pt x="1879" y="136"/>
                  </a:lnTo>
                  <a:lnTo>
                    <a:pt x="1790" y="182"/>
                  </a:lnTo>
                  <a:lnTo>
                    <a:pt x="1706" y="238"/>
                  </a:lnTo>
                  <a:lnTo>
                    <a:pt x="1621" y="295"/>
                  </a:lnTo>
                  <a:lnTo>
                    <a:pt x="1541" y="363"/>
                  </a:lnTo>
                  <a:lnTo>
                    <a:pt x="1456" y="443"/>
                  </a:lnTo>
                  <a:lnTo>
                    <a:pt x="1376" y="522"/>
                  </a:lnTo>
                  <a:lnTo>
                    <a:pt x="1296" y="624"/>
                  </a:lnTo>
                  <a:lnTo>
                    <a:pt x="1216" y="715"/>
                  </a:lnTo>
                  <a:lnTo>
                    <a:pt x="1140" y="828"/>
                  </a:lnTo>
                  <a:lnTo>
                    <a:pt x="1064" y="942"/>
                  </a:lnTo>
                  <a:lnTo>
                    <a:pt x="989" y="1066"/>
                  </a:lnTo>
                  <a:lnTo>
                    <a:pt x="917" y="1191"/>
                  </a:lnTo>
                  <a:lnTo>
                    <a:pt x="846" y="1327"/>
                  </a:lnTo>
                  <a:lnTo>
                    <a:pt x="779" y="1475"/>
                  </a:lnTo>
                  <a:lnTo>
                    <a:pt x="713" y="1622"/>
                  </a:lnTo>
                  <a:lnTo>
                    <a:pt x="650" y="1781"/>
                  </a:lnTo>
                  <a:lnTo>
                    <a:pt x="588" y="1951"/>
                  </a:lnTo>
                  <a:lnTo>
                    <a:pt x="526" y="2121"/>
                  </a:lnTo>
                  <a:lnTo>
                    <a:pt x="472" y="2303"/>
                  </a:lnTo>
                  <a:lnTo>
                    <a:pt x="419" y="2495"/>
                  </a:lnTo>
                  <a:lnTo>
                    <a:pt x="365" y="2688"/>
                  </a:lnTo>
                  <a:lnTo>
                    <a:pt x="316" y="2892"/>
                  </a:lnTo>
                  <a:lnTo>
                    <a:pt x="272" y="3096"/>
                  </a:lnTo>
                  <a:lnTo>
                    <a:pt x="232" y="3323"/>
                  </a:lnTo>
                  <a:lnTo>
                    <a:pt x="192" y="3550"/>
                  </a:lnTo>
                  <a:lnTo>
                    <a:pt x="156" y="3777"/>
                  </a:lnTo>
                  <a:lnTo>
                    <a:pt x="120" y="4004"/>
                  </a:lnTo>
                  <a:lnTo>
                    <a:pt x="94" y="4242"/>
                  </a:lnTo>
                  <a:lnTo>
                    <a:pt x="71" y="4469"/>
                  </a:lnTo>
                  <a:lnTo>
                    <a:pt x="49" y="4707"/>
                  </a:lnTo>
                  <a:lnTo>
                    <a:pt x="31" y="4934"/>
                  </a:lnTo>
                  <a:lnTo>
                    <a:pt x="18" y="5161"/>
                  </a:lnTo>
                  <a:lnTo>
                    <a:pt x="9" y="5399"/>
                  </a:lnTo>
                  <a:lnTo>
                    <a:pt x="5" y="5626"/>
                  </a:lnTo>
                  <a:lnTo>
                    <a:pt x="0" y="5864"/>
                  </a:lnTo>
                  <a:lnTo>
                    <a:pt x="0" y="6091"/>
                  </a:lnTo>
                  <a:lnTo>
                    <a:pt x="5" y="6317"/>
                  </a:lnTo>
                  <a:lnTo>
                    <a:pt x="13" y="6544"/>
                  </a:lnTo>
                  <a:lnTo>
                    <a:pt x="22" y="6771"/>
                  </a:lnTo>
                  <a:lnTo>
                    <a:pt x="36" y="6998"/>
                  </a:lnTo>
                  <a:lnTo>
                    <a:pt x="54" y="7213"/>
                  </a:lnTo>
                  <a:lnTo>
                    <a:pt x="76" y="7440"/>
                  </a:lnTo>
                  <a:lnTo>
                    <a:pt x="98" y="7656"/>
                  </a:lnTo>
                  <a:lnTo>
                    <a:pt x="125" y="7871"/>
                  </a:lnTo>
                  <a:lnTo>
                    <a:pt x="151" y="8087"/>
                  </a:lnTo>
                  <a:lnTo>
                    <a:pt x="183" y="8302"/>
                  </a:lnTo>
                  <a:lnTo>
                    <a:pt x="218" y="8506"/>
                  </a:lnTo>
                  <a:lnTo>
                    <a:pt x="254" y="8710"/>
                  </a:lnTo>
                  <a:lnTo>
                    <a:pt x="294" y="8914"/>
                  </a:lnTo>
                  <a:lnTo>
                    <a:pt x="334" y="9107"/>
                  </a:lnTo>
                  <a:lnTo>
                    <a:pt x="379" y="9300"/>
                  </a:lnTo>
                  <a:lnTo>
                    <a:pt x="428" y="9493"/>
                  </a:lnTo>
                  <a:lnTo>
                    <a:pt x="477" y="9674"/>
                  </a:lnTo>
                  <a:lnTo>
                    <a:pt x="530" y="9856"/>
                  </a:lnTo>
                  <a:lnTo>
                    <a:pt x="583" y="10037"/>
                  </a:lnTo>
                  <a:lnTo>
                    <a:pt x="637" y="10207"/>
                  </a:lnTo>
                  <a:lnTo>
                    <a:pt x="699" y="10377"/>
                  </a:lnTo>
                  <a:lnTo>
                    <a:pt x="757" y="10536"/>
                  </a:lnTo>
                  <a:lnTo>
                    <a:pt x="819" y="10695"/>
                  </a:lnTo>
                  <a:lnTo>
                    <a:pt x="886" y="10842"/>
                  </a:lnTo>
                  <a:lnTo>
                    <a:pt x="949" y="10990"/>
                  </a:lnTo>
                  <a:lnTo>
                    <a:pt x="1020" y="11126"/>
                  </a:lnTo>
                  <a:lnTo>
                    <a:pt x="1091" y="11262"/>
                  </a:lnTo>
                  <a:lnTo>
                    <a:pt x="1162" y="11387"/>
                  </a:lnTo>
                  <a:lnTo>
                    <a:pt x="1234" y="11512"/>
                  </a:lnTo>
                  <a:lnTo>
                    <a:pt x="1309" y="11625"/>
                  </a:lnTo>
                  <a:lnTo>
                    <a:pt x="1385" y="11738"/>
                  </a:lnTo>
                  <a:lnTo>
                    <a:pt x="1465" y="11829"/>
                  </a:lnTo>
                  <a:lnTo>
                    <a:pt x="1541" y="11931"/>
                  </a:lnTo>
                  <a:lnTo>
                    <a:pt x="1625" y="12011"/>
                  </a:lnTo>
                  <a:lnTo>
                    <a:pt x="1706" y="12090"/>
                  </a:lnTo>
                  <a:lnTo>
                    <a:pt x="1790" y="12158"/>
                  </a:lnTo>
                  <a:lnTo>
                    <a:pt x="1875" y="12215"/>
                  </a:lnTo>
                  <a:lnTo>
                    <a:pt x="1959" y="12271"/>
                  </a:lnTo>
                  <a:lnTo>
                    <a:pt x="2044" y="12317"/>
                  </a:lnTo>
                  <a:lnTo>
                    <a:pt x="2133" y="12351"/>
                  </a:lnTo>
                  <a:lnTo>
                    <a:pt x="2222" y="12385"/>
                  </a:lnTo>
                  <a:lnTo>
                    <a:pt x="2311" y="12396"/>
                  </a:lnTo>
                  <a:lnTo>
                    <a:pt x="2405" y="12408"/>
                  </a:lnTo>
                  <a:lnTo>
                    <a:pt x="2494" y="12408"/>
                  </a:lnTo>
                  <a:lnTo>
                    <a:pt x="2587" y="12396"/>
                  </a:lnTo>
                  <a:lnTo>
                    <a:pt x="2676" y="12385"/>
                  </a:lnTo>
                  <a:lnTo>
                    <a:pt x="2770" y="12351"/>
                  </a:lnTo>
                  <a:lnTo>
                    <a:pt x="2863" y="12305"/>
                  </a:lnTo>
                  <a:lnTo>
                    <a:pt x="2957" y="12260"/>
                  </a:lnTo>
                  <a:lnTo>
                    <a:pt x="3055" y="12203"/>
                  </a:lnTo>
                  <a:lnTo>
                    <a:pt x="3148" y="12124"/>
                  </a:lnTo>
                  <a:lnTo>
                    <a:pt x="3242" y="12045"/>
                  </a:lnTo>
                  <a:lnTo>
                    <a:pt x="3371" y="11909"/>
                  </a:lnTo>
                  <a:lnTo>
                    <a:pt x="3491" y="11761"/>
                  </a:lnTo>
                  <a:lnTo>
                    <a:pt x="3602" y="11591"/>
                  </a:lnTo>
                  <a:lnTo>
                    <a:pt x="3714" y="11398"/>
                  </a:lnTo>
                  <a:lnTo>
                    <a:pt x="3816" y="11194"/>
                  </a:lnTo>
                  <a:lnTo>
                    <a:pt x="3910" y="10979"/>
                  </a:lnTo>
                  <a:lnTo>
                    <a:pt x="3999" y="10740"/>
                  </a:lnTo>
                  <a:lnTo>
                    <a:pt x="4083" y="10491"/>
                  </a:lnTo>
                  <a:lnTo>
                    <a:pt x="4159" y="10230"/>
                  </a:lnTo>
                  <a:lnTo>
                    <a:pt x="4226" y="9958"/>
                  </a:lnTo>
                  <a:lnTo>
                    <a:pt x="4284" y="9674"/>
                  </a:lnTo>
                  <a:lnTo>
                    <a:pt x="4333" y="9368"/>
                  </a:lnTo>
                  <a:lnTo>
                    <a:pt x="4377" y="9062"/>
                  </a:lnTo>
                  <a:lnTo>
                    <a:pt x="4413" y="8756"/>
                  </a:lnTo>
                  <a:lnTo>
                    <a:pt x="4435" y="8427"/>
                  </a:lnTo>
                  <a:lnTo>
                    <a:pt x="4453" y="8098"/>
                  </a:lnTo>
                  <a:lnTo>
                    <a:pt x="4489" y="7882"/>
                  </a:lnTo>
                  <a:lnTo>
                    <a:pt x="4524" y="7667"/>
                  </a:lnTo>
                  <a:lnTo>
                    <a:pt x="4560" y="7451"/>
                  </a:lnTo>
                  <a:lnTo>
                    <a:pt x="4587" y="7225"/>
                  </a:lnTo>
                  <a:lnTo>
                    <a:pt x="4613" y="6986"/>
                  </a:lnTo>
                  <a:lnTo>
                    <a:pt x="4636" y="6760"/>
                  </a:lnTo>
                  <a:lnTo>
                    <a:pt x="4658" y="6521"/>
                  </a:lnTo>
                  <a:lnTo>
                    <a:pt x="4671" y="6272"/>
                  </a:lnTo>
                  <a:lnTo>
                    <a:pt x="4685" y="6034"/>
                  </a:lnTo>
                  <a:lnTo>
                    <a:pt x="4689" y="5784"/>
                  </a:lnTo>
                  <a:lnTo>
                    <a:pt x="4693" y="5535"/>
                  </a:lnTo>
                  <a:lnTo>
                    <a:pt x="4693" y="5285"/>
                  </a:lnTo>
                  <a:lnTo>
                    <a:pt x="4685" y="5036"/>
                  </a:lnTo>
                  <a:lnTo>
                    <a:pt x="4676" y="4775"/>
                  </a:lnTo>
                  <a:lnTo>
                    <a:pt x="4658" y="4514"/>
                  </a:lnTo>
                  <a:lnTo>
                    <a:pt x="4636" y="4265"/>
                  </a:lnTo>
                  <a:lnTo>
                    <a:pt x="4613" y="4015"/>
                  </a:lnTo>
                  <a:lnTo>
                    <a:pt x="4582" y="3777"/>
                  </a:lnTo>
                  <a:lnTo>
                    <a:pt x="4551" y="3550"/>
                  </a:lnTo>
                  <a:lnTo>
                    <a:pt x="4515" y="3323"/>
                  </a:lnTo>
                  <a:lnTo>
                    <a:pt x="4480" y="3108"/>
                  </a:lnTo>
                  <a:lnTo>
                    <a:pt x="4435" y="2892"/>
                  </a:lnTo>
                  <a:lnTo>
                    <a:pt x="4391" y="2700"/>
                  </a:lnTo>
                  <a:lnTo>
                    <a:pt x="4346" y="2495"/>
                  </a:lnTo>
                  <a:lnTo>
                    <a:pt x="4293" y="2314"/>
                  </a:lnTo>
                  <a:lnTo>
                    <a:pt x="4239" y="2132"/>
                  </a:lnTo>
                  <a:lnTo>
                    <a:pt x="4181" y="1962"/>
                  </a:lnTo>
                  <a:lnTo>
                    <a:pt x="4123" y="1792"/>
                  </a:lnTo>
                  <a:lnTo>
                    <a:pt x="4066" y="1633"/>
                  </a:lnTo>
                  <a:lnTo>
                    <a:pt x="3999" y="1486"/>
                  </a:lnTo>
                  <a:lnTo>
                    <a:pt x="3932" y="1339"/>
                  </a:lnTo>
                  <a:lnTo>
                    <a:pt x="3865" y="1202"/>
                  </a:lnTo>
                  <a:lnTo>
                    <a:pt x="3794" y="1078"/>
                  </a:lnTo>
                  <a:lnTo>
                    <a:pt x="3723" y="953"/>
                  </a:lnTo>
                  <a:lnTo>
                    <a:pt x="3651" y="840"/>
                  </a:lnTo>
                  <a:lnTo>
                    <a:pt x="3576" y="726"/>
                  </a:lnTo>
                  <a:lnTo>
                    <a:pt x="3500" y="635"/>
                  </a:lnTo>
                  <a:lnTo>
                    <a:pt x="3420" y="533"/>
                  </a:lnTo>
                  <a:lnTo>
                    <a:pt x="3340" y="454"/>
                  </a:lnTo>
                  <a:lnTo>
                    <a:pt x="3260" y="375"/>
                  </a:lnTo>
                  <a:lnTo>
                    <a:pt x="3175" y="307"/>
                  </a:lnTo>
                  <a:lnTo>
                    <a:pt x="3095" y="238"/>
                  </a:lnTo>
                  <a:lnTo>
                    <a:pt x="3010" y="182"/>
                  </a:lnTo>
                  <a:lnTo>
                    <a:pt x="2926" y="136"/>
                  </a:lnTo>
                  <a:lnTo>
                    <a:pt x="2837" y="91"/>
                  </a:lnTo>
                  <a:lnTo>
                    <a:pt x="2752" y="57"/>
                  </a:lnTo>
                  <a:lnTo>
                    <a:pt x="2663" y="34"/>
                  </a:lnTo>
                  <a:lnTo>
                    <a:pt x="2578" y="12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64;p45">
              <a:extLst>
                <a:ext uri="{FF2B5EF4-FFF2-40B4-BE49-F238E27FC236}">
                  <a16:creationId xmlns:a16="http://schemas.microsoft.com/office/drawing/2014/main" id="{51256DE1-DECF-4EB5-B34B-08C986A9DC40}"/>
                </a:ext>
              </a:extLst>
            </p:cNvPr>
            <p:cNvSpPr/>
            <p:nvPr/>
          </p:nvSpPr>
          <p:spPr>
            <a:xfrm>
              <a:off x="4807375" y="-7201375"/>
              <a:ext cx="297050" cy="681325"/>
            </a:xfrm>
            <a:custGeom>
              <a:avLst/>
              <a:gdLst/>
              <a:ahLst/>
              <a:cxnLst/>
              <a:rect l="l" t="t" r="r" b="b"/>
              <a:pathLst>
                <a:path w="11882" h="27253" extrusionOk="0">
                  <a:moveTo>
                    <a:pt x="2325" y="0"/>
                  </a:moveTo>
                  <a:lnTo>
                    <a:pt x="1938" y="23"/>
                  </a:lnTo>
                  <a:lnTo>
                    <a:pt x="1550" y="57"/>
                  </a:lnTo>
                  <a:lnTo>
                    <a:pt x="1163" y="114"/>
                  </a:lnTo>
                  <a:lnTo>
                    <a:pt x="776" y="193"/>
                  </a:lnTo>
                  <a:lnTo>
                    <a:pt x="388" y="284"/>
                  </a:lnTo>
                  <a:lnTo>
                    <a:pt x="1" y="397"/>
                  </a:lnTo>
                  <a:lnTo>
                    <a:pt x="50" y="3550"/>
                  </a:lnTo>
                  <a:lnTo>
                    <a:pt x="99" y="6703"/>
                  </a:lnTo>
                  <a:lnTo>
                    <a:pt x="139" y="9856"/>
                  </a:lnTo>
                  <a:lnTo>
                    <a:pt x="175" y="13008"/>
                  </a:lnTo>
                  <a:lnTo>
                    <a:pt x="201" y="16173"/>
                  </a:lnTo>
                  <a:lnTo>
                    <a:pt x="224" y="19325"/>
                  </a:lnTo>
                  <a:lnTo>
                    <a:pt x="237" y="22478"/>
                  </a:lnTo>
                  <a:lnTo>
                    <a:pt x="241" y="25631"/>
                  </a:lnTo>
                  <a:lnTo>
                    <a:pt x="647" y="25552"/>
                  </a:lnTo>
                  <a:lnTo>
                    <a:pt x="1047" y="25495"/>
                  </a:lnTo>
                  <a:lnTo>
                    <a:pt x="1439" y="25461"/>
                  </a:lnTo>
                  <a:lnTo>
                    <a:pt x="1827" y="25461"/>
                  </a:lnTo>
                  <a:lnTo>
                    <a:pt x="2210" y="25484"/>
                  </a:lnTo>
                  <a:lnTo>
                    <a:pt x="2588" y="25529"/>
                  </a:lnTo>
                  <a:lnTo>
                    <a:pt x="2962" y="25597"/>
                  </a:lnTo>
                  <a:lnTo>
                    <a:pt x="3327" y="25699"/>
                  </a:lnTo>
                  <a:lnTo>
                    <a:pt x="3688" y="25813"/>
                  </a:lnTo>
                  <a:lnTo>
                    <a:pt x="4049" y="25960"/>
                  </a:lnTo>
                  <a:lnTo>
                    <a:pt x="4400" y="26119"/>
                  </a:lnTo>
                  <a:lnTo>
                    <a:pt x="4743" y="26300"/>
                  </a:lnTo>
                  <a:lnTo>
                    <a:pt x="5086" y="26516"/>
                  </a:lnTo>
                  <a:lnTo>
                    <a:pt x="5425" y="26743"/>
                  </a:lnTo>
                  <a:lnTo>
                    <a:pt x="5754" y="26992"/>
                  </a:lnTo>
                  <a:lnTo>
                    <a:pt x="6084" y="27253"/>
                  </a:lnTo>
                  <a:lnTo>
                    <a:pt x="6128" y="26856"/>
                  </a:lnTo>
                  <a:lnTo>
                    <a:pt x="6271" y="26119"/>
                  </a:lnTo>
                  <a:lnTo>
                    <a:pt x="6422" y="25393"/>
                  </a:lnTo>
                  <a:lnTo>
                    <a:pt x="6578" y="24656"/>
                  </a:lnTo>
                  <a:lnTo>
                    <a:pt x="6734" y="23941"/>
                  </a:lnTo>
                  <a:lnTo>
                    <a:pt x="6894" y="23215"/>
                  </a:lnTo>
                  <a:lnTo>
                    <a:pt x="7054" y="22501"/>
                  </a:lnTo>
                  <a:lnTo>
                    <a:pt x="7388" y="21072"/>
                  </a:lnTo>
                  <a:lnTo>
                    <a:pt x="7727" y="19654"/>
                  </a:lnTo>
                  <a:lnTo>
                    <a:pt x="8070" y="18237"/>
                  </a:lnTo>
                  <a:lnTo>
                    <a:pt x="8755" y="15424"/>
                  </a:lnTo>
                  <a:lnTo>
                    <a:pt x="8907" y="14789"/>
                  </a:lnTo>
                  <a:lnTo>
                    <a:pt x="9054" y="14143"/>
                  </a:lnTo>
                  <a:lnTo>
                    <a:pt x="9348" y="12816"/>
                  </a:lnTo>
                  <a:lnTo>
                    <a:pt x="9650" y="11489"/>
                  </a:lnTo>
                  <a:lnTo>
                    <a:pt x="9802" y="10820"/>
                  </a:lnTo>
                  <a:lnTo>
                    <a:pt x="9962" y="10162"/>
                  </a:lnTo>
                  <a:lnTo>
                    <a:pt x="10127" y="9515"/>
                  </a:lnTo>
                  <a:lnTo>
                    <a:pt x="10292" y="8869"/>
                  </a:lnTo>
                  <a:lnTo>
                    <a:pt x="10470" y="8257"/>
                  </a:lnTo>
                  <a:lnTo>
                    <a:pt x="10559" y="7950"/>
                  </a:lnTo>
                  <a:lnTo>
                    <a:pt x="10648" y="7655"/>
                  </a:lnTo>
                  <a:lnTo>
                    <a:pt x="10741" y="7361"/>
                  </a:lnTo>
                  <a:lnTo>
                    <a:pt x="10839" y="7066"/>
                  </a:lnTo>
                  <a:lnTo>
                    <a:pt x="10933" y="6794"/>
                  </a:lnTo>
                  <a:lnTo>
                    <a:pt x="11035" y="6521"/>
                  </a:lnTo>
                  <a:lnTo>
                    <a:pt x="11138" y="6249"/>
                  </a:lnTo>
                  <a:lnTo>
                    <a:pt x="11240" y="5988"/>
                  </a:lnTo>
                  <a:lnTo>
                    <a:pt x="11347" y="5739"/>
                  </a:lnTo>
                  <a:lnTo>
                    <a:pt x="11458" y="5501"/>
                  </a:lnTo>
                  <a:lnTo>
                    <a:pt x="11507" y="5410"/>
                  </a:lnTo>
                  <a:lnTo>
                    <a:pt x="11556" y="5331"/>
                  </a:lnTo>
                  <a:lnTo>
                    <a:pt x="11605" y="5262"/>
                  </a:lnTo>
                  <a:lnTo>
                    <a:pt x="11659" y="5206"/>
                  </a:lnTo>
                  <a:lnTo>
                    <a:pt x="11712" y="5149"/>
                  </a:lnTo>
                  <a:lnTo>
                    <a:pt x="11770" y="5115"/>
                  </a:lnTo>
                  <a:lnTo>
                    <a:pt x="11823" y="5081"/>
                  </a:lnTo>
                  <a:lnTo>
                    <a:pt x="11881" y="5070"/>
                  </a:lnTo>
                  <a:lnTo>
                    <a:pt x="11538" y="4684"/>
                  </a:lnTo>
                  <a:lnTo>
                    <a:pt x="11191" y="4321"/>
                  </a:lnTo>
                  <a:lnTo>
                    <a:pt x="10839" y="3970"/>
                  </a:lnTo>
                  <a:lnTo>
                    <a:pt x="10492" y="3629"/>
                  </a:lnTo>
                  <a:lnTo>
                    <a:pt x="10136" y="3300"/>
                  </a:lnTo>
                  <a:lnTo>
                    <a:pt x="9779" y="2994"/>
                  </a:lnTo>
                  <a:lnTo>
                    <a:pt x="9423" y="2699"/>
                  </a:lnTo>
                  <a:lnTo>
                    <a:pt x="9063" y="2416"/>
                  </a:lnTo>
                  <a:lnTo>
                    <a:pt x="8702" y="2155"/>
                  </a:lnTo>
                  <a:lnTo>
                    <a:pt x="8337" y="1894"/>
                  </a:lnTo>
                  <a:lnTo>
                    <a:pt x="7972" y="1656"/>
                  </a:lnTo>
                  <a:lnTo>
                    <a:pt x="7606" y="1441"/>
                  </a:lnTo>
                  <a:lnTo>
                    <a:pt x="7237" y="1236"/>
                  </a:lnTo>
                  <a:lnTo>
                    <a:pt x="6867" y="1044"/>
                  </a:lnTo>
                  <a:lnTo>
                    <a:pt x="6498" y="862"/>
                  </a:lnTo>
                  <a:lnTo>
                    <a:pt x="6124" y="703"/>
                  </a:lnTo>
                  <a:lnTo>
                    <a:pt x="5750" y="567"/>
                  </a:lnTo>
                  <a:lnTo>
                    <a:pt x="5371" y="431"/>
                  </a:lnTo>
                  <a:lnTo>
                    <a:pt x="4997" y="318"/>
                  </a:lnTo>
                  <a:lnTo>
                    <a:pt x="4619" y="227"/>
                  </a:lnTo>
                  <a:lnTo>
                    <a:pt x="4236" y="148"/>
                  </a:lnTo>
                  <a:lnTo>
                    <a:pt x="3857" y="80"/>
                  </a:lnTo>
                  <a:lnTo>
                    <a:pt x="3474" y="34"/>
                  </a:lnTo>
                  <a:lnTo>
                    <a:pt x="3091" y="12"/>
                  </a:lnTo>
                  <a:lnTo>
                    <a:pt x="2708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5;p45">
              <a:extLst>
                <a:ext uri="{FF2B5EF4-FFF2-40B4-BE49-F238E27FC236}">
                  <a16:creationId xmlns:a16="http://schemas.microsoft.com/office/drawing/2014/main" id="{D130F226-BBAD-40E1-B8DD-FEC2500C7D97}"/>
                </a:ext>
              </a:extLst>
            </p:cNvPr>
            <p:cNvSpPr/>
            <p:nvPr/>
          </p:nvSpPr>
          <p:spPr>
            <a:xfrm>
              <a:off x="4991725" y="-4368650"/>
              <a:ext cx="548850" cy="902500"/>
            </a:xfrm>
            <a:custGeom>
              <a:avLst/>
              <a:gdLst/>
              <a:ahLst/>
              <a:cxnLst/>
              <a:rect l="l" t="t" r="r" b="b"/>
              <a:pathLst>
                <a:path w="21954" h="36100" extrusionOk="0">
                  <a:moveTo>
                    <a:pt x="11619" y="0"/>
                  </a:moveTo>
                  <a:lnTo>
                    <a:pt x="11293" y="34"/>
                  </a:lnTo>
                  <a:lnTo>
                    <a:pt x="10968" y="80"/>
                  </a:lnTo>
                  <a:lnTo>
                    <a:pt x="10648" y="148"/>
                  </a:lnTo>
                  <a:lnTo>
                    <a:pt x="10327" y="227"/>
                  </a:lnTo>
                  <a:lnTo>
                    <a:pt x="10015" y="341"/>
                  </a:lnTo>
                  <a:lnTo>
                    <a:pt x="9699" y="477"/>
                  </a:lnTo>
                  <a:lnTo>
                    <a:pt x="9392" y="624"/>
                  </a:lnTo>
                  <a:lnTo>
                    <a:pt x="9085" y="794"/>
                  </a:lnTo>
                  <a:lnTo>
                    <a:pt x="8782" y="987"/>
                  </a:lnTo>
                  <a:lnTo>
                    <a:pt x="8484" y="1191"/>
                  </a:lnTo>
                  <a:lnTo>
                    <a:pt x="8190" y="1429"/>
                  </a:lnTo>
                  <a:lnTo>
                    <a:pt x="7896" y="1679"/>
                  </a:lnTo>
                  <a:lnTo>
                    <a:pt x="7606" y="1940"/>
                  </a:lnTo>
                  <a:lnTo>
                    <a:pt x="7326" y="2235"/>
                  </a:lnTo>
                  <a:lnTo>
                    <a:pt x="7045" y="2529"/>
                  </a:lnTo>
                  <a:lnTo>
                    <a:pt x="6769" y="2858"/>
                  </a:lnTo>
                  <a:lnTo>
                    <a:pt x="6498" y="3199"/>
                  </a:lnTo>
                  <a:lnTo>
                    <a:pt x="6226" y="3561"/>
                  </a:lnTo>
                  <a:lnTo>
                    <a:pt x="5963" y="3936"/>
                  </a:lnTo>
                  <a:lnTo>
                    <a:pt x="5705" y="4321"/>
                  </a:lnTo>
                  <a:lnTo>
                    <a:pt x="5451" y="4730"/>
                  </a:lnTo>
                  <a:lnTo>
                    <a:pt x="5197" y="5161"/>
                  </a:lnTo>
                  <a:lnTo>
                    <a:pt x="4953" y="5603"/>
                  </a:lnTo>
                  <a:lnTo>
                    <a:pt x="4712" y="6057"/>
                  </a:lnTo>
                  <a:lnTo>
                    <a:pt x="4476" y="6533"/>
                  </a:lnTo>
                  <a:lnTo>
                    <a:pt x="4245" y="7021"/>
                  </a:lnTo>
                  <a:lnTo>
                    <a:pt x="4022" y="7531"/>
                  </a:lnTo>
                  <a:lnTo>
                    <a:pt x="3799" y="8053"/>
                  </a:lnTo>
                  <a:lnTo>
                    <a:pt x="3585" y="8586"/>
                  </a:lnTo>
                  <a:lnTo>
                    <a:pt x="3372" y="9130"/>
                  </a:lnTo>
                  <a:lnTo>
                    <a:pt x="3167" y="9697"/>
                  </a:lnTo>
                  <a:lnTo>
                    <a:pt x="2971" y="10264"/>
                  </a:lnTo>
                  <a:lnTo>
                    <a:pt x="2775" y="10865"/>
                  </a:lnTo>
                  <a:lnTo>
                    <a:pt x="2588" y="11466"/>
                  </a:lnTo>
                  <a:lnTo>
                    <a:pt x="2405" y="12079"/>
                  </a:lnTo>
                  <a:lnTo>
                    <a:pt x="2227" y="12714"/>
                  </a:lnTo>
                  <a:lnTo>
                    <a:pt x="2058" y="13349"/>
                  </a:lnTo>
                  <a:lnTo>
                    <a:pt x="1893" y="14007"/>
                  </a:lnTo>
                  <a:lnTo>
                    <a:pt x="1738" y="14676"/>
                  </a:lnTo>
                  <a:lnTo>
                    <a:pt x="1586" y="15345"/>
                  </a:lnTo>
                  <a:lnTo>
                    <a:pt x="1439" y="16037"/>
                  </a:lnTo>
                  <a:lnTo>
                    <a:pt x="1301" y="16740"/>
                  </a:lnTo>
                  <a:lnTo>
                    <a:pt x="1168" y="17454"/>
                  </a:lnTo>
                  <a:lnTo>
                    <a:pt x="1038" y="18180"/>
                  </a:lnTo>
                  <a:lnTo>
                    <a:pt x="923" y="18906"/>
                  </a:lnTo>
                  <a:lnTo>
                    <a:pt x="807" y="19655"/>
                  </a:lnTo>
                  <a:lnTo>
                    <a:pt x="700" y="20403"/>
                  </a:lnTo>
                  <a:lnTo>
                    <a:pt x="602" y="21163"/>
                  </a:lnTo>
                  <a:lnTo>
                    <a:pt x="513" y="21945"/>
                  </a:lnTo>
                  <a:lnTo>
                    <a:pt x="428" y="22717"/>
                  </a:lnTo>
                  <a:lnTo>
                    <a:pt x="348" y="23511"/>
                  </a:lnTo>
                  <a:lnTo>
                    <a:pt x="281" y="24316"/>
                  </a:lnTo>
                  <a:lnTo>
                    <a:pt x="219" y="25121"/>
                  </a:lnTo>
                  <a:lnTo>
                    <a:pt x="161" y="25938"/>
                  </a:lnTo>
                  <a:lnTo>
                    <a:pt x="117" y="26754"/>
                  </a:lnTo>
                  <a:lnTo>
                    <a:pt x="77" y="27593"/>
                  </a:lnTo>
                  <a:lnTo>
                    <a:pt x="41" y="28421"/>
                  </a:lnTo>
                  <a:lnTo>
                    <a:pt x="19" y="29272"/>
                  </a:lnTo>
                  <a:lnTo>
                    <a:pt x="1" y="30122"/>
                  </a:lnTo>
                  <a:lnTo>
                    <a:pt x="1" y="30156"/>
                  </a:lnTo>
                  <a:lnTo>
                    <a:pt x="255" y="30156"/>
                  </a:lnTo>
                  <a:lnTo>
                    <a:pt x="379" y="30168"/>
                  </a:lnTo>
                  <a:lnTo>
                    <a:pt x="504" y="30179"/>
                  </a:lnTo>
                  <a:lnTo>
                    <a:pt x="629" y="30213"/>
                  </a:lnTo>
                  <a:lnTo>
                    <a:pt x="753" y="30247"/>
                  </a:lnTo>
                  <a:lnTo>
                    <a:pt x="878" y="30281"/>
                  </a:lnTo>
                  <a:lnTo>
                    <a:pt x="1003" y="30338"/>
                  </a:lnTo>
                  <a:lnTo>
                    <a:pt x="1248" y="30451"/>
                  </a:lnTo>
                  <a:lnTo>
                    <a:pt x="1493" y="30587"/>
                  </a:lnTo>
                  <a:lnTo>
                    <a:pt x="1738" y="30746"/>
                  </a:lnTo>
                  <a:lnTo>
                    <a:pt x="1978" y="30916"/>
                  </a:lnTo>
                  <a:lnTo>
                    <a:pt x="2169" y="31064"/>
                  </a:lnTo>
                  <a:lnTo>
                    <a:pt x="2361" y="31211"/>
                  </a:lnTo>
                  <a:lnTo>
                    <a:pt x="2557" y="31381"/>
                  </a:lnTo>
                  <a:lnTo>
                    <a:pt x="2753" y="31574"/>
                  </a:lnTo>
                  <a:lnTo>
                    <a:pt x="2944" y="31778"/>
                  </a:lnTo>
                  <a:lnTo>
                    <a:pt x="3038" y="31892"/>
                  </a:lnTo>
                  <a:lnTo>
                    <a:pt x="3127" y="32005"/>
                  </a:lnTo>
                  <a:lnTo>
                    <a:pt x="3216" y="32130"/>
                  </a:lnTo>
                  <a:lnTo>
                    <a:pt x="3305" y="32266"/>
                  </a:lnTo>
                  <a:lnTo>
                    <a:pt x="3390" y="32402"/>
                  </a:lnTo>
                  <a:lnTo>
                    <a:pt x="3470" y="32549"/>
                  </a:lnTo>
                  <a:lnTo>
                    <a:pt x="3461" y="31960"/>
                  </a:lnTo>
                  <a:lnTo>
                    <a:pt x="3456" y="31370"/>
                  </a:lnTo>
                  <a:lnTo>
                    <a:pt x="3461" y="30792"/>
                  </a:lnTo>
                  <a:lnTo>
                    <a:pt x="3474" y="30213"/>
                  </a:lnTo>
                  <a:lnTo>
                    <a:pt x="3496" y="29646"/>
                  </a:lnTo>
                  <a:lnTo>
                    <a:pt x="3523" y="29079"/>
                  </a:lnTo>
                  <a:lnTo>
                    <a:pt x="3559" y="28523"/>
                  </a:lnTo>
                  <a:lnTo>
                    <a:pt x="3599" y="27979"/>
                  </a:lnTo>
                  <a:lnTo>
                    <a:pt x="3648" y="27435"/>
                  </a:lnTo>
                  <a:lnTo>
                    <a:pt x="3706" y="26902"/>
                  </a:lnTo>
                  <a:lnTo>
                    <a:pt x="3768" y="26380"/>
                  </a:lnTo>
                  <a:lnTo>
                    <a:pt x="3835" y="25858"/>
                  </a:lnTo>
                  <a:lnTo>
                    <a:pt x="3911" y="25336"/>
                  </a:lnTo>
                  <a:lnTo>
                    <a:pt x="3991" y="24837"/>
                  </a:lnTo>
                  <a:lnTo>
                    <a:pt x="4080" y="24338"/>
                  </a:lnTo>
                  <a:lnTo>
                    <a:pt x="4173" y="23851"/>
                  </a:lnTo>
                  <a:lnTo>
                    <a:pt x="4271" y="23374"/>
                  </a:lnTo>
                  <a:lnTo>
                    <a:pt x="4374" y="22898"/>
                  </a:lnTo>
                  <a:lnTo>
                    <a:pt x="4485" y="22433"/>
                  </a:lnTo>
                  <a:lnTo>
                    <a:pt x="4601" y="21979"/>
                  </a:lnTo>
                  <a:lnTo>
                    <a:pt x="4725" y="21526"/>
                  </a:lnTo>
                  <a:lnTo>
                    <a:pt x="4850" y="21095"/>
                  </a:lnTo>
                  <a:lnTo>
                    <a:pt x="4979" y="20664"/>
                  </a:lnTo>
                  <a:lnTo>
                    <a:pt x="5117" y="20244"/>
                  </a:lnTo>
                  <a:lnTo>
                    <a:pt x="5260" y="19836"/>
                  </a:lnTo>
                  <a:lnTo>
                    <a:pt x="5402" y="19428"/>
                  </a:lnTo>
                  <a:lnTo>
                    <a:pt x="5554" y="19042"/>
                  </a:lnTo>
                  <a:lnTo>
                    <a:pt x="5710" y="18657"/>
                  </a:lnTo>
                  <a:lnTo>
                    <a:pt x="5865" y="18282"/>
                  </a:lnTo>
                  <a:lnTo>
                    <a:pt x="6030" y="17931"/>
                  </a:lnTo>
                  <a:lnTo>
                    <a:pt x="6195" y="17579"/>
                  </a:lnTo>
                  <a:lnTo>
                    <a:pt x="6364" y="17239"/>
                  </a:lnTo>
                  <a:lnTo>
                    <a:pt x="6538" y="16910"/>
                  </a:lnTo>
                  <a:lnTo>
                    <a:pt x="6716" y="16581"/>
                  </a:lnTo>
                  <a:lnTo>
                    <a:pt x="6898" y="16275"/>
                  </a:lnTo>
                  <a:lnTo>
                    <a:pt x="7081" y="15980"/>
                  </a:lnTo>
                  <a:lnTo>
                    <a:pt x="7268" y="15696"/>
                  </a:lnTo>
                  <a:lnTo>
                    <a:pt x="7460" y="15424"/>
                  </a:lnTo>
                  <a:lnTo>
                    <a:pt x="7651" y="15152"/>
                  </a:lnTo>
                  <a:lnTo>
                    <a:pt x="7847" y="14903"/>
                  </a:lnTo>
                  <a:lnTo>
                    <a:pt x="8043" y="14664"/>
                  </a:lnTo>
                  <a:lnTo>
                    <a:pt x="8243" y="14438"/>
                  </a:lnTo>
                  <a:lnTo>
                    <a:pt x="8448" y="14222"/>
                  </a:lnTo>
                  <a:lnTo>
                    <a:pt x="8653" y="14018"/>
                  </a:lnTo>
                  <a:lnTo>
                    <a:pt x="8858" y="13825"/>
                  </a:lnTo>
                  <a:lnTo>
                    <a:pt x="9067" y="13655"/>
                  </a:lnTo>
                  <a:lnTo>
                    <a:pt x="9276" y="13485"/>
                  </a:lnTo>
                  <a:lnTo>
                    <a:pt x="9490" y="13338"/>
                  </a:lnTo>
                  <a:lnTo>
                    <a:pt x="9704" y="13201"/>
                  </a:lnTo>
                  <a:lnTo>
                    <a:pt x="9918" y="13065"/>
                  </a:lnTo>
                  <a:lnTo>
                    <a:pt x="10136" y="12963"/>
                  </a:lnTo>
                  <a:lnTo>
                    <a:pt x="10349" y="12861"/>
                  </a:lnTo>
                  <a:lnTo>
                    <a:pt x="10568" y="12770"/>
                  </a:lnTo>
                  <a:lnTo>
                    <a:pt x="10786" y="12702"/>
                  </a:lnTo>
                  <a:lnTo>
                    <a:pt x="11004" y="12646"/>
                  </a:lnTo>
                  <a:lnTo>
                    <a:pt x="11227" y="12600"/>
                  </a:lnTo>
                  <a:lnTo>
                    <a:pt x="11445" y="12566"/>
                  </a:lnTo>
                  <a:lnTo>
                    <a:pt x="11663" y="12555"/>
                  </a:lnTo>
                  <a:lnTo>
                    <a:pt x="11886" y="12555"/>
                  </a:lnTo>
                  <a:lnTo>
                    <a:pt x="12104" y="12578"/>
                  </a:lnTo>
                  <a:lnTo>
                    <a:pt x="12327" y="12600"/>
                  </a:lnTo>
                  <a:lnTo>
                    <a:pt x="12545" y="12646"/>
                  </a:lnTo>
                  <a:lnTo>
                    <a:pt x="12763" y="12702"/>
                  </a:lnTo>
                  <a:lnTo>
                    <a:pt x="12981" y="12782"/>
                  </a:lnTo>
                  <a:lnTo>
                    <a:pt x="13173" y="12861"/>
                  </a:lnTo>
                  <a:lnTo>
                    <a:pt x="13364" y="12963"/>
                  </a:lnTo>
                  <a:lnTo>
                    <a:pt x="13556" y="13077"/>
                  </a:lnTo>
                  <a:lnTo>
                    <a:pt x="13747" y="13201"/>
                  </a:lnTo>
                  <a:lnTo>
                    <a:pt x="13934" y="13338"/>
                  </a:lnTo>
                  <a:lnTo>
                    <a:pt x="14126" y="13496"/>
                  </a:lnTo>
                  <a:lnTo>
                    <a:pt x="14308" y="13666"/>
                  </a:lnTo>
                  <a:lnTo>
                    <a:pt x="14495" y="13848"/>
                  </a:lnTo>
                  <a:lnTo>
                    <a:pt x="14678" y="14052"/>
                  </a:lnTo>
                  <a:lnTo>
                    <a:pt x="14856" y="14256"/>
                  </a:lnTo>
                  <a:lnTo>
                    <a:pt x="15034" y="14483"/>
                  </a:lnTo>
                  <a:lnTo>
                    <a:pt x="15208" y="14721"/>
                  </a:lnTo>
                  <a:lnTo>
                    <a:pt x="15381" y="14971"/>
                  </a:lnTo>
                  <a:lnTo>
                    <a:pt x="15555" y="15232"/>
                  </a:lnTo>
                  <a:lnTo>
                    <a:pt x="15720" y="15492"/>
                  </a:lnTo>
                  <a:lnTo>
                    <a:pt x="15884" y="15776"/>
                  </a:lnTo>
                  <a:lnTo>
                    <a:pt x="16049" y="16071"/>
                  </a:lnTo>
                  <a:lnTo>
                    <a:pt x="16205" y="16377"/>
                  </a:lnTo>
                  <a:lnTo>
                    <a:pt x="16361" y="16695"/>
                  </a:lnTo>
                  <a:lnTo>
                    <a:pt x="16512" y="17012"/>
                  </a:lnTo>
                  <a:lnTo>
                    <a:pt x="16659" y="17341"/>
                  </a:lnTo>
                  <a:lnTo>
                    <a:pt x="16802" y="17693"/>
                  </a:lnTo>
                  <a:lnTo>
                    <a:pt x="16944" y="18033"/>
                  </a:lnTo>
                  <a:lnTo>
                    <a:pt x="17078" y="18396"/>
                  </a:lnTo>
                  <a:lnTo>
                    <a:pt x="17207" y="18770"/>
                  </a:lnTo>
                  <a:lnTo>
                    <a:pt x="17336" y="19144"/>
                  </a:lnTo>
                  <a:lnTo>
                    <a:pt x="17456" y="19518"/>
                  </a:lnTo>
                  <a:lnTo>
                    <a:pt x="17572" y="19915"/>
                  </a:lnTo>
                  <a:lnTo>
                    <a:pt x="17688" y="20312"/>
                  </a:lnTo>
                  <a:lnTo>
                    <a:pt x="17790" y="20709"/>
                  </a:lnTo>
                  <a:lnTo>
                    <a:pt x="17893" y="21118"/>
                  </a:lnTo>
                  <a:lnTo>
                    <a:pt x="17991" y="21537"/>
                  </a:lnTo>
                  <a:lnTo>
                    <a:pt x="18080" y="21957"/>
                  </a:lnTo>
                  <a:lnTo>
                    <a:pt x="18164" y="22376"/>
                  </a:lnTo>
                  <a:lnTo>
                    <a:pt x="18244" y="22807"/>
                  </a:lnTo>
                  <a:lnTo>
                    <a:pt x="18316" y="23250"/>
                  </a:lnTo>
                  <a:lnTo>
                    <a:pt x="18383" y="23681"/>
                  </a:lnTo>
                  <a:lnTo>
                    <a:pt x="18440" y="24123"/>
                  </a:lnTo>
                  <a:lnTo>
                    <a:pt x="18494" y="24577"/>
                  </a:lnTo>
                  <a:lnTo>
                    <a:pt x="18543" y="25019"/>
                  </a:lnTo>
                  <a:lnTo>
                    <a:pt x="18583" y="25473"/>
                  </a:lnTo>
                  <a:lnTo>
                    <a:pt x="18614" y="25926"/>
                  </a:lnTo>
                  <a:lnTo>
                    <a:pt x="18641" y="26380"/>
                  </a:lnTo>
                  <a:lnTo>
                    <a:pt x="18659" y="26845"/>
                  </a:lnTo>
                  <a:lnTo>
                    <a:pt x="18667" y="27298"/>
                  </a:lnTo>
                  <a:lnTo>
                    <a:pt x="18672" y="27763"/>
                  </a:lnTo>
                  <a:lnTo>
                    <a:pt x="18663" y="28228"/>
                  </a:lnTo>
                  <a:lnTo>
                    <a:pt x="18650" y="28682"/>
                  </a:lnTo>
                  <a:lnTo>
                    <a:pt x="18632" y="29147"/>
                  </a:lnTo>
                  <a:lnTo>
                    <a:pt x="18601" y="29612"/>
                  </a:lnTo>
                  <a:lnTo>
                    <a:pt x="18565" y="30077"/>
                  </a:lnTo>
                  <a:lnTo>
                    <a:pt x="18516" y="30531"/>
                  </a:lnTo>
                  <a:lnTo>
                    <a:pt x="18463" y="30996"/>
                  </a:lnTo>
                  <a:lnTo>
                    <a:pt x="18396" y="31449"/>
                  </a:lnTo>
                  <a:lnTo>
                    <a:pt x="18325" y="31903"/>
                  </a:lnTo>
                  <a:lnTo>
                    <a:pt x="18240" y="32368"/>
                  </a:lnTo>
                  <a:lnTo>
                    <a:pt x="18151" y="32810"/>
                  </a:lnTo>
                  <a:lnTo>
                    <a:pt x="18049" y="33264"/>
                  </a:lnTo>
                  <a:lnTo>
                    <a:pt x="17937" y="33706"/>
                  </a:lnTo>
                  <a:lnTo>
                    <a:pt x="17817" y="34149"/>
                  </a:lnTo>
                  <a:lnTo>
                    <a:pt x="17683" y="34591"/>
                  </a:lnTo>
                  <a:lnTo>
                    <a:pt x="17545" y="35022"/>
                  </a:lnTo>
                  <a:lnTo>
                    <a:pt x="17394" y="35453"/>
                  </a:lnTo>
                  <a:lnTo>
                    <a:pt x="17229" y="35884"/>
                  </a:lnTo>
                  <a:lnTo>
                    <a:pt x="17381" y="35793"/>
                  </a:lnTo>
                  <a:lnTo>
                    <a:pt x="17528" y="35714"/>
                  </a:lnTo>
                  <a:lnTo>
                    <a:pt x="17679" y="35668"/>
                  </a:lnTo>
                  <a:lnTo>
                    <a:pt x="17830" y="35634"/>
                  </a:lnTo>
                  <a:lnTo>
                    <a:pt x="17982" y="35612"/>
                  </a:lnTo>
                  <a:lnTo>
                    <a:pt x="18133" y="35600"/>
                  </a:lnTo>
                  <a:lnTo>
                    <a:pt x="18289" y="35600"/>
                  </a:lnTo>
                  <a:lnTo>
                    <a:pt x="18445" y="35612"/>
                  </a:lnTo>
                  <a:lnTo>
                    <a:pt x="18752" y="35668"/>
                  </a:lnTo>
                  <a:lnTo>
                    <a:pt x="19064" y="35725"/>
                  </a:lnTo>
                  <a:lnTo>
                    <a:pt x="19371" y="35793"/>
                  </a:lnTo>
                  <a:lnTo>
                    <a:pt x="19674" y="35838"/>
                  </a:lnTo>
                  <a:lnTo>
                    <a:pt x="20168" y="35918"/>
                  </a:lnTo>
                  <a:lnTo>
                    <a:pt x="20658" y="35974"/>
                  </a:lnTo>
                  <a:lnTo>
                    <a:pt x="21148" y="36031"/>
                  </a:lnTo>
                  <a:lnTo>
                    <a:pt x="21638" y="36099"/>
                  </a:lnTo>
                  <a:lnTo>
                    <a:pt x="21722" y="33899"/>
                  </a:lnTo>
                  <a:lnTo>
                    <a:pt x="21807" y="31699"/>
                  </a:lnTo>
                  <a:lnTo>
                    <a:pt x="21842" y="30599"/>
                  </a:lnTo>
                  <a:lnTo>
                    <a:pt x="21878" y="29499"/>
                  </a:lnTo>
                  <a:lnTo>
                    <a:pt x="21909" y="28399"/>
                  </a:lnTo>
                  <a:lnTo>
                    <a:pt x="21931" y="27298"/>
                  </a:lnTo>
                  <a:lnTo>
                    <a:pt x="21945" y="26210"/>
                  </a:lnTo>
                  <a:lnTo>
                    <a:pt x="21954" y="25110"/>
                  </a:lnTo>
                  <a:lnTo>
                    <a:pt x="21949" y="24565"/>
                  </a:lnTo>
                  <a:lnTo>
                    <a:pt x="21949" y="24010"/>
                  </a:lnTo>
                  <a:lnTo>
                    <a:pt x="21940" y="23465"/>
                  </a:lnTo>
                  <a:lnTo>
                    <a:pt x="21931" y="22921"/>
                  </a:lnTo>
                  <a:lnTo>
                    <a:pt x="21918" y="22365"/>
                  </a:lnTo>
                  <a:lnTo>
                    <a:pt x="21900" y="21821"/>
                  </a:lnTo>
                  <a:lnTo>
                    <a:pt x="21882" y="21276"/>
                  </a:lnTo>
                  <a:lnTo>
                    <a:pt x="21860" y="20721"/>
                  </a:lnTo>
                  <a:lnTo>
                    <a:pt x="21829" y="20176"/>
                  </a:lnTo>
                  <a:lnTo>
                    <a:pt x="21798" y="19632"/>
                  </a:lnTo>
                  <a:lnTo>
                    <a:pt x="21762" y="19087"/>
                  </a:lnTo>
                  <a:lnTo>
                    <a:pt x="21722" y="18543"/>
                  </a:lnTo>
                  <a:lnTo>
                    <a:pt x="21682" y="18033"/>
                  </a:lnTo>
                  <a:lnTo>
                    <a:pt x="21638" y="17534"/>
                  </a:lnTo>
                  <a:lnTo>
                    <a:pt x="21589" y="17046"/>
                  </a:lnTo>
                  <a:lnTo>
                    <a:pt x="21540" y="16558"/>
                  </a:lnTo>
                  <a:lnTo>
                    <a:pt x="21482" y="16082"/>
                  </a:lnTo>
                  <a:lnTo>
                    <a:pt x="21424" y="15617"/>
                  </a:lnTo>
                  <a:lnTo>
                    <a:pt x="21361" y="15152"/>
                  </a:lnTo>
                  <a:lnTo>
                    <a:pt x="21295" y="14698"/>
                  </a:lnTo>
                  <a:lnTo>
                    <a:pt x="21223" y="14245"/>
                  </a:lnTo>
                  <a:lnTo>
                    <a:pt x="21152" y="13803"/>
                  </a:lnTo>
                  <a:lnTo>
                    <a:pt x="21072" y="13360"/>
                  </a:lnTo>
                  <a:lnTo>
                    <a:pt x="20992" y="12929"/>
                  </a:lnTo>
                  <a:lnTo>
                    <a:pt x="20912" y="12510"/>
                  </a:lnTo>
                  <a:lnTo>
                    <a:pt x="20823" y="12090"/>
                  </a:lnTo>
                  <a:lnTo>
                    <a:pt x="20734" y="11682"/>
                  </a:lnTo>
                  <a:lnTo>
                    <a:pt x="20640" y="11285"/>
                  </a:lnTo>
                  <a:lnTo>
                    <a:pt x="20542" y="10888"/>
                  </a:lnTo>
                  <a:lnTo>
                    <a:pt x="20444" y="10502"/>
                  </a:lnTo>
                  <a:lnTo>
                    <a:pt x="20342" y="10117"/>
                  </a:lnTo>
                  <a:lnTo>
                    <a:pt x="20235" y="9742"/>
                  </a:lnTo>
                  <a:lnTo>
                    <a:pt x="20128" y="9368"/>
                  </a:lnTo>
                  <a:lnTo>
                    <a:pt x="20017" y="9017"/>
                  </a:lnTo>
                  <a:lnTo>
                    <a:pt x="19901" y="8654"/>
                  </a:lnTo>
                  <a:lnTo>
                    <a:pt x="19785" y="8313"/>
                  </a:lnTo>
                  <a:lnTo>
                    <a:pt x="19665" y="7973"/>
                  </a:lnTo>
                  <a:lnTo>
                    <a:pt x="19540" y="7633"/>
                  </a:lnTo>
                  <a:lnTo>
                    <a:pt x="19416" y="7304"/>
                  </a:lnTo>
                  <a:lnTo>
                    <a:pt x="19286" y="6987"/>
                  </a:lnTo>
                  <a:lnTo>
                    <a:pt x="19157" y="6680"/>
                  </a:lnTo>
                  <a:lnTo>
                    <a:pt x="19024" y="6374"/>
                  </a:lnTo>
                  <a:lnTo>
                    <a:pt x="18890" y="6068"/>
                  </a:lnTo>
                  <a:lnTo>
                    <a:pt x="18752" y="5784"/>
                  </a:lnTo>
                  <a:lnTo>
                    <a:pt x="18610" y="5501"/>
                  </a:lnTo>
                  <a:lnTo>
                    <a:pt x="18467" y="5217"/>
                  </a:lnTo>
                  <a:lnTo>
                    <a:pt x="18320" y="4945"/>
                  </a:lnTo>
                  <a:lnTo>
                    <a:pt x="18173" y="4684"/>
                  </a:lnTo>
                  <a:lnTo>
                    <a:pt x="18022" y="4423"/>
                  </a:lnTo>
                  <a:lnTo>
                    <a:pt x="17870" y="4185"/>
                  </a:lnTo>
                  <a:lnTo>
                    <a:pt x="17719" y="3936"/>
                  </a:lnTo>
                  <a:lnTo>
                    <a:pt x="17563" y="3698"/>
                  </a:lnTo>
                  <a:lnTo>
                    <a:pt x="17403" y="3471"/>
                  </a:lnTo>
                  <a:lnTo>
                    <a:pt x="17243" y="3255"/>
                  </a:lnTo>
                  <a:lnTo>
                    <a:pt x="17078" y="3040"/>
                  </a:lnTo>
                  <a:lnTo>
                    <a:pt x="16917" y="2836"/>
                  </a:lnTo>
                  <a:lnTo>
                    <a:pt x="16748" y="2632"/>
                  </a:lnTo>
                  <a:lnTo>
                    <a:pt x="16579" y="2439"/>
                  </a:lnTo>
                  <a:lnTo>
                    <a:pt x="16410" y="2257"/>
                  </a:lnTo>
                  <a:lnTo>
                    <a:pt x="16241" y="2076"/>
                  </a:lnTo>
                  <a:lnTo>
                    <a:pt x="16067" y="1906"/>
                  </a:lnTo>
                  <a:lnTo>
                    <a:pt x="15893" y="1747"/>
                  </a:lnTo>
                  <a:lnTo>
                    <a:pt x="15715" y="1588"/>
                  </a:lnTo>
                  <a:lnTo>
                    <a:pt x="15537" y="1441"/>
                  </a:lnTo>
                  <a:lnTo>
                    <a:pt x="15359" y="1293"/>
                  </a:lnTo>
                  <a:lnTo>
                    <a:pt x="15176" y="1169"/>
                  </a:lnTo>
                  <a:lnTo>
                    <a:pt x="14994" y="1032"/>
                  </a:lnTo>
                  <a:lnTo>
                    <a:pt x="14811" y="919"/>
                  </a:lnTo>
                  <a:lnTo>
                    <a:pt x="14624" y="806"/>
                  </a:lnTo>
                  <a:lnTo>
                    <a:pt x="14437" y="704"/>
                  </a:lnTo>
                  <a:lnTo>
                    <a:pt x="14250" y="601"/>
                  </a:lnTo>
                  <a:lnTo>
                    <a:pt x="14059" y="511"/>
                  </a:lnTo>
                  <a:lnTo>
                    <a:pt x="13872" y="431"/>
                  </a:lnTo>
                  <a:lnTo>
                    <a:pt x="13680" y="352"/>
                  </a:lnTo>
                  <a:lnTo>
                    <a:pt x="13489" y="284"/>
                  </a:lnTo>
                  <a:lnTo>
                    <a:pt x="13293" y="216"/>
                  </a:lnTo>
                  <a:lnTo>
                    <a:pt x="12954" y="136"/>
                  </a:lnTo>
                  <a:lnTo>
                    <a:pt x="12616" y="68"/>
                  </a:lnTo>
                  <a:lnTo>
                    <a:pt x="12282" y="23"/>
                  </a:lnTo>
                  <a:lnTo>
                    <a:pt x="11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6;p45">
              <a:extLst>
                <a:ext uri="{FF2B5EF4-FFF2-40B4-BE49-F238E27FC236}">
                  <a16:creationId xmlns:a16="http://schemas.microsoft.com/office/drawing/2014/main" id="{83225635-9A04-486B-938B-8E969BC832C9}"/>
                </a:ext>
              </a:extLst>
            </p:cNvPr>
            <p:cNvSpPr/>
            <p:nvPr/>
          </p:nvSpPr>
          <p:spPr>
            <a:xfrm>
              <a:off x="4987500" y="-7053950"/>
              <a:ext cx="366050" cy="857125"/>
            </a:xfrm>
            <a:custGeom>
              <a:avLst/>
              <a:gdLst/>
              <a:ahLst/>
              <a:cxnLst/>
              <a:rect l="l" t="t" r="r" b="b"/>
              <a:pathLst>
                <a:path w="14642" h="34285" extrusionOk="0">
                  <a:moveTo>
                    <a:pt x="5375" y="1"/>
                  </a:moveTo>
                  <a:lnTo>
                    <a:pt x="5411" y="137"/>
                  </a:lnTo>
                  <a:lnTo>
                    <a:pt x="5438" y="295"/>
                  </a:lnTo>
                  <a:lnTo>
                    <a:pt x="5460" y="454"/>
                  </a:lnTo>
                  <a:lnTo>
                    <a:pt x="5473" y="624"/>
                  </a:lnTo>
                  <a:lnTo>
                    <a:pt x="5482" y="794"/>
                  </a:lnTo>
                  <a:lnTo>
                    <a:pt x="5478" y="987"/>
                  </a:lnTo>
                  <a:lnTo>
                    <a:pt x="5469" y="1180"/>
                  </a:lnTo>
                  <a:lnTo>
                    <a:pt x="5447" y="1373"/>
                  </a:lnTo>
                  <a:lnTo>
                    <a:pt x="5402" y="1747"/>
                  </a:lnTo>
                  <a:lnTo>
                    <a:pt x="5353" y="2121"/>
                  </a:lnTo>
                  <a:lnTo>
                    <a:pt x="5300" y="2496"/>
                  </a:lnTo>
                  <a:lnTo>
                    <a:pt x="5242" y="2859"/>
                  </a:lnTo>
                  <a:lnTo>
                    <a:pt x="5179" y="3233"/>
                  </a:lnTo>
                  <a:lnTo>
                    <a:pt x="5117" y="3596"/>
                  </a:lnTo>
                  <a:lnTo>
                    <a:pt x="5050" y="3959"/>
                  </a:lnTo>
                  <a:lnTo>
                    <a:pt x="4979" y="4310"/>
                  </a:lnTo>
                  <a:lnTo>
                    <a:pt x="4903" y="4673"/>
                  </a:lnTo>
                  <a:lnTo>
                    <a:pt x="4828" y="5025"/>
                  </a:lnTo>
                  <a:lnTo>
                    <a:pt x="4667" y="5728"/>
                  </a:lnTo>
                  <a:lnTo>
                    <a:pt x="4498" y="6431"/>
                  </a:lnTo>
                  <a:lnTo>
                    <a:pt x="4320" y="7111"/>
                  </a:lnTo>
                  <a:lnTo>
                    <a:pt x="4137" y="7792"/>
                  </a:lnTo>
                  <a:lnTo>
                    <a:pt x="3955" y="8472"/>
                  </a:lnTo>
                  <a:lnTo>
                    <a:pt x="3576" y="9811"/>
                  </a:lnTo>
                  <a:lnTo>
                    <a:pt x="3202" y="11126"/>
                  </a:lnTo>
                  <a:lnTo>
                    <a:pt x="3020" y="11773"/>
                  </a:lnTo>
                  <a:lnTo>
                    <a:pt x="2846" y="12419"/>
                  </a:lnTo>
                  <a:lnTo>
                    <a:pt x="2160" y="14982"/>
                  </a:lnTo>
                  <a:lnTo>
                    <a:pt x="1817" y="16275"/>
                  </a:lnTo>
                  <a:lnTo>
                    <a:pt x="1470" y="17545"/>
                  </a:lnTo>
                  <a:lnTo>
                    <a:pt x="1118" y="18816"/>
                  </a:lnTo>
                  <a:lnTo>
                    <a:pt x="936" y="19451"/>
                  </a:lnTo>
                  <a:lnTo>
                    <a:pt x="758" y="20074"/>
                  </a:lnTo>
                  <a:lnTo>
                    <a:pt x="571" y="20698"/>
                  </a:lnTo>
                  <a:lnTo>
                    <a:pt x="384" y="21311"/>
                  </a:lnTo>
                  <a:lnTo>
                    <a:pt x="197" y="21923"/>
                  </a:lnTo>
                  <a:lnTo>
                    <a:pt x="1" y="22524"/>
                  </a:lnTo>
                  <a:lnTo>
                    <a:pt x="210" y="22762"/>
                  </a:lnTo>
                  <a:lnTo>
                    <a:pt x="419" y="23023"/>
                  </a:lnTo>
                  <a:lnTo>
                    <a:pt x="624" y="23284"/>
                  </a:lnTo>
                  <a:lnTo>
                    <a:pt x="824" y="23556"/>
                  </a:lnTo>
                  <a:lnTo>
                    <a:pt x="1025" y="23828"/>
                  </a:lnTo>
                  <a:lnTo>
                    <a:pt x="1225" y="24123"/>
                  </a:lnTo>
                  <a:lnTo>
                    <a:pt x="1421" y="24418"/>
                  </a:lnTo>
                  <a:lnTo>
                    <a:pt x="1613" y="24724"/>
                  </a:lnTo>
                  <a:lnTo>
                    <a:pt x="1804" y="25030"/>
                  </a:lnTo>
                  <a:lnTo>
                    <a:pt x="1996" y="25348"/>
                  </a:lnTo>
                  <a:lnTo>
                    <a:pt x="2183" y="25677"/>
                  </a:lnTo>
                  <a:lnTo>
                    <a:pt x="2365" y="26017"/>
                  </a:lnTo>
                  <a:lnTo>
                    <a:pt x="2548" y="26357"/>
                  </a:lnTo>
                  <a:lnTo>
                    <a:pt x="2730" y="26709"/>
                  </a:lnTo>
                  <a:lnTo>
                    <a:pt x="2908" y="27072"/>
                  </a:lnTo>
                  <a:lnTo>
                    <a:pt x="3082" y="27435"/>
                  </a:lnTo>
                  <a:lnTo>
                    <a:pt x="3256" y="27809"/>
                  </a:lnTo>
                  <a:lnTo>
                    <a:pt x="3425" y="28195"/>
                  </a:lnTo>
                  <a:lnTo>
                    <a:pt x="3594" y="28580"/>
                  </a:lnTo>
                  <a:lnTo>
                    <a:pt x="3763" y="28977"/>
                  </a:lnTo>
                  <a:lnTo>
                    <a:pt x="3928" y="29385"/>
                  </a:lnTo>
                  <a:lnTo>
                    <a:pt x="4088" y="29794"/>
                  </a:lnTo>
                  <a:lnTo>
                    <a:pt x="4249" y="30213"/>
                  </a:lnTo>
                  <a:lnTo>
                    <a:pt x="4409" y="30644"/>
                  </a:lnTo>
                  <a:lnTo>
                    <a:pt x="4560" y="31075"/>
                  </a:lnTo>
                  <a:lnTo>
                    <a:pt x="4716" y="31506"/>
                  </a:lnTo>
                  <a:lnTo>
                    <a:pt x="4868" y="31960"/>
                  </a:lnTo>
                  <a:lnTo>
                    <a:pt x="5015" y="32414"/>
                  </a:lnTo>
                  <a:lnTo>
                    <a:pt x="5162" y="32867"/>
                  </a:lnTo>
                  <a:lnTo>
                    <a:pt x="5304" y="33332"/>
                  </a:lnTo>
                  <a:lnTo>
                    <a:pt x="5447" y="33808"/>
                  </a:lnTo>
                  <a:lnTo>
                    <a:pt x="5589" y="34285"/>
                  </a:lnTo>
                  <a:lnTo>
                    <a:pt x="5643" y="34171"/>
                  </a:lnTo>
                  <a:lnTo>
                    <a:pt x="5700" y="34069"/>
                  </a:lnTo>
                  <a:lnTo>
                    <a:pt x="6747" y="32096"/>
                  </a:lnTo>
                  <a:lnTo>
                    <a:pt x="7820" y="30100"/>
                  </a:lnTo>
                  <a:lnTo>
                    <a:pt x="8363" y="29091"/>
                  </a:lnTo>
                  <a:lnTo>
                    <a:pt x="8915" y="28093"/>
                  </a:lnTo>
                  <a:lnTo>
                    <a:pt x="9468" y="27106"/>
                  </a:lnTo>
                  <a:lnTo>
                    <a:pt x="10029" y="26131"/>
                  </a:lnTo>
                  <a:lnTo>
                    <a:pt x="10594" y="25178"/>
                  </a:lnTo>
                  <a:lnTo>
                    <a:pt x="11160" y="24237"/>
                  </a:lnTo>
                  <a:lnTo>
                    <a:pt x="11445" y="23783"/>
                  </a:lnTo>
                  <a:lnTo>
                    <a:pt x="11734" y="23329"/>
                  </a:lnTo>
                  <a:lnTo>
                    <a:pt x="12019" y="22887"/>
                  </a:lnTo>
                  <a:lnTo>
                    <a:pt x="12309" y="22445"/>
                  </a:lnTo>
                  <a:lnTo>
                    <a:pt x="12598" y="22025"/>
                  </a:lnTo>
                  <a:lnTo>
                    <a:pt x="12887" y="21605"/>
                  </a:lnTo>
                  <a:lnTo>
                    <a:pt x="13177" y="21197"/>
                  </a:lnTo>
                  <a:lnTo>
                    <a:pt x="13471" y="20800"/>
                  </a:lnTo>
                  <a:lnTo>
                    <a:pt x="13760" y="20415"/>
                  </a:lnTo>
                  <a:lnTo>
                    <a:pt x="14054" y="20040"/>
                  </a:lnTo>
                  <a:lnTo>
                    <a:pt x="14348" y="19677"/>
                  </a:lnTo>
                  <a:lnTo>
                    <a:pt x="14642" y="19337"/>
                  </a:lnTo>
                  <a:lnTo>
                    <a:pt x="14410" y="18566"/>
                  </a:lnTo>
                  <a:lnTo>
                    <a:pt x="14170" y="17806"/>
                  </a:lnTo>
                  <a:lnTo>
                    <a:pt x="13929" y="17058"/>
                  </a:lnTo>
                  <a:lnTo>
                    <a:pt x="13680" y="16309"/>
                  </a:lnTo>
                  <a:lnTo>
                    <a:pt x="13431" y="15583"/>
                  </a:lnTo>
                  <a:lnTo>
                    <a:pt x="13177" y="14857"/>
                  </a:lnTo>
                  <a:lnTo>
                    <a:pt x="12919" y="14154"/>
                  </a:lnTo>
                  <a:lnTo>
                    <a:pt x="12656" y="13451"/>
                  </a:lnTo>
                  <a:lnTo>
                    <a:pt x="12389" y="12759"/>
                  </a:lnTo>
                  <a:lnTo>
                    <a:pt x="12121" y="12079"/>
                  </a:lnTo>
                  <a:lnTo>
                    <a:pt x="11850" y="11410"/>
                  </a:lnTo>
                  <a:lnTo>
                    <a:pt x="11569" y="10752"/>
                  </a:lnTo>
                  <a:lnTo>
                    <a:pt x="11293" y="10106"/>
                  </a:lnTo>
                  <a:lnTo>
                    <a:pt x="11008" y="9470"/>
                  </a:lnTo>
                  <a:lnTo>
                    <a:pt x="10719" y="8847"/>
                  </a:lnTo>
                  <a:lnTo>
                    <a:pt x="10429" y="8223"/>
                  </a:lnTo>
                  <a:lnTo>
                    <a:pt x="10135" y="7622"/>
                  </a:lnTo>
                  <a:lnTo>
                    <a:pt x="9837" y="7032"/>
                  </a:lnTo>
                  <a:lnTo>
                    <a:pt x="9539" y="6454"/>
                  </a:lnTo>
                  <a:lnTo>
                    <a:pt x="9236" y="5887"/>
                  </a:lnTo>
                  <a:lnTo>
                    <a:pt x="8929" y="5320"/>
                  </a:lnTo>
                  <a:lnTo>
                    <a:pt x="8622" y="4775"/>
                  </a:lnTo>
                  <a:lnTo>
                    <a:pt x="8305" y="4242"/>
                  </a:lnTo>
                  <a:lnTo>
                    <a:pt x="7994" y="3720"/>
                  </a:lnTo>
                  <a:lnTo>
                    <a:pt x="7673" y="3210"/>
                  </a:lnTo>
                  <a:lnTo>
                    <a:pt x="7352" y="2722"/>
                  </a:lnTo>
                  <a:lnTo>
                    <a:pt x="7032" y="2235"/>
                  </a:lnTo>
                  <a:lnTo>
                    <a:pt x="6702" y="1758"/>
                  </a:lnTo>
                  <a:lnTo>
                    <a:pt x="6377" y="1305"/>
                  </a:lnTo>
                  <a:lnTo>
                    <a:pt x="6043" y="851"/>
                  </a:lnTo>
                  <a:lnTo>
                    <a:pt x="5709" y="420"/>
                  </a:lnTo>
                  <a:lnTo>
                    <a:pt x="5375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7;p45">
              <a:extLst>
                <a:ext uri="{FF2B5EF4-FFF2-40B4-BE49-F238E27FC236}">
                  <a16:creationId xmlns:a16="http://schemas.microsoft.com/office/drawing/2014/main" id="{59AAA044-D6F4-4A9C-8DCB-BA6D454459FC}"/>
                </a:ext>
              </a:extLst>
            </p:cNvPr>
            <p:cNvSpPr/>
            <p:nvPr/>
          </p:nvSpPr>
          <p:spPr>
            <a:xfrm>
              <a:off x="5140350" y="-6490850"/>
              <a:ext cx="328750" cy="693250"/>
            </a:xfrm>
            <a:custGeom>
              <a:avLst/>
              <a:gdLst/>
              <a:ahLst/>
              <a:cxnLst/>
              <a:rect l="l" t="t" r="r" b="b"/>
              <a:pathLst>
                <a:path w="13150" h="27730" extrusionOk="0">
                  <a:moveTo>
                    <a:pt x="9423" y="0"/>
                  </a:moveTo>
                  <a:lnTo>
                    <a:pt x="9160" y="510"/>
                  </a:lnTo>
                  <a:lnTo>
                    <a:pt x="8897" y="1021"/>
                  </a:lnTo>
                  <a:lnTo>
                    <a:pt x="8626" y="1520"/>
                  </a:lnTo>
                  <a:lnTo>
                    <a:pt x="8354" y="2007"/>
                  </a:lnTo>
                  <a:lnTo>
                    <a:pt x="8078" y="2495"/>
                  </a:lnTo>
                  <a:lnTo>
                    <a:pt x="7802" y="2971"/>
                  </a:lnTo>
                  <a:lnTo>
                    <a:pt x="7517" y="3448"/>
                  </a:lnTo>
                  <a:lnTo>
                    <a:pt x="7237" y="3913"/>
                  </a:lnTo>
                  <a:lnTo>
                    <a:pt x="6947" y="4378"/>
                  </a:lnTo>
                  <a:lnTo>
                    <a:pt x="6658" y="4831"/>
                  </a:lnTo>
                  <a:lnTo>
                    <a:pt x="6368" y="5274"/>
                  </a:lnTo>
                  <a:lnTo>
                    <a:pt x="6074" y="5716"/>
                  </a:lnTo>
                  <a:lnTo>
                    <a:pt x="5780" y="6147"/>
                  </a:lnTo>
                  <a:lnTo>
                    <a:pt x="5482" y="6578"/>
                  </a:lnTo>
                  <a:lnTo>
                    <a:pt x="4885" y="7428"/>
                  </a:lnTo>
                  <a:lnTo>
                    <a:pt x="4284" y="8256"/>
                  </a:lnTo>
                  <a:lnTo>
                    <a:pt x="3679" y="9062"/>
                  </a:lnTo>
                  <a:lnTo>
                    <a:pt x="3073" y="9855"/>
                  </a:lnTo>
                  <a:lnTo>
                    <a:pt x="2467" y="10638"/>
                  </a:lnTo>
                  <a:lnTo>
                    <a:pt x="1862" y="11409"/>
                  </a:lnTo>
                  <a:lnTo>
                    <a:pt x="1261" y="12158"/>
                  </a:lnTo>
                  <a:lnTo>
                    <a:pt x="72" y="13643"/>
                  </a:lnTo>
                  <a:lnTo>
                    <a:pt x="50" y="13666"/>
                  </a:lnTo>
                  <a:lnTo>
                    <a:pt x="36" y="13677"/>
                  </a:lnTo>
                  <a:lnTo>
                    <a:pt x="1" y="13677"/>
                  </a:lnTo>
                  <a:lnTo>
                    <a:pt x="201" y="14471"/>
                  </a:lnTo>
                  <a:lnTo>
                    <a:pt x="401" y="15277"/>
                  </a:lnTo>
                  <a:lnTo>
                    <a:pt x="593" y="16093"/>
                  </a:lnTo>
                  <a:lnTo>
                    <a:pt x="780" y="16932"/>
                  </a:lnTo>
                  <a:lnTo>
                    <a:pt x="962" y="17772"/>
                  </a:lnTo>
                  <a:lnTo>
                    <a:pt x="1140" y="18622"/>
                  </a:lnTo>
                  <a:lnTo>
                    <a:pt x="1314" y="19484"/>
                  </a:lnTo>
                  <a:lnTo>
                    <a:pt x="1483" y="20369"/>
                  </a:lnTo>
                  <a:lnTo>
                    <a:pt x="1644" y="21253"/>
                  </a:lnTo>
                  <a:lnTo>
                    <a:pt x="1804" y="22149"/>
                  </a:lnTo>
                  <a:lnTo>
                    <a:pt x="1955" y="23057"/>
                  </a:lnTo>
                  <a:lnTo>
                    <a:pt x="2102" y="23964"/>
                  </a:lnTo>
                  <a:lnTo>
                    <a:pt x="2245" y="24894"/>
                  </a:lnTo>
                  <a:lnTo>
                    <a:pt x="2383" y="25824"/>
                  </a:lnTo>
                  <a:lnTo>
                    <a:pt x="2516" y="26776"/>
                  </a:lnTo>
                  <a:lnTo>
                    <a:pt x="2646" y="27729"/>
                  </a:lnTo>
                  <a:lnTo>
                    <a:pt x="2668" y="27548"/>
                  </a:lnTo>
                  <a:lnTo>
                    <a:pt x="2703" y="27389"/>
                  </a:lnTo>
                  <a:lnTo>
                    <a:pt x="2744" y="27230"/>
                  </a:lnTo>
                  <a:lnTo>
                    <a:pt x="2797" y="27083"/>
                  </a:lnTo>
                  <a:lnTo>
                    <a:pt x="2859" y="26958"/>
                  </a:lnTo>
                  <a:lnTo>
                    <a:pt x="2926" y="26833"/>
                  </a:lnTo>
                  <a:lnTo>
                    <a:pt x="3006" y="26731"/>
                  </a:lnTo>
                  <a:lnTo>
                    <a:pt x="3100" y="26640"/>
                  </a:lnTo>
                  <a:lnTo>
                    <a:pt x="3714" y="26209"/>
                  </a:lnTo>
                  <a:lnTo>
                    <a:pt x="4333" y="25778"/>
                  </a:lnTo>
                  <a:lnTo>
                    <a:pt x="4957" y="25359"/>
                  </a:lnTo>
                  <a:lnTo>
                    <a:pt x="5580" y="24951"/>
                  </a:lnTo>
                  <a:lnTo>
                    <a:pt x="6208" y="24554"/>
                  </a:lnTo>
                  <a:lnTo>
                    <a:pt x="6836" y="24168"/>
                  </a:lnTo>
                  <a:lnTo>
                    <a:pt x="7468" y="23794"/>
                  </a:lnTo>
                  <a:lnTo>
                    <a:pt x="8096" y="23431"/>
                  </a:lnTo>
                  <a:lnTo>
                    <a:pt x="8728" y="23068"/>
                  </a:lnTo>
                  <a:lnTo>
                    <a:pt x="9361" y="22716"/>
                  </a:lnTo>
                  <a:lnTo>
                    <a:pt x="9993" y="22376"/>
                  </a:lnTo>
                  <a:lnTo>
                    <a:pt x="10625" y="22047"/>
                  </a:lnTo>
                  <a:lnTo>
                    <a:pt x="11257" y="21730"/>
                  </a:lnTo>
                  <a:lnTo>
                    <a:pt x="11890" y="21412"/>
                  </a:lnTo>
                  <a:lnTo>
                    <a:pt x="12518" y="21106"/>
                  </a:lnTo>
                  <a:lnTo>
                    <a:pt x="13150" y="20811"/>
                  </a:lnTo>
                  <a:lnTo>
                    <a:pt x="13052" y="19915"/>
                  </a:lnTo>
                  <a:lnTo>
                    <a:pt x="12945" y="19019"/>
                  </a:lnTo>
                  <a:lnTo>
                    <a:pt x="12838" y="18123"/>
                  </a:lnTo>
                  <a:lnTo>
                    <a:pt x="12727" y="17239"/>
                  </a:lnTo>
                  <a:lnTo>
                    <a:pt x="12611" y="16343"/>
                  </a:lnTo>
                  <a:lnTo>
                    <a:pt x="12486" y="15458"/>
                  </a:lnTo>
                  <a:lnTo>
                    <a:pt x="12362" y="14562"/>
                  </a:lnTo>
                  <a:lnTo>
                    <a:pt x="12228" y="13677"/>
                  </a:lnTo>
                  <a:lnTo>
                    <a:pt x="12090" y="12793"/>
                  </a:lnTo>
                  <a:lnTo>
                    <a:pt x="11948" y="11897"/>
                  </a:lnTo>
                  <a:lnTo>
                    <a:pt x="11801" y="11024"/>
                  </a:lnTo>
                  <a:lnTo>
                    <a:pt x="11649" y="10139"/>
                  </a:lnTo>
                  <a:lnTo>
                    <a:pt x="11493" y="9254"/>
                  </a:lnTo>
                  <a:lnTo>
                    <a:pt x="11329" y="8370"/>
                  </a:lnTo>
                  <a:lnTo>
                    <a:pt x="11160" y="7497"/>
                  </a:lnTo>
                  <a:lnTo>
                    <a:pt x="10986" y="6623"/>
                  </a:lnTo>
                  <a:lnTo>
                    <a:pt x="10808" y="5761"/>
                  </a:lnTo>
                  <a:lnTo>
                    <a:pt x="10625" y="4899"/>
                  </a:lnTo>
                  <a:lnTo>
                    <a:pt x="10434" y="4060"/>
                  </a:lnTo>
                  <a:lnTo>
                    <a:pt x="10238" y="3221"/>
                  </a:lnTo>
                  <a:lnTo>
                    <a:pt x="10037" y="2404"/>
                  </a:lnTo>
                  <a:lnTo>
                    <a:pt x="9837" y="1588"/>
                  </a:lnTo>
                  <a:lnTo>
                    <a:pt x="9632" y="783"/>
                  </a:lnTo>
                  <a:lnTo>
                    <a:pt x="942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68;p45">
              <a:extLst>
                <a:ext uri="{FF2B5EF4-FFF2-40B4-BE49-F238E27FC236}">
                  <a16:creationId xmlns:a16="http://schemas.microsoft.com/office/drawing/2014/main" id="{88946388-C475-467A-9062-F5BF83B2CEDC}"/>
                </a:ext>
              </a:extLst>
            </p:cNvPr>
            <p:cNvSpPr/>
            <p:nvPr/>
          </p:nvSpPr>
          <p:spPr>
            <a:xfrm>
              <a:off x="5212825" y="-5902825"/>
              <a:ext cx="285450" cy="617550"/>
            </a:xfrm>
            <a:custGeom>
              <a:avLst/>
              <a:gdLst/>
              <a:ahLst/>
              <a:cxnLst/>
              <a:rect l="l" t="t" r="r" b="b"/>
              <a:pathLst>
                <a:path w="11418" h="24702" extrusionOk="0">
                  <a:moveTo>
                    <a:pt x="10518" y="1"/>
                  </a:moveTo>
                  <a:lnTo>
                    <a:pt x="9908" y="488"/>
                  </a:lnTo>
                  <a:lnTo>
                    <a:pt x="9294" y="965"/>
                  </a:lnTo>
                  <a:lnTo>
                    <a:pt x="8679" y="1441"/>
                  </a:lnTo>
                  <a:lnTo>
                    <a:pt x="8060" y="1895"/>
                  </a:lnTo>
                  <a:lnTo>
                    <a:pt x="7441" y="2348"/>
                  </a:lnTo>
                  <a:lnTo>
                    <a:pt x="6822" y="2790"/>
                  </a:lnTo>
                  <a:lnTo>
                    <a:pt x="6199" y="3221"/>
                  </a:lnTo>
                  <a:lnTo>
                    <a:pt x="5580" y="3652"/>
                  </a:lnTo>
                  <a:lnTo>
                    <a:pt x="4956" y="4061"/>
                  </a:lnTo>
                  <a:lnTo>
                    <a:pt x="4329" y="4469"/>
                  </a:lnTo>
                  <a:lnTo>
                    <a:pt x="3705" y="4866"/>
                  </a:lnTo>
                  <a:lnTo>
                    <a:pt x="3082" y="5240"/>
                  </a:lnTo>
                  <a:lnTo>
                    <a:pt x="2458" y="5614"/>
                  </a:lnTo>
                  <a:lnTo>
                    <a:pt x="1831" y="5977"/>
                  </a:lnTo>
                  <a:lnTo>
                    <a:pt x="1207" y="6329"/>
                  </a:lnTo>
                  <a:lnTo>
                    <a:pt x="584" y="6669"/>
                  </a:lnTo>
                  <a:lnTo>
                    <a:pt x="499" y="6703"/>
                  </a:lnTo>
                  <a:lnTo>
                    <a:pt x="419" y="6726"/>
                  </a:lnTo>
                  <a:lnTo>
                    <a:pt x="339" y="6714"/>
                  </a:lnTo>
                  <a:lnTo>
                    <a:pt x="263" y="6680"/>
                  </a:lnTo>
                  <a:lnTo>
                    <a:pt x="192" y="6635"/>
                  </a:lnTo>
                  <a:lnTo>
                    <a:pt x="125" y="6567"/>
                  </a:lnTo>
                  <a:lnTo>
                    <a:pt x="63" y="6476"/>
                  </a:lnTo>
                  <a:lnTo>
                    <a:pt x="0" y="6374"/>
                  </a:lnTo>
                  <a:lnTo>
                    <a:pt x="0" y="6374"/>
                  </a:lnTo>
                  <a:lnTo>
                    <a:pt x="130" y="7486"/>
                  </a:lnTo>
                  <a:lnTo>
                    <a:pt x="250" y="8597"/>
                  </a:lnTo>
                  <a:lnTo>
                    <a:pt x="366" y="9709"/>
                  </a:lnTo>
                  <a:lnTo>
                    <a:pt x="472" y="10843"/>
                  </a:lnTo>
                  <a:lnTo>
                    <a:pt x="575" y="11965"/>
                  </a:lnTo>
                  <a:lnTo>
                    <a:pt x="668" y="13111"/>
                  </a:lnTo>
                  <a:lnTo>
                    <a:pt x="762" y="14256"/>
                  </a:lnTo>
                  <a:lnTo>
                    <a:pt x="842" y="15402"/>
                  </a:lnTo>
                  <a:lnTo>
                    <a:pt x="918" y="16559"/>
                  </a:lnTo>
                  <a:lnTo>
                    <a:pt x="989" y="17715"/>
                  </a:lnTo>
                  <a:lnTo>
                    <a:pt x="1056" y="18872"/>
                  </a:lnTo>
                  <a:lnTo>
                    <a:pt x="1114" y="20029"/>
                  </a:lnTo>
                  <a:lnTo>
                    <a:pt x="1163" y="21197"/>
                  </a:lnTo>
                  <a:lnTo>
                    <a:pt x="1207" y="22365"/>
                  </a:lnTo>
                  <a:lnTo>
                    <a:pt x="1247" y="23533"/>
                  </a:lnTo>
                  <a:lnTo>
                    <a:pt x="1278" y="24702"/>
                  </a:lnTo>
                  <a:lnTo>
                    <a:pt x="1586" y="24520"/>
                  </a:lnTo>
                  <a:lnTo>
                    <a:pt x="1893" y="24339"/>
                  </a:lnTo>
                  <a:lnTo>
                    <a:pt x="2200" y="24180"/>
                  </a:lnTo>
                  <a:lnTo>
                    <a:pt x="2512" y="24032"/>
                  </a:lnTo>
                  <a:lnTo>
                    <a:pt x="2824" y="23885"/>
                  </a:lnTo>
                  <a:lnTo>
                    <a:pt x="3135" y="23749"/>
                  </a:lnTo>
                  <a:lnTo>
                    <a:pt x="3447" y="23624"/>
                  </a:lnTo>
                  <a:lnTo>
                    <a:pt x="3763" y="23511"/>
                  </a:lnTo>
                  <a:lnTo>
                    <a:pt x="4079" y="23397"/>
                  </a:lnTo>
                  <a:lnTo>
                    <a:pt x="4395" y="23295"/>
                  </a:lnTo>
                  <a:lnTo>
                    <a:pt x="4712" y="23204"/>
                  </a:lnTo>
                  <a:lnTo>
                    <a:pt x="5028" y="23114"/>
                  </a:lnTo>
                  <a:lnTo>
                    <a:pt x="5664" y="22955"/>
                  </a:lnTo>
                  <a:lnTo>
                    <a:pt x="6306" y="22830"/>
                  </a:lnTo>
                  <a:lnTo>
                    <a:pt x="6947" y="22717"/>
                  </a:lnTo>
                  <a:lnTo>
                    <a:pt x="7584" y="22626"/>
                  </a:lnTo>
                  <a:lnTo>
                    <a:pt x="8225" y="22547"/>
                  </a:lnTo>
                  <a:lnTo>
                    <a:pt x="8866" y="22490"/>
                  </a:lnTo>
                  <a:lnTo>
                    <a:pt x="9507" y="22445"/>
                  </a:lnTo>
                  <a:lnTo>
                    <a:pt x="10144" y="22399"/>
                  </a:lnTo>
                  <a:lnTo>
                    <a:pt x="11413" y="22343"/>
                  </a:lnTo>
                  <a:lnTo>
                    <a:pt x="11418" y="20936"/>
                  </a:lnTo>
                  <a:lnTo>
                    <a:pt x="11418" y="19519"/>
                  </a:lnTo>
                  <a:lnTo>
                    <a:pt x="11404" y="18112"/>
                  </a:lnTo>
                  <a:lnTo>
                    <a:pt x="11391" y="16706"/>
                  </a:lnTo>
                  <a:lnTo>
                    <a:pt x="11364" y="15311"/>
                  </a:lnTo>
                  <a:lnTo>
                    <a:pt x="11329" y="13905"/>
                  </a:lnTo>
                  <a:lnTo>
                    <a:pt x="11288" y="12498"/>
                  </a:lnTo>
                  <a:lnTo>
                    <a:pt x="11240" y="11104"/>
                  </a:lnTo>
                  <a:lnTo>
                    <a:pt x="11182" y="9709"/>
                  </a:lnTo>
                  <a:lnTo>
                    <a:pt x="11115" y="8314"/>
                  </a:lnTo>
                  <a:lnTo>
                    <a:pt x="11039" y="6930"/>
                  </a:lnTo>
                  <a:lnTo>
                    <a:pt x="10955" y="5535"/>
                  </a:lnTo>
                  <a:lnTo>
                    <a:pt x="10861" y="4151"/>
                  </a:lnTo>
                  <a:lnTo>
                    <a:pt x="10754" y="2768"/>
                  </a:lnTo>
                  <a:lnTo>
                    <a:pt x="10643" y="1384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69;p45">
              <a:extLst>
                <a:ext uri="{FF2B5EF4-FFF2-40B4-BE49-F238E27FC236}">
                  <a16:creationId xmlns:a16="http://schemas.microsoft.com/office/drawing/2014/main" id="{2B872B86-D41E-4CFA-826B-7FC003BD0259}"/>
                </a:ext>
              </a:extLst>
            </p:cNvPr>
            <p:cNvSpPr/>
            <p:nvPr/>
          </p:nvSpPr>
          <p:spPr>
            <a:xfrm>
              <a:off x="5203575" y="-4799325"/>
              <a:ext cx="274325" cy="409150"/>
            </a:xfrm>
            <a:custGeom>
              <a:avLst/>
              <a:gdLst/>
              <a:ahLst/>
              <a:cxnLst/>
              <a:rect l="l" t="t" r="r" b="b"/>
              <a:pathLst>
                <a:path w="10973" h="16366" extrusionOk="0">
                  <a:moveTo>
                    <a:pt x="1350" y="0"/>
                  </a:moveTo>
                  <a:lnTo>
                    <a:pt x="1292" y="885"/>
                  </a:lnTo>
                  <a:lnTo>
                    <a:pt x="1234" y="1769"/>
                  </a:lnTo>
                  <a:lnTo>
                    <a:pt x="1167" y="2654"/>
                  </a:lnTo>
                  <a:lnTo>
                    <a:pt x="1096" y="3527"/>
                  </a:lnTo>
                  <a:lnTo>
                    <a:pt x="1025" y="4389"/>
                  </a:lnTo>
                  <a:lnTo>
                    <a:pt x="949" y="5240"/>
                  </a:lnTo>
                  <a:lnTo>
                    <a:pt x="869" y="6079"/>
                  </a:lnTo>
                  <a:lnTo>
                    <a:pt x="789" y="6918"/>
                  </a:lnTo>
                  <a:lnTo>
                    <a:pt x="700" y="7746"/>
                  </a:lnTo>
                  <a:lnTo>
                    <a:pt x="611" y="8563"/>
                  </a:lnTo>
                  <a:lnTo>
                    <a:pt x="517" y="9368"/>
                  </a:lnTo>
                  <a:lnTo>
                    <a:pt x="424" y="10173"/>
                  </a:lnTo>
                  <a:lnTo>
                    <a:pt x="321" y="10956"/>
                  </a:lnTo>
                  <a:lnTo>
                    <a:pt x="219" y="11727"/>
                  </a:lnTo>
                  <a:lnTo>
                    <a:pt x="112" y="12498"/>
                  </a:lnTo>
                  <a:lnTo>
                    <a:pt x="1" y="13247"/>
                  </a:lnTo>
                  <a:lnTo>
                    <a:pt x="295" y="13077"/>
                  </a:lnTo>
                  <a:lnTo>
                    <a:pt x="589" y="12906"/>
                  </a:lnTo>
                  <a:lnTo>
                    <a:pt x="882" y="12770"/>
                  </a:lnTo>
                  <a:lnTo>
                    <a:pt x="1185" y="12634"/>
                  </a:lnTo>
                  <a:lnTo>
                    <a:pt x="1488" y="12532"/>
                  </a:lnTo>
                  <a:lnTo>
                    <a:pt x="1791" y="12430"/>
                  </a:lnTo>
                  <a:lnTo>
                    <a:pt x="2098" y="12362"/>
                  </a:lnTo>
                  <a:lnTo>
                    <a:pt x="2405" y="12294"/>
                  </a:lnTo>
                  <a:lnTo>
                    <a:pt x="2717" y="12260"/>
                  </a:lnTo>
                  <a:lnTo>
                    <a:pt x="3033" y="12226"/>
                  </a:lnTo>
                  <a:lnTo>
                    <a:pt x="3349" y="12226"/>
                  </a:lnTo>
                  <a:lnTo>
                    <a:pt x="3666" y="12237"/>
                  </a:lnTo>
                  <a:lnTo>
                    <a:pt x="3986" y="12271"/>
                  </a:lnTo>
                  <a:lnTo>
                    <a:pt x="4311" y="12328"/>
                  </a:lnTo>
                  <a:lnTo>
                    <a:pt x="4636" y="12396"/>
                  </a:lnTo>
                  <a:lnTo>
                    <a:pt x="4961" y="12487"/>
                  </a:lnTo>
                  <a:lnTo>
                    <a:pt x="5313" y="12600"/>
                  </a:lnTo>
                  <a:lnTo>
                    <a:pt x="5660" y="12736"/>
                  </a:lnTo>
                  <a:lnTo>
                    <a:pt x="5999" y="12895"/>
                  </a:lnTo>
                  <a:lnTo>
                    <a:pt x="6328" y="13065"/>
                  </a:lnTo>
                  <a:lnTo>
                    <a:pt x="6653" y="13258"/>
                  </a:lnTo>
                  <a:lnTo>
                    <a:pt x="6970" y="13462"/>
                  </a:lnTo>
                  <a:lnTo>
                    <a:pt x="7281" y="13689"/>
                  </a:lnTo>
                  <a:lnTo>
                    <a:pt x="7584" y="13927"/>
                  </a:lnTo>
                  <a:lnTo>
                    <a:pt x="7882" y="14177"/>
                  </a:lnTo>
                  <a:lnTo>
                    <a:pt x="8172" y="14449"/>
                  </a:lnTo>
                  <a:lnTo>
                    <a:pt x="8452" y="14732"/>
                  </a:lnTo>
                  <a:lnTo>
                    <a:pt x="8733" y="15027"/>
                  </a:lnTo>
                  <a:lnTo>
                    <a:pt x="9005" y="15345"/>
                  </a:lnTo>
                  <a:lnTo>
                    <a:pt x="9267" y="15662"/>
                  </a:lnTo>
                  <a:lnTo>
                    <a:pt x="9526" y="16003"/>
                  </a:lnTo>
                  <a:lnTo>
                    <a:pt x="9779" y="16365"/>
                  </a:lnTo>
                  <a:lnTo>
                    <a:pt x="9944" y="14324"/>
                  </a:lnTo>
                  <a:lnTo>
                    <a:pt x="10104" y="12283"/>
                  </a:lnTo>
                  <a:lnTo>
                    <a:pt x="10260" y="10241"/>
                  </a:lnTo>
                  <a:lnTo>
                    <a:pt x="10416" y="8189"/>
                  </a:lnTo>
                  <a:lnTo>
                    <a:pt x="10563" y="6147"/>
                  </a:lnTo>
                  <a:lnTo>
                    <a:pt x="10706" y="4094"/>
                  </a:lnTo>
                  <a:lnTo>
                    <a:pt x="10844" y="2042"/>
                  </a:lnTo>
                  <a:lnTo>
                    <a:pt x="10973" y="0"/>
                  </a:lnTo>
                  <a:lnTo>
                    <a:pt x="10973" y="0"/>
                  </a:lnTo>
                  <a:lnTo>
                    <a:pt x="10946" y="46"/>
                  </a:lnTo>
                  <a:lnTo>
                    <a:pt x="10919" y="91"/>
                  </a:lnTo>
                  <a:lnTo>
                    <a:pt x="10888" y="125"/>
                  </a:lnTo>
                  <a:lnTo>
                    <a:pt x="10857" y="159"/>
                  </a:lnTo>
                  <a:lnTo>
                    <a:pt x="10821" y="182"/>
                  </a:lnTo>
                  <a:lnTo>
                    <a:pt x="10786" y="204"/>
                  </a:lnTo>
                  <a:lnTo>
                    <a:pt x="10746" y="216"/>
                  </a:lnTo>
                  <a:lnTo>
                    <a:pt x="10706" y="216"/>
                  </a:lnTo>
                  <a:lnTo>
                    <a:pt x="10416" y="170"/>
                  </a:lnTo>
                  <a:lnTo>
                    <a:pt x="10131" y="148"/>
                  </a:lnTo>
                  <a:lnTo>
                    <a:pt x="9842" y="125"/>
                  </a:lnTo>
                  <a:lnTo>
                    <a:pt x="9552" y="114"/>
                  </a:lnTo>
                  <a:lnTo>
                    <a:pt x="8973" y="102"/>
                  </a:lnTo>
                  <a:lnTo>
                    <a:pt x="8395" y="114"/>
                  </a:lnTo>
                  <a:lnTo>
                    <a:pt x="7811" y="148"/>
                  </a:lnTo>
                  <a:lnTo>
                    <a:pt x="7228" y="193"/>
                  </a:lnTo>
                  <a:lnTo>
                    <a:pt x="6061" y="295"/>
                  </a:lnTo>
                  <a:lnTo>
                    <a:pt x="5478" y="340"/>
                  </a:lnTo>
                  <a:lnTo>
                    <a:pt x="4899" y="374"/>
                  </a:lnTo>
                  <a:lnTo>
                    <a:pt x="4316" y="397"/>
                  </a:lnTo>
                  <a:lnTo>
                    <a:pt x="3737" y="397"/>
                  </a:lnTo>
                  <a:lnTo>
                    <a:pt x="3452" y="386"/>
                  </a:lnTo>
                  <a:lnTo>
                    <a:pt x="3162" y="363"/>
                  </a:lnTo>
                  <a:lnTo>
                    <a:pt x="2873" y="340"/>
                  </a:lnTo>
                  <a:lnTo>
                    <a:pt x="2588" y="306"/>
                  </a:lnTo>
                  <a:lnTo>
                    <a:pt x="2303" y="261"/>
                  </a:lnTo>
                  <a:lnTo>
                    <a:pt x="2018" y="204"/>
                  </a:lnTo>
                  <a:lnTo>
                    <a:pt x="1733" y="148"/>
                  </a:lnTo>
                  <a:lnTo>
                    <a:pt x="1452" y="68"/>
                  </a:lnTo>
                  <a:lnTo>
                    <a:pt x="1421" y="68"/>
                  </a:lnTo>
                  <a:lnTo>
                    <a:pt x="1395" y="46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70;p45">
              <a:extLst>
                <a:ext uri="{FF2B5EF4-FFF2-40B4-BE49-F238E27FC236}">
                  <a16:creationId xmlns:a16="http://schemas.microsoft.com/office/drawing/2014/main" id="{14B5DB56-2E7B-40A4-829D-CB49FB25BB23}"/>
                </a:ext>
              </a:extLst>
            </p:cNvPr>
            <p:cNvSpPr/>
            <p:nvPr/>
          </p:nvSpPr>
          <p:spPr>
            <a:xfrm>
              <a:off x="5241200" y="-5275375"/>
              <a:ext cx="256300" cy="441475"/>
            </a:xfrm>
            <a:custGeom>
              <a:avLst/>
              <a:gdLst/>
              <a:ahLst/>
              <a:cxnLst/>
              <a:rect l="l" t="t" r="r" b="b"/>
              <a:pathLst>
                <a:path w="10252" h="17659" extrusionOk="0">
                  <a:moveTo>
                    <a:pt x="10251" y="0"/>
                  </a:moveTo>
                  <a:lnTo>
                    <a:pt x="9624" y="125"/>
                  </a:lnTo>
                  <a:lnTo>
                    <a:pt x="9000" y="284"/>
                  </a:lnTo>
                  <a:lnTo>
                    <a:pt x="8377" y="443"/>
                  </a:lnTo>
                  <a:lnTo>
                    <a:pt x="7753" y="624"/>
                  </a:lnTo>
                  <a:lnTo>
                    <a:pt x="7134" y="817"/>
                  </a:lnTo>
                  <a:lnTo>
                    <a:pt x="6511" y="1021"/>
                  </a:lnTo>
                  <a:lnTo>
                    <a:pt x="5273" y="1441"/>
                  </a:lnTo>
                  <a:lnTo>
                    <a:pt x="4031" y="1860"/>
                  </a:lnTo>
                  <a:lnTo>
                    <a:pt x="3412" y="2076"/>
                  </a:lnTo>
                  <a:lnTo>
                    <a:pt x="2788" y="2269"/>
                  </a:lnTo>
                  <a:lnTo>
                    <a:pt x="2169" y="2461"/>
                  </a:lnTo>
                  <a:lnTo>
                    <a:pt x="1546" y="2643"/>
                  </a:lnTo>
                  <a:lnTo>
                    <a:pt x="923" y="2813"/>
                  </a:lnTo>
                  <a:lnTo>
                    <a:pt x="299" y="2960"/>
                  </a:lnTo>
                  <a:lnTo>
                    <a:pt x="281" y="2960"/>
                  </a:lnTo>
                  <a:lnTo>
                    <a:pt x="259" y="2949"/>
                  </a:lnTo>
                  <a:lnTo>
                    <a:pt x="237" y="2938"/>
                  </a:lnTo>
                  <a:lnTo>
                    <a:pt x="215" y="2926"/>
                  </a:lnTo>
                  <a:lnTo>
                    <a:pt x="224" y="3766"/>
                  </a:lnTo>
                  <a:lnTo>
                    <a:pt x="232" y="4605"/>
                  </a:lnTo>
                  <a:lnTo>
                    <a:pt x="232" y="5444"/>
                  </a:lnTo>
                  <a:lnTo>
                    <a:pt x="232" y="6283"/>
                  </a:lnTo>
                  <a:lnTo>
                    <a:pt x="232" y="7111"/>
                  </a:lnTo>
                  <a:lnTo>
                    <a:pt x="228" y="7939"/>
                  </a:lnTo>
                  <a:lnTo>
                    <a:pt x="219" y="8778"/>
                  </a:lnTo>
                  <a:lnTo>
                    <a:pt x="206" y="9595"/>
                  </a:lnTo>
                  <a:lnTo>
                    <a:pt x="192" y="10423"/>
                  </a:lnTo>
                  <a:lnTo>
                    <a:pt x="175" y="11240"/>
                  </a:lnTo>
                  <a:lnTo>
                    <a:pt x="152" y="12056"/>
                  </a:lnTo>
                  <a:lnTo>
                    <a:pt x="130" y="12873"/>
                  </a:lnTo>
                  <a:lnTo>
                    <a:pt x="103" y="13689"/>
                  </a:lnTo>
                  <a:lnTo>
                    <a:pt x="72" y="14494"/>
                  </a:lnTo>
                  <a:lnTo>
                    <a:pt x="36" y="15300"/>
                  </a:lnTo>
                  <a:lnTo>
                    <a:pt x="1" y="16105"/>
                  </a:lnTo>
                  <a:lnTo>
                    <a:pt x="277" y="15969"/>
                  </a:lnTo>
                  <a:lnTo>
                    <a:pt x="557" y="15855"/>
                  </a:lnTo>
                  <a:lnTo>
                    <a:pt x="838" y="15753"/>
                  </a:lnTo>
                  <a:lnTo>
                    <a:pt x="1119" y="15663"/>
                  </a:lnTo>
                  <a:lnTo>
                    <a:pt x="1404" y="15595"/>
                  </a:lnTo>
                  <a:lnTo>
                    <a:pt x="1689" y="15538"/>
                  </a:lnTo>
                  <a:lnTo>
                    <a:pt x="1973" y="15492"/>
                  </a:lnTo>
                  <a:lnTo>
                    <a:pt x="2263" y="15458"/>
                  </a:lnTo>
                  <a:lnTo>
                    <a:pt x="2552" y="15447"/>
                  </a:lnTo>
                  <a:lnTo>
                    <a:pt x="2842" y="15436"/>
                  </a:lnTo>
                  <a:lnTo>
                    <a:pt x="3136" y="15436"/>
                  </a:lnTo>
                  <a:lnTo>
                    <a:pt x="3425" y="15458"/>
                  </a:lnTo>
                  <a:lnTo>
                    <a:pt x="3719" y="15481"/>
                  </a:lnTo>
                  <a:lnTo>
                    <a:pt x="4013" y="15515"/>
                  </a:lnTo>
                  <a:lnTo>
                    <a:pt x="4307" y="15549"/>
                  </a:lnTo>
                  <a:lnTo>
                    <a:pt x="4601" y="15606"/>
                  </a:lnTo>
                  <a:lnTo>
                    <a:pt x="4895" y="15663"/>
                  </a:lnTo>
                  <a:lnTo>
                    <a:pt x="5188" y="15719"/>
                  </a:lnTo>
                  <a:lnTo>
                    <a:pt x="5776" y="15867"/>
                  </a:lnTo>
                  <a:lnTo>
                    <a:pt x="6360" y="16037"/>
                  </a:lnTo>
                  <a:lnTo>
                    <a:pt x="6938" y="16218"/>
                  </a:lnTo>
                  <a:lnTo>
                    <a:pt x="7513" y="16400"/>
                  </a:lnTo>
                  <a:lnTo>
                    <a:pt x="8083" y="16593"/>
                  </a:lnTo>
                  <a:lnTo>
                    <a:pt x="9201" y="16978"/>
                  </a:lnTo>
                  <a:lnTo>
                    <a:pt x="9263" y="17012"/>
                  </a:lnTo>
                  <a:lnTo>
                    <a:pt x="9316" y="17058"/>
                  </a:lnTo>
                  <a:lnTo>
                    <a:pt x="9370" y="17126"/>
                  </a:lnTo>
                  <a:lnTo>
                    <a:pt x="9414" y="17205"/>
                  </a:lnTo>
                  <a:lnTo>
                    <a:pt x="9454" y="17307"/>
                  </a:lnTo>
                  <a:lnTo>
                    <a:pt x="9494" y="17409"/>
                  </a:lnTo>
                  <a:lnTo>
                    <a:pt x="9526" y="17534"/>
                  </a:lnTo>
                  <a:lnTo>
                    <a:pt x="9557" y="17659"/>
                  </a:lnTo>
                  <a:lnTo>
                    <a:pt x="9619" y="16559"/>
                  </a:lnTo>
                  <a:lnTo>
                    <a:pt x="9681" y="15447"/>
                  </a:lnTo>
                  <a:lnTo>
                    <a:pt x="9744" y="14347"/>
                  </a:lnTo>
                  <a:lnTo>
                    <a:pt x="9802" y="13236"/>
                  </a:lnTo>
                  <a:lnTo>
                    <a:pt x="9855" y="12135"/>
                  </a:lnTo>
                  <a:lnTo>
                    <a:pt x="9904" y="11024"/>
                  </a:lnTo>
                  <a:lnTo>
                    <a:pt x="9953" y="9924"/>
                  </a:lnTo>
                  <a:lnTo>
                    <a:pt x="9998" y="8813"/>
                  </a:lnTo>
                  <a:lnTo>
                    <a:pt x="10042" y="7712"/>
                  </a:lnTo>
                  <a:lnTo>
                    <a:pt x="10082" y="6612"/>
                  </a:lnTo>
                  <a:lnTo>
                    <a:pt x="10118" y="5501"/>
                  </a:lnTo>
                  <a:lnTo>
                    <a:pt x="10149" y="4401"/>
                  </a:lnTo>
                  <a:lnTo>
                    <a:pt x="10180" y="3301"/>
                  </a:lnTo>
                  <a:lnTo>
                    <a:pt x="10207" y="2201"/>
                  </a:lnTo>
                  <a:lnTo>
                    <a:pt x="10229" y="1101"/>
                  </a:lnTo>
                  <a:lnTo>
                    <a:pt x="1025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awaii Robots Pitch Deck by Slidesgo">
  <a:themeElements>
    <a:clrScheme name="Simple Light">
      <a:dk1>
        <a:srgbClr val="1C1C1B"/>
      </a:dk1>
      <a:lt1>
        <a:srgbClr val="FFFFFF"/>
      </a:lt1>
      <a:dk2>
        <a:srgbClr val="F7B673"/>
      </a:dk2>
      <a:lt2>
        <a:srgbClr val="DF7480"/>
      </a:lt2>
      <a:accent1>
        <a:srgbClr val="2C8E96"/>
      </a:accent1>
      <a:accent2>
        <a:srgbClr val="1C1C1B"/>
      </a:accent2>
      <a:accent3>
        <a:srgbClr val="FFFFFF"/>
      </a:accent3>
      <a:accent4>
        <a:srgbClr val="F7B673"/>
      </a:accent4>
      <a:accent5>
        <a:srgbClr val="DF7480"/>
      </a:accent5>
      <a:accent6>
        <a:srgbClr val="EEFF41"/>
      </a:accent6>
      <a:hlink>
        <a:srgbClr val="1C1C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Экран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Didact Gothic</vt:lpstr>
      <vt:lpstr>Bebas Neue</vt:lpstr>
      <vt:lpstr>Do Hyeon</vt:lpstr>
      <vt:lpstr>Kawaii Robots Pitch Deck by Slidesgo</vt:lpstr>
      <vt:lpstr>The Strangest Robots  Ever Created</vt:lpstr>
      <vt:lpstr>Презентация PowerPoint</vt:lpstr>
      <vt:lpstr>NaoRobot</vt:lpstr>
      <vt:lpstr>02.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Strangest Robots  Ever Created</dc:title>
  <cp:lastModifiedBy>Чернухин Виктор Сергеевич</cp:lastModifiedBy>
  <cp:revision>1</cp:revision>
  <dcterms:modified xsi:type="dcterms:W3CDTF">2021-11-25T23:01:20Z</dcterms:modified>
</cp:coreProperties>
</file>